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comments/modernComment_124_BE6FF73E.xml" ContentType="application/vnd.ms-powerpoint.comments+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5.xml" ContentType="application/vnd.openxmlformats-officedocument.themeOverr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6.xml" ContentType="application/vnd.openxmlformats-officedocument.themeOverride+xml"/>
  <Override PartName="/ppt/notesSlides/notesSlide18.xml" ContentType="application/vnd.openxmlformats-officedocument.presentationml.notesSlide+xml"/>
  <Override PartName="/ppt/theme/themeOverride1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21.xml" ContentType="application/vnd.openxmlformats-officedocument.presentationml.notesSlide+xml"/>
  <Override PartName="/ppt/theme/themeOverride19.xml" ContentType="application/vnd.openxmlformats-officedocument.themeOverride+xml"/>
  <Override PartName="/ppt/notesSlides/notesSlide22.xml" ContentType="application/vnd.openxmlformats-officedocument.presentationml.notesSlide+xml"/>
  <Override PartName="/ppt/theme/themeOverride20.xml" ContentType="application/vnd.openxmlformats-officedocument.themeOverride+xml"/>
  <Override PartName="/ppt/notesSlides/notesSlide23.xml" ContentType="application/vnd.openxmlformats-officedocument.presentationml.notesSlide+xml"/>
  <Override PartName="/ppt/theme/themeOverride2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A_79416400.xml" ContentType="application/vnd.ms-powerpoint.comments+xml"/>
  <Override PartName="/ppt/theme/themeOverride22.xml" ContentType="application/vnd.openxmlformats-officedocument.themeOverr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95" r:id="rId3"/>
    <p:sldId id="259" r:id="rId4"/>
    <p:sldId id="276" r:id="rId5"/>
    <p:sldId id="285" r:id="rId6"/>
    <p:sldId id="278" r:id="rId7"/>
    <p:sldId id="279" r:id="rId8"/>
    <p:sldId id="280" r:id="rId9"/>
    <p:sldId id="283" r:id="rId10"/>
    <p:sldId id="288" r:id="rId11"/>
    <p:sldId id="289" r:id="rId12"/>
    <p:sldId id="290" r:id="rId13"/>
    <p:sldId id="291" r:id="rId14"/>
    <p:sldId id="394" r:id="rId15"/>
    <p:sldId id="292" r:id="rId16"/>
    <p:sldId id="301" r:id="rId17"/>
    <p:sldId id="300" r:id="rId18"/>
    <p:sldId id="293" r:id="rId19"/>
    <p:sldId id="264" r:id="rId20"/>
    <p:sldId id="282" r:id="rId21"/>
    <p:sldId id="299" r:id="rId22"/>
    <p:sldId id="270" r:id="rId23"/>
    <p:sldId id="284" r:id="rId24"/>
    <p:sldId id="272" r:id="rId25"/>
    <p:sldId id="271" r:id="rId26"/>
    <p:sldId id="298"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2C571-6141-62DC-B377-366EC7841AE0}" name="Zornes, Greta L." initials="GZ" userId="S::zornesgl@cdmsmith.com::f057cc3e-c335-4276-8d9c-f923b4f3df1e" providerId="AD"/>
  <p188:author id="{D12C9BD5-D940-9560-BF57-CAA338E70DDD}" name="Tom, Andrea M." initials="TA" userId="S::tomam@cdmsmith.com::1bd1ac98-b94d-4883-8534-729ecf22ff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AC143"/>
    <a:srgbClr val="0474BC"/>
    <a:srgbClr val="00788B"/>
    <a:srgbClr val="003087"/>
    <a:srgbClr val="0E2841"/>
    <a:srgbClr val="205C84"/>
    <a:srgbClr val="2C7BB0"/>
    <a:srgbClr val="667985"/>
    <a:srgbClr val="0076A9"/>
    <a:srgbClr val="316F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010AC-F7B0-4B6F-A426-FFB4CF2A5EE9}" v="640" dt="2025-07-17T22:35:16.319"/>
    <p1510:client id="{4311CDF8-FAB9-4C7F-963D-EF092A088552}" v="1550" dt="2025-07-17T22:33:07.213"/>
    <p1510:client id="{5D039437-0456-3E31-1D54-0FA9C88920E7}" v="35" dt="2025-07-17T22:00:39.386"/>
    <p1510:client id="{689EDCF6-4F6E-B889-3A41-B26973E3624A}" v="3" dt="2025-07-17T22:09:54.260"/>
    <p1510:client id="{9C6E0494-EE09-C441-ADBE-7A7700F7EA0A}" v="9" dt="2025-07-17T14:07:23.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Andrea M." userId="S::tomam@cdmsmith.com::1bd1ac98-b94d-4883-8534-729ecf22ff9e" providerId="AD" clId="Web-{9C6E0494-EE09-C441-ADBE-7A7700F7EA0A}"/>
    <pc:docChg chg="mod addSld delSld modSld sldOrd">
      <pc:chgData name="Tom, Andrea M." userId="S::tomam@cdmsmith.com::1bd1ac98-b94d-4883-8534-729ecf22ff9e" providerId="AD" clId="Web-{9C6E0494-EE09-C441-ADBE-7A7700F7EA0A}" dt="2025-07-17T14:07:23.479" v="5" actId="14100"/>
      <pc:docMkLst>
        <pc:docMk/>
      </pc:docMkLst>
      <pc:sldChg chg="add del ord">
        <pc:chgData name="Tom, Andrea M." userId="S::tomam@cdmsmith.com::1bd1ac98-b94d-4883-8534-729ecf22ff9e" providerId="AD" clId="Web-{9C6E0494-EE09-C441-ADBE-7A7700F7EA0A}" dt="2025-07-17T14:05:12.552" v="3"/>
        <pc:sldMkLst>
          <pc:docMk/>
          <pc:sldMk cId="2429514553" sldId="287"/>
        </pc:sldMkLst>
      </pc:sldChg>
      <pc:sldChg chg="modSp">
        <pc:chgData name="Tom, Andrea M." userId="S::tomam@cdmsmith.com::1bd1ac98-b94d-4883-8534-729ecf22ff9e" providerId="AD" clId="Web-{9C6E0494-EE09-C441-ADBE-7A7700F7EA0A}" dt="2025-07-17T14:07:23.479" v="5" actId="14100"/>
        <pc:sldMkLst>
          <pc:docMk/>
          <pc:sldMk cId="2034328576" sldId="298"/>
        </pc:sldMkLst>
        <pc:spChg chg="mod">
          <ac:chgData name="Tom, Andrea M." userId="S::tomam@cdmsmith.com::1bd1ac98-b94d-4883-8534-729ecf22ff9e" providerId="AD" clId="Web-{9C6E0494-EE09-C441-ADBE-7A7700F7EA0A}" dt="2025-07-17T14:07:23.479" v="5" actId="14100"/>
          <ac:spMkLst>
            <pc:docMk/>
            <pc:sldMk cId="2034328576" sldId="298"/>
            <ac:spMk id="59" creationId="{3C96B3C5-9B53-E40B-9790-7A312D475A96}"/>
          </ac:spMkLst>
        </pc:spChg>
      </pc:sldChg>
    </pc:docChg>
  </pc:docChgLst>
  <pc:docChgLst>
    <pc:chgData name="Zornes, Greta L." userId="f057cc3e-c335-4276-8d9c-f923b4f3df1e" providerId="ADAL" clId="{4311CDF8-FAB9-4C7F-963D-EF092A088552}"/>
    <pc:docChg chg="undo redo custSel addSld delSld modSld sldOrd">
      <pc:chgData name="Zornes, Greta L." userId="f057cc3e-c335-4276-8d9c-f923b4f3df1e" providerId="ADAL" clId="{4311CDF8-FAB9-4C7F-963D-EF092A088552}" dt="2025-07-17T22:33:07.213" v="3224" actId="1076"/>
      <pc:docMkLst>
        <pc:docMk/>
      </pc:docMkLst>
      <pc:sldChg chg="modNotesTx">
        <pc:chgData name="Zornes, Greta L." userId="f057cc3e-c335-4276-8d9c-f923b4f3df1e" providerId="ADAL" clId="{4311CDF8-FAB9-4C7F-963D-EF092A088552}" dt="2025-07-14T16:48:09.569" v="234" actId="20577"/>
        <pc:sldMkLst>
          <pc:docMk/>
          <pc:sldMk cId="854711572" sldId="259"/>
        </pc:sldMkLst>
      </pc:sldChg>
      <pc:sldChg chg="modNotesTx">
        <pc:chgData name="Zornes, Greta L." userId="f057cc3e-c335-4276-8d9c-f923b4f3df1e" providerId="ADAL" clId="{4311CDF8-FAB9-4C7F-963D-EF092A088552}" dt="2025-07-17T22:05:00.610" v="2110" actId="6549"/>
        <pc:sldMkLst>
          <pc:docMk/>
          <pc:sldMk cId="3643426157" sldId="264"/>
        </pc:sldMkLst>
      </pc:sldChg>
      <pc:sldChg chg="modNotesTx">
        <pc:chgData name="Zornes, Greta L." userId="f057cc3e-c335-4276-8d9c-f923b4f3df1e" providerId="ADAL" clId="{4311CDF8-FAB9-4C7F-963D-EF092A088552}" dt="2025-07-17T22:14:46.130" v="2774" actId="20577"/>
        <pc:sldMkLst>
          <pc:docMk/>
          <pc:sldMk cId="3263614073" sldId="270"/>
        </pc:sldMkLst>
      </pc:sldChg>
      <pc:sldChg chg="modNotesTx">
        <pc:chgData name="Zornes, Greta L." userId="f057cc3e-c335-4276-8d9c-f923b4f3df1e" providerId="ADAL" clId="{4311CDF8-FAB9-4C7F-963D-EF092A088552}" dt="2025-07-16T19:01:11.038" v="721" actId="20577"/>
        <pc:sldMkLst>
          <pc:docMk/>
          <pc:sldMk cId="3233366774" sldId="276"/>
        </pc:sldMkLst>
      </pc:sldChg>
      <pc:sldChg chg="modNotesTx">
        <pc:chgData name="Zornes, Greta L." userId="f057cc3e-c335-4276-8d9c-f923b4f3df1e" providerId="ADAL" clId="{4311CDF8-FAB9-4C7F-963D-EF092A088552}" dt="2025-07-16T19:08:08.541" v="1051" actId="20577"/>
        <pc:sldMkLst>
          <pc:docMk/>
          <pc:sldMk cId="2080679830" sldId="278"/>
        </pc:sldMkLst>
      </pc:sldChg>
      <pc:sldChg chg="modNotesTx">
        <pc:chgData name="Zornes, Greta L." userId="f057cc3e-c335-4276-8d9c-f923b4f3df1e" providerId="ADAL" clId="{4311CDF8-FAB9-4C7F-963D-EF092A088552}" dt="2025-07-16T19:11:31.551" v="1294" actId="20577"/>
        <pc:sldMkLst>
          <pc:docMk/>
          <pc:sldMk cId="1504306590" sldId="279"/>
        </pc:sldMkLst>
      </pc:sldChg>
      <pc:sldChg chg="modNotesTx">
        <pc:chgData name="Zornes, Greta L." userId="f057cc3e-c335-4276-8d9c-f923b4f3df1e" providerId="ADAL" clId="{4311CDF8-FAB9-4C7F-963D-EF092A088552}" dt="2025-07-16T23:12:49.272" v="1752" actId="20577"/>
        <pc:sldMkLst>
          <pc:docMk/>
          <pc:sldMk cId="464735487" sldId="280"/>
        </pc:sldMkLst>
      </pc:sldChg>
      <pc:sldChg chg="modNotesTx">
        <pc:chgData name="Zornes, Greta L." userId="f057cc3e-c335-4276-8d9c-f923b4f3df1e" providerId="ADAL" clId="{4311CDF8-FAB9-4C7F-963D-EF092A088552}" dt="2025-07-17T22:06:18.667" v="2156" actId="20577"/>
        <pc:sldMkLst>
          <pc:docMk/>
          <pc:sldMk cId="3566976967" sldId="282"/>
        </pc:sldMkLst>
      </pc:sldChg>
      <pc:sldChg chg="modNotesTx">
        <pc:chgData name="Zornes, Greta L." userId="f057cc3e-c335-4276-8d9c-f923b4f3df1e" providerId="ADAL" clId="{4311CDF8-FAB9-4C7F-963D-EF092A088552}" dt="2025-07-16T23:16:07.726" v="1864" actId="20577"/>
        <pc:sldMkLst>
          <pc:docMk/>
          <pc:sldMk cId="3689069463" sldId="283"/>
        </pc:sldMkLst>
      </pc:sldChg>
      <pc:sldChg chg="modSp mod modNotesTx">
        <pc:chgData name="Zornes, Greta L." userId="f057cc3e-c335-4276-8d9c-f923b4f3df1e" providerId="ADAL" clId="{4311CDF8-FAB9-4C7F-963D-EF092A088552}" dt="2025-07-17T22:33:07.213" v="3224" actId="1076"/>
        <pc:sldMkLst>
          <pc:docMk/>
          <pc:sldMk cId="449402610" sldId="284"/>
        </pc:sldMkLst>
        <pc:spChg chg="mod">
          <ac:chgData name="Zornes, Greta L." userId="f057cc3e-c335-4276-8d9c-f923b4f3df1e" providerId="ADAL" clId="{4311CDF8-FAB9-4C7F-963D-EF092A088552}" dt="2025-07-17T22:31:54.512" v="3126" actId="20577"/>
          <ac:spMkLst>
            <pc:docMk/>
            <pc:sldMk cId="449402610" sldId="284"/>
            <ac:spMk id="12" creationId="{B92AB2F8-FC6C-706C-A306-819CDD7B1124}"/>
          </ac:spMkLst>
        </pc:spChg>
        <pc:spChg chg="mod">
          <ac:chgData name="Zornes, Greta L." userId="f057cc3e-c335-4276-8d9c-f923b4f3df1e" providerId="ADAL" clId="{4311CDF8-FAB9-4C7F-963D-EF092A088552}" dt="2025-07-17T22:33:07.213" v="3224" actId="1076"/>
          <ac:spMkLst>
            <pc:docMk/>
            <pc:sldMk cId="449402610" sldId="284"/>
            <ac:spMk id="17" creationId="{657FE25C-9295-B414-2AE3-FF1D6802644C}"/>
          </ac:spMkLst>
        </pc:spChg>
      </pc:sldChg>
      <pc:sldChg chg="modNotesTx">
        <pc:chgData name="Zornes, Greta L." userId="f057cc3e-c335-4276-8d9c-f923b4f3df1e" providerId="ADAL" clId="{4311CDF8-FAB9-4C7F-963D-EF092A088552}" dt="2025-07-14T17:47:42.994" v="387" actId="20577"/>
        <pc:sldMkLst>
          <pc:docMk/>
          <pc:sldMk cId="639259360" sldId="285"/>
        </pc:sldMkLst>
      </pc:sldChg>
      <pc:sldChg chg="modNotesTx">
        <pc:chgData name="Zornes, Greta L." userId="f057cc3e-c335-4276-8d9c-f923b4f3df1e" providerId="ADAL" clId="{4311CDF8-FAB9-4C7F-963D-EF092A088552}" dt="2025-07-17T13:38:22.235" v="1868" actId="313"/>
        <pc:sldMkLst>
          <pc:docMk/>
          <pc:sldMk cId="1201576724" sldId="288"/>
        </pc:sldMkLst>
      </pc:sldChg>
      <pc:sldChg chg="modSp mod modNotesTx">
        <pc:chgData name="Zornes, Greta L." userId="f057cc3e-c335-4276-8d9c-f923b4f3df1e" providerId="ADAL" clId="{4311CDF8-FAB9-4C7F-963D-EF092A088552}" dt="2025-07-17T22:17:56.031" v="2807" actId="1076"/>
        <pc:sldMkLst>
          <pc:docMk/>
          <pc:sldMk cId="3872632417" sldId="289"/>
        </pc:sldMkLst>
        <pc:spChg chg="mod">
          <ac:chgData name="Zornes, Greta L." userId="f057cc3e-c335-4276-8d9c-f923b4f3df1e" providerId="ADAL" clId="{4311CDF8-FAB9-4C7F-963D-EF092A088552}" dt="2025-07-17T22:17:56.031" v="2807" actId="1076"/>
          <ac:spMkLst>
            <pc:docMk/>
            <pc:sldMk cId="3872632417" sldId="289"/>
            <ac:spMk id="4" creationId="{EC03F3C5-0E49-A979-0F1A-A18CD8AD18DE}"/>
          </ac:spMkLst>
        </pc:spChg>
      </pc:sldChg>
      <pc:sldChg chg="modSp mod">
        <pc:chgData name="Zornes, Greta L." userId="f057cc3e-c335-4276-8d9c-f923b4f3df1e" providerId="ADAL" clId="{4311CDF8-FAB9-4C7F-963D-EF092A088552}" dt="2025-07-17T22:18:26.262" v="2824" actId="20577"/>
        <pc:sldMkLst>
          <pc:docMk/>
          <pc:sldMk cId="963462528" sldId="290"/>
        </pc:sldMkLst>
        <pc:spChg chg="mod">
          <ac:chgData name="Zornes, Greta L." userId="f057cc3e-c335-4276-8d9c-f923b4f3df1e" providerId="ADAL" clId="{4311CDF8-FAB9-4C7F-963D-EF092A088552}" dt="2025-07-17T22:18:26.262" v="2824" actId="20577"/>
          <ac:spMkLst>
            <pc:docMk/>
            <pc:sldMk cId="963462528" sldId="290"/>
            <ac:spMk id="3" creationId="{BB17DDA3-A6CB-EFF9-7FAE-9878A199DC47}"/>
          </ac:spMkLst>
        </pc:spChg>
      </pc:sldChg>
      <pc:sldChg chg="modSp mod modNotesTx">
        <pc:chgData name="Zornes, Greta L." userId="f057cc3e-c335-4276-8d9c-f923b4f3df1e" providerId="ADAL" clId="{4311CDF8-FAB9-4C7F-963D-EF092A088552}" dt="2025-07-17T21:54:56.914" v="2064" actId="20577"/>
        <pc:sldMkLst>
          <pc:docMk/>
          <pc:sldMk cId="3195008830" sldId="292"/>
        </pc:sldMkLst>
        <pc:grpChg chg="mod">
          <ac:chgData name="Zornes, Greta L." userId="f057cc3e-c335-4276-8d9c-f923b4f3df1e" providerId="ADAL" clId="{4311CDF8-FAB9-4C7F-963D-EF092A088552}" dt="2025-07-17T21:52:00.518" v="1888" actId="14100"/>
          <ac:grpSpMkLst>
            <pc:docMk/>
            <pc:sldMk cId="3195008830" sldId="292"/>
            <ac:grpSpMk id="3" creationId="{B6B3B375-65A5-65A3-9942-D64C1743AE4C}"/>
          </ac:grpSpMkLst>
        </pc:grpChg>
        <pc:picChg chg="mod">
          <ac:chgData name="Zornes, Greta L." userId="f057cc3e-c335-4276-8d9c-f923b4f3df1e" providerId="ADAL" clId="{4311CDF8-FAB9-4C7F-963D-EF092A088552}" dt="2025-07-17T21:51:57.047" v="1887" actId="1076"/>
          <ac:picMkLst>
            <pc:docMk/>
            <pc:sldMk cId="3195008830" sldId="292"/>
            <ac:picMk id="6146" creationId="{5290D097-D05A-CB38-F820-89F5314A8F4E}"/>
          </ac:picMkLst>
        </pc:picChg>
      </pc:sldChg>
      <pc:sldChg chg="modNotesTx">
        <pc:chgData name="Zornes, Greta L." userId="f057cc3e-c335-4276-8d9c-f923b4f3df1e" providerId="ADAL" clId="{4311CDF8-FAB9-4C7F-963D-EF092A088552}" dt="2025-07-17T22:03:56.740" v="2065" actId="20577"/>
        <pc:sldMkLst>
          <pc:docMk/>
          <pc:sldMk cId="779727278" sldId="293"/>
        </pc:sldMkLst>
      </pc:sldChg>
      <pc:sldChg chg="modSp mod modNotesTx">
        <pc:chgData name="Zornes, Greta L." userId="f057cc3e-c335-4276-8d9c-f923b4f3df1e" providerId="ADAL" clId="{4311CDF8-FAB9-4C7F-963D-EF092A088552}" dt="2025-07-17T22:13:35.483" v="2736" actId="20577"/>
        <pc:sldMkLst>
          <pc:docMk/>
          <pc:sldMk cId="2994957399" sldId="299"/>
        </pc:sldMkLst>
        <pc:spChg chg="mod">
          <ac:chgData name="Zornes, Greta L." userId="f057cc3e-c335-4276-8d9c-f923b4f3df1e" providerId="ADAL" clId="{4311CDF8-FAB9-4C7F-963D-EF092A088552}" dt="2025-07-17T22:12:15.647" v="2587"/>
          <ac:spMkLst>
            <pc:docMk/>
            <pc:sldMk cId="2994957399" sldId="299"/>
            <ac:spMk id="4" creationId="{0F2497A2-5696-2A70-30AC-8661C084DD23}"/>
          </ac:spMkLst>
        </pc:spChg>
      </pc:sldChg>
      <pc:sldChg chg="modSp add del mod ord modNotesTx">
        <pc:chgData name="Zornes, Greta L." userId="f057cc3e-c335-4276-8d9c-f923b4f3df1e" providerId="ADAL" clId="{4311CDF8-FAB9-4C7F-963D-EF092A088552}" dt="2025-07-17T22:24:39.016" v="3073" actId="20577"/>
        <pc:sldMkLst>
          <pc:docMk/>
          <pc:sldMk cId="743842902" sldId="394"/>
        </pc:sldMkLst>
        <pc:spChg chg="mod">
          <ac:chgData name="Zornes, Greta L." userId="f057cc3e-c335-4276-8d9c-f923b4f3df1e" providerId="ADAL" clId="{4311CDF8-FAB9-4C7F-963D-EF092A088552}" dt="2025-07-17T22:18:03.112" v="2808" actId="108"/>
          <ac:spMkLst>
            <pc:docMk/>
            <pc:sldMk cId="743842902" sldId="394"/>
            <ac:spMk id="5" creationId="{4F769451-FBBD-FEE9-D34A-3C0E4B937A7A}"/>
          </ac:spMkLst>
        </pc:spChg>
      </pc:sldChg>
      <pc:sldMasterChg chg="delSldLayout">
        <pc:chgData name="Zornes, Greta L." userId="f057cc3e-c335-4276-8d9c-f923b4f3df1e" providerId="ADAL" clId="{4311CDF8-FAB9-4C7F-963D-EF092A088552}" dt="2025-07-17T22:17:10.722" v="2778" actId="47"/>
        <pc:sldMasterMkLst>
          <pc:docMk/>
          <pc:sldMasterMk cId="1587839629" sldId="2147483672"/>
        </pc:sldMasterMkLst>
        <pc:sldLayoutChg chg="del">
          <pc:chgData name="Zornes, Greta L." userId="f057cc3e-c335-4276-8d9c-f923b4f3df1e" providerId="ADAL" clId="{4311CDF8-FAB9-4C7F-963D-EF092A088552}" dt="2025-07-17T22:17:10.722" v="2778" actId="47"/>
          <pc:sldLayoutMkLst>
            <pc:docMk/>
            <pc:sldMasterMk cId="1587839629" sldId="2147483672"/>
            <pc:sldLayoutMk cId="2563366222" sldId="2147483709"/>
          </pc:sldLayoutMkLst>
        </pc:sldLayoutChg>
      </pc:sldMasterChg>
    </pc:docChg>
  </pc:docChgLst>
  <pc:docChgLst>
    <pc:chgData name="Tom, Andrea M." userId="S::tomam@cdmsmith.com::1bd1ac98-b94d-4883-8534-729ecf22ff9e" providerId="AD" clId="Web-{689EDCF6-4F6E-B889-3A41-B26973E3624A}"/>
    <pc:docChg chg="modSld sldOrd">
      <pc:chgData name="Tom, Andrea M." userId="S::tomam@cdmsmith.com::1bd1ac98-b94d-4883-8534-729ecf22ff9e" providerId="AD" clId="Web-{689EDCF6-4F6E-B889-3A41-B26973E3624A}" dt="2025-07-17T22:09:54.260" v="1"/>
      <pc:docMkLst>
        <pc:docMk/>
      </pc:docMkLst>
      <pc:sldChg chg="mod ord modShow">
        <pc:chgData name="Tom, Andrea M." userId="S::tomam@cdmsmith.com::1bd1ac98-b94d-4883-8534-729ecf22ff9e" providerId="AD" clId="Web-{689EDCF6-4F6E-B889-3A41-B26973E3624A}" dt="2025-07-17T22:09:54.260" v="1"/>
        <pc:sldMkLst>
          <pc:docMk/>
          <pc:sldMk cId="2034328576" sldId="298"/>
        </pc:sldMkLst>
      </pc:sldChg>
    </pc:docChg>
  </pc:docChgLst>
  <pc:docChgLst>
    <pc:chgData name="Tom, Andrea M." userId="1bd1ac98-b94d-4883-8534-729ecf22ff9e" providerId="ADAL" clId="{07C010AC-F7B0-4B6F-A426-FFB4CF2A5EE9}"/>
    <pc:docChg chg="undo redo custSel addSld delSld modSld">
      <pc:chgData name="Tom, Andrea M." userId="1bd1ac98-b94d-4883-8534-729ecf22ff9e" providerId="ADAL" clId="{07C010AC-F7B0-4B6F-A426-FFB4CF2A5EE9}" dt="2025-07-17T22:35:16.318" v="5192" actId="164"/>
      <pc:docMkLst>
        <pc:docMk/>
      </pc:docMkLst>
      <pc:sldChg chg="del">
        <pc:chgData name="Tom, Andrea M." userId="1bd1ac98-b94d-4883-8534-729ecf22ff9e" providerId="ADAL" clId="{07C010AC-F7B0-4B6F-A426-FFB4CF2A5EE9}" dt="2025-07-09T16:28:27.706" v="268" actId="47"/>
        <pc:sldMkLst>
          <pc:docMk/>
          <pc:sldMk cId="1795468140" sldId="256"/>
        </pc:sldMkLst>
      </pc:sldChg>
      <pc:sldChg chg="modSp mod">
        <pc:chgData name="Tom, Andrea M." userId="1bd1ac98-b94d-4883-8534-729ecf22ff9e" providerId="ADAL" clId="{07C010AC-F7B0-4B6F-A426-FFB4CF2A5EE9}" dt="2025-07-10T17:26:39.044" v="2080" actId="20577"/>
        <pc:sldMkLst>
          <pc:docMk/>
          <pc:sldMk cId="3395657042" sldId="256"/>
        </pc:sldMkLst>
        <pc:spChg chg="mod">
          <ac:chgData name="Tom, Andrea M." userId="1bd1ac98-b94d-4883-8534-729ecf22ff9e" providerId="ADAL" clId="{07C010AC-F7B0-4B6F-A426-FFB4CF2A5EE9}" dt="2025-07-10T17:25:54.212" v="2050" actId="255"/>
          <ac:spMkLst>
            <pc:docMk/>
            <pc:sldMk cId="3395657042" sldId="256"/>
            <ac:spMk id="2" creationId="{F7A4FCE4-C34D-18FD-9AA8-5A9CA49D37BB}"/>
          </ac:spMkLst>
        </pc:spChg>
        <pc:spChg chg="mod">
          <ac:chgData name="Tom, Andrea M." userId="1bd1ac98-b94d-4883-8534-729ecf22ff9e" providerId="ADAL" clId="{07C010AC-F7B0-4B6F-A426-FFB4CF2A5EE9}" dt="2025-07-10T17:26:39.044" v="2080" actId="20577"/>
          <ac:spMkLst>
            <pc:docMk/>
            <pc:sldMk cId="3395657042" sldId="256"/>
            <ac:spMk id="3" creationId="{FF585D90-E566-35D0-9687-3B833A0ADB20}"/>
          </ac:spMkLst>
        </pc:spChg>
        <pc:spChg chg="mod">
          <ac:chgData name="Tom, Andrea M." userId="1bd1ac98-b94d-4883-8534-729ecf22ff9e" providerId="ADAL" clId="{07C010AC-F7B0-4B6F-A426-FFB4CF2A5EE9}" dt="2025-07-10T17:26:02.683" v="2061" actId="20577"/>
          <ac:spMkLst>
            <pc:docMk/>
            <pc:sldMk cId="3395657042" sldId="256"/>
            <ac:spMk id="4" creationId="{150F63A9-3DAA-5FE0-04D2-292B04177F16}"/>
          </ac:spMkLst>
        </pc:spChg>
        <pc:spChg chg="mod">
          <ac:chgData name="Tom, Andrea M." userId="1bd1ac98-b94d-4883-8534-729ecf22ff9e" providerId="ADAL" clId="{07C010AC-F7B0-4B6F-A426-FFB4CF2A5EE9}" dt="2025-07-10T17:26:32.443" v="2074" actId="20577"/>
          <ac:spMkLst>
            <pc:docMk/>
            <pc:sldMk cId="3395657042" sldId="256"/>
            <ac:spMk id="8" creationId="{A27C788D-E324-EAB8-5B55-6AC1678B4796}"/>
          </ac:spMkLst>
        </pc:spChg>
      </pc:sldChg>
      <pc:sldChg chg="addSp delSp modSp mod setBg delAnim modAnim modNotesTx">
        <pc:chgData name="Tom, Andrea M." userId="1bd1ac98-b94d-4883-8534-729ecf22ff9e" providerId="ADAL" clId="{07C010AC-F7B0-4B6F-A426-FFB4CF2A5EE9}" dt="2025-07-10T18:59:41.479" v="3182" actId="20577"/>
        <pc:sldMkLst>
          <pc:docMk/>
          <pc:sldMk cId="854711572" sldId="259"/>
        </pc:sldMkLst>
        <pc:spChg chg="mod">
          <ac:chgData name="Tom, Andrea M." userId="1bd1ac98-b94d-4883-8534-729ecf22ff9e" providerId="ADAL" clId="{07C010AC-F7B0-4B6F-A426-FFB4CF2A5EE9}" dt="2025-07-10T18:08:20.814" v="2107" actId="1076"/>
          <ac:spMkLst>
            <pc:docMk/>
            <pc:sldMk cId="854711572" sldId="259"/>
            <ac:spMk id="2" creationId="{23F8A759-29D9-1B54-F43B-DC50299C8DB6}"/>
          </ac:spMkLst>
        </pc:spChg>
        <pc:spChg chg="add mod">
          <ac:chgData name="Tom, Andrea M." userId="1bd1ac98-b94d-4883-8534-729ecf22ff9e" providerId="ADAL" clId="{07C010AC-F7B0-4B6F-A426-FFB4CF2A5EE9}" dt="2025-07-10T18:08:11.108" v="2103" actId="1076"/>
          <ac:spMkLst>
            <pc:docMk/>
            <pc:sldMk cId="854711572" sldId="259"/>
            <ac:spMk id="15" creationId="{74021E22-8C95-CA01-CA2A-237EDEBA4281}"/>
          </ac:spMkLst>
        </pc:spChg>
        <pc:spChg chg="add mod">
          <ac:chgData name="Tom, Andrea M." userId="1bd1ac98-b94d-4883-8534-729ecf22ff9e" providerId="ADAL" clId="{07C010AC-F7B0-4B6F-A426-FFB4CF2A5EE9}" dt="2025-07-10T18:08:38.432" v="2114" actId="1076"/>
          <ac:spMkLst>
            <pc:docMk/>
            <pc:sldMk cId="854711572" sldId="259"/>
            <ac:spMk id="16" creationId="{4D9C20DA-F332-BF1A-CEF3-1B7E7411F3D4}"/>
          </ac:spMkLst>
        </pc:spChg>
        <pc:spChg chg="add mod">
          <ac:chgData name="Tom, Andrea M." userId="1bd1ac98-b94d-4883-8534-729ecf22ff9e" providerId="ADAL" clId="{07C010AC-F7B0-4B6F-A426-FFB4CF2A5EE9}" dt="2025-07-10T18:08:23.624" v="2108" actId="1076"/>
          <ac:spMkLst>
            <pc:docMk/>
            <pc:sldMk cId="854711572" sldId="259"/>
            <ac:spMk id="17" creationId="{EBC9C2BC-3E54-8619-F7B9-950D3E98862E}"/>
          </ac:spMkLst>
        </pc:spChg>
        <pc:spChg chg="add mod">
          <ac:chgData name="Tom, Andrea M." userId="1bd1ac98-b94d-4883-8534-729ecf22ff9e" providerId="ADAL" clId="{07C010AC-F7B0-4B6F-A426-FFB4CF2A5EE9}" dt="2025-07-10T18:21:28.827" v="2305" actId="1076"/>
          <ac:spMkLst>
            <pc:docMk/>
            <pc:sldMk cId="854711572" sldId="259"/>
            <ac:spMk id="29" creationId="{71A1783A-3CC7-C2A2-576A-74D2BBB8A6FE}"/>
          </ac:spMkLst>
        </pc:spChg>
        <pc:spChg chg="add mod">
          <ac:chgData name="Tom, Andrea M." userId="1bd1ac98-b94d-4883-8534-729ecf22ff9e" providerId="ADAL" clId="{07C010AC-F7B0-4B6F-A426-FFB4CF2A5EE9}" dt="2025-07-10T18:20:23.010" v="2287" actId="1076"/>
          <ac:spMkLst>
            <pc:docMk/>
            <pc:sldMk cId="854711572" sldId="259"/>
            <ac:spMk id="50" creationId="{2101E222-2744-36DC-0BC6-C8176EEC72BC}"/>
          </ac:spMkLst>
        </pc:spChg>
        <pc:spChg chg="add mod">
          <ac:chgData name="Tom, Andrea M." userId="1bd1ac98-b94d-4883-8534-729ecf22ff9e" providerId="ADAL" clId="{07C010AC-F7B0-4B6F-A426-FFB4CF2A5EE9}" dt="2025-07-10T18:21:24.231" v="2304" actId="1076"/>
          <ac:spMkLst>
            <pc:docMk/>
            <pc:sldMk cId="854711572" sldId="259"/>
            <ac:spMk id="60" creationId="{356953B9-B1BE-D47B-6C0A-8BC993BB0511}"/>
          </ac:spMkLst>
        </pc:spChg>
        <pc:spChg chg="add mod">
          <ac:chgData name="Tom, Andrea M." userId="1bd1ac98-b94d-4883-8534-729ecf22ff9e" providerId="ADAL" clId="{07C010AC-F7B0-4B6F-A426-FFB4CF2A5EE9}" dt="2025-07-10T18:21:13.907" v="2300" actId="14100"/>
          <ac:spMkLst>
            <pc:docMk/>
            <pc:sldMk cId="854711572" sldId="259"/>
            <ac:spMk id="61" creationId="{0B9649BE-AA34-5081-EBBF-D1F8D7F30CE9}"/>
          </ac:spMkLst>
        </pc:spChg>
        <pc:spChg chg="add mod">
          <ac:chgData name="Tom, Andrea M." userId="1bd1ac98-b94d-4883-8534-729ecf22ff9e" providerId="ADAL" clId="{07C010AC-F7B0-4B6F-A426-FFB4CF2A5EE9}" dt="2025-07-10T18:21:28.827" v="2305" actId="1076"/>
          <ac:spMkLst>
            <pc:docMk/>
            <pc:sldMk cId="854711572" sldId="259"/>
            <ac:spMk id="62" creationId="{B60A652D-9DA7-25EE-9CEE-5EAD467BDADE}"/>
          </ac:spMkLst>
        </pc:spChg>
        <pc:picChg chg="add mod modCrop">
          <ac:chgData name="Tom, Andrea M." userId="1bd1ac98-b94d-4883-8534-729ecf22ff9e" providerId="ADAL" clId="{07C010AC-F7B0-4B6F-A426-FFB4CF2A5EE9}" dt="2025-07-10T18:08:29.339" v="2111" actId="1076"/>
          <ac:picMkLst>
            <pc:docMk/>
            <pc:sldMk cId="854711572" sldId="259"/>
            <ac:picMk id="9" creationId="{145EE35B-DDA6-2500-DC31-ADEA2EA29553}"/>
          </ac:picMkLst>
        </pc:picChg>
        <pc:picChg chg="add mod modCrop">
          <ac:chgData name="Tom, Andrea M." userId="1bd1ac98-b94d-4883-8534-729ecf22ff9e" providerId="ADAL" clId="{07C010AC-F7B0-4B6F-A426-FFB4CF2A5EE9}" dt="2025-07-10T18:18:11.967" v="2131" actId="1076"/>
          <ac:picMkLst>
            <pc:docMk/>
            <pc:sldMk cId="854711572" sldId="259"/>
            <ac:picMk id="11" creationId="{6022AF44-1625-AED0-67AD-7DCF94E52D50}"/>
          </ac:picMkLst>
        </pc:picChg>
        <pc:picChg chg="add mod">
          <ac:chgData name="Tom, Andrea M." userId="1bd1ac98-b94d-4883-8534-729ecf22ff9e" providerId="ADAL" clId="{07C010AC-F7B0-4B6F-A426-FFB4CF2A5EE9}" dt="2025-07-10T18:08:31.869" v="2112" actId="1076"/>
          <ac:picMkLst>
            <pc:docMk/>
            <pc:sldMk cId="854711572" sldId="259"/>
            <ac:picMk id="12" creationId="{8F1306ED-0E5A-54BC-A395-5B976E4317DB}"/>
          </ac:picMkLst>
        </pc:picChg>
        <pc:picChg chg="add mod">
          <ac:chgData name="Tom, Andrea M." userId="1bd1ac98-b94d-4883-8534-729ecf22ff9e" providerId="ADAL" clId="{07C010AC-F7B0-4B6F-A426-FFB4CF2A5EE9}" dt="2025-07-10T18:08:27.767" v="2110" actId="1076"/>
          <ac:picMkLst>
            <pc:docMk/>
            <pc:sldMk cId="854711572" sldId="259"/>
            <ac:picMk id="13" creationId="{EAAF1050-9E83-E700-4806-233D3AB958C5}"/>
          </ac:picMkLst>
        </pc:picChg>
        <pc:picChg chg="add mod">
          <ac:chgData name="Tom, Andrea M." userId="1bd1ac98-b94d-4883-8534-729ecf22ff9e" providerId="ADAL" clId="{07C010AC-F7B0-4B6F-A426-FFB4CF2A5EE9}" dt="2025-07-10T18:08:34.623" v="2113" actId="1076"/>
          <ac:picMkLst>
            <pc:docMk/>
            <pc:sldMk cId="854711572" sldId="259"/>
            <ac:picMk id="14" creationId="{C8472A7D-0730-BFCD-9859-1392FE2F18A3}"/>
          </ac:picMkLst>
        </pc:picChg>
        <pc:picChg chg="add mod modCrop">
          <ac:chgData name="Tom, Andrea M." userId="1bd1ac98-b94d-4883-8534-729ecf22ff9e" providerId="ADAL" clId="{07C010AC-F7B0-4B6F-A426-FFB4CF2A5EE9}" dt="2025-07-10T18:20:23.010" v="2287" actId="1076"/>
          <ac:picMkLst>
            <pc:docMk/>
            <pc:sldMk cId="854711572" sldId="259"/>
            <ac:picMk id="25" creationId="{2AA686F9-328C-C7D9-F5E0-F3852C85BC8A}"/>
          </ac:picMkLst>
        </pc:picChg>
        <pc:picChg chg="add mod modCrop">
          <ac:chgData name="Tom, Andrea M." userId="1bd1ac98-b94d-4883-8534-729ecf22ff9e" providerId="ADAL" clId="{07C010AC-F7B0-4B6F-A426-FFB4CF2A5EE9}" dt="2025-07-10T18:21:28.827" v="2305" actId="1076"/>
          <ac:picMkLst>
            <pc:docMk/>
            <pc:sldMk cId="854711572" sldId="259"/>
            <ac:picMk id="28" creationId="{026783C4-2DB9-87A9-98A7-4079C7AE6B80}"/>
          </ac:picMkLst>
        </pc:picChg>
        <pc:picChg chg="add mod modCrop">
          <ac:chgData name="Tom, Andrea M." userId="1bd1ac98-b94d-4883-8534-729ecf22ff9e" providerId="ADAL" clId="{07C010AC-F7B0-4B6F-A426-FFB4CF2A5EE9}" dt="2025-07-10T18:21:35.156" v="2310" actId="1037"/>
          <ac:picMkLst>
            <pc:docMk/>
            <pc:sldMk cId="854711572" sldId="259"/>
            <ac:picMk id="58" creationId="{F849C4F5-EC33-3B2A-8B9E-C07C80E3368A}"/>
          </ac:picMkLst>
        </pc:picChg>
        <pc:picChg chg="add mod modCrop">
          <ac:chgData name="Tom, Andrea M." userId="1bd1ac98-b94d-4883-8534-729ecf22ff9e" providerId="ADAL" clId="{07C010AC-F7B0-4B6F-A426-FFB4CF2A5EE9}" dt="2025-07-10T18:21:24.231" v="2304" actId="1076"/>
          <ac:picMkLst>
            <pc:docMk/>
            <pc:sldMk cId="854711572" sldId="259"/>
            <ac:picMk id="59" creationId="{CC986C83-12F6-AE22-B8EB-868B346813DC}"/>
          </ac:picMkLst>
        </pc:picChg>
      </pc:sldChg>
      <pc:sldChg chg="modSp mod setBg modNotesTx">
        <pc:chgData name="Tom, Andrea M." userId="1bd1ac98-b94d-4883-8534-729ecf22ff9e" providerId="ADAL" clId="{07C010AC-F7B0-4B6F-A426-FFB4CF2A5EE9}" dt="2025-07-10T19:17:56.221" v="3970" actId="20577"/>
        <pc:sldMkLst>
          <pc:docMk/>
          <pc:sldMk cId="3643426157" sldId="264"/>
        </pc:sldMkLst>
        <pc:spChg chg="mod">
          <ac:chgData name="Tom, Andrea M." userId="1bd1ac98-b94d-4883-8534-729ecf22ff9e" providerId="ADAL" clId="{07C010AC-F7B0-4B6F-A426-FFB4CF2A5EE9}" dt="2025-07-09T22:24:10.824" v="1989" actId="20577"/>
          <ac:spMkLst>
            <pc:docMk/>
            <pc:sldMk cId="3643426157" sldId="264"/>
            <ac:spMk id="2" creationId="{23F8A759-29D9-1B54-F43B-DC50299C8DB6}"/>
          </ac:spMkLst>
        </pc:spChg>
        <pc:spChg chg="mod">
          <ac:chgData name="Tom, Andrea M." userId="1bd1ac98-b94d-4883-8534-729ecf22ff9e" providerId="ADAL" clId="{07C010AC-F7B0-4B6F-A426-FFB4CF2A5EE9}" dt="2025-07-10T18:39:34.529" v="2429" actId="27636"/>
          <ac:spMkLst>
            <pc:docMk/>
            <pc:sldMk cId="3643426157" sldId="264"/>
            <ac:spMk id="3" creationId="{AA62E077-04D0-5E44-F756-83FE60389F17}"/>
          </ac:spMkLst>
        </pc:spChg>
      </pc:sldChg>
      <pc:sldChg chg="modSp del mod">
        <pc:chgData name="Tom, Andrea M." userId="1bd1ac98-b94d-4883-8534-729ecf22ff9e" providerId="ADAL" clId="{07C010AC-F7B0-4B6F-A426-FFB4CF2A5EE9}" dt="2025-07-09T22:22:17.952" v="1965" actId="47"/>
        <pc:sldMkLst>
          <pc:docMk/>
          <pc:sldMk cId="2281318086" sldId="265"/>
        </pc:sldMkLst>
      </pc:sldChg>
      <pc:sldChg chg="modSp del mod">
        <pc:chgData name="Tom, Andrea M." userId="1bd1ac98-b94d-4883-8534-729ecf22ff9e" providerId="ADAL" clId="{07C010AC-F7B0-4B6F-A426-FFB4CF2A5EE9}" dt="2025-07-10T18:44:25.559" v="2447" actId="47"/>
        <pc:sldMkLst>
          <pc:docMk/>
          <pc:sldMk cId="3181179558" sldId="269"/>
        </pc:sldMkLst>
      </pc:sldChg>
      <pc:sldChg chg="addSp delSp modSp mod setBg">
        <pc:chgData name="Tom, Andrea M." userId="1bd1ac98-b94d-4883-8534-729ecf22ff9e" providerId="ADAL" clId="{07C010AC-F7B0-4B6F-A426-FFB4CF2A5EE9}" dt="2025-07-10T18:56:30.472" v="2881"/>
        <pc:sldMkLst>
          <pc:docMk/>
          <pc:sldMk cId="3263614073" sldId="270"/>
        </pc:sldMkLst>
        <pc:spChg chg="mod">
          <ac:chgData name="Tom, Andrea M." userId="1bd1ac98-b94d-4883-8534-729ecf22ff9e" providerId="ADAL" clId="{07C010AC-F7B0-4B6F-A426-FFB4CF2A5EE9}" dt="2025-07-09T17:20:29.507" v="284" actId="27636"/>
          <ac:spMkLst>
            <pc:docMk/>
            <pc:sldMk cId="3263614073" sldId="270"/>
            <ac:spMk id="2" creationId="{23F8A759-29D9-1B54-F43B-DC50299C8DB6}"/>
          </ac:spMkLst>
        </pc:spChg>
        <pc:spChg chg="add mod">
          <ac:chgData name="Tom, Andrea M." userId="1bd1ac98-b94d-4883-8534-729ecf22ff9e" providerId="ADAL" clId="{07C010AC-F7B0-4B6F-A426-FFB4CF2A5EE9}" dt="2025-07-09T22:23:36.279" v="1980" actId="1076"/>
          <ac:spMkLst>
            <pc:docMk/>
            <pc:sldMk cId="3263614073" sldId="270"/>
            <ac:spMk id="6" creationId="{72F591BC-7904-F5F2-8FDD-D7CFD4C51747}"/>
          </ac:spMkLst>
        </pc:spChg>
        <pc:spChg chg="add mod">
          <ac:chgData name="Tom, Andrea M." userId="1bd1ac98-b94d-4883-8534-729ecf22ff9e" providerId="ADAL" clId="{07C010AC-F7B0-4B6F-A426-FFB4CF2A5EE9}" dt="2025-07-09T22:23:36.279" v="1980" actId="1076"/>
          <ac:spMkLst>
            <pc:docMk/>
            <pc:sldMk cId="3263614073" sldId="270"/>
            <ac:spMk id="7" creationId="{E455C6D0-B818-DB8F-A583-C96C2E8A2C6A}"/>
          </ac:spMkLst>
        </pc:spChg>
        <pc:spChg chg="add mod">
          <ac:chgData name="Tom, Andrea M." userId="1bd1ac98-b94d-4883-8534-729ecf22ff9e" providerId="ADAL" clId="{07C010AC-F7B0-4B6F-A426-FFB4CF2A5EE9}" dt="2025-07-09T22:23:36.279" v="1980" actId="1076"/>
          <ac:spMkLst>
            <pc:docMk/>
            <pc:sldMk cId="3263614073" sldId="270"/>
            <ac:spMk id="9" creationId="{07290CD2-D13A-D049-64FC-EBDF83B776FD}"/>
          </ac:spMkLst>
        </pc:spChg>
        <pc:spChg chg="add mod">
          <ac:chgData name="Tom, Andrea M." userId="1bd1ac98-b94d-4883-8534-729ecf22ff9e" providerId="ADAL" clId="{07C010AC-F7B0-4B6F-A426-FFB4CF2A5EE9}" dt="2025-07-09T22:23:36.279" v="1980" actId="1076"/>
          <ac:spMkLst>
            <pc:docMk/>
            <pc:sldMk cId="3263614073" sldId="270"/>
            <ac:spMk id="11" creationId="{B697EF58-55FE-38B9-30E3-F1FDB40D1591}"/>
          </ac:spMkLst>
        </pc:spChg>
        <pc:spChg chg="add mod">
          <ac:chgData name="Tom, Andrea M." userId="1bd1ac98-b94d-4883-8534-729ecf22ff9e" providerId="ADAL" clId="{07C010AC-F7B0-4B6F-A426-FFB4CF2A5EE9}" dt="2025-07-09T22:23:33.458" v="1979"/>
          <ac:spMkLst>
            <pc:docMk/>
            <pc:sldMk cId="3263614073" sldId="270"/>
            <ac:spMk id="13" creationId="{6A626110-E623-4D37-9B95-DE9E294505D8}"/>
          </ac:spMkLst>
        </pc:spChg>
        <pc:spChg chg="add mod">
          <ac:chgData name="Tom, Andrea M." userId="1bd1ac98-b94d-4883-8534-729ecf22ff9e" providerId="ADAL" clId="{07C010AC-F7B0-4B6F-A426-FFB4CF2A5EE9}" dt="2025-07-09T22:23:33.458" v="1979"/>
          <ac:spMkLst>
            <pc:docMk/>
            <pc:sldMk cId="3263614073" sldId="270"/>
            <ac:spMk id="14" creationId="{E159EFDA-E21A-0220-987D-C28448EDF2A5}"/>
          </ac:spMkLst>
        </pc:spChg>
        <pc:spChg chg="add mod">
          <ac:chgData name="Tom, Andrea M." userId="1bd1ac98-b94d-4883-8534-729ecf22ff9e" providerId="ADAL" clId="{07C010AC-F7B0-4B6F-A426-FFB4CF2A5EE9}" dt="2025-07-09T22:23:33.458" v="1979"/>
          <ac:spMkLst>
            <pc:docMk/>
            <pc:sldMk cId="3263614073" sldId="270"/>
            <ac:spMk id="15" creationId="{570D04F9-6D3D-735A-CF20-94D93303FCBB}"/>
          </ac:spMkLst>
        </pc:spChg>
        <pc:spChg chg="add mod">
          <ac:chgData name="Tom, Andrea M." userId="1bd1ac98-b94d-4883-8534-729ecf22ff9e" providerId="ADAL" clId="{07C010AC-F7B0-4B6F-A426-FFB4CF2A5EE9}" dt="2025-07-09T22:23:33.458" v="1979"/>
          <ac:spMkLst>
            <pc:docMk/>
            <pc:sldMk cId="3263614073" sldId="270"/>
            <ac:spMk id="16" creationId="{A080CA3D-268A-48F6-FC56-2F484EAEBDE2}"/>
          </ac:spMkLst>
        </pc:spChg>
        <pc:spChg chg="add mod">
          <ac:chgData name="Tom, Andrea M." userId="1bd1ac98-b94d-4883-8534-729ecf22ff9e" providerId="ADAL" clId="{07C010AC-F7B0-4B6F-A426-FFB4CF2A5EE9}" dt="2025-07-09T22:23:33.458" v="1979"/>
          <ac:spMkLst>
            <pc:docMk/>
            <pc:sldMk cId="3263614073" sldId="270"/>
            <ac:spMk id="17" creationId="{06BBFAA3-FC69-0FD7-CA0C-041F3F911CA1}"/>
          </ac:spMkLst>
        </pc:spChg>
        <pc:spChg chg="add mod">
          <ac:chgData name="Tom, Andrea M." userId="1bd1ac98-b94d-4883-8534-729ecf22ff9e" providerId="ADAL" clId="{07C010AC-F7B0-4B6F-A426-FFB4CF2A5EE9}" dt="2025-07-09T22:23:33.458" v="1979"/>
          <ac:spMkLst>
            <pc:docMk/>
            <pc:sldMk cId="3263614073" sldId="270"/>
            <ac:spMk id="18" creationId="{D4F5B20E-D866-249B-D828-789F34E72D76}"/>
          </ac:spMkLst>
        </pc:spChg>
        <pc:grpChg chg="mod">
          <ac:chgData name="Tom, Andrea M." userId="1bd1ac98-b94d-4883-8534-729ecf22ff9e" providerId="ADAL" clId="{07C010AC-F7B0-4B6F-A426-FFB4CF2A5EE9}" dt="2025-07-09T22:23:36.279" v="1980" actId="1076"/>
          <ac:grpSpMkLst>
            <pc:docMk/>
            <pc:sldMk cId="3263614073" sldId="270"/>
            <ac:grpSpMk id="8" creationId="{34BAA801-9F63-48B6-A901-54A5C69392D0}"/>
          </ac:grpSpMkLst>
        </pc:grpChg>
        <pc:grpChg chg="mod">
          <ac:chgData name="Tom, Andrea M." userId="1bd1ac98-b94d-4883-8534-729ecf22ff9e" providerId="ADAL" clId="{07C010AC-F7B0-4B6F-A426-FFB4CF2A5EE9}" dt="2025-07-09T22:23:36.279" v="1980" actId="1076"/>
          <ac:grpSpMkLst>
            <pc:docMk/>
            <pc:sldMk cId="3263614073" sldId="270"/>
            <ac:grpSpMk id="10" creationId="{F1CEA4DB-A972-6CE2-F22D-442618EB408D}"/>
          </ac:grpSpMkLst>
        </pc:grpChg>
        <pc:grpChg chg="mod">
          <ac:chgData name="Tom, Andrea M." userId="1bd1ac98-b94d-4883-8534-729ecf22ff9e" providerId="ADAL" clId="{07C010AC-F7B0-4B6F-A426-FFB4CF2A5EE9}" dt="2025-07-09T22:23:36.279" v="1980" actId="1076"/>
          <ac:grpSpMkLst>
            <pc:docMk/>
            <pc:sldMk cId="3263614073" sldId="270"/>
            <ac:grpSpMk id="12" creationId="{7B78B5C3-2222-EE3B-0B41-F3814D8BF81A}"/>
          </ac:grpSpMkLst>
        </pc:grpChg>
      </pc:sldChg>
      <pc:sldChg chg="addSp delSp modSp mod setBg">
        <pc:chgData name="Tom, Andrea M." userId="1bd1ac98-b94d-4883-8534-729ecf22ff9e" providerId="ADAL" clId="{07C010AC-F7B0-4B6F-A426-FFB4CF2A5EE9}" dt="2025-07-10T18:57:39.959" v="2898" actId="1076"/>
        <pc:sldMkLst>
          <pc:docMk/>
          <pc:sldMk cId="2409413236" sldId="271"/>
        </pc:sldMkLst>
        <pc:spChg chg="mod">
          <ac:chgData name="Tom, Andrea M." userId="1bd1ac98-b94d-4883-8534-729ecf22ff9e" providerId="ADAL" clId="{07C010AC-F7B0-4B6F-A426-FFB4CF2A5EE9}" dt="2025-07-10T18:51:15.361" v="2730" actId="1076"/>
          <ac:spMkLst>
            <pc:docMk/>
            <pc:sldMk cId="2409413236" sldId="271"/>
            <ac:spMk id="2" creationId="{23F8A759-29D9-1B54-F43B-DC50299C8DB6}"/>
          </ac:spMkLst>
        </pc:spChg>
        <pc:spChg chg="mod">
          <ac:chgData name="Tom, Andrea M." userId="1bd1ac98-b94d-4883-8534-729ecf22ff9e" providerId="ADAL" clId="{07C010AC-F7B0-4B6F-A426-FFB4CF2A5EE9}" dt="2025-07-10T18:52:48.463" v="2765" actId="1076"/>
          <ac:spMkLst>
            <pc:docMk/>
            <pc:sldMk cId="2409413236" sldId="271"/>
            <ac:spMk id="4" creationId="{7F064650-A4E9-B503-B180-E38BE710BCC2}"/>
          </ac:spMkLst>
        </pc:spChg>
        <pc:spChg chg="add mod">
          <ac:chgData name="Tom, Andrea M." userId="1bd1ac98-b94d-4883-8534-729ecf22ff9e" providerId="ADAL" clId="{07C010AC-F7B0-4B6F-A426-FFB4CF2A5EE9}" dt="2025-07-10T18:56:16.849" v="2880" actId="20577"/>
          <ac:spMkLst>
            <pc:docMk/>
            <pc:sldMk cId="2409413236" sldId="271"/>
            <ac:spMk id="5" creationId="{FA923198-5A1F-CFFD-B049-2D3130EC1E93}"/>
          </ac:spMkLst>
        </pc:spChg>
        <pc:spChg chg="add mod">
          <ac:chgData name="Tom, Andrea M." userId="1bd1ac98-b94d-4883-8534-729ecf22ff9e" providerId="ADAL" clId="{07C010AC-F7B0-4B6F-A426-FFB4CF2A5EE9}" dt="2025-07-10T18:57:35.493" v="2897" actId="14100"/>
          <ac:spMkLst>
            <pc:docMk/>
            <pc:sldMk cId="2409413236" sldId="271"/>
            <ac:spMk id="6" creationId="{63A0000A-9877-7363-38B2-E985E94FBC86}"/>
          </ac:spMkLst>
        </pc:spChg>
        <pc:spChg chg="add mod">
          <ac:chgData name="Tom, Andrea M." userId="1bd1ac98-b94d-4883-8534-729ecf22ff9e" providerId="ADAL" clId="{07C010AC-F7B0-4B6F-A426-FFB4CF2A5EE9}" dt="2025-07-10T18:57:26.780" v="2895" actId="14100"/>
          <ac:spMkLst>
            <pc:docMk/>
            <pc:sldMk cId="2409413236" sldId="271"/>
            <ac:spMk id="9" creationId="{30196FC9-B109-A748-CF4C-1AF4A9FC11C8}"/>
          </ac:spMkLst>
        </pc:spChg>
        <pc:spChg chg="add mod">
          <ac:chgData name="Tom, Andrea M." userId="1bd1ac98-b94d-4883-8534-729ecf22ff9e" providerId="ADAL" clId="{07C010AC-F7B0-4B6F-A426-FFB4CF2A5EE9}" dt="2025-07-10T18:57:09.786" v="2890" actId="1076"/>
          <ac:spMkLst>
            <pc:docMk/>
            <pc:sldMk cId="2409413236" sldId="271"/>
            <ac:spMk id="10" creationId="{0B500D79-6F08-D9F4-E31A-929795648DB8}"/>
          </ac:spMkLst>
        </pc:spChg>
        <pc:spChg chg="add mod">
          <ac:chgData name="Tom, Andrea M." userId="1bd1ac98-b94d-4883-8534-729ecf22ff9e" providerId="ADAL" clId="{07C010AC-F7B0-4B6F-A426-FFB4CF2A5EE9}" dt="2025-07-10T18:57:30.964" v="2896" actId="1076"/>
          <ac:spMkLst>
            <pc:docMk/>
            <pc:sldMk cId="2409413236" sldId="271"/>
            <ac:spMk id="11" creationId="{47145CCE-48B7-FD58-621C-BD386C4C8A31}"/>
          </ac:spMkLst>
        </pc:spChg>
        <pc:spChg chg="add mod">
          <ac:chgData name="Tom, Andrea M." userId="1bd1ac98-b94d-4883-8534-729ecf22ff9e" providerId="ADAL" clId="{07C010AC-F7B0-4B6F-A426-FFB4CF2A5EE9}" dt="2025-07-10T18:57:39.959" v="2898" actId="1076"/>
          <ac:spMkLst>
            <pc:docMk/>
            <pc:sldMk cId="2409413236" sldId="271"/>
            <ac:spMk id="12" creationId="{2A9E937D-F946-8DAF-2E61-EBEA5395C035}"/>
          </ac:spMkLst>
        </pc:spChg>
        <pc:picChg chg="add mod">
          <ac:chgData name="Tom, Andrea M." userId="1bd1ac98-b94d-4883-8534-729ecf22ff9e" providerId="ADAL" clId="{07C010AC-F7B0-4B6F-A426-FFB4CF2A5EE9}" dt="2025-07-10T18:52:27.696" v="2747" actId="1076"/>
          <ac:picMkLst>
            <pc:docMk/>
            <pc:sldMk cId="2409413236" sldId="271"/>
            <ac:picMk id="8" creationId="{B80AAEC8-F855-D6EF-0078-67205FC31D35}"/>
          </ac:picMkLst>
        </pc:picChg>
      </pc:sldChg>
      <pc:sldChg chg="delSp modSp mod setBg">
        <pc:chgData name="Tom, Andrea M." userId="1bd1ac98-b94d-4883-8534-729ecf22ff9e" providerId="ADAL" clId="{07C010AC-F7B0-4B6F-A426-FFB4CF2A5EE9}" dt="2025-07-10T18:57:55.652" v="2902" actId="1076"/>
        <pc:sldMkLst>
          <pc:docMk/>
          <pc:sldMk cId="284260772" sldId="272"/>
        </pc:sldMkLst>
        <pc:spChg chg="mod">
          <ac:chgData name="Tom, Andrea M." userId="1bd1ac98-b94d-4883-8534-729ecf22ff9e" providerId="ADAL" clId="{07C010AC-F7B0-4B6F-A426-FFB4CF2A5EE9}" dt="2025-07-09T17:20:29.525" v="286" actId="27636"/>
          <ac:spMkLst>
            <pc:docMk/>
            <pc:sldMk cId="284260772" sldId="272"/>
            <ac:spMk id="2" creationId="{23F8A759-29D9-1B54-F43B-DC50299C8DB6}"/>
          </ac:spMkLst>
        </pc:spChg>
        <pc:picChg chg="mod">
          <ac:chgData name="Tom, Andrea M." userId="1bd1ac98-b94d-4883-8534-729ecf22ff9e" providerId="ADAL" clId="{07C010AC-F7B0-4B6F-A426-FFB4CF2A5EE9}" dt="2025-07-10T18:57:55.652" v="2902" actId="1076"/>
          <ac:picMkLst>
            <pc:docMk/>
            <pc:sldMk cId="284260772" sldId="272"/>
            <ac:picMk id="4" creationId="{34DC05D3-4316-4DF1-3DA8-50DD5E9D2262}"/>
          </ac:picMkLst>
        </pc:picChg>
        <pc:picChg chg="mod">
          <ac:chgData name="Tom, Andrea M." userId="1bd1ac98-b94d-4883-8534-729ecf22ff9e" providerId="ADAL" clId="{07C010AC-F7B0-4B6F-A426-FFB4CF2A5EE9}" dt="2025-07-10T18:57:55.652" v="2902" actId="1076"/>
          <ac:picMkLst>
            <pc:docMk/>
            <pc:sldMk cId="284260772" sldId="272"/>
            <ac:picMk id="7" creationId="{030496B3-BE89-7F5C-C467-43249EA0A1EF}"/>
          </ac:picMkLst>
        </pc:picChg>
        <pc:picChg chg="mod">
          <ac:chgData name="Tom, Andrea M." userId="1bd1ac98-b94d-4883-8534-729ecf22ff9e" providerId="ADAL" clId="{07C010AC-F7B0-4B6F-A426-FFB4CF2A5EE9}" dt="2025-07-10T18:57:55.652" v="2902" actId="1076"/>
          <ac:picMkLst>
            <pc:docMk/>
            <pc:sldMk cId="284260772" sldId="272"/>
            <ac:picMk id="8" creationId="{278C40E3-871C-52E1-131E-2929AB587B23}"/>
          </ac:picMkLst>
        </pc:picChg>
        <pc:picChg chg="mod">
          <ac:chgData name="Tom, Andrea M." userId="1bd1ac98-b94d-4883-8534-729ecf22ff9e" providerId="ADAL" clId="{07C010AC-F7B0-4B6F-A426-FFB4CF2A5EE9}" dt="2025-07-10T18:57:55.652" v="2902" actId="1076"/>
          <ac:picMkLst>
            <pc:docMk/>
            <pc:sldMk cId="284260772" sldId="272"/>
            <ac:picMk id="10" creationId="{443A9973-F8F1-2F0F-EB95-390851B89F24}"/>
          </ac:picMkLst>
        </pc:picChg>
        <pc:picChg chg="mod">
          <ac:chgData name="Tom, Andrea M." userId="1bd1ac98-b94d-4883-8534-729ecf22ff9e" providerId="ADAL" clId="{07C010AC-F7B0-4B6F-A426-FFB4CF2A5EE9}" dt="2025-07-10T18:57:55.652" v="2902" actId="1076"/>
          <ac:picMkLst>
            <pc:docMk/>
            <pc:sldMk cId="284260772" sldId="272"/>
            <ac:picMk id="1026" creationId="{01F269C2-BDA2-3456-D614-0CB24F8B6540}"/>
          </ac:picMkLst>
        </pc:picChg>
        <pc:picChg chg="mod">
          <ac:chgData name="Tom, Andrea M." userId="1bd1ac98-b94d-4883-8534-729ecf22ff9e" providerId="ADAL" clId="{07C010AC-F7B0-4B6F-A426-FFB4CF2A5EE9}" dt="2025-07-10T18:57:55.652" v="2902" actId="1076"/>
          <ac:picMkLst>
            <pc:docMk/>
            <pc:sldMk cId="284260772" sldId="272"/>
            <ac:picMk id="1028" creationId="{FE6E7F3D-085A-04D2-F0B7-EC5204D8BF98}"/>
          </ac:picMkLst>
        </pc:picChg>
      </pc:sldChg>
      <pc:sldChg chg="del">
        <pc:chgData name="Tom, Andrea M." userId="1bd1ac98-b94d-4883-8534-729ecf22ff9e" providerId="ADAL" clId="{07C010AC-F7B0-4B6F-A426-FFB4CF2A5EE9}" dt="2025-07-01T14:20:29.721" v="0" actId="47"/>
        <pc:sldMkLst>
          <pc:docMk/>
          <pc:sldMk cId="3958079080" sldId="273"/>
        </pc:sldMkLst>
      </pc:sldChg>
      <pc:sldChg chg="addSp delSp modSp del mod">
        <pc:chgData name="Tom, Andrea M." userId="1bd1ac98-b94d-4883-8534-729ecf22ff9e" providerId="ADAL" clId="{07C010AC-F7B0-4B6F-A426-FFB4CF2A5EE9}" dt="2025-07-10T18:40:31.214" v="2446" actId="47"/>
        <pc:sldMkLst>
          <pc:docMk/>
          <pc:sldMk cId="2778064265" sldId="275"/>
        </pc:sldMkLst>
      </pc:sldChg>
      <pc:sldChg chg="modSp mod setBg">
        <pc:chgData name="Tom, Andrea M." userId="1bd1ac98-b94d-4883-8534-729ecf22ff9e" providerId="ADAL" clId="{07C010AC-F7B0-4B6F-A426-FFB4CF2A5EE9}" dt="2025-07-10T18:40:10.887" v="2442"/>
        <pc:sldMkLst>
          <pc:docMk/>
          <pc:sldMk cId="3233366774" sldId="276"/>
        </pc:sldMkLst>
        <pc:spChg chg="mod">
          <ac:chgData name="Tom, Andrea M." userId="1bd1ac98-b94d-4883-8534-729ecf22ff9e" providerId="ADAL" clId="{07C010AC-F7B0-4B6F-A426-FFB4CF2A5EE9}" dt="2025-07-09T17:23:17.601" v="320" actId="1076"/>
          <ac:spMkLst>
            <pc:docMk/>
            <pc:sldMk cId="3233366774" sldId="276"/>
            <ac:spMk id="2" creationId="{23F8A759-29D9-1B54-F43B-DC50299C8DB6}"/>
          </ac:spMkLst>
        </pc:spChg>
      </pc:sldChg>
      <pc:sldChg chg="addSp modSp del mod">
        <pc:chgData name="Tom, Andrea M." userId="1bd1ac98-b94d-4883-8534-729ecf22ff9e" providerId="ADAL" clId="{07C010AC-F7B0-4B6F-A426-FFB4CF2A5EE9}" dt="2025-07-10T17:59:37.087" v="2081" actId="47"/>
        <pc:sldMkLst>
          <pc:docMk/>
          <pc:sldMk cId="2262899023" sldId="277"/>
        </pc:sldMkLst>
      </pc:sldChg>
      <pc:sldChg chg="addSp delSp modSp mod setBg">
        <pc:chgData name="Tom, Andrea M." userId="1bd1ac98-b94d-4883-8534-729ecf22ff9e" providerId="ADAL" clId="{07C010AC-F7B0-4B6F-A426-FFB4CF2A5EE9}" dt="2025-07-10T19:04:31.804" v="3191" actId="20577"/>
        <pc:sldMkLst>
          <pc:docMk/>
          <pc:sldMk cId="2080679830" sldId="278"/>
        </pc:sldMkLst>
        <pc:spChg chg="mod">
          <ac:chgData name="Tom, Andrea M." userId="1bd1ac98-b94d-4883-8534-729ecf22ff9e" providerId="ADAL" clId="{07C010AC-F7B0-4B6F-A426-FFB4CF2A5EE9}" dt="2025-07-10T19:04:31.804" v="3191" actId="20577"/>
          <ac:spMkLst>
            <pc:docMk/>
            <pc:sldMk cId="2080679830" sldId="278"/>
            <ac:spMk id="2" creationId="{23F8A759-29D9-1B54-F43B-DC50299C8DB6}"/>
          </ac:spMkLst>
        </pc:spChg>
        <pc:spChg chg="add mod">
          <ac:chgData name="Tom, Andrea M." userId="1bd1ac98-b94d-4883-8534-729ecf22ff9e" providerId="ADAL" clId="{07C010AC-F7B0-4B6F-A426-FFB4CF2A5EE9}" dt="2025-07-10T18:34:41.370" v="2402" actId="1076"/>
          <ac:spMkLst>
            <pc:docMk/>
            <pc:sldMk cId="2080679830" sldId="278"/>
            <ac:spMk id="8" creationId="{C7787626-AD4C-854B-99ED-4379E5A7C633}"/>
          </ac:spMkLst>
        </pc:spChg>
        <pc:picChg chg="mod">
          <ac:chgData name="Tom, Andrea M." userId="1bd1ac98-b94d-4883-8534-729ecf22ff9e" providerId="ADAL" clId="{07C010AC-F7B0-4B6F-A426-FFB4CF2A5EE9}" dt="2025-07-10T18:34:56.176" v="2404" actId="1076"/>
          <ac:picMkLst>
            <pc:docMk/>
            <pc:sldMk cId="2080679830" sldId="278"/>
            <ac:picMk id="5" creationId="{6E518AB7-E18E-EF87-176C-62BD735D2A34}"/>
          </ac:picMkLst>
        </pc:picChg>
        <pc:picChg chg="add mod">
          <ac:chgData name="Tom, Andrea M." userId="1bd1ac98-b94d-4883-8534-729ecf22ff9e" providerId="ADAL" clId="{07C010AC-F7B0-4B6F-A426-FFB4CF2A5EE9}" dt="2025-07-10T18:35:09.149" v="2409" actId="14100"/>
          <ac:picMkLst>
            <pc:docMk/>
            <pc:sldMk cId="2080679830" sldId="278"/>
            <ac:picMk id="2050" creationId="{C6F83526-BABD-DB7D-A04D-6E7949A4C608}"/>
          </ac:picMkLst>
        </pc:picChg>
      </pc:sldChg>
      <pc:sldChg chg="modSp mod setBg modNotesTx">
        <pc:chgData name="Tom, Andrea M." userId="1bd1ac98-b94d-4883-8534-729ecf22ff9e" providerId="ADAL" clId="{07C010AC-F7B0-4B6F-A426-FFB4CF2A5EE9}" dt="2025-07-10T19:07:10.735" v="3592" actId="20577"/>
        <pc:sldMkLst>
          <pc:docMk/>
          <pc:sldMk cId="1504306590" sldId="279"/>
        </pc:sldMkLst>
        <pc:spChg chg="mod">
          <ac:chgData name="Tom, Andrea M." userId="1bd1ac98-b94d-4883-8534-729ecf22ff9e" providerId="ADAL" clId="{07C010AC-F7B0-4B6F-A426-FFB4CF2A5EE9}" dt="2025-07-09T17:24:10.133" v="336" actId="1076"/>
          <ac:spMkLst>
            <pc:docMk/>
            <pc:sldMk cId="1504306590" sldId="279"/>
            <ac:spMk id="2" creationId="{23F8A759-29D9-1B54-F43B-DC50299C8DB6}"/>
          </ac:spMkLst>
        </pc:spChg>
        <pc:spChg chg="mod">
          <ac:chgData name="Tom, Andrea M." userId="1bd1ac98-b94d-4883-8534-729ecf22ff9e" providerId="ADAL" clId="{07C010AC-F7B0-4B6F-A426-FFB4CF2A5EE9}" dt="2025-07-09T17:24:12.601" v="337" actId="1076"/>
          <ac:spMkLst>
            <pc:docMk/>
            <pc:sldMk cId="1504306590" sldId="279"/>
            <ac:spMk id="4" creationId="{53D93F52-642D-E5D7-D3BE-450DD88B25BA}"/>
          </ac:spMkLst>
        </pc:spChg>
      </pc:sldChg>
      <pc:sldChg chg="modSp mod setBg modNotesTx">
        <pc:chgData name="Tom, Andrea M." userId="1bd1ac98-b94d-4883-8534-729ecf22ff9e" providerId="ADAL" clId="{07C010AC-F7B0-4B6F-A426-FFB4CF2A5EE9}" dt="2025-07-10T19:07:30.695" v="3593" actId="20577"/>
        <pc:sldMkLst>
          <pc:docMk/>
          <pc:sldMk cId="464735487" sldId="280"/>
        </pc:sldMkLst>
        <pc:spChg chg="mod">
          <ac:chgData name="Tom, Andrea M." userId="1bd1ac98-b94d-4883-8534-729ecf22ff9e" providerId="ADAL" clId="{07C010AC-F7B0-4B6F-A426-FFB4CF2A5EE9}" dt="2025-07-09T17:20:29.532" v="288" actId="27636"/>
          <ac:spMkLst>
            <pc:docMk/>
            <pc:sldMk cId="464735487" sldId="280"/>
            <ac:spMk id="2" creationId="{23F8A759-29D9-1B54-F43B-DC50299C8DB6}"/>
          </ac:spMkLst>
        </pc:spChg>
      </pc:sldChg>
      <pc:sldChg chg="modSp del mod">
        <pc:chgData name="Tom, Andrea M." userId="1bd1ac98-b94d-4883-8534-729ecf22ff9e" providerId="ADAL" clId="{07C010AC-F7B0-4B6F-A426-FFB4CF2A5EE9}" dt="2025-07-09T22:23:58.321" v="1981" actId="47"/>
        <pc:sldMkLst>
          <pc:docMk/>
          <pc:sldMk cId="3557684202" sldId="281"/>
        </pc:sldMkLst>
      </pc:sldChg>
      <pc:sldChg chg="modSp mod setBg modNotesTx">
        <pc:chgData name="Tom, Andrea M." userId="1bd1ac98-b94d-4883-8534-729ecf22ff9e" providerId="ADAL" clId="{07C010AC-F7B0-4B6F-A426-FFB4CF2A5EE9}" dt="2025-07-10T19:18:37.735" v="4021" actId="20577"/>
        <pc:sldMkLst>
          <pc:docMk/>
          <pc:sldMk cId="3566976967" sldId="282"/>
        </pc:sldMkLst>
        <pc:spChg chg="mod">
          <ac:chgData name="Tom, Andrea M." userId="1bd1ac98-b94d-4883-8534-729ecf22ff9e" providerId="ADAL" clId="{07C010AC-F7B0-4B6F-A426-FFB4CF2A5EE9}" dt="2025-07-09T22:24:28.790" v="2002" actId="20577"/>
          <ac:spMkLst>
            <pc:docMk/>
            <pc:sldMk cId="3566976967" sldId="282"/>
            <ac:spMk id="2" creationId="{23F8A759-29D9-1B54-F43B-DC50299C8DB6}"/>
          </ac:spMkLst>
        </pc:spChg>
      </pc:sldChg>
      <pc:sldChg chg="modSp mod setBg modNotesTx">
        <pc:chgData name="Tom, Andrea M." userId="1bd1ac98-b94d-4883-8534-729ecf22ff9e" providerId="ADAL" clId="{07C010AC-F7B0-4B6F-A426-FFB4CF2A5EE9}" dt="2025-07-10T19:09:44.102" v="3699" actId="1076"/>
        <pc:sldMkLst>
          <pc:docMk/>
          <pc:sldMk cId="3689069463" sldId="283"/>
        </pc:sldMkLst>
        <pc:spChg chg="mod">
          <ac:chgData name="Tom, Andrea M." userId="1bd1ac98-b94d-4883-8534-729ecf22ff9e" providerId="ADAL" clId="{07C010AC-F7B0-4B6F-A426-FFB4CF2A5EE9}" dt="2025-07-10T19:09:44.102" v="3699" actId="1076"/>
          <ac:spMkLst>
            <pc:docMk/>
            <pc:sldMk cId="3689069463" sldId="283"/>
            <ac:spMk id="2" creationId="{23F8A759-29D9-1B54-F43B-DC50299C8DB6}"/>
          </ac:spMkLst>
        </pc:spChg>
      </pc:sldChg>
      <pc:sldChg chg="modSp mod setBg">
        <pc:chgData name="Tom, Andrea M." userId="1bd1ac98-b94d-4883-8534-729ecf22ff9e" providerId="ADAL" clId="{07C010AC-F7B0-4B6F-A426-FFB4CF2A5EE9}" dt="2025-07-10T18:56:32.672" v="2882"/>
        <pc:sldMkLst>
          <pc:docMk/>
          <pc:sldMk cId="449402610" sldId="284"/>
        </pc:sldMkLst>
        <pc:spChg chg="mod">
          <ac:chgData name="Tom, Andrea M." userId="1bd1ac98-b94d-4883-8534-729ecf22ff9e" providerId="ADAL" clId="{07C010AC-F7B0-4B6F-A426-FFB4CF2A5EE9}" dt="2025-07-09T17:20:29.522" v="285" actId="27636"/>
          <ac:spMkLst>
            <pc:docMk/>
            <pc:sldMk cId="449402610" sldId="284"/>
            <ac:spMk id="2" creationId="{23F8A759-29D9-1B54-F43B-DC50299C8DB6}"/>
          </ac:spMkLst>
        </pc:spChg>
      </pc:sldChg>
      <pc:sldChg chg="addSp delSp modSp mod setBg">
        <pc:chgData name="Tom, Andrea M." userId="1bd1ac98-b94d-4883-8534-729ecf22ff9e" providerId="ADAL" clId="{07C010AC-F7B0-4B6F-A426-FFB4CF2A5EE9}" dt="2025-07-10T19:04:22.572" v="3188" actId="20577"/>
        <pc:sldMkLst>
          <pc:docMk/>
          <pc:sldMk cId="639259360" sldId="285"/>
        </pc:sldMkLst>
        <pc:spChg chg="mod">
          <ac:chgData name="Tom, Andrea M." userId="1bd1ac98-b94d-4883-8534-729ecf22ff9e" providerId="ADAL" clId="{07C010AC-F7B0-4B6F-A426-FFB4CF2A5EE9}" dt="2025-07-10T19:04:22.572" v="3188" actId="20577"/>
          <ac:spMkLst>
            <pc:docMk/>
            <pc:sldMk cId="639259360" sldId="285"/>
            <ac:spMk id="2" creationId="{23F8A759-29D9-1B54-F43B-DC50299C8DB6}"/>
          </ac:spMkLst>
        </pc:spChg>
        <pc:spChg chg="add mod">
          <ac:chgData name="Tom, Andrea M." userId="1bd1ac98-b94d-4883-8534-729ecf22ff9e" providerId="ADAL" clId="{07C010AC-F7B0-4B6F-A426-FFB4CF2A5EE9}" dt="2025-07-10T18:31:24.490" v="2394" actId="1076"/>
          <ac:spMkLst>
            <pc:docMk/>
            <pc:sldMk cId="639259360" sldId="285"/>
            <ac:spMk id="4" creationId="{3FCC9FF8-78D8-60F8-4FC9-2713223D27E5}"/>
          </ac:spMkLst>
        </pc:spChg>
        <pc:spChg chg="mod">
          <ac:chgData name="Tom, Andrea M." userId="1bd1ac98-b94d-4883-8534-729ecf22ff9e" providerId="ADAL" clId="{07C010AC-F7B0-4B6F-A426-FFB4CF2A5EE9}" dt="2025-07-09T17:23:36.265" v="326" actId="1076"/>
          <ac:spMkLst>
            <pc:docMk/>
            <pc:sldMk cId="639259360" sldId="285"/>
            <ac:spMk id="9" creationId="{40A1FF0E-D572-DDA7-8A7B-8962FCAE7BCF}"/>
          </ac:spMkLst>
        </pc:spChg>
        <pc:picChg chg="add mod">
          <ac:chgData name="Tom, Andrea M." userId="1bd1ac98-b94d-4883-8534-729ecf22ff9e" providerId="ADAL" clId="{07C010AC-F7B0-4B6F-A426-FFB4CF2A5EE9}" dt="2025-07-10T18:30:15.812" v="2314" actId="1076"/>
          <ac:picMkLst>
            <pc:docMk/>
            <pc:sldMk cId="639259360" sldId="285"/>
            <ac:picMk id="1026" creationId="{53CBE9C4-9C38-A250-A08C-7F84A3513FEC}"/>
          </ac:picMkLst>
        </pc:picChg>
      </pc:sldChg>
      <pc:sldChg chg="del">
        <pc:chgData name="Tom, Andrea M." userId="1bd1ac98-b94d-4883-8534-729ecf22ff9e" providerId="ADAL" clId="{07C010AC-F7B0-4B6F-A426-FFB4CF2A5EE9}" dt="2025-07-09T16:34:17.494" v="280" actId="47"/>
        <pc:sldMkLst>
          <pc:docMk/>
          <pc:sldMk cId="4082477376" sldId="286"/>
        </pc:sldMkLst>
      </pc:sldChg>
      <pc:sldChg chg="modSp mod setBg modShow modNotesTx">
        <pc:chgData name="Tom, Andrea M." userId="1bd1ac98-b94d-4883-8534-729ecf22ff9e" providerId="ADAL" clId="{07C010AC-F7B0-4B6F-A426-FFB4CF2A5EE9}" dt="2025-07-17T18:42:05.570" v="4554" actId="729"/>
        <pc:sldMkLst>
          <pc:docMk/>
          <pc:sldMk cId="2429514553" sldId="287"/>
        </pc:sldMkLst>
        <pc:spChg chg="mod">
          <ac:chgData name="Tom, Andrea M." userId="1bd1ac98-b94d-4883-8534-729ecf22ff9e" providerId="ADAL" clId="{07C010AC-F7B0-4B6F-A426-FFB4CF2A5EE9}" dt="2025-07-09T22:03:31.293" v="1412" actId="20577"/>
          <ac:spMkLst>
            <pc:docMk/>
            <pc:sldMk cId="2429514553" sldId="287"/>
            <ac:spMk id="2" creationId="{23F8A759-29D9-1B54-F43B-DC50299C8DB6}"/>
          </ac:spMkLst>
        </pc:spChg>
        <pc:spChg chg="mod">
          <ac:chgData name="Tom, Andrea M." userId="1bd1ac98-b94d-4883-8534-729ecf22ff9e" providerId="ADAL" clId="{07C010AC-F7B0-4B6F-A426-FFB4CF2A5EE9}" dt="2025-07-10T18:36:06.183" v="2410" actId="1076"/>
          <ac:spMkLst>
            <pc:docMk/>
            <pc:sldMk cId="2429514553" sldId="287"/>
            <ac:spMk id="3" creationId="{50D37E2A-E9F6-60E1-70C5-1D5515932E57}"/>
          </ac:spMkLst>
        </pc:spChg>
        <pc:picChg chg="mod">
          <ac:chgData name="Tom, Andrea M." userId="1bd1ac98-b94d-4883-8534-729ecf22ff9e" providerId="ADAL" clId="{07C010AC-F7B0-4B6F-A426-FFB4CF2A5EE9}" dt="2025-07-10T18:36:07.973" v="2411" actId="1076"/>
          <ac:picMkLst>
            <pc:docMk/>
            <pc:sldMk cId="2429514553" sldId="287"/>
            <ac:picMk id="1026" creationId="{BA86E5D0-7D9E-F7A8-4F51-A8554B83F638}"/>
          </ac:picMkLst>
        </pc:picChg>
      </pc:sldChg>
      <pc:sldChg chg="addSp delSp modSp mod setBg">
        <pc:chgData name="Tom, Andrea M." userId="1bd1ac98-b94d-4883-8534-729ecf22ff9e" providerId="ADAL" clId="{07C010AC-F7B0-4B6F-A426-FFB4CF2A5EE9}" dt="2025-07-10T18:39:51.844" v="2435"/>
        <pc:sldMkLst>
          <pc:docMk/>
          <pc:sldMk cId="1201576724" sldId="288"/>
        </pc:sldMkLst>
        <pc:spChg chg="add mod">
          <ac:chgData name="Tom, Andrea M." userId="1bd1ac98-b94d-4883-8534-729ecf22ff9e" providerId="ADAL" clId="{07C010AC-F7B0-4B6F-A426-FFB4CF2A5EE9}" dt="2025-07-09T22:14:31.109" v="1800" actId="113"/>
          <ac:spMkLst>
            <pc:docMk/>
            <pc:sldMk cId="1201576724" sldId="288"/>
            <ac:spMk id="5" creationId="{8509FB01-77CA-3F3F-A01F-D08C8851DF3E}"/>
          </ac:spMkLst>
        </pc:spChg>
        <pc:spChg chg="mod">
          <ac:chgData name="Tom, Andrea M." userId="1bd1ac98-b94d-4883-8534-729ecf22ff9e" providerId="ADAL" clId="{07C010AC-F7B0-4B6F-A426-FFB4CF2A5EE9}" dt="2025-07-09T22:14:43.100" v="1802" actId="1076"/>
          <ac:spMkLst>
            <pc:docMk/>
            <pc:sldMk cId="1201576724" sldId="288"/>
            <ac:spMk id="6" creationId="{207F203E-0890-62F3-49D9-FAAED3400F97}"/>
          </ac:spMkLst>
        </pc:spChg>
        <pc:spChg chg="mod">
          <ac:chgData name="Tom, Andrea M." userId="1bd1ac98-b94d-4883-8534-729ecf22ff9e" providerId="ADAL" clId="{07C010AC-F7B0-4B6F-A426-FFB4CF2A5EE9}" dt="2025-07-09T22:14:52.033" v="1804" actId="1076"/>
          <ac:spMkLst>
            <pc:docMk/>
            <pc:sldMk cId="1201576724" sldId="288"/>
            <ac:spMk id="9" creationId="{3D92EA81-0974-8535-4588-EC75A182322A}"/>
          </ac:spMkLst>
        </pc:spChg>
        <pc:spChg chg="mod">
          <ac:chgData name="Tom, Andrea M." userId="1bd1ac98-b94d-4883-8534-729ecf22ff9e" providerId="ADAL" clId="{07C010AC-F7B0-4B6F-A426-FFB4CF2A5EE9}" dt="2025-07-09T22:14:43.100" v="1802" actId="1076"/>
          <ac:spMkLst>
            <pc:docMk/>
            <pc:sldMk cId="1201576724" sldId="288"/>
            <ac:spMk id="19" creationId="{593A1EA2-C0EF-1F48-2666-935452832CAF}"/>
          </ac:spMkLst>
        </pc:spChg>
        <pc:spChg chg="mod">
          <ac:chgData name="Tom, Andrea M." userId="1bd1ac98-b94d-4883-8534-729ecf22ff9e" providerId="ADAL" clId="{07C010AC-F7B0-4B6F-A426-FFB4CF2A5EE9}" dt="2025-07-09T22:14:43.100" v="1802" actId="1076"/>
          <ac:spMkLst>
            <pc:docMk/>
            <pc:sldMk cId="1201576724" sldId="288"/>
            <ac:spMk id="21" creationId="{6BD27898-FD12-3517-C8C7-EA2147544EA1}"/>
          </ac:spMkLst>
        </pc:spChg>
        <pc:spChg chg="mod">
          <ac:chgData name="Tom, Andrea M." userId="1bd1ac98-b94d-4883-8534-729ecf22ff9e" providerId="ADAL" clId="{07C010AC-F7B0-4B6F-A426-FFB4CF2A5EE9}" dt="2025-07-09T22:14:43.100" v="1802" actId="1076"/>
          <ac:spMkLst>
            <pc:docMk/>
            <pc:sldMk cId="1201576724" sldId="288"/>
            <ac:spMk id="23" creationId="{70026350-3D69-13FC-7B57-2EA49EE3ECC7}"/>
          </ac:spMkLst>
        </pc:spChg>
        <pc:spChg chg="mod">
          <ac:chgData name="Tom, Andrea M." userId="1bd1ac98-b94d-4883-8534-729ecf22ff9e" providerId="ADAL" clId="{07C010AC-F7B0-4B6F-A426-FFB4CF2A5EE9}" dt="2025-07-09T22:14:43.100" v="1802" actId="1076"/>
          <ac:spMkLst>
            <pc:docMk/>
            <pc:sldMk cId="1201576724" sldId="288"/>
            <ac:spMk id="25" creationId="{52F85FC2-30F8-F2D6-D1C1-FCEDC8A21E80}"/>
          </ac:spMkLst>
        </pc:spChg>
        <pc:grpChg chg="mod">
          <ac:chgData name="Tom, Andrea M." userId="1bd1ac98-b94d-4883-8534-729ecf22ff9e" providerId="ADAL" clId="{07C010AC-F7B0-4B6F-A426-FFB4CF2A5EE9}" dt="2025-07-09T22:14:43.100" v="1802" actId="1076"/>
          <ac:grpSpMkLst>
            <pc:docMk/>
            <pc:sldMk cId="1201576724" sldId="288"/>
            <ac:grpSpMk id="14" creationId="{A7EB6508-F117-EA6F-3DE2-2E0C36EEC062}"/>
          </ac:grpSpMkLst>
        </pc:grpChg>
        <pc:picChg chg="add mod">
          <ac:chgData name="Tom, Andrea M." userId="1bd1ac98-b94d-4883-8534-729ecf22ff9e" providerId="ADAL" clId="{07C010AC-F7B0-4B6F-A426-FFB4CF2A5EE9}" dt="2025-07-09T22:14:37.227" v="1801" actId="1076"/>
          <ac:picMkLst>
            <pc:docMk/>
            <pc:sldMk cId="1201576724" sldId="288"/>
            <ac:picMk id="4" creationId="{88B4909C-9453-8B9E-D3DF-C02C06B86478}"/>
          </ac:picMkLst>
        </pc:picChg>
      </pc:sldChg>
      <pc:sldChg chg="addSp modSp add del mod setBg">
        <pc:chgData name="Tom, Andrea M." userId="1bd1ac98-b94d-4883-8534-729ecf22ff9e" providerId="ADAL" clId="{07C010AC-F7B0-4B6F-A426-FFB4CF2A5EE9}" dt="2025-07-10T18:39:49.291" v="2434"/>
        <pc:sldMkLst>
          <pc:docMk/>
          <pc:sldMk cId="3872632417" sldId="289"/>
        </pc:sldMkLst>
        <pc:spChg chg="mod">
          <ac:chgData name="Tom, Andrea M." userId="1bd1ac98-b94d-4883-8534-729ecf22ff9e" providerId="ADAL" clId="{07C010AC-F7B0-4B6F-A426-FFB4CF2A5EE9}" dt="2025-07-09T22:16:32.648" v="1850" actId="1076"/>
          <ac:spMkLst>
            <pc:docMk/>
            <pc:sldMk cId="3872632417" sldId="289"/>
            <ac:spMk id="2" creationId="{62CDF1F7-3E6F-6701-7BA7-A6C6BD236335}"/>
          </ac:spMkLst>
        </pc:spChg>
        <pc:spChg chg="mod">
          <ac:chgData name="Tom, Andrea M." userId="1bd1ac98-b94d-4883-8534-729ecf22ff9e" providerId="ADAL" clId="{07C010AC-F7B0-4B6F-A426-FFB4CF2A5EE9}" dt="2025-07-09T22:15:58.888" v="1829" actId="1076"/>
          <ac:spMkLst>
            <pc:docMk/>
            <pc:sldMk cId="3872632417" sldId="289"/>
            <ac:spMk id="3" creationId="{572FB091-AECA-329D-FBFA-F656B69071B5}"/>
          </ac:spMkLst>
        </pc:spChg>
        <pc:spChg chg="add mod">
          <ac:chgData name="Tom, Andrea M." userId="1bd1ac98-b94d-4883-8534-729ecf22ff9e" providerId="ADAL" clId="{07C010AC-F7B0-4B6F-A426-FFB4CF2A5EE9}" dt="2025-07-09T22:15:35.543" v="1824" actId="20577"/>
          <ac:spMkLst>
            <pc:docMk/>
            <pc:sldMk cId="3872632417" sldId="289"/>
            <ac:spMk id="4" creationId="{EC03F3C5-0E49-A979-0F1A-A18CD8AD18DE}"/>
          </ac:spMkLst>
        </pc:spChg>
        <pc:spChg chg="mod">
          <ac:chgData name="Tom, Andrea M." userId="1bd1ac98-b94d-4883-8534-729ecf22ff9e" providerId="ADAL" clId="{07C010AC-F7B0-4B6F-A426-FFB4CF2A5EE9}" dt="2025-07-09T22:15:58.888" v="1829" actId="1076"/>
          <ac:spMkLst>
            <pc:docMk/>
            <pc:sldMk cId="3872632417" sldId="289"/>
            <ac:spMk id="6" creationId="{207F203E-0890-62F3-49D9-FAAED3400F97}"/>
          </ac:spMkLst>
        </pc:spChg>
        <pc:spChg chg="mod">
          <ac:chgData name="Tom, Andrea M." userId="1bd1ac98-b94d-4883-8534-729ecf22ff9e" providerId="ADAL" clId="{07C010AC-F7B0-4B6F-A426-FFB4CF2A5EE9}" dt="2025-07-09T22:15:58.888" v="1829" actId="1076"/>
          <ac:spMkLst>
            <pc:docMk/>
            <pc:sldMk cId="3872632417" sldId="289"/>
            <ac:spMk id="9" creationId="{3D92EA81-0974-8535-4588-EC75A182322A}"/>
          </ac:spMkLst>
        </pc:spChg>
        <pc:spChg chg="mod">
          <ac:chgData name="Tom, Andrea M." userId="1bd1ac98-b94d-4883-8534-729ecf22ff9e" providerId="ADAL" clId="{07C010AC-F7B0-4B6F-A426-FFB4CF2A5EE9}" dt="2025-07-09T22:15:58.888" v="1829" actId="1076"/>
          <ac:spMkLst>
            <pc:docMk/>
            <pc:sldMk cId="3872632417" sldId="289"/>
            <ac:spMk id="19" creationId="{593A1EA2-C0EF-1F48-2666-935452832CAF}"/>
          </ac:spMkLst>
        </pc:spChg>
        <pc:spChg chg="mod">
          <ac:chgData name="Tom, Andrea M." userId="1bd1ac98-b94d-4883-8534-729ecf22ff9e" providerId="ADAL" clId="{07C010AC-F7B0-4B6F-A426-FFB4CF2A5EE9}" dt="2025-07-09T22:15:58.888" v="1829" actId="1076"/>
          <ac:spMkLst>
            <pc:docMk/>
            <pc:sldMk cId="3872632417" sldId="289"/>
            <ac:spMk id="21" creationId="{6BD27898-FD12-3517-C8C7-EA2147544EA1}"/>
          </ac:spMkLst>
        </pc:spChg>
        <pc:spChg chg="mod">
          <ac:chgData name="Tom, Andrea M." userId="1bd1ac98-b94d-4883-8534-729ecf22ff9e" providerId="ADAL" clId="{07C010AC-F7B0-4B6F-A426-FFB4CF2A5EE9}" dt="2025-07-09T22:15:58.888" v="1829" actId="1076"/>
          <ac:spMkLst>
            <pc:docMk/>
            <pc:sldMk cId="3872632417" sldId="289"/>
            <ac:spMk id="23" creationId="{70026350-3D69-13FC-7B57-2EA49EE3ECC7}"/>
          </ac:spMkLst>
        </pc:spChg>
        <pc:spChg chg="mod">
          <ac:chgData name="Tom, Andrea M." userId="1bd1ac98-b94d-4883-8534-729ecf22ff9e" providerId="ADAL" clId="{07C010AC-F7B0-4B6F-A426-FFB4CF2A5EE9}" dt="2025-07-09T22:15:58.888" v="1829" actId="1076"/>
          <ac:spMkLst>
            <pc:docMk/>
            <pc:sldMk cId="3872632417" sldId="289"/>
            <ac:spMk id="25" creationId="{52F85FC2-30F8-F2D6-D1C1-FCEDC8A21E80}"/>
          </ac:spMkLst>
        </pc:spChg>
        <pc:grpChg chg="mod">
          <ac:chgData name="Tom, Andrea M." userId="1bd1ac98-b94d-4883-8534-729ecf22ff9e" providerId="ADAL" clId="{07C010AC-F7B0-4B6F-A426-FFB4CF2A5EE9}" dt="2025-07-09T22:15:58.888" v="1829" actId="1076"/>
          <ac:grpSpMkLst>
            <pc:docMk/>
            <pc:sldMk cId="3872632417" sldId="289"/>
            <ac:grpSpMk id="14" creationId="{A7EB6508-F117-EA6F-3DE2-2E0C36EEC062}"/>
          </ac:grpSpMkLst>
        </pc:grpChg>
        <pc:picChg chg="mod">
          <ac:chgData name="Tom, Andrea M." userId="1bd1ac98-b94d-4883-8534-729ecf22ff9e" providerId="ADAL" clId="{07C010AC-F7B0-4B6F-A426-FFB4CF2A5EE9}" dt="2025-07-09T22:16:30.147" v="1849" actId="1076"/>
          <ac:picMkLst>
            <pc:docMk/>
            <pc:sldMk cId="3872632417" sldId="289"/>
            <ac:picMk id="4098" creationId="{6C3AEBF7-9C3B-734C-EF39-1A5D6897FE26}"/>
          </ac:picMkLst>
        </pc:picChg>
      </pc:sldChg>
      <pc:sldChg chg="addSp delSp modSp mod setBg">
        <pc:chgData name="Tom, Andrea M." userId="1bd1ac98-b94d-4883-8534-729ecf22ff9e" providerId="ADAL" clId="{07C010AC-F7B0-4B6F-A426-FFB4CF2A5EE9}" dt="2025-07-10T18:39:45.887" v="2433"/>
        <pc:sldMkLst>
          <pc:docMk/>
          <pc:sldMk cId="963462528" sldId="290"/>
        </pc:sldMkLst>
        <pc:spChg chg="add mod">
          <ac:chgData name="Tom, Andrea M." userId="1bd1ac98-b94d-4883-8534-729ecf22ff9e" providerId="ADAL" clId="{07C010AC-F7B0-4B6F-A426-FFB4CF2A5EE9}" dt="2025-07-09T22:18:58.661" v="1889" actId="20577"/>
          <ac:spMkLst>
            <pc:docMk/>
            <pc:sldMk cId="963462528" sldId="290"/>
            <ac:spMk id="3" creationId="{BB17DDA3-A6CB-EFF9-7FAE-9878A199DC47}"/>
          </ac:spMkLst>
        </pc:spChg>
        <pc:spChg chg="mod">
          <ac:chgData name="Tom, Andrea M." userId="1bd1ac98-b94d-4883-8534-729ecf22ff9e" providerId="ADAL" clId="{07C010AC-F7B0-4B6F-A426-FFB4CF2A5EE9}" dt="2025-07-09T22:19:08.555" v="1898" actId="1036"/>
          <ac:spMkLst>
            <pc:docMk/>
            <pc:sldMk cId="963462528" sldId="290"/>
            <ac:spMk id="6" creationId="{207F203E-0890-62F3-49D9-FAAED3400F97}"/>
          </ac:spMkLst>
        </pc:spChg>
        <pc:spChg chg="mod">
          <ac:chgData name="Tom, Andrea M." userId="1bd1ac98-b94d-4883-8534-729ecf22ff9e" providerId="ADAL" clId="{07C010AC-F7B0-4B6F-A426-FFB4CF2A5EE9}" dt="2025-07-10T18:37:06.453" v="2413" actId="1582"/>
          <ac:spMkLst>
            <pc:docMk/>
            <pc:sldMk cId="963462528" sldId="290"/>
            <ac:spMk id="7" creationId="{C7E94063-A9FA-EEB2-CE2B-E3DE5466A597}"/>
          </ac:spMkLst>
        </pc:spChg>
        <pc:spChg chg="mod">
          <ac:chgData name="Tom, Andrea M." userId="1bd1ac98-b94d-4883-8534-729ecf22ff9e" providerId="ADAL" clId="{07C010AC-F7B0-4B6F-A426-FFB4CF2A5EE9}" dt="2025-07-10T18:37:43.238" v="2420" actId="14100"/>
          <ac:spMkLst>
            <pc:docMk/>
            <pc:sldMk cId="963462528" sldId="290"/>
            <ac:spMk id="8" creationId="{61599081-F39C-8AD9-B528-B720E604EADB}"/>
          </ac:spMkLst>
        </pc:spChg>
        <pc:spChg chg="mod">
          <ac:chgData name="Tom, Andrea M." userId="1bd1ac98-b94d-4883-8534-729ecf22ff9e" providerId="ADAL" clId="{07C010AC-F7B0-4B6F-A426-FFB4CF2A5EE9}" dt="2025-07-09T22:19:08.555" v="1898" actId="1036"/>
          <ac:spMkLst>
            <pc:docMk/>
            <pc:sldMk cId="963462528" sldId="290"/>
            <ac:spMk id="9" creationId="{3D92EA81-0974-8535-4588-EC75A182322A}"/>
          </ac:spMkLst>
        </pc:spChg>
        <pc:spChg chg="mod">
          <ac:chgData name="Tom, Andrea M." userId="1bd1ac98-b94d-4883-8534-729ecf22ff9e" providerId="ADAL" clId="{07C010AC-F7B0-4B6F-A426-FFB4CF2A5EE9}" dt="2025-07-10T18:37:45.542" v="2421" actId="14100"/>
          <ac:spMkLst>
            <pc:docMk/>
            <pc:sldMk cId="963462528" sldId="290"/>
            <ac:spMk id="10" creationId="{7841AD3F-A775-3DF1-A680-F53CCB97EA58}"/>
          </ac:spMkLst>
        </pc:spChg>
        <pc:spChg chg="mod">
          <ac:chgData name="Tom, Andrea M." userId="1bd1ac98-b94d-4883-8534-729ecf22ff9e" providerId="ADAL" clId="{07C010AC-F7B0-4B6F-A426-FFB4CF2A5EE9}" dt="2025-07-09T22:19:08.555" v="1898" actId="1036"/>
          <ac:spMkLst>
            <pc:docMk/>
            <pc:sldMk cId="963462528" sldId="290"/>
            <ac:spMk id="19" creationId="{593A1EA2-C0EF-1F48-2666-935452832CAF}"/>
          </ac:spMkLst>
        </pc:spChg>
        <pc:spChg chg="mod">
          <ac:chgData name="Tom, Andrea M." userId="1bd1ac98-b94d-4883-8534-729ecf22ff9e" providerId="ADAL" clId="{07C010AC-F7B0-4B6F-A426-FFB4CF2A5EE9}" dt="2025-07-09T22:19:08.555" v="1898" actId="1036"/>
          <ac:spMkLst>
            <pc:docMk/>
            <pc:sldMk cId="963462528" sldId="290"/>
            <ac:spMk id="21" creationId="{6BD27898-FD12-3517-C8C7-EA2147544EA1}"/>
          </ac:spMkLst>
        </pc:spChg>
        <pc:spChg chg="mod">
          <ac:chgData name="Tom, Andrea M." userId="1bd1ac98-b94d-4883-8534-729ecf22ff9e" providerId="ADAL" clId="{07C010AC-F7B0-4B6F-A426-FFB4CF2A5EE9}" dt="2025-07-09T22:19:08.555" v="1898" actId="1036"/>
          <ac:spMkLst>
            <pc:docMk/>
            <pc:sldMk cId="963462528" sldId="290"/>
            <ac:spMk id="23" creationId="{70026350-3D69-13FC-7B57-2EA49EE3ECC7}"/>
          </ac:spMkLst>
        </pc:spChg>
        <pc:spChg chg="mod">
          <ac:chgData name="Tom, Andrea M." userId="1bd1ac98-b94d-4883-8534-729ecf22ff9e" providerId="ADAL" clId="{07C010AC-F7B0-4B6F-A426-FFB4CF2A5EE9}" dt="2025-07-09T22:19:08.555" v="1898" actId="1036"/>
          <ac:spMkLst>
            <pc:docMk/>
            <pc:sldMk cId="963462528" sldId="290"/>
            <ac:spMk id="25" creationId="{52F85FC2-30F8-F2D6-D1C1-FCEDC8A21E80}"/>
          </ac:spMkLst>
        </pc:spChg>
        <pc:grpChg chg="mod">
          <ac:chgData name="Tom, Andrea M." userId="1bd1ac98-b94d-4883-8534-729ecf22ff9e" providerId="ADAL" clId="{07C010AC-F7B0-4B6F-A426-FFB4CF2A5EE9}" dt="2025-07-09T22:19:08.555" v="1898" actId="1036"/>
          <ac:grpSpMkLst>
            <pc:docMk/>
            <pc:sldMk cId="963462528" sldId="290"/>
            <ac:grpSpMk id="14" creationId="{A7EB6508-F117-EA6F-3DE2-2E0C36EEC062}"/>
          </ac:grpSpMkLst>
        </pc:grpChg>
      </pc:sldChg>
      <pc:sldChg chg="addSp modSp mod setBg">
        <pc:chgData name="Tom, Andrea M." userId="1bd1ac98-b94d-4883-8534-729ecf22ff9e" providerId="ADAL" clId="{07C010AC-F7B0-4B6F-A426-FFB4CF2A5EE9}" dt="2025-07-10T18:39:42.566" v="2432"/>
        <pc:sldMkLst>
          <pc:docMk/>
          <pc:sldMk cId="1256852451" sldId="291"/>
        </pc:sldMkLst>
        <pc:spChg chg="mod">
          <ac:chgData name="Tom, Andrea M." userId="1bd1ac98-b94d-4883-8534-729ecf22ff9e" providerId="ADAL" clId="{07C010AC-F7B0-4B6F-A426-FFB4CF2A5EE9}" dt="2025-07-09T22:20:17.596" v="1936" actId="1076"/>
          <ac:spMkLst>
            <pc:docMk/>
            <pc:sldMk cId="1256852451" sldId="291"/>
            <ac:spMk id="2" creationId="{38ACBF1D-C3E7-88A1-FF8A-B0985CD76344}"/>
          </ac:spMkLst>
        </pc:spChg>
        <pc:spChg chg="mod">
          <ac:chgData name="Tom, Andrea M." userId="1bd1ac98-b94d-4883-8534-729ecf22ff9e" providerId="ADAL" clId="{07C010AC-F7B0-4B6F-A426-FFB4CF2A5EE9}" dt="2025-07-09T22:19:59.246" v="1930" actId="1076"/>
          <ac:spMkLst>
            <pc:docMk/>
            <pc:sldMk cId="1256852451" sldId="291"/>
            <ac:spMk id="3" creationId="{A836F8D1-6107-E361-56A0-3DCC83ADCDDA}"/>
          </ac:spMkLst>
        </pc:spChg>
        <pc:spChg chg="add mod">
          <ac:chgData name="Tom, Andrea M." userId="1bd1ac98-b94d-4883-8534-729ecf22ff9e" providerId="ADAL" clId="{07C010AC-F7B0-4B6F-A426-FFB4CF2A5EE9}" dt="2025-07-09T22:19:53.269" v="1929" actId="20577"/>
          <ac:spMkLst>
            <pc:docMk/>
            <pc:sldMk cId="1256852451" sldId="291"/>
            <ac:spMk id="4" creationId="{A8C1059D-9B3B-CF71-9A41-362D09BFE4F2}"/>
          </ac:spMkLst>
        </pc:spChg>
        <pc:spChg chg="mod">
          <ac:chgData name="Tom, Andrea M." userId="1bd1ac98-b94d-4883-8534-729ecf22ff9e" providerId="ADAL" clId="{07C010AC-F7B0-4B6F-A426-FFB4CF2A5EE9}" dt="2025-07-09T22:19:59.246" v="1930" actId="1076"/>
          <ac:spMkLst>
            <pc:docMk/>
            <pc:sldMk cId="1256852451" sldId="291"/>
            <ac:spMk id="6" creationId="{207F203E-0890-62F3-49D9-FAAED3400F97}"/>
          </ac:spMkLst>
        </pc:spChg>
        <pc:spChg chg="mod">
          <ac:chgData name="Tom, Andrea M." userId="1bd1ac98-b94d-4883-8534-729ecf22ff9e" providerId="ADAL" clId="{07C010AC-F7B0-4B6F-A426-FFB4CF2A5EE9}" dt="2025-07-09T22:20:07.297" v="1932" actId="1076"/>
          <ac:spMkLst>
            <pc:docMk/>
            <pc:sldMk cId="1256852451" sldId="291"/>
            <ac:spMk id="9" creationId="{3D92EA81-0974-8535-4588-EC75A182322A}"/>
          </ac:spMkLst>
        </pc:spChg>
        <pc:spChg chg="mod">
          <ac:chgData name="Tom, Andrea M." userId="1bd1ac98-b94d-4883-8534-729ecf22ff9e" providerId="ADAL" clId="{07C010AC-F7B0-4B6F-A426-FFB4CF2A5EE9}" dt="2025-07-09T22:19:59.246" v="1930" actId="1076"/>
          <ac:spMkLst>
            <pc:docMk/>
            <pc:sldMk cId="1256852451" sldId="291"/>
            <ac:spMk id="19" creationId="{593A1EA2-C0EF-1F48-2666-935452832CAF}"/>
          </ac:spMkLst>
        </pc:spChg>
        <pc:spChg chg="mod">
          <ac:chgData name="Tom, Andrea M." userId="1bd1ac98-b94d-4883-8534-729ecf22ff9e" providerId="ADAL" clId="{07C010AC-F7B0-4B6F-A426-FFB4CF2A5EE9}" dt="2025-07-09T22:19:59.246" v="1930" actId="1076"/>
          <ac:spMkLst>
            <pc:docMk/>
            <pc:sldMk cId="1256852451" sldId="291"/>
            <ac:spMk id="21" creationId="{6BD27898-FD12-3517-C8C7-EA2147544EA1}"/>
          </ac:spMkLst>
        </pc:spChg>
        <pc:spChg chg="mod">
          <ac:chgData name="Tom, Andrea M." userId="1bd1ac98-b94d-4883-8534-729ecf22ff9e" providerId="ADAL" clId="{07C010AC-F7B0-4B6F-A426-FFB4CF2A5EE9}" dt="2025-07-09T22:19:59.246" v="1930" actId="1076"/>
          <ac:spMkLst>
            <pc:docMk/>
            <pc:sldMk cId="1256852451" sldId="291"/>
            <ac:spMk id="23" creationId="{70026350-3D69-13FC-7B57-2EA49EE3ECC7}"/>
          </ac:spMkLst>
        </pc:spChg>
        <pc:spChg chg="mod">
          <ac:chgData name="Tom, Andrea M." userId="1bd1ac98-b94d-4883-8534-729ecf22ff9e" providerId="ADAL" clId="{07C010AC-F7B0-4B6F-A426-FFB4CF2A5EE9}" dt="2025-07-09T22:19:59.246" v="1930" actId="1076"/>
          <ac:spMkLst>
            <pc:docMk/>
            <pc:sldMk cId="1256852451" sldId="291"/>
            <ac:spMk id="25" creationId="{52F85FC2-30F8-F2D6-D1C1-FCEDC8A21E80}"/>
          </ac:spMkLst>
        </pc:spChg>
        <pc:grpChg chg="mod">
          <ac:chgData name="Tom, Andrea M." userId="1bd1ac98-b94d-4883-8534-729ecf22ff9e" providerId="ADAL" clId="{07C010AC-F7B0-4B6F-A426-FFB4CF2A5EE9}" dt="2025-07-09T22:19:59.246" v="1930" actId="1076"/>
          <ac:grpSpMkLst>
            <pc:docMk/>
            <pc:sldMk cId="1256852451" sldId="291"/>
            <ac:grpSpMk id="14" creationId="{A7EB6508-F117-EA6F-3DE2-2E0C36EEC062}"/>
          </ac:grpSpMkLst>
        </pc:grpChg>
        <pc:picChg chg="mod">
          <ac:chgData name="Tom, Andrea M." userId="1bd1ac98-b94d-4883-8534-729ecf22ff9e" providerId="ADAL" clId="{07C010AC-F7B0-4B6F-A426-FFB4CF2A5EE9}" dt="2025-07-09T22:20:10.132" v="1933" actId="14100"/>
          <ac:picMkLst>
            <pc:docMk/>
            <pc:sldMk cId="1256852451" sldId="291"/>
            <ac:picMk id="5122" creationId="{6CAD8A62-9EEC-BB1B-9FA6-D5C2A7ED4149}"/>
          </ac:picMkLst>
        </pc:picChg>
      </pc:sldChg>
      <pc:sldChg chg="addSp delSp modSp mod setBg">
        <pc:chgData name="Tom, Andrea M." userId="1bd1ac98-b94d-4883-8534-729ecf22ff9e" providerId="ADAL" clId="{07C010AC-F7B0-4B6F-A426-FFB4CF2A5EE9}" dt="2025-07-10T18:39:40.038" v="2431"/>
        <pc:sldMkLst>
          <pc:docMk/>
          <pc:sldMk cId="3195008830" sldId="292"/>
        </pc:sldMkLst>
        <pc:spChg chg="mod">
          <ac:chgData name="Tom, Andrea M." userId="1bd1ac98-b94d-4883-8534-729ecf22ff9e" providerId="ADAL" clId="{07C010AC-F7B0-4B6F-A426-FFB4CF2A5EE9}" dt="2025-07-09T22:21:05.469" v="1963" actId="1076"/>
          <ac:spMkLst>
            <pc:docMk/>
            <pc:sldMk cId="3195008830" sldId="292"/>
            <ac:spMk id="6" creationId="{207F203E-0890-62F3-49D9-FAAED3400F97}"/>
          </ac:spMkLst>
        </pc:spChg>
        <pc:spChg chg="add mod">
          <ac:chgData name="Tom, Andrea M." userId="1bd1ac98-b94d-4883-8534-729ecf22ff9e" providerId="ADAL" clId="{07C010AC-F7B0-4B6F-A426-FFB4CF2A5EE9}" dt="2025-07-09T22:20:42.355" v="1956" actId="20577"/>
          <ac:spMkLst>
            <pc:docMk/>
            <pc:sldMk cId="3195008830" sldId="292"/>
            <ac:spMk id="8" creationId="{D980DA9E-DC13-D9E6-3D9E-6D902B3A71EA}"/>
          </ac:spMkLst>
        </pc:spChg>
        <pc:spChg chg="mod">
          <ac:chgData name="Tom, Andrea M." userId="1bd1ac98-b94d-4883-8534-729ecf22ff9e" providerId="ADAL" clId="{07C010AC-F7B0-4B6F-A426-FFB4CF2A5EE9}" dt="2025-07-09T22:21:05.469" v="1963" actId="1076"/>
          <ac:spMkLst>
            <pc:docMk/>
            <pc:sldMk cId="3195008830" sldId="292"/>
            <ac:spMk id="9" creationId="{3D92EA81-0974-8535-4588-EC75A182322A}"/>
          </ac:spMkLst>
        </pc:spChg>
        <pc:spChg chg="mod">
          <ac:chgData name="Tom, Andrea M." userId="1bd1ac98-b94d-4883-8534-729ecf22ff9e" providerId="ADAL" clId="{07C010AC-F7B0-4B6F-A426-FFB4CF2A5EE9}" dt="2025-07-09T22:21:05.469" v="1963" actId="1076"/>
          <ac:spMkLst>
            <pc:docMk/>
            <pc:sldMk cId="3195008830" sldId="292"/>
            <ac:spMk id="19" creationId="{593A1EA2-C0EF-1F48-2666-935452832CAF}"/>
          </ac:spMkLst>
        </pc:spChg>
        <pc:spChg chg="mod">
          <ac:chgData name="Tom, Andrea M." userId="1bd1ac98-b94d-4883-8534-729ecf22ff9e" providerId="ADAL" clId="{07C010AC-F7B0-4B6F-A426-FFB4CF2A5EE9}" dt="2025-07-09T22:21:05.469" v="1963" actId="1076"/>
          <ac:spMkLst>
            <pc:docMk/>
            <pc:sldMk cId="3195008830" sldId="292"/>
            <ac:spMk id="21" creationId="{6BD27898-FD12-3517-C8C7-EA2147544EA1}"/>
          </ac:spMkLst>
        </pc:spChg>
        <pc:spChg chg="mod">
          <ac:chgData name="Tom, Andrea M." userId="1bd1ac98-b94d-4883-8534-729ecf22ff9e" providerId="ADAL" clId="{07C010AC-F7B0-4B6F-A426-FFB4CF2A5EE9}" dt="2025-07-09T22:21:05.469" v="1963" actId="1076"/>
          <ac:spMkLst>
            <pc:docMk/>
            <pc:sldMk cId="3195008830" sldId="292"/>
            <ac:spMk id="23" creationId="{70026350-3D69-13FC-7B57-2EA49EE3ECC7}"/>
          </ac:spMkLst>
        </pc:spChg>
        <pc:spChg chg="mod">
          <ac:chgData name="Tom, Andrea M." userId="1bd1ac98-b94d-4883-8534-729ecf22ff9e" providerId="ADAL" clId="{07C010AC-F7B0-4B6F-A426-FFB4CF2A5EE9}" dt="2025-07-09T22:21:05.469" v="1963" actId="1076"/>
          <ac:spMkLst>
            <pc:docMk/>
            <pc:sldMk cId="3195008830" sldId="292"/>
            <ac:spMk id="25" creationId="{52F85FC2-30F8-F2D6-D1C1-FCEDC8A21E80}"/>
          </ac:spMkLst>
        </pc:spChg>
        <pc:grpChg chg="mod">
          <ac:chgData name="Tom, Andrea M." userId="1bd1ac98-b94d-4883-8534-729ecf22ff9e" providerId="ADAL" clId="{07C010AC-F7B0-4B6F-A426-FFB4CF2A5EE9}" dt="2025-07-09T22:21:01.189" v="1962" actId="14100"/>
          <ac:grpSpMkLst>
            <pc:docMk/>
            <pc:sldMk cId="3195008830" sldId="292"/>
            <ac:grpSpMk id="3" creationId="{B6B3B375-65A5-65A3-9942-D64C1743AE4C}"/>
          </ac:grpSpMkLst>
        </pc:grpChg>
        <pc:grpChg chg="mod">
          <ac:chgData name="Tom, Andrea M." userId="1bd1ac98-b94d-4883-8534-729ecf22ff9e" providerId="ADAL" clId="{07C010AC-F7B0-4B6F-A426-FFB4CF2A5EE9}" dt="2025-07-09T22:21:05.469" v="1963" actId="1076"/>
          <ac:grpSpMkLst>
            <pc:docMk/>
            <pc:sldMk cId="3195008830" sldId="292"/>
            <ac:grpSpMk id="14" creationId="{A7EB6508-F117-EA6F-3DE2-2E0C36EEC062}"/>
          </ac:grpSpMkLst>
        </pc:grpChg>
        <pc:picChg chg="mod">
          <ac:chgData name="Tom, Andrea M." userId="1bd1ac98-b94d-4883-8534-729ecf22ff9e" providerId="ADAL" clId="{07C010AC-F7B0-4B6F-A426-FFB4CF2A5EE9}" dt="2025-07-09T22:21:06.940" v="1964" actId="1076"/>
          <ac:picMkLst>
            <pc:docMk/>
            <pc:sldMk cId="3195008830" sldId="292"/>
            <ac:picMk id="6146" creationId="{5290D097-D05A-CB38-F820-89F5314A8F4E}"/>
          </ac:picMkLst>
        </pc:picChg>
      </pc:sldChg>
      <pc:sldChg chg="setBg">
        <pc:chgData name="Tom, Andrea M." userId="1bd1ac98-b94d-4883-8534-729ecf22ff9e" providerId="ADAL" clId="{07C010AC-F7B0-4B6F-A426-FFB4CF2A5EE9}" dt="2025-07-10T18:39:36.458" v="2430"/>
        <pc:sldMkLst>
          <pc:docMk/>
          <pc:sldMk cId="779727278" sldId="293"/>
        </pc:sldMkLst>
      </pc:sldChg>
      <pc:sldChg chg="modSp del mod setBg">
        <pc:chgData name="Tom, Andrea M." userId="1bd1ac98-b94d-4883-8534-729ecf22ff9e" providerId="ADAL" clId="{07C010AC-F7B0-4B6F-A426-FFB4CF2A5EE9}" dt="2025-07-10T19:18:23.224" v="3971" actId="47"/>
        <pc:sldMkLst>
          <pc:docMk/>
          <pc:sldMk cId="3974259980" sldId="294"/>
        </pc:sldMkLst>
      </pc:sldChg>
      <pc:sldChg chg="addSp delSp modSp mod setBg modNotesTx">
        <pc:chgData name="Tom, Andrea M." userId="1bd1ac98-b94d-4883-8534-729ecf22ff9e" providerId="ADAL" clId="{07C010AC-F7B0-4B6F-A426-FFB4CF2A5EE9}" dt="2025-07-10T18:40:21.423" v="2445"/>
        <pc:sldMkLst>
          <pc:docMk/>
          <pc:sldMk cId="2640207620" sldId="295"/>
        </pc:sldMkLst>
        <pc:spChg chg="mod">
          <ac:chgData name="Tom, Andrea M." userId="1bd1ac98-b94d-4883-8534-729ecf22ff9e" providerId="ADAL" clId="{07C010AC-F7B0-4B6F-A426-FFB4CF2A5EE9}" dt="2025-07-09T17:20:48.749" v="297" actId="1076"/>
          <ac:spMkLst>
            <pc:docMk/>
            <pc:sldMk cId="2640207620" sldId="295"/>
            <ac:spMk id="2" creationId="{23F8A759-29D9-1B54-F43B-DC50299C8DB6}"/>
          </ac:spMkLst>
        </pc:spChg>
      </pc:sldChg>
      <pc:sldChg chg="addSp delSp modSp add del mod">
        <pc:chgData name="Tom, Andrea M." userId="1bd1ac98-b94d-4883-8534-729ecf22ff9e" providerId="ADAL" clId="{07C010AC-F7B0-4B6F-A426-FFB4CF2A5EE9}" dt="2025-07-10T18:05:47.373" v="2083" actId="47"/>
        <pc:sldMkLst>
          <pc:docMk/>
          <pc:sldMk cId="964366517" sldId="296"/>
        </pc:sldMkLst>
      </pc:sldChg>
      <pc:sldChg chg="add del setBg">
        <pc:chgData name="Tom, Andrea M." userId="1bd1ac98-b94d-4883-8534-729ecf22ff9e" providerId="ADAL" clId="{07C010AC-F7B0-4B6F-A426-FFB4CF2A5EE9}" dt="2025-07-10T19:02:11.982" v="3183" actId="47"/>
        <pc:sldMkLst>
          <pc:docMk/>
          <pc:sldMk cId="321653662" sldId="297"/>
        </pc:sldMkLst>
      </pc:sldChg>
      <pc:sldChg chg="addSp modSp mod modNotesTx">
        <pc:chgData name="Tom, Andrea M." userId="1bd1ac98-b94d-4883-8534-729ecf22ff9e" providerId="ADAL" clId="{07C010AC-F7B0-4B6F-A426-FFB4CF2A5EE9}" dt="2025-07-10T19:22:37.856" v="4553" actId="5793"/>
        <pc:sldMkLst>
          <pc:docMk/>
          <pc:sldMk cId="2034328576" sldId="298"/>
        </pc:sldMkLst>
        <pc:spChg chg="add mod">
          <ac:chgData name="Tom, Andrea M." userId="1bd1ac98-b94d-4883-8534-729ecf22ff9e" providerId="ADAL" clId="{07C010AC-F7B0-4B6F-A426-FFB4CF2A5EE9}" dt="2025-07-10T19:21:57.147" v="4418" actId="207"/>
          <ac:spMkLst>
            <pc:docMk/>
            <pc:sldMk cId="2034328576" sldId="298"/>
            <ac:spMk id="5" creationId="{0A094657-8849-02B1-08C3-D89F3F551C9E}"/>
          </ac:spMkLst>
        </pc:spChg>
        <pc:spChg chg="add mod">
          <ac:chgData name="Tom, Andrea M." userId="1bd1ac98-b94d-4883-8534-729ecf22ff9e" providerId="ADAL" clId="{07C010AC-F7B0-4B6F-A426-FFB4CF2A5EE9}" dt="2025-07-10T19:22:02.122" v="4419" actId="207"/>
          <ac:spMkLst>
            <pc:docMk/>
            <pc:sldMk cId="2034328576" sldId="298"/>
            <ac:spMk id="7" creationId="{D1F83C01-056A-88DA-5EF7-59EA28D1B469}"/>
          </ac:spMkLst>
        </pc:spChg>
        <pc:spChg chg="add mod">
          <ac:chgData name="Tom, Andrea M." userId="1bd1ac98-b94d-4883-8534-729ecf22ff9e" providerId="ADAL" clId="{07C010AC-F7B0-4B6F-A426-FFB4CF2A5EE9}" dt="2025-07-10T19:22:06.217" v="4420" actId="207"/>
          <ac:spMkLst>
            <pc:docMk/>
            <pc:sldMk cId="2034328576" sldId="298"/>
            <ac:spMk id="13" creationId="{EF50A373-64D6-F247-1BD1-458DCA2B3541}"/>
          </ac:spMkLst>
        </pc:spChg>
        <pc:spChg chg="mod">
          <ac:chgData name="Tom, Andrea M." userId="1bd1ac98-b94d-4883-8534-729ecf22ff9e" providerId="ADAL" clId="{07C010AC-F7B0-4B6F-A426-FFB4CF2A5EE9}" dt="2025-07-10T19:21:42.550" v="4375" actId="1037"/>
          <ac:spMkLst>
            <pc:docMk/>
            <pc:sldMk cId="2034328576" sldId="298"/>
            <ac:spMk id="53" creationId="{0571F676-F209-42A2-F6DB-F55E9A9CD2A7}"/>
          </ac:spMkLst>
        </pc:spChg>
        <pc:spChg chg="mod">
          <ac:chgData name="Tom, Andrea M." userId="1bd1ac98-b94d-4883-8534-729ecf22ff9e" providerId="ADAL" clId="{07C010AC-F7B0-4B6F-A426-FFB4CF2A5EE9}" dt="2025-07-10T19:21:42.550" v="4375" actId="1037"/>
          <ac:spMkLst>
            <pc:docMk/>
            <pc:sldMk cId="2034328576" sldId="298"/>
            <ac:spMk id="54" creationId="{1AFDE67D-A1EE-72BC-9C64-F6A5E91E5B9E}"/>
          </ac:spMkLst>
        </pc:spChg>
        <pc:spChg chg="mod">
          <ac:chgData name="Tom, Andrea M." userId="1bd1ac98-b94d-4883-8534-729ecf22ff9e" providerId="ADAL" clId="{07C010AC-F7B0-4B6F-A426-FFB4CF2A5EE9}" dt="2025-07-10T19:21:42.550" v="4375" actId="1037"/>
          <ac:spMkLst>
            <pc:docMk/>
            <pc:sldMk cId="2034328576" sldId="298"/>
            <ac:spMk id="55" creationId="{2CDF3E29-F589-7128-7EED-1162DB61BCD8}"/>
          </ac:spMkLst>
        </pc:spChg>
        <pc:graphicFrameChg chg="mod modGraphic">
          <ac:chgData name="Tom, Andrea M." userId="1bd1ac98-b94d-4883-8534-729ecf22ff9e" providerId="ADAL" clId="{07C010AC-F7B0-4B6F-A426-FFB4CF2A5EE9}" dt="2025-07-10T19:21:24.573" v="4323" actId="242"/>
          <ac:graphicFrameMkLst>
            <pc:docMk/>
            <pc:sldMk cId="2034328576" sldId="298"/>
            <ac:graphicFrameMk id="9" creationId="{A4CADD82-D411-D886-C527-0934CFC9133F}"/>
          </ac:graphicFrameMkLst>
        </pc:graphicFrameChg>
      </pc:sldChg>
      <pc:sldChg chg="delSp modSp mod modNotesTx">
        <pc:chgData name="Tom, Andrea M." userId="1bd1ac98-b94d-4883-8534-729ecf22ff9e" providerId="ADAL" clId="{07C010AC-F7B0-4B6F-A426-FFB4CF2A5EE9}" dt="2025-07-10T18:46:50.548" v="2650" actId="20577"/>
        <pc:sldMkLst>
          <pc:docMk/>
          <pc:sldMk cId="2994957399" sldId="299"/>
        </pc:sldMkLst>
        <pc:spChg chg="mod">
          <ac:chgData name="Tom, Andrea M." userId="1bd1ac98-b94d-4883-8534-729ecf22ff9e" providerId="ADAL" clId="{07C010AC-F7B0-4B6F-A426-FFB4CF2A5EE9}" dt="2025-07-10T18:44:44.521" v="2448" actId="207"/>
          <ac:spMkLst>
            <pc:docMk/>
            <pc:sldMk cId="2994957399" sldId="299"/>
            <ac:spMk id="6" creationId="{D781044E-4EB4-1388-BE1F-8583BF6C1C6A}"/>
          </ac:spMkLst>
        </pc:spChg>
        <pc:spChg chg="mod">
          <ac:chgData name="Tom, Andrea M." userId="1bd1ac98-b94d-4883-8534-729ecf22ff9e" providerId="ADAL" clId="{07C010AC-F7B0-4B6F-A426-FFB4CF2A5EE9}" dt="2025-07-10T18:45:29.029" v="2461" actId="1076"/>
          <ac:spMkLst>
            <pc:docMk/>
            <pc:sldMk cId="2994957399" sldId="299"/>
            <ac:spMk id="15" creationId="{E0A47BB3-ECED-3D06-74CE-509AEA8F4AFB}"/>
          </ac:spMkLst>
        </pc:spChg>
        <pc:graphicFrameChg chg="mod">
          <ac:chgData name="Tom, Andrea M." userId="1bd1ac98-b94d-4883-8534-729ecf22ff9e" providerId="ADAL" clId="{07C010AC-F7B0-4B6F-A426-FFB4CF2A5EE9}" dt="2025-07-10T18:45:33.394" v="2462" actId="1076"/>
          <ac:graphicFrameMkLst>
            <pc:docMk/>
            <pc:sldMk cId="2994957399" sldId="299"/>
            <ac:graphicFrameMk id="19" creationId="{71CF0A6A-6E02-DFE3-E664-112CDD98A5B9}"/>
          </ac:graphicFrameMkLst>
        </pc:graphicFrameChg>
        <pc:picChg chg="mod">
          <ac:chgData name="Tom, Andrea M." userId="1bd1ac98-b94d-4883-8534-729ecf22ff9e" providerId="ADAL" clId="{07C010AC-F7B0-4B6F-A426-FFB4CF2A5EE9}" dt="2025-07-10T18:45:29.029" v="2461" actId="1076"/>
          <ac:picMkLst>
            <pc:docMk/>
            <pc:sldMk cId="2994957399" sldId="299"/>
            <ac:picMk id="18" creationId="{6F329BCB-9764-FFC9-5E2F-90B895813BF1}"/>
          </ac:picMkLst>
        </pc:picChg>
      </pc:sldChg>
      <pc:sldChg chg="addSp delSp modSp mod">
        <pc:chgData name="Tom, Andrea M." userId="1bd1ac98-b94d-4883-8534-729ecf22ff9e" providerId="ADAL" clId="{07C010AC-F7B0-4B6F-A426-FFB4CF2A5EE9}" dt="2025-07-17T22:19:04.667" v="5183" actId="20577"/>
        <pc:sldMkLst>
          <pc:docMk/>
          <pc:sldMk cId="3635667127" sldId="300"/>
        </pc:sldMkLst>
        <pc:spChg chg="mod">
          <ac:chgData name="Tom, Andrea M." userId="1bd1ac98-b94d-4883-8534-729ecf22ff9e" providerId="ADAL" clId="{07C010AC-F7B0-4B6F-A426-FFB4CF2A5EE9}" dt="2025-07-17T22:18:12.973" v="5170" actId="20577"/>
          <ac:spMkLst>
            <pc:docMk/>
            <pc:sldMk cId="3635667127" sldId="300"/>
            <ac:spMk id="8" creationId="{BDA5D98D-789D-80ED-DE6A-FC1924D5B40E}"/>
          </ac:spMkLst>
        </pc:spChg>
        <pc:grpChg chg="del">
          <ac:chgData name="Tom, Andrea M." userId="1bd1ac98-b94d-4883-8534-729ecf22ff9e" providerId="ADAL" clId="{07C010AC-F7B0-4B6F-A426-FFB4CF2A5EE9}" dt="2025-07-17T22:18:03.447" v="5152" actId="478"/>
          <ac:grpSpMkLst>
            <pc:docMk/>
            <pc:sldMk cId="3635667127" sldId="300"/>
            <ac:grpSpMk id="3" creationId="{0CB5E0FF-77EA-14B1-D697-AC43D813FF38}"/>
          </ac:grpSpMkLst>
        </pc:grpChg>
        <pc:graphicFrameChg chg="add mod modGraphic">
          <ac:chgData name="Tom, Andrea M." userId="1bd1ac98-b94d-4883-8534-729ecf22ff9e" providerId="ADAL" clId="{07C010AC-F7B0-4B6F-A426-FFB4CF2A5EE9}" dt="2025-07-17T22:19:04.667" v="5183" actId="20577"/>
          <ac:graphicFrameMkLst>
            <pc:docMk/>
            <pc:sldMk cId="3635667127" sldId="300"/>
            <ac:graphicFrameMk id="2" creationId="{F38F1F71-0690-F40E-875A-22E1D91E302B}"/>
          </ac:graphicFrameMkLst>
        </pc:graphicFrameChg>
      </pc:sldChg>
      <pc:sldChg chg="addSp modSp mod">
        <pc:chgData name="Tom, Andrea M." userId="1bd1ac98-b94d-4883-8534-729ecf22ff9e" providerId="ADAL" clId="{07C010AC-F7B0-4B6F-A426-FFB4CF2A5EE9}" dt="2025-07-17T22:35:16.318" v="5192" actId="164"/>
        <pc:sldMkLst>
          <pc:docMk/>
          <pc:sldMk cId="743842902" sldId="394"/>
        </pc:sldMkLst>
        <pc:spChg chg="add mod">
          <ac:chgData name="Tom, Andrea M." userId="1bd1ac98-b94d-4883-8534-729ecf22ff9e" providerId="ADAL" clId="{07C010AC-F7B0-4B6F-A426-FFB4CF2A5EE9}" dt="2025-07-17T22:35:16.318" v="5192" actId="164"/>
          <ac:spMkLst>
            <pc:docMk/>
            <pc:sldMk cId="743842902" sldId="394"/>
            <ac:spMk id="3" creationId="{FDA43A26-792E-4A93-8623-BAF2563F0B3A}"/>
          </ac:spMkLst>
        </pc:spChg>
        <pc:spChg chg="add mod">
          <ac:chgData name="Tom, Andrea M." userId="1bd1ac98-b94d-4883-8534-729ecf22ff9e" providerId="ADAL" clId="{07C010AC-F7B0-4B6F-A426-FFB4CF2A5EE9}" dt="2025-07-17T22:35:16.318" v="5192" actId="164"/>
          <ac:spMkLst>
            <pc:docMk/>
            <pc:sldMk cId="743842902" sldId="394"/>
            <ac:spMk id="6" creationId="{41528662-F96A-5AFD-9D20-3C3470908B91}"/>
          </ac:spMkLst>
        </pc:spChg>
        <pc:grpChg chg="add mod">
          <ac:chgData name="Tom, Andrea M." userId="1bd1ac98-b94d-4883-8534-729ecf22ff9e" providerId="ADAL" clId="{07C010AC-F7B0-4B6F-A426-FFB4CF2A5EE9}" dt="2025-07-17T22:35:16.318" v="5192" actId="164"/>
          <ac:grpSpMkLst>
            <pc:docMk/>
            <pc:sldMk cId="743842902" sldId="394"/>
            <ac:grpSpMk id="7" creationId="{801A855A-17AB-DB2E-07BC-F477BD8B4FD6}"/>
          </ac:grpSpMkLst>
        </pc:grpChg>
        <pc:picChg chg="mod">
          <ac:chgData name="Tom, Andrea M." userId="1bd1ac98-b94d-4883-8534-729ecf22ff9e" providerId="ADAL" clId="{07C010AC-F7B0-4B6F-A426-FFB4CF2A5EE9}" dt="2025-07-17T22:35:16.318" v="5192" actId="164"/>
          <ac:picMkLst>
            <pc:docMk/>
            <pc:sldMk cId="743842902" sldId="394"/>
            <ac:picMk id="2" creationId="{36C5D1E6-690A-F22F-8BA1-2F27678B3FED}"/>
          </ac:picMkLst>
        </pc:picChg>
      </pc:sldChg>
      <pc:sldMasterChg chg="delSldLayout">
        <pc:chgData name="Tom, Andrea M." userId="1bd1ac98-b94d-4883-8534-729ecf22ff9e" providerId="ADAL" clId="{07C010AC-F7B0-4B6F-A426-FFB4CF2A5EE9}" dt="2025-07-10T17:59:37.087" v="2081" actId="47"/>
        <pc:sldMasterMkLst>
          <pc:docMk/>
          <pc:sldMasterMk cId="2825772209" sldId="2147483659"/>
        </pc:sldMasterMkLst>
        <pc:sldLayoutChg chg="del">
          <pc:chgData name="Tom, Andrea M." userId="1bd1ac98-b94d-4883-8534-729ecf22ff9e" providerId="ADAL" clId="{07C010AC-F7B0-4B6F-A426-FFB4CF2A5EE9}" dt="2025-07-10T17:59:37.087" v="2081" actId="47"/>
          <pc:sldLayoutMkLst>
            <pc:docMk/>
            <pc:sldMasterMk cId="2825772209" sldId="2147483659"/>
            <pc:sldLayoutMk cId="466098117" sldId="2147483671"/>
          </pc:sldLayoutMkLst>
        </pc:sldLayoutChg>
      </pc:sldMasterChg>
    </pc:docChg>
  </pc:docChgLst>
  <pc:docChgLst>
    <pc:chgData name="Tom, Andrea M." userId="S::tomam@cdmsmith.com::1bd1ac98-b94d-4883-8534-729ecf22ff9e" providerId="AD" clId="Web-{5D039437-0456-3E31-1D54-0FA9C88920E7}"/>
    <pc:docChg chg="addSld modSld sldOrd">
      <pc:chgData name="Tom, Andrea M." userId="S::tomam@cdmsmith.com::1bd1ac98-b94d-4883-8534-729ecf22ff9e" providerId="AD" clId="Web-{5D039437-0456-3E31-1D54-0FA9C88920E7}" dt="2025-07-17T22:00:39.386" v="26" actId="14100"/>
      <pc:docMkLst>
        <pc:docMk/>
      </pc:docMkLst>
      <pc:sldChg chg="delSp modSp add replId">
        <pc:chgData name="Tom, Andrea M." userId="S::tomam@cdmsmith.com::1bd1ac98-b94d-4883-8534-729ecf22ff9e" providerId="AD" clId="Web-{5D039437-0456-3E31-1D54-0FA9C88920E7}" dt="2025-07-17T22:00:39.386" v="26" actId="14100"/>
        <pc:sldMkLst>
          <pc:docMk/>
          <pc:sldMk cId="3635667127" sldId="300"/>
        </pc:sldMkLst>
        <pc:spChg chg="del">
          <ac:chgData name="Tom, Andrea M." userId="S::tomam@cdmsmith.com::1bd1ac98-b94d-4883-8534-729ecf22ff9e" providerId="AD" clId="Web-{5D039437-0456-3E31-1D54-0FA9C88920E7}" dt="2025-07-17T21:58:41.724" v="6"/>
          <ac:spMkLst>
            <pc:docMk/>
            <pc:sldMk cId="3635667127" sldId="300"/>
            <ac:spMk id="6" creationId="{F8702592-823D-BD58-6EBC-1E8CD1A31CEE}"/>
          </ac:spMkLst>
        </pc:spChg>
        <pc:spChg chg="mod">
          <ac:chgData name="Tom, Andrea M." userId="S::tomam@cdmsmith.com::1bd1ac98-b94d-4883-8534-729ecf22ff9e" providerId="AD" clId="Web-{5D039437-0456-3E31-1D54-0FA9C88920E7}" dt="2025-07-17T21:58:51.272" v="16" actId="14100"/>
          <ac:spMkLst>
            <pc:docMk/>
            <pc:sldMk cId="3635667127" sldId="300"/>
            <ac:spMk id="8" creationId="{BDA5D98D-789D-80ED-DE6A-FC1924D5B40E}"/>
          </ac:spMkLst>
        </pc:spChg>
        <pc:spChg chg="del">
          <ac:chgData name="Tom, Andrea M." userId="S::tomam@cdmsmith.com::1bd1ac98-b94d-4883-8534-729ecf22ff9e" providerId="AD" clId="Web-{5D039437-0456-3E31-1D54-0FA9C88920E7}" dt="2025-07-17T21:58:37.615" v="1"/>
          <ac:spMkLst>
            <pc:docMk/>
            <pc:sldMk cId="3635667127" sldId="300"/>
            <ac:spMk id="19" creationId="{D4FEBBD6-F694-0203-F974-4DD9F8DD3C4D}"/>
          </ac:spMkLst>
        </pc:spChg>
        <pc:spChg chg="del">
          <ac:chgData name="Tom, Andrea M." userId="S::tomam@cdmsmith.com::1bd1ac98-b94d-4883-8534-729ecf22ff9e" providerId="AD" clId="Web-{5D039437-0456-3E31-1D54-0FA9C88920E7}" dt="2025-07-17T21:58:38.224" v="2"/>
          <ac:spMkLst>
            <pc:docMk/>
            <pc:sldMk cId="3635667127" sldId="300"/>
            <ac:spMk id="21" creationId="{98426AB7-E20E-5693-4C47-938669DDC7F2}"/>
          </ac:spMkLst>
        </pc:spChg>
        <pc:spChg chg="del">
          <ac:chgData name="Tom, Andrea M." userId="S::tomam@cdmsmith.com::1bd1ac98-b94d-4883-8534-729ecf22ff9e" providerId="AD" clId="Web-{5D039437-0456-3E31-1D54-0FA9C88920E7}" dt="2025-07-17T21:58:39.037" v="3"/>
          <ac:spMkLst>
            <pc:docMk/>
            <pc:sldMk cId="3635667127" sldId="300"/>
            <ac:spMk id="23" creationId="{6199251F-5C00-7F40-4C21-BE9B1120CFE4}"/>
          </ac:spMkLst>
        </pc:spChg>
        <pc:spChg chg="del">
          <ac:chgData name="Tom, Andrea M." userId="S::tomam@cdmsmith.com::1bd1ac98-b94d-4883-8534-729ecf22ff9e" providerId="AD" clId="Web-{5D039437-0456-3E31-1D54-0FA9C88920E7}" dt="2025-07-17T21:58:41.006" v="5"/>
          <ac:spMkLst>
            <pc:docMk/>
            <pc:sldMk cId="3635667127" sldId="300"/>
            <ac:spMk id="25" creationId="{C65649D4-0319-DEED-E51D-342423DB3416}"/>
          </ac:spMkLst>
        </pc:spChg>
        <pc:grpChg chg="mod">
          <ac:chgData name="Tom, Andrea M." userId="S::tomam@cdmsmith.com::1bd1ac98-b94d-4883-8534-729ecf22ff9e" providerId="AD" clId="Web-{5D039437-0456-3E31-1D54-0FA9C88920E7}" dt="2025-07-17T22:00:39.386" v="26" actId="14100"/>
          <ac:grpSpMkLst>
            <pc:docMk/>
            <pc:sldMk cId="3635667127" sldId="300"/>
            <ac:grpSpMk id="3" creationId="{0CB5E0FF-77EA-14B1-D697-AC43D813FF38}"/>
          </ac:grpSpMkLst>
        </pc:grpChg>
        <pc:grpChg chg="del">
          <ac:chgData name="Tom, Andrea M." userId="S::tomam@cdmsmith.com::1bd1ac98-b94d-4883-8534-729ecf22ff9e" providerId="AD" clId="Web-{5D039437-0456-3E31-1D54-0FA9C88920E7}" dt="2025-07-17T21:58:40.146" v="4"/>
          <ac:grpSpMkLst>
            <pc:docMk/>
            <pc:sldMk cId="3635667127" sldId="300"/>
            <ac:grpSpMk id="14" creationId="{5083BB43-C218-4047-23EC-9227D31B1ADF}"/>
          </ac:grpSpMkLst>
        </pc:grpChg>
        <pc:picChg chg="del mod">
          <ac:chgData name="Tom, Andrea M." userId="S::tomam@cdmsmith.com::1bd1ac98-b94d-4883-8534-729ecf22ff9e" providerId="AD" clId="Web-{5D039437-0456-3E31-1D54-0FA9C88920E7}" dt="2025-07-17T22:00:33.870" v="24"/>
          <ac:picMkLst>
            <pc:docMk/>
            <pc:sldMk cId="3635667127" sldId="300"/>
            <ac:picMk id="6146" creationId="{24DCAED3-0BD3-FCC5-E5AB-6D652AF87B58}"/>
          </ac:picMkLst>
        </pc:picChg>
      </pc:sldChg>
      <pc:sldChg chg="add ord">
        <pc:chgData name="Tom, Andrea M." userId="S::tomam@cdmsmith.com::1bd1ac98-b94d-4883-8534-729ecf22ff9e" providerId="AD" clId="Web-{5D039437-0456-3E31-1D54-0FA9C88920E7}" dt="2025-07-17T22:00:30.401" v="23"/>
        <pc:sldMkLst>
          <pc:docMk/>
          <pc:sldMk cId="1557769503" sldId="301"/>
        </pc:sldMkLst>
      </pc:sldChg>
      <pc:sldMasterChg chg="addSldLayout">
        <pc:chgData name="Tom, Andrea M." userId="S::tomam@cdmsmith.com::1bd1ac98-b94d-4883-8534-729ecf22ff9e" providerId="AD" clId="Web-{5D039437-0456-3E31-1D54-0FA9C88920E7}" dt="2025-07-17T22:00:09.931" v="22"/>
        <pc:sldMasterMkLst>
          <pc:docMk/>
          <pc:sldMasterMk cId="1587839629" sldId="2147483672"/>
        </pc:sldMasterMkLst>
        <pc:sldLayoutChg chg="add">
          <pc:chgData name="Tom, Andrea M." userId="S::tomam@cdmsmith.com::1bd1ac98-b94d-4883-8534-729ecf22ff9e" providerId="AD" clId="Web-{5D039437-0456-3E31-1D54-0FA9C88920E7}" dt="2025-07-17T22:00:09.931" v="22"/>
          <pc:sldLayoutMkLst>
            <pc:docMk/>
            <pc:sldMasterMk cId="1587839629" sldId="2147483672"/>
            <pc:sldLayoutMk cId="2074566593" sldId="2147483708"/>
          </pc:sldLayoutMkLst>
        </pc:sldLayoutChg>
      </pc:sldMasterChg>
    </pc:docChg>
  </pc:docChgLst>
</pc:chgInfo>
</file>

<file path=ppt/comments/modernComment_124_BE6FF73E.xml><?xml version="1.0" encoding="utf-8"?>
<p188:cmLst xmlns:a="http://schemas.openxmlformats.org/drawingml/2006/main" xmlns:r="http://schemas.openxmlformats.org/officeDocument/2006/relationships" xmlns:p188="http://schemas.microsoft.com/office/powerpoint/2018/8/main">
  <p188:cm id="{63D7CD34-3353-4D13-8D93-F56855524E2C}" authorId="{54F2C571-6141-62DC-B377-366EC7841AE0}" created="2025-07-17T21:56:16.384">
    <ac:deMkLst xmlns:ac="http://schemas.microsoft.com/office/drawing/2013/main/command">
      <pc:docMk xmlns:pc="http://schemas.microsoft.com/office/powerpoint/2013/main/command"/>
      <pc:sldMk xmlns:pc="http://schemas.microsoft.com/office/powerpoint/2013/main/command" cId="3195008830" sldId="292"/>
      <ac:grpSpMk id="3" creationId="{B6B3B375-65A5-65A3-9942-D64C1743AE4C}"/>
    </ac:deMkLst>
    <p188:txBody>
      <a:bodyPr/>
      <a:lstStyle/>
      <a:p>
        <a:r>
          <a:rPr lang="en-US"/>
          <a:t>[@Tom, Andrea M.]  - I’d move these to their own slide and make them readable.  You can quickly move from this pretty slide to the TX permitting pathways example slide. </a:t>
        </a:r>
      </a:p>
    </p188:txBody>
  </p188:cm>
</p188:cmLst>
</file>

<file path=ppt/comments/modernComment_12A_79416400.xml><?xml version="1.0" encoding="utf-8"?>
<p188:cmLst xmlns:a="http://schemas.openxmlformats.org/drawingml/2006/main" xmlns:r="http://schemas.openxmlformats.org/officeDocument/2006/relationships" xmlns:p188="http://schemas.microsoft.com/office/powerpoint/2018/8/main">
  <p188:cm id="{8B63831C-3E46-4175-B633-9653AD6F7403}" authorId="{54F2C571-6141-62DC-B377-366EC7841AE0}" created="2025-07-17T22:08:11.425">
    <pc:sldMkLst xmlns:pc="http://schemas.microsoft.com/office/powerpoint/2013/main/command">
      <pc:docMk/>
      <pc:sldMk cId="2034328576" sldId="298"/>
    </pc:sldMkLst>
    <p188:txBody>
      <a:bodyPr/>
      <a:lstStyle/>
      <a:p>
        <a:r>
          <a:rPr lang="en-US"/>
          <a:t>[@Tom, Andrea M.] - I’m not sure the point of this slide...it’s pretty but maybe delete it??  It’s just illustrating the same process we went through with Waco &amp; Georgetown to identify industrial end users...</a:t>
        </a:r>
      </a:p>
    </p188:txBody>
    <p188:extLst>
      <p:ext xmlns:p="http://schemas.openxmlformats.org/presentationml/2006/main" uri="{57CB4572-C831-44C2-8A1C-0ADB6CCDFE69}">
        <p223:reactions xmlns:p223="http://schemas.microsoft.com/office/powerpoint/2022/03/main">
          <p223:rxn type="👍">
            <p223:instance time="2025-07-17T22:09:45.353" authorId="{D12C9BD5-D940-9560-BF57-CAA338E70DDD}"/>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4AFA3-F8AE-496C-BE85-4067F2AF4442}"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ABF5FB1D-86FF-4D5E-901D-6FEA29E0E0CD}">
      <dgm:prSet phldrT="[Text]" custT="1"/>
      <dgm:spPr>
        <a:solidFill>
          <a:srgbClr val="0474BC"/>
        </a:solidFill>
      </dgm:spPr>
      <dgm:t>
        <a:bodyPr/>
        <a:lstStyle/>
        <a:p>
          <a:r>
            <a:rPr lang="en-US" sz="1400"/>
            <a:t>Understand Growth</a:t>
          </a:r>
        </a:p>
      </dgm:t>
    </dgm:pt>
    <dgm:pt modelId="{706EEEC2-24FD-49ED-9B11-1A4E8B99E08B}" type="parTrans" cxnId="{4072C26D-F4CA-4409-836C-4891AA2C22E5}">
      <dgm:prSet/>
      <dgm:spPr/>
      <dgm:t>
        <a:bodyPr/>
        <a:lstStyle/>
        <a:p>
          <a:endParaRPr lang="en-US" sz="4400"/>
        </a:p>
      </dgm:t>
    </dgm:pt>
    <dgm:pt modelId="{D197D21B-5D73-4A20-8892-A072BACD9694}" type="sibTrans" cxnId="{4072C26D-F4CA-4409-836C-4891AA2C22E5}">
      <dgm:prSet/>
      <dgm:spPr/>
      <dgm:t>
        <a:bodyPr/>
        <a:lstStyle/>
        <a:p>
          <a:endParaRPr lang="en-US" sz="4400"/>
        </a:p>
      </dgm:t>
    </dgm:pt>
    <dgm:pt modelId="{4B47052B-2461-4576-A1F0-9AD825C268C1}">
      <dgm:prSet phldrT="[Text]" custT="1"/>
      <dgm:spPr>
        <a:solidFill>
          <a:srgbClr val="00788B"/>
        </a:solidFill>
      </dgm:spPr>
      <dgm:t>
        <a:bodyPr lIns="0" tIns="0" rIns="0" bIns="0"/>
        <a:lstStyle/>
        <a:p>
          <a:r>
            <a:rPr lang="en-US" sz="1400"/>
            <a:t>Evaluate Large Water Users</a:t>
          </a:r>
        </a:p>
      </dgm:t>
    </dgm:pt>
    <dgm:pt modelId="{026CD0B5-08E5-40E6-BFE6-14E070440315}" type="parTrans" cxnId="{E97BBD74-B0F6-4753-A425-8B6C96DD6AB4}">
      <dgm:prSet/>
      <dgm:spPr/>
      <dgm:t>
        <a:bodyPr/>
        <a:lstStyle/>
        <a:p>
          <a:endParaRPr lang="en-US" sz="4400"/>
        </a:p>
      </dgm:t>
    </dgm:pt>
    <dgm:pt modelId="{A08F2DC7-FA6E-4501-9B21-89AE269B2F74}" type="sibTrans" cxnId="{E97BBD74-B0F6-4753-A425-8B6C96DD6AB4}">
      <dgm:prSet/>
      <dgm:spPr/>
      <dgm:t>
        <a:bodyPr/>
        <a:lstStyle/>
        <a:p>
          <a:endParaRPr lang="en-US" sz="4400"/>
        </a:p>
      </dgm:t>
    </dgm:pt>
    <dgm:pt modelId="{396D1487-2515-4802-8810-29AC157E1B48}">
      <dgm:prSet phldrT="[Text]" custT="1"/>
      <dgm:spPr>
        <a:solidFill>
          <a:srgbClr val="63717A"/>
        </a:solidFill>
      </dgm:spPr>
      <dgm:t>
        <a:bodyPr lIns="0" tIns="0" rIns="0" bIns="0"/>
        <a:lstStyle/>
        <a:p>
          <a:r>
            <a:rPr lang="en-US" sz="1400"/>
            <a:t>Evaluate Current Infrastructure Capacity and Water Quality</a:t>
          </a:r>
        </a:p>
      </dgm:t>
    </dgm:pt>
    <dgm:pt modelId="{008EB434-FA79-4D82-811C-C85B3B43644F}" type="parTrans" cxnId="{93B9B1B2-E900-4BB1-A7DD-741404A6EF91}">
      <dgm:prSet/>
      <dgm:spPr/>
      <dgm:t>
        <a:bodyPr/>
        <a:lstStyle/>
        <a:p>
          <a:endParaRPr lang="en-US" sz="4400"/>
        </a:p>
      </dgm:t>
    </dgm:pt>
    <dgm:pt modelId="{DB2B18E6-95C6-441B-8213-A0A702871C2F}" type="sibTrans" cxnId="{93B9B1B2-E900-4BB1-A7DD-741404A6EF91}">
      <dgm:prSet/>
      <dgm:spPr/>
      <dgm:t>
        <a:bodyPr/>
        <a:lstStyle/>
        <a:p>
          <a:endParaRPr lang="en-US" sz="4400"/>
        </a:p>
      </dgm:t>
    </dgm:pt>
    <dgm:pt modelId="{9A888F1C-8ED2-4105-957D-8C9BF2FE2F13}">
      <dgm:prSet custT="1"/>
      <dgm:spPr>
        <a:solidFill>
          <a:srgbClr val="00788B"/>
        </a:solidFill>
      </dgm:spPr>
      <dgm:t>
        <a:bodyPr lIns="0" tIns="91440" rIns="0" bIns="0"/>
        <a:lstStyle/>
        <a:p>
          <a:r>
            <a:rPr lang="en-US" sz="1400"/>
            <a:t>Assess Current Water Reuse Systems</a:t>
          </a:r>
        </a:p>
      </dgm:t>
    </dgm:pt>
    <dgm:pt modelId="{55559DF5-4858-49DF-A46F-9F86AAB59F9C}" type="parTrans" cxnId="{BBE8323A-4297-4A49-9FF3-2FF65E2841E9}">
      <dgm:prSet/>
      <dgm:spPr/>
      <dgm:t>
        <a:bodyPr/>
        <a:lstStyle/>
        <a:p>
          <a:endParaRPr lang="en-US" sz="4400"/>
        </a:p>
      </dgm:t>
    </dgm:pt>
    <dgm:pt modelId="{BDECAE04-A447-4E7F-B4D0-89D148BD8E2B}" type="sibTrans" cxnId="{BBE8323A-4297-4A49-9FF3-2FF65E2841E9}">
      <dgm:prSet/>
      <dgm:spPr/>
      <dgm:t>
        <a:bodyPr/>
        <a:lstStyle/>
        <a:p>
          <a:endParaRPr lang="en-US" sz="4400"/>
        </a:p>
      </dgm:t>
    </dgm:pt>
    <dgm:pt modelId="{AA5A38E2-77BF-46E5-A02A-FEAF682624E0}">
      <dgm:prSet custT="1"/>
      <dgm:spPr>
        <a:solidFill>
          <a:srgbClr val="0474BC"/>
        </a:solidFill>
        <a:ln>
          <a:solidFill>
            <a:srgbClr val="FFFFFF"/>
          </a:solidFill>
        </a:ln>
      </dgm:spPr>
      <dgm:t>
        <a:bodyPr lIns="0" tIns="0" rIns="0" bIns="0"/>
        <a:lstStyle/>
        <a:p>
          <a:r>
            <a:rPr lang="en-US" sz="1400"/>
            <a:t>Define the Regulatory Pathway</a:t>
          </a:r>
        </a:p>
      </dgm:t>
    </dgm:pt>
    <dgm:pt modelId="{A9031462-5F5D-4B96-809E-1F7802FBA8DC}" type="parTrans" cxnId="{1946690B-B223-4BF6-BFC4-FACFF4F76506}">
      <dgm:prSet/>
      <dgm:spPr/>
      <dgm:t>
        <a:bodyPr/>
        <a:lstStyle/>
        <a:p>
          <a:endParaRPr lang="en-US" sz="4400"/>
        </a:p>
      </dgm:t>
    </dgm:pt>
    <dgm:pt modelId="{499A6E88-3BFF-4E68-9549-F00651806B1D}" type="sibTrans" cxnId="{1946690B-B223-4BF6-BFC4-FACFF4F76506}">
      <dgm:prSet/>
      <dgm:spPr/>
      <dgm:t>
        <a:bodyPr/>
        <a:lstStyle/>
        <a:p>
          <a:endParaRPr lang="en-US" sz="4400"/>
        </a:p>
      </dgm:t>
    </dgm:pt>
    <dgm:pt modelId="{FB482A35-F251-4382-8635-31CC9096AD5C}">
      <dgm:prSet custT="1"/>
      <dgm:spPr>
        <a:solidFill>
          <a:srgbClr val="00529B"/>
        </a:solidFill>
      </dgm:spPr>
      <dgm:t>
        <a:bodyPr lIns="0" tIns="91440" rIns="0" bIns="0"/>
        <a:lstStyle/>
        <a:p>
          <a:r>
            <a:rPr lang="en-US" sz="1400"/>
            <a:t>Define Potential Projects and Develop Project Costs</a:t>
          </a:r>
        </a:p>
      </dgm:t>
    </dgm:pt>
    <dgm:pt modelId="{27844758-F2B3-4399-A986-17749F0831BE}" type="parTrans" cxnId="{409055E6-F4B6-40B3-8B11-E81CD6D33280}">
      <dgm:prSet/>
      <dgm:spPr/>
      <dgm:t>
        <a:bodyPr/>
        <a:lstStyle/>
        <a:p>
          <a:endParaRPr lang="en-US" sz="4400"/>
        </a:p>
      </dgm:t>
    </dgm:pt>
    <dgm:pt modelId="{BF555944-94C2-4D23-889E-1D6FF09CC96B}" type="sibTrans" cxnId="{409055E6-F4B6-40B3-8B11-E81CD6D33280}">
      <dgm:prSet/>
      <dgm:spPr/>
      <dgm:t>
        <a:bodyPr/>
        <a:lstStyle/>
        <a:p>
          <a:endParaRPr lang="en-US" sz="4400"/>
        </a:p>
      </dgm:t>
    </dgm:pt>
    <dgm:pt modelId="{76002D4F-3224-48E8-B084-2A5DA5836B7F}" type="pres">
      <dgm:prSet presAssocID="{1784AFA3-F8AE-496C-BE85-4067F2AF4442}" presName="Name0" presStyleCnt="0">
        <dgm:presLayoutVars>
          <dgm:dir/>
          <dgm:resizeHandles val="exact"/>
        </dgm:presLayoutVars>
      </dgm:prSet>
      <dgm:spPr/>
    </dgm:pt>
    <dgm:pt modelId="{788AF586-E2C0-4AD9-89AA-D4E692277FEC}" type="pres">
      <dgm:prSet presAssocID="{ABF5FB1D-86FF-4D5E-901D-6FEA29E0E0CD}" presName="parTxOnly" presStyleLbl="node1" presStyleIdx="0" presStyleCnt="6" custScaleY="145384" custLinFactNeighborX="95861" custLinFactNeighborY="-535">
        <dgm:presLayoutVars>
          <dgm:bulletEnabled val="1"/>
        </dgm:presLayoutVars>
      </dgm:prSet>
      <dgm:spPr>
        <a:prstGeom prst="homePlate">
          <a:avLst/>
        </a:prstGeom>
      </dgm:spPr>
    </dgm:pt>
    <dgm:pt modelId="{1762EE5E-56DE-4E1C-BBAE-8ACE5EAD96DA}" type="pres">
      <dgm:prSet presAssocID="{D197D21B-5D73-4A20-8892-A072BACD9694}" presName="parSpace" presStyleCnt="0"/>
      <dgm:spPr/>
    </dgm:pt>
    <dgm:pt modelId="{2E8EFCB0-22C9-425D-A562-657728EF7A8C}" type="pres">
      <dgm:prSet presAssocID="{4B47052B-2461-4576-A1F0-9AD825C268C1}" presName="parTxOnly" presStyleLbl="node1" presStyleIdx="1" presStyleCnt="6" custScaleX="115129" custScaleY="145384" custLinFactNeighborX="42193" custLinFactNeighborY="-60">
        <dgm:presLayoutVars>
          <dgm:bulletEnabled val="1"/>
        </dgm:presLayoutVars>
      </dgm:prSet>
      <dgm:spPr/>
    </dgm:pt>
    <dgm:pt modelId="{F5A8ED9B-085E-4155-B395-B6771443CD54}" type="pres">
      <dgm:prSet presAssocID="{A08F2DC7-FA6E-4501-9B21-89AE269B2F74}" presName="parSpace" presStyleCnt="0"/>
      <dgm:spPr/>
    </dgm:pt>
    <dgm:pt modelId="{FB4D09CD-DCF4-4D1D-89EC-5124E68430B5}" type="pres">
      <dgm:prSet presAssocID="{396D1487-2515-4802-8810-29AC157E1B48}" presName="parTxOnly" presStyleLbl="node1" presStyleIdx="2" presStyleCnt="6" custScaleX="119359" custScaleY="145384" custLinFactNeighborX="-218" custLinFactNeighborY="473">
        <dgm:presLayoutVars>
          <dgm:bulletEnabled val="1"/>
        </dgm:presLayoutVars>
      </dgm:prSet>
      <dgm:spPr/>
    </dgm:pt>
    <dgm:pt modelId="{6E43939E-1AD1-4BFA-B4B4-3A7106E989BC}" type="pres">
      <dgm:prSet presAssocID="{DB2B18E6-95C6-441B-8213-A0A702871C2F}" presName="parSpace" presStyleCnt="0"/>
      <dgm:spPr/>
    </dgm:pt>
    <dgm:pt modelId="{239270B7-5CC3-43CD-A300-095020B7B77D}" type="pres">
      <dgm:prSet presAssocID="{9A888F1C-8ED2-4105-957D-8C9BF2FE2F13}" presName="parTxOnly" presStyleLbl="node1" presStyleIdx="3" presStyleCnt="6" custScaleX="108627" custScaleY="145384" custLinFactNeighborX="-46819" custLinFactNeighborY="330">
        <dgm:presLayoutVars>
          <dgm:bulletEnabled val="1"/>
        </dgm:presLayoutVars>
      </dgm:prSet>
      <dgm:spPr/>
    </dgm:pt>
    <dgm:pt modelId="{F96DD2AC-B6C8-49BB-91E4-1EA3122C1650}" type="pres">
      <dgm:prSet presAssocID="{BDECAE04-A447-4E7F-B4D0-89D148BD8E2B}" presName="parSpace" presStyleCnt="0"/>
      <dgm:spPr/>
    </dgm:pt>
    <dgm:pt modelId="{0FDE0B92-0AF0-4B68-9A5F-6C50EEA1199F}" type="pres">
      <dgm:prSet presAssocID="{AA5A38E2-77BF-46E5-A02A-FEAF682624E0}" presName="parTxOnly" presStyleLbl="node1" presStyleIdx="4" presStyleCnt="6" custScaleX="112638" custScaleY="145384" custLinFactNeighborX="-93197" custLinFactNeighborY="-43">
        <dgm:presLayoutVars>
          <dgm:bulletEnabled val="1"/>
        </dgm:presLayoutVars>
      </dgm:prSet>
      <dgm:spPr/>
    </dgm:pt>
    <dgm:pt modelId="{302AC745-1945-4524-9A6E-2201EDCA4F2B}" type="pres">
      <dgm:prSet presAssocID="{499A6E88-3BFF-4E68-9549-F00651806B1D}" presName="parSpace" presStyleCnt="0"/>
      <dgm:spPr/>
    </dgm:pt>
    <dgm:pt modelId="{659B5A05-F593-4A0A-BC2D-2E4A6EB5187E}" type="pres">
      <dgm:prSet presAssocID="{FB482A35-F251-4382-8635-31CC9096AD5C}" presName="parTxOnly" presStyleLbl="node1" presStyleIdx="5" presStyleCnt="6" custScaleX="121591" custScaleY="145384" custLinFactX="-7155" custLinFactNeighborX="-100000" custLinFactNeighborY="492">
        <dgm:presLayoutVars>
          <dgm:bulletEnabled val="1"/>
        </dgm:presLayoutVars>
      </dgm:prSet>
      <dgm:spPr/>
    </dgm:pt>
  </dgm:ptLst>
  <dgm:cxnLst>
    <dgm:cxn modelId="{1946690B-B223-4BF6-BFC4-FACFF4F76506}" srcId="{1784AFA3-F8AE-496C-BE85-4067F2AF4442}" destId="{AA5A38E2-77BF-46E5-A02A-FEAF682624E0}" srcOrd="4" destOrd="0" parTransId="{A9031462-5F5D-4B96-809E-1F7802FBA8DC}" sibTransId="{499A6E88-3BFF-4E68-9549-F00651806B1D}"/>
    <dgm:cxn modelId="{BBE8323A-4297-4A49-9FF3-2FF65E2841E9}" srcId="{1784AFA3-F8AE-496C-BE85-4067F2AF4442}" destId="{9A888F1C-8ED2-4105-957D-8C9BF2FE2F13}" srcOrd="3" destOrd="0" parTransId="{55559DF5-4858-49DF-A46F-9F86AAB59F9C}" sibTransId="{BDECAE04-A447-4E7F-B4D0-89D148BD8E2B}"/>
    <dgm:cxn modelId="{877C4F43-0BB7-49C5-AC9E-56929DC24F43}" type="presOf" srcId="{4B47052B-2461-4576-A1F0-9AD825C268C1}" destId="{2E8EFCB0-22C9-425D-A562-657728EF7A8C}" srcOrd="0" destOrd="0" presId="urn:microsoft.com/office/officeart/2005/8/layout/hChevron3"/>
    <dgm:cxn modelId="{4072C26D-F4CA-4409-836C-4891AA2C22E5}" srcId="{1784AFA3-F8AE-496C-BE85-4067F2AF4442}" destId="{ABF5FB1D-86FF-4D5E-901D-6FEA29E0E0CD}" srcOrd="0" destOrd="0" parTransId="{706EEEC2-24FD-49ED-9B11-1A4E8B99E08B}" sibTransId="{D197D21B-5D73-4A20-8892-A072BACD9694}"/>
    <dgm:cxn modelId="{E97BBD74-B0F6-4753-A425-8B6C96DD6AB4}" srcId="{1784AFA3-F8AE-496C-BE85-4067F2AF4442}" destId="{4B47052B-2461-4576-A1F0-9AD825C268C1}" srcOrd="1" destOrd="0" parTransId="{026CD0B5-08E5-40E6-BFE6-14E070440315}" sibTransId="{A08F2DC7-FA6E-4501-9B21-89AE269B2F74}"/>
    <dgm:cxn modelId="{C4BF9D57-D771-424D-AD3E-0B10E2523554}" type="presOf" srcId="{396D1487-2515-4802-8810-29AC157E1B48}" destId="{FB4D09CD-DCF4-4D1D-89EC-5124E68430B5}" srcOrd="0" destOrd="0" presId="urn:microsoft.com/office/officeart/2005/8/layout/hChevron3"/>
    <dgm:cxn modelId="{29C31C96-30DD-489A-AC07-4CED90EE3759}" type="presOf" srcId="{1784AFA3-F8AE-496C-BE85-4067F2AF4442}" destId="{76002D4F-3224-48E8-B084-2A5DA5836B7F}" srcOrd="0" destOrd="0" presId="urn:microsoft.com/office/officeart/2005/8/layout/hChevron3"/>
    <dgm:cxn modelId="{D7D65A97-DDF0-4C08-9F4B-4CC3C119171C}" type="presOf" srcId="{AA5A38E2-77BF-46E5-A02A-FEAF682624E0}" destId="{0FDE0B92-0AF0-4B68-9A5F-6C50EEA1199F}" srcOrd="0" destOrd="0" presId="urn:microsoft.com/office/officeart/2005/8/layout/hChevron3"/>
    <dgm:cxn modelId="{AC5758A7-7FF4-4325-A1B3-D8C3B00C5BC2}" type="presOf" srcId="{FB482A35-F251-4382-8635-31CC9096AD5C}" destId="{659B5A05-F593-4A0A-BC2D-2E4A6EB5187E}" srcOrd="0" destOrd="0" presId="urn:microsoft.com/office/officeart/2005/8/layout/hChevron3"/>
    <dgm:cxn modelId="{C06DE2AF-4837-4286-A75F-64BBFD30C9AA}" type="presOf" srcId="{ABF5FB1D-86FF-4D5E-901D-6FEA29E0E0CD}" destId="{788AF586-E2C0-4AD9-89AA-D4E692277FEC}" srcOrd="0" destOrd="0" presId="urn:microsoft.com/office/officeart/2005/8/layout/hChevron3"/>
    <dgm:cxn modelId="{93B9B1B2-E900-4BB1-A7DD-741404A6EF91}" srcId="{1784AFA3-F8AE-496C-BE85-4067F2AF4442}" destId="{396D1487-2515-4802-8810-29AC157E1B48}" srcOrd="2" destOrd="0" parTransId="{008EB434-FA79-4D82-811C-C85B3B43644F}" sibTransId="{DB2B18E6-95C6-441B-8213-A0A702871C2F}"/>
    <dgm:cxn modelId="{91C122CA-6C7A-407D-AC9F-6A45E7D9D755}" type="presOf" srcId="{9A888F1C-8ED2-4105-957D-8C9BF2FE2F13}" destId="{239270B7-5CC3-43CD-A300-095020B7B77D}" srcOrd="0" destOrd="0" presId="urn:microsoft.com/office/officeart/2005/8/layout/hChevron3"/>
    <dgm:cxn modelId="{409055E6-F4B6-40B3-8B11-E81CD6D33280}" srcId="{1784AFA3-F8AE-496C-BE85-4067F2AF4442}" destId="{FB482A35-F251-4382-8635-31CC9096AD5C}" srcOrd="5" destOrd="0" parTransId="{27844758-F2B3-4399-A986-17749F0831BE}" sibTransId="{BF555944-94C2-4D23-889E-1D6FF09CC96B}"/>
    <dgm:cxn modelId="{3DD3671F-3526-4CFC-B7D1-77E0E3182269}" type="presParOf" srcId="{76002D4F-3224-48E8-B084-2A5DA5836B7F}" destId="{788AF586-E2C0-4AD9-89AA-D4E692277FEC}" srcOrd="0" destOrd="0" presId="urn:microsoft.com/office/officeart/2005/8/layout/hChevron3"/>
    <dgm:cxn modelId="{2F136420-8501-4895-9FF8-95A5C9CDAB5B}" type="presParOf" srcId="{76002D4F-3224-48E8-B084-2A5DA5836B7F}" destId="{1762EE5E-56DE-4E1C-BBAE-8ACE5EAD96DA}" srcOrd="1" destOrd="0" presId="urn:microsoft.com/office/officeart/2005/8/layout/hChevron3"/>
    <dgm:cxn modelId="{0FCA5335-E4BB-4230-B21F-80CBD81E4BDC}" type="presParOf" srcId="{76002D4F-3224-48E8-B084-2A5DA5836B7F}" destId="{2E8EFCB0-22C9-425D-A562-657728EF7A8C}" srcOrd="2" destOrd="0" presId="urn:microsoft.com/office/officeart/2005/8/layout/hChevron3"/>
    <dgm:cxn modelId="{9D723BEC-E31B-471C-93B7-B1C0E4F5DD6E}" type="presParOf" srcId="{76002D4F-3224-48E8-B084-2A5DA5836B7F}" destId="{F5A8ED9B-085E-4155-B395-B6771443CD54}" srcOrd="3" destOrd="0" presId="urn:microsoft.com/office/officeart/2005/8/layout/hChevron3"/>
    <dgm:cxn modelId="{870F35F1-AEBD-4CEA-83FD-409A9C691791}" type="presParOf" srcId="{76002D4F-3224-48E8-B084-2A5DA5836B7F}" destId="{FB4D09CD-DCF4-4D1D-89EC-5124E68430B5}" srcOrd="4" destOrd="0" presId="urn:microsoft.com/office/officeart/2005/8/layout/hChevron3"/>
    <dgm:cxn modelId="{21AF0F93-C357-491E-BD36-F008219F0C6D}" type="presParOf" srcId="{76002D4F-3224-48E8-B084-2A5DA5836B7F}" destId="{6E43939E-1AD1-4BFA-B4B4-3A7106E989BC}" srcOrd="5" destOrd="0" presId="urn:microsoft.com/office/officeart/2005/8/layout/hChevron3"/>
    <dgm:cxn modelId="{E43EFC0F-DA9B-4758-8709-C736D85B032D}" type="presParOf" srcId="{76002D4F-3224-48E8-B084-2A5DA5836B7F}" destId="{239270B7-5CC3-43CD-A300-095020B7B77D}" srcOrd="6" destOrd="0" presId="urn:microsoft.com/office/officeart/2005/8/layout/hChevron3"/>
    <dgm:cxn modelId="{8050549F-D014-4832-9F4E-2E89219B887D}" type="presParOf" srcId="{76002D4F-3224-48E8-B084-2A5DA5836B7F}" destId="{F96DD2AC-B6C8-49BB-91E4-1EA3122C1650}" srcOrd="7" destOrd="0" presId="urn:microsoft.com/office/officeart/2005/8/layout/hChevron3"/>
    <dgm:cxn modelId="{189678B6-D723-40A8-A832-86EF96164F01}" type="presParOf" srcId="{76002D4F-3224-48E8-B084-2A5DA5836B7F}" destId="{0FDE0B92-0AF0-4B68-9A5F-6C50EEA1199F}" srcOrd="8" destOrd="0" presId="urn:microsoft.com/office/officeart/2005/8/layout/hChevron3"/>
    <dgm:cxn modelId="{FAECF014-1A77-4A98-9B61-0EC2E0759643}" type="presParOf" srcId="{76002D4F-3224-48E8-B084-2A5DA5836B7F}" destId="{302AC745-1945-4524-9A6E-2201EDCA4F2B}" srcOrd="9" destOrd="0" presId="urn:microsoft.com/office/officeart/2005/8/layout/hChevron3"/>
    <dgm:cxn modelId="{92CAB86E-97F8-4CE1-B677-2049BDC88B78}" type="presParOf" srcId="{76002D4F-3224-48E8-B084-2A5DA5836B7F}" destId="{659B5A05-F593-4A0A-BC2D-2E4A6EB5187E}" srcOrd="10"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60BBF1-9754-468D-BBBA-817923438B9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821897-9E2A-44C9-B980-4978C0D80F0F}">
      <dgm:prSet phldrT="[Text]" custT="1"/>
      <dgm:spPr/>
      <dgm:t>
        <a:bodyPr/>
        <a:lstStyle/>
        <a:p>
          <a:r>
            <a:rPr lang="en-US" sz="1400"/>
            <a:t>Perform wastewater effluent characterization</a:t>
          </a:r>
        </a:p>
      </dgm:t>
    </dgm:pt>
    <dgm:pt modelId="{42AA3FFD-A808-466A-88F8-1298CF95F3E5}" type="parTrans" cxnId="{C9A8B26C-11D3-4E1B-BB85-B541C032D3AE}">
      <dgm:prSet/>
      <dgm:spPr/>
      <dgm:t>
        <a:bodyPr/>
        <a:lstStyle/>
        <a:p>
          <a:endParaRPr lang="en-US" sz="2000"/>
        </a:p>
      </dgm:t>
    </dgm:pt>
    <dgm:pt modelId="{DC14D799-A14D-4776-8A77-CBBB6BB3877B}" type="sibTrans" cxnId="{C9A8B26C-11D3-4E1B-BB85-B541C032D3AE}">
      <dgm:prSet/>
      <dgm:spPr/>
      <dgm:t>
        <a:bodyPr/>
        <a:lstStyle/>
        <a:p>
          <a:endParaRPr lang="en-US" sz="2000"/>
        </a:p>
      </dgm:t>
    </dgm:pt>
    <dgm:pt modelId="{F8732B60-2011-407A-9D5A-25FCF9A6987D}">
      <dgm:prSet phldrT="[Text]" custT="1"/>
      <dgm:spPr/>
      <dgm:t>
        <a:bodyPr/>
        <a:lstStyle/>
        <a:p>
          <a:r>
            <a:rPr lang="en-US" sz="1400"/>
            <a:t>Submit a pilot-scale study protocol</a:t>
          </a:r>
        </a:p>
      </dgm:t>
    </dgm:pt>
    <dgm:pt modelId="{B66C0265-091D-4B96-887E-804C887CA2F2}" type="parTrans" cxnId="{12E8A281-D0ED-47DC-A4AF-1D37099A09A5}">
      <dgm:prSet/>
      <dgm:spPr/>
      <dgm:t>
        <a:bodyPr/>
        <a:lstStyle/>
        <a:p>
          <a:endParaRPr lang="en-US" sz="2000"/>
        </a:p>
      </dgm:t>
    </dgm:pt>
    <dgm:pt modelId="{D656E4B6-8410-419E-ABEC-A5D0C9B19435}" type="sibTrans" cxnId="{12E8A281-D0ED-47DC-A4AF-1D37099A09A5}">
      <dgm:prSet/>
      <dgm:spPr/>
      <dgm:t>
        <a:bodyPr/>
        <a:lstStyle/>
        <a:p>
          <a:endParaRPr lang="en-US" sz="2000"/>
        </a:p>
      </dgm:t>
    </dgm:pt>
    <dgm:pt modelId="{EFEFFA31-0FDF-48D7-89CF-26E1C8412D75}">
      <dgm:prSet phldrT="[Text]" custT="1"/>
      <dgm:spPr/>
      <dgm:t>
        <a:bodyPr/>
        <a:lstStyle/>
        <a:p>
          <a:r>
            <a:rPr lang="en-US" sz="1400"/>
            <a:t>Conduct the pilot-scale study and prepare a report	</a:t>
          </a:r>
        </a:p>
      </dgm:t>
    </dgm:pt>
    <dgm:pt modelId="{53B2A015-038A-4F38-BB44-27DC7AB3FA46}" type="parTrans" cxnId="{3691E515-0AE2-4BA9-BF17-28F76B30BE19}">
      <dgm:prSet/>
      <dgm:spPr/>
      <dgm:t>
        <a:bodyPr/>
        <a:lstStyle/>
        <a:p>
          <a:endParaRPr lang="en-US" sz="2000"/>
        </a:p>
      </dgm:t>
    </dgm:pt>
    <dgm:pt modelId="{5725210B-9B6D-4A54-BCF1-ECC000EBEF23}" type="sibTrans" cxnId="{3691E515-0AE2-4BA9-BF17-28F76B30BE19}">
      <dgm:prSet/>
      <dgm:spPr/>
      <dgm:t>
        <a:bodyPr/>
        <a:lstStyle/>
        <a:p>
          <a:endParaRPr lang="en-US" sz="2000"/>
        </a:p>
      </dgm:t>
    </dgm:pt>
    <dgm:pt modelId="{A45DBCD1-8AE3-4FDE-A573-71F59C2EFDD1}">
      <dgm:prSet phldrT="[Text]" custT="1"/>
      <dgm:spPr/>
      <dgm:t>
        <a:bodyPr/>
        <a:lstStyle/>
        <a:p>
          <a:r>
            <a:rPr lang="en-US" sz="1400"/>
            <a:t>Submit the pilot-scale study report</a:t>
          </a:r>
        </a:p>
      </dgm:t>
    </dgm:pt>
    <dgm:pt modelId="{E5398EEA-80DB-46FD-99A6-4CB7D59D9725}" type="parTrans" cxnId="{852759B3-FE72-42B4-AD68-8099F7BB7A93}">
      <dgm:prSet/>
      <dgm:spPr/>
      <dgm:t>
        <a:bodyPr/>
        <a:lstStyle/>
        <a:p>
          <a:endParaRPr lang="en-US" sz="2000"/>
        </a:p>
      </dgm:t>
    </dgm:pt>
    <dgm:pt modelId="{CA005FA5-39A3-43F9-BB8E-1C7F928E2EDC}" type="sibTrans" cxnId="{852759B3-FE72-42B4-AD68-8099F7BB7A93}">
      <dgm:prSet/>
      <dgm:spPr/>
      <dgm:t>
        <a:bodyPr/>
        <a:lstStyle/>
        <a:p>
          <a:endParaRPr lang="en-US" sz="2000"/>
        </a:p>
      </dgm:t>
    </dgm:pt>
    <dgm:pt modelId="{1D61BA09-4855-4994-8878-B6441C68FE6B}">
      <dgm:prSet phldrT="[Text]" custT="1"/>
      <dgm:spPr/>
      <dgm:t>
        <a:bodyPr/>
        <a:lstStyle/>
        <a:p>
          <a:r>
            <a:rPr lang="en-US" sz="1400"/>
            <a:t>Submit plans and specifications for the DPR Plant</a:t>
          </a:r>
        </a:p>
      </dgm:t>
    </dgm:pt>
    <dgm:pt modelId="{3821859C-3320-4504-9E36-F368A28C51AC}" type="parTrans" cxnId="{AA815E54-DB15-47E8-B2E9-1CC81535453B}">
      <dgm:prSet/>
      <dgm:spPr/>
      <dgm:t>
        <a:bodyPr/>
        <a:lstStyle/>
        <a:p>
          <a:endParaRPr lang="en-US" sz="2000"/>
        </a:p>
      </dgm:t>
    </dgm:pt>
    <dgm:pt modelId="{9AE83587-2696-49BF-B802-A6D538F99290}" type="sibTrans" cxnId="{AA815E54-DB15-47E8-B2E9-1CC81535453B}">
      <dgm:prSet/>
      <dgm:spPr/>
      <dgm:t>
        <a:bodyPr/>
        <a:lstStyle/>
        <a:p>
          <a:endParaRPr lang="en-US" sz="2000"/>
        </a:p>
      </dgm:t>
    </dgm:pt>
    <dgm:pt modelId="{2E5D7523-A309-4E30-91CE-374F355F4E36}">
      <dgm:prSet phldrT="[Text]" custT="1"/>
      <dgm:spPr/>
      <dgm:t>
        <a:bodyPr/>
        <a:lstStyle/>
        <a:p>
          <a:r>
            <a:rPr lang="en-US" sz="1400"/>
            <a:t>Construct the DPR Plant</a:t>
          </a:r>
        </a:p>
      </dgm:t>
    </dgm:pt>
    <dgm:pt modelId="{1C99958D-ED15-4247-87C6-FE67DE59F18C}" type="parTrans" cxnId="{73FC62A8-A97C-4846-840E-893642A0B414}">
      <dgm:prSet/>
      <dgm:spPr/>
      <dgm:t>
        <a:bodyPr/>
        <a:lstStyle/>
        <a:p>
          <a:endParaRPr lang="en-US" sz="2000"/>
        </a:p>
      </dgm:t>
    </dgm:pt>
    <dgm:pt modelId="{C75E3EBC-1F84-4B65-9A5C-1E395651DD44}" type="sibTrans" cxnId="{73FC62A8-A97C-4846-840E-893642A0B414}">
      <dgm:prSet/>
      <dgm:spPr/>
      <dgm:t>
        <a:bodyPr/>
        <a:lstStyle/>
        <a:p>
          <a:endParaRPr lang="en-US" sz="2000"/>
        </a:p>
      </dgm:t>
    </dgm:pt>
    <dgm:pt modelId="{7DDF6834-5A21-45CC-987D-6291A8FFDEEA}">
      <dgm:prSet phldrT="[Text]" custT="1"/>
      <dgm:spPr/>
      <dgm:t>
        <a:bodyPr/>
        <a:lstStyle/>
        <a:p>
          <a:r>
            <a:rPr lang="en-US" sz="1400"/>
            <a:t>Submit a disinfection protocol (“CT Study”) and test parameters to verify membrane performance</a:t>
          </a:r>
        </a:p>
      </dgm:t>
    </dgm:pt>
    <dgm:pt modelId="{6A99BF6D-ED08-413A-81EA-1CB4E6499C66}" type="parTrans" cxnId="{1BCF0BB8-3971-404A-AE94-62C4C0FE62EF}">
      <dgm:prSet/>
      <dgm:spPr/>
      <dgm:t>
        <a:bodyPr/>
        <a:lstStyle/>
        <a:p>
          <a:endParaRPr lang="en-US" sz="2000"/>
        </a:p>
      </dgm:t>
    </dgm:pt>
    <dgm:pt modelId="{BA92AF15-DC23-4CB1-A529-EDA43714E341}" type="sibTrans" cxnId="{1BCF0BB8-3971-404A-AE94-62C4C0FE62EF}">
      <dgm:prSet/>
      <dgm:spPr/>
      <dgm:t>
        <a:bodyPr/>
        <a:lstStyle/>
        <a:p>
          <a:endParaRPr lang="en-US" sz="2000"/>
        </a:p>
      </dgm:t>
    </dgm:pt>
    <dgm:pt modelId="{0E87FE1A-1E9A-46C3-BA61-978280E0E01E}">
      <dgm:prSet phldrT="[Text]" custT="1"/>
      <dgm:spPr/>
      <dgm:t>
        <a:bodyPr/>
        <a:lstStyle/>
        <a:p>
          <a:r>
            <a:rPr lang="en-US" sz="1400"/>
            <a:t>Submit a full-scale verification test protocol</a:t>
          </a:r>
        </a:p>
      </dgm:t>
    </dgm:pt>
    <dgm:pt modelId="{9AD8D7B0-56C1-4EA6-9935-BE264110FFEA}" type="parTrans" cxnId="{46D3F57D-DE89-4557-8352-2F16B8311B99}">
      <dgm:prSet/>
      <dgm:spPr/>
      <dgm:t>
        <a:bodyPr/>
        <a:lstStyle/>
        <a:p>
          <a:endParaRPr lang="en-US" sz="2000"/>
        </a:p>
      </dgm:t>
    </dgm:pt>
    <dgm:pt modelId="{1ABC47E7-B8EE-42FA-80EE-55A22C0B498C}" type="sibTrans" cxnId="{46D3F57D-DE89-4557-8352-2F16B8311B99}">
      <dgm:prSet/>
      <dgm:spPr/>
      <dgm:t>
        <a:bodyPr/>
        <a:lstStyle/>
        <a:p>
          <a:endParaRPr lang="en-US" sz="2000"/>
        </a:p>
      </dgm:t>
    </dgm:pt>
    <dgm:pt modelId="{65161653-1341-46EE-AAEF-B86BB7FCEC8B}">
      <dgm:prSet phldrT="[Text]" custT="1"/>
      <dgm:spPr/>
      <dgm:t>
        <a:bodyPr/>
        <a:lstStyle/>
        <a:p>
          <a:r>
            <a:rPr lang="en-US" sz="1400"/>
            <a:t>Startup the DPR Plant, conduct the full-scale verification, &amp; prepare report with test results</a:t>
          </a:r>
        </a:p>
      </dgm:t>
    </dgm:pt>
    <dgm:pt modelId="{138F0C0C-06D6-47CC-B6DE-447EED0E303D}" type="parTrans" cxnId="{154FA137-2F95-45EE-AA89-57ED80C1A97B}">
      <dgm:prSet/>
      <dgm:spPr/>
      <dgm:t>
        <a:bodyPr/>
        <a:lstStyle/>
        <a:p>
          <a:endParaRPr lang="en-US" sz="2000"/>
        </a:p>
      </dgm:t>
    </dgm:pt>
    <dgm:pt modelId="{8FCAB80D-888B-49ED-A0C9-C0789F5D8194}" type="sibTrans" cxnId="{154FA137-2F95-45EE-AA89-57ED80C1A97B}">
      <dgm:prSet/>
      <dgm:spPr/>
      <dgm:t>
        <a:bodyPr/>
        <a:lstStyle/>
        <a:p>
          <a:endParaRPr lang="en-US" sz="2000"/>
        </a:p>
      </dgm:t>
    </dgm:pt>
    <dgm:pt modelId="{E14C6FC1-9D97-4DD8-83E6-6F8BCC3D3B9B}">
      <dgm:prSet phldrT="[Text]" custT="1"/>
      <dgm:spPr/>
      <dgm:t>
        <a:bodyPr/>
        <a:lstStyle/>
        <a:p>
          <a:r>
            <a:rPr lang="en-US" sz="1400"/>
            <a:t>Submit the full-scale verification test report</a:t>
          </a:r>
        </a:p>
      </dgm:t>
    </dgm:pt>
    <dgm:pt modelId="{8A57ABAE-48A2-4636-A97C-33B7E6D555B4}" type="parTrans" cxnId="{2B0B3332-2BCA-4067-90EA-1BC0EAD1D074}">
      <dgm:prSet/>
      <dgm:spPr/>
      <dgm:t>
        <a:bodyPr/>
        <a:lstStyle/>
        <a:p>
          <a:endParaRPr lang="en-US" sz="2000"/>
        </a:p>
      </dgm:t>
    </dgm:pt>
    <dgm:pt modelId="{12696D33-ECB5-42E1-8362-DDABB2C9B1A4}" type="sibTrans" cxnId="{2B0B3332-2BCA-4067-90EA-1BC0EAD1D074}">
      <dgm:prSet/>
      <dgm:spPr/>
      <dgm:t>
        <a:bodyPr/>
        <a:lstStyle/>
        <a:p>
          <a:endParaRPr lang="en-US" sz="2000"/>
        </a:p>
      </dgm:t>
    </dgm:pt>
    <dgm:pt modelId="{1A012C66-12BC-4B60-A35A-80EAD23B1C09}" type="pres">
      <dgm:prSet presAssocID="{CF60BBF1-9754-468D-BBBA-817923438B96}" presName="linear" presStyleCnt="0">
        <dgm:presLayoutVars>
          <dgm:dir/>
          <dgm:animLvl val="lvl"/>
          <dgm:resizeHandles val="exact"/>
        </dgm:presLayoutVars>
      </dgm:prSet>
      <dgm:spPr/>
    </dgm:pt>
    <dgm:pt modelId="{BD8E9FDB-8F92-473C-A9AB-4ED3BAF04590}" type="pres">
      <dgm:prSet presAssocID="{64821897-9E2A-44C9-B980-4978C0D80F0F}" presName="parentLin" presStyleCnt="0"/>
      <dgm:spPr/>
    </dgm:pt>
    <dgm:pt modelId="{8032AD94-870F-48AE-BDB3-0334663D73FC}" type="pres">
      <dgm:prSet presAssocID="{64821897-9E2A-44C9-B980-4978C0D80F0F}" presName="parentLeftMargin" presStyleLbl="node1" presStyleIdx="0" presStyleCnt="10"/>
      <dgm:spPr/>
    </dgm:pt>
    <dgm:pt modelId="{98D1C99B-08D1-4218-B570-4A5DB4381090}" type="pres">
      <dgm:prSet presAssocID="{64821897-9E2A-44C9-B980-4978C0D80F0F}" presName="parentText" presStyleLbl="node1" presStyleIdx="0" presStyleCnt="10">
        <dgm:presLayoutVars>
          <dgm:chMax val="0"/>
          <dgm:bulletEnabled val="1"/>
        </dgm:presLayoutVars>
      </dgm:prSet>
      <dgm:spPr/>
    </dgm:pt>
    <dgm:pt modelId="{1C4657D1-5464-411C-952D-3AA92B30D1B6}" type="pres">
      <dgm:prSet presAssocID="{64821897-9E2A-44C9-B980-4978C0D80F0F}" presName="negativeSpace" presStyleCnt="0"/>
      <dgm:spPr/>
    </dgm:pt>
    <dgm:pt modelId="{8781A9AD-A4E7-472F-BF0B-4FA3AEB1865F}" type="pres">
      <dgm:prSet presAssocID="{64821897-9E2A-44C9-B980-4978C0D80F0F}" presName="childText" presStyleLbl="conFgAcc1" presStyleIdx="0" presStyleCnt="10">
        <dgm:presLayoutVars>
          <dgm:bulletEnabled val="1"/>
        </dgm:presLayoutVars>
      </dgm:prSet>
      <dgm:spPr/>
    </dgm:pt>
    <dgm:pt modelId="{2203C937-8FE4-49AD-B5AA-B139C6983678}" type="pres">
      <dgm:prSet presAssocID="{DC14D799-A14D-4776-8A77-CBBB6BB3877B}" presName="spaceBetweenRectangles" presStyleCnt="0"/>
      <dgm:spPr/>
    </dgm:pt>
    <dgm:pt modelId="{198A3FB9-125A-45BE-8E89-8099CFD20A7B}" type="pres">
      <dgm:prSet presAssocID="{F8732B60-2011-407A-9D5A-25FCF9A6987D}" presName="parentLin" presStyleCnt="0"/>
      <dgm:spPr/>
    </dgm:pt>
    <dgm:pt modelId="{1B75EE64-B486-49B3-AF6F-4F6E596CD2EF}" type="pres">
      <dgm:prSet presAssocID="{F8732B60-2011-407A-9D5A-25FCF9A6987D}" presName="parentLeftMargin" presStyleLbl="node1" presStyleIdx="0" presStyleCnt="10"/>
      <dgm:spPr/>
    </dgm:pt>
    <dgm:pt modelId="{10311458-31DB-47A5-89F4-A714F3BCEEA1}" type="pres">
      <dgm:prSet presAssocID="{F8732B60-2011-407A-9D5A-25FCF9A6987D}" presName="parentText" presStyleLbl="node1" presStyleIdx="1" presStyleCnt="10">
        <dgm:presLayoutVars>
          <dgm:chMax val="0"/>
          <dgm:bulletEnabled val="1"/>
        </dgm:presLayoutVars>
      </dgm:prSet>
      <dgm:spPr/>
    </dgm:pt>
    <dgm:pt modelId="{043958D9-3B19-451A-B903-40DB7A812FEF}" type="pres">
      <dgm:prSet presAssocID="{F8732B60-2011-407A-9D5A-25FCF9A6987D}" presName="negativeSpace" presStyleCnt="0"/>
      <dgm:spPr/>
    </dgm:pt>
    <dgm:pt modelId="{DC09E020-24AE-4051-B32F-214460E9CEB5}" type="pres">
      <dgm:prSet presAssocID="{F8732B60-2011-407A-9D5A-25FCF9A6987D}" presName="childText" presStyleLbl="conFgAcc1" presStyleIdx="1" presStyleCnt="10">
        <dgm:presLayoutVars>
          <dgm:bulletEnabled val="1"/>
        </dgm:presLayoutVars>
      </dgm:prSet>
      <dgm:spPr/>
    </dgm:pt>
    <dgm:pt modelId="{3E0B01C6-2A05-43EA-90EF-AC4644C32F72}" type="pres">
      <dgm:prSet presAssocID="{D656E4B6-8410-419E-ABEC-A5D0C9B19435}" presName="spaceBetweenRectangles" presStyleCnt="0"/>
      <dgm:spPr/>
    </dgm:pt>
    <dgm:pt modelId="{6066632B-2303-4B0F-8B20-0447D6729630}" type="pres">
      <dgm:prSet presAssocID="{EFEFFA31-0FDF-48D7-89CF-26E1C8412D75}" presName="parentLin" presStyleCnt="0"/>
      <dgm:spPr/>
    </dgm:pt>
    <dgm:pt modelId="{A75108F5-8E64-4374-870E-852A0F2121C7}" type="pres">
      <dgm:prSet presAssocID="{EFEFFA31-0FDF-48D7-89CF-26E1C8412D75}" presName="parentLeftMargin" presStyleLbl="node1" presStyleIdx="1" presStyleCnt="10"/>
      <dgm:spPr/>
    </dgm:pt>
    <dgm:pt modelId="{0CD02299-C856-4B1D-8726-EF1B0DBEF14A}" type="pres">
      <dgm:prSet presAssocID="{EFEFFA31-0FDF-48D7-89CF-26E1C8412D75}" presName="parentText" presStyleLbl="node1" presStyleIdx="2" presStyleCnt="10">
        <dgm:presLayoutVars>
          <dgm:chMax val="0"/>
          <dgm:bulletEnabled val="1"/>
        </dgm:presLayoutVars>
      </dgm:prSet>
      <dgm:spPr/>
    </dgm:pt>
    <dgm:pt modelId="{04FD06C7-7980-4FFE-9535-772DAAE02B92}" type="pres">
      <dgm:prSet presAssocID="{EFEFFA31-0FDF-48D7-89CF-26E1C8412D75}" presName="negativeSpace" presStyleCnt="0"/>
      <dgm:spPr/>
    </dgm:pt>
    <dgm:pt modelId="{3E1545E6-DFB2-4810-9044-7BEF6212EBA4}" type="pres">
      <dgm:prSet presAssocID="{EFEFFA31-0FDF-48D7-89CF-26E1C8412D75}" presName="childText" presStyleLbl="conFgAcc1" presStyleIdx="2" presStyleCnt="10">
        <dgm:presLayoutVars>
          <dgm:bulletEnabled val="1"/>
        </dgm:presLayoutVars>
      </dgm:prSet>
      <dgm:spPr/>
    </dgm:pt>
    <dgm:pt modelId="{056C146B-02A9-4DDA-BE97-CE7C8F4ED001}" type="pres">
      <dgm:prSet presAssocID="{5725210B-9B6D-4A54-BCF1-ECC000EBEF23}" presName="spaceBetweenRectangles" presStyleCnt="0"/>
      <dgm:spPr/>
    </dgm:pt>
    <dgm:pt modelId="{3BF4EB09-C9BD-4B93-ABFA-7E0124B1E271}" type="pres">
      <dgm:prSet presAssocID="{A45DBCD1-8AE3-4FDE-A573-71F59C2EFDD1}" presName="parentLin" presStyleCnt="0"/>
      <dgm:spPr/>
    </dgm:pt>
    <dgm:pt modelId="{5EF15E00-A941-411F-A4E0-9C1CA7B71026}" type="pres">
      <dgm:prSet presAssocID="{A45DBCD1-8AE3-4FDE-A573-71F59C2EFDD1}" presName="parentLeftMargin" presStyleLbl="node1" presStyleIdx="2" presStyleCnt="10"/>
      <dgm:spPr/>
    </dgm:pt>
    <dgm:pt modelId="{D4C9DF1A-6211-439F-96F8-ECB29B6E2C0F}" type="pres">
      <dgm:prSet presAssocID="{A45DBCD1-8AE3-4FDE-A573-71F59C2EFDD1}" presName="parentText" presStyleLbl="node1" presStyleIdx="3" presStyleCnt="10">
        <dgm:presLayoutVars>
          <dgm:chMax val="0"/>
          <dgm:bulletEnabled val="1"/>
        </dgm:presLayoutVars>
      </dgm:prSet>
      <dgm:spPr/>
    </dgm:pt>
    <dgm:pt modelId="{242F1370-9E2E-4247-B98B-C7457A253169}" type="pres">
      <dgm:prSet presAssocID="{A45DBCD1-8AE3-4FDE-A573-71F59C2EFDD1}" presName="negativeSpace" presStyleCnt="0"/>
      <dgm:spPr/>
    </dgm:pt>
    <dgm:pt modelId="{C49CEBDB-913B-477E-A97D-2A68B254A607}" type="pres">
      <dgm:prSet presAssocID="{A45DBCD1-8AE3-4FDE-A573-71F59C2EFDD1}" presName="childText" presStyleLbl="conFgAcc1" presStyleIdx="3" presStyleCnt="10">
        <dgm:presLayoutVars>
          <dgm:bulletEnabled val="1"/>
        </dgm:presLayoutVars>
      </dgm:prSet>
      <dgm:spPr/>
    </dgm:pt>
    <dgm:pt modelId="{364BA153-190B-46DE-A497-E17E559CF19C}" type="pres">
      <dgm:prSet presAssocID="{CA005FA5-39A3-43F9-BB8E-1C7F928E2EDC}" presName="spaceBetweenRectangles" presStyleCnt="0"/>
      <dgm:spPr/>
    </dgm:pt>
    <dgm:pt modelId="{3A718359-F6E6-4C81-A58A-6334CC994225}" type="pres">
      <dgm:prSet presAssocID="{1D61BA09-4855-4994-8878-B6441C68FE6B}" presName="parentLin" presStyleCnt="0"/>
      <dgm:spPr/>
    </dgm:pt>
    <dgm:pt modelId="{63D48E31-DCAF-4DA8-ADC5-6E465DA63465}" type="pres">
      <dgm:prSet presAssocID="{1D61BA09-4855-4994-8878-B6441C68FE6B}" presName="parentLeftMargin" presStyleLbl="node1" presStyleIdx="3" presStyleCnt="10"/>
      <dgm:spPr/>
    </dgm:pt>
    <dgm:pt modelId="{7513189F-098F-4E35-B915-999072478D76}" type="pres">
      <dgm:prSet presAssocID="{1D61BA09-4855-4994-8878-B6441C68FE6B}" presName="parentText" presStyleLbl="node1" presStyleIdx="4" presStyleCnt="10">
        <dgm:presLayoutVars>
          <dgm:chMax val="0"/>
          <dgm:bulletEnabled val="1"/>
        </dgm:presLayoutVars>
      </dgm:prSet>
      <dgm:spPr/>
    </dgm:pt>
    <dgm:pt modelId="{0EAE0814-BD1A-4866-AF55-A7AF2779169B}" type="pres">
      <dgm:prSet presAssocID="{1D61BA09-4855-4994-8878-B6441C68FE6B}" presName="negativeSpace" presStyleCnt="0"/>
      <dgm:spPr/>
    </dgm:pt>
    <dgm:pt modelId="{AF8BE596-77DD-4129-8499-12C2D0C8FC8B}" type="pres">
      <dgm:prSet presAssocID="{1D61BA09-4855-4994-8878-B6441C68FE6B}" presName="childText" presStyleLbl="conFgAcc1" presStyleIdx="4" presStyleCnt="10">
        <dgm:presLayoutVars>
          <dgm:bulletEnabled val="1"/>
        </dgm:presLayoutVars>
      </dgm:prSet>
      <dgm:spPr/>
    </dgm:pt>
    <dgm:pt modelId="{CF04FAD2-0078-4D64-AA83-66E6E420958A}" type="pres">
      <dgm:prSet presAssocID="{9AE83587-2696-49BF-B802-A6D538F99290}" presName="spaceBetweenRectangles" presStyleCnt="0"/>
      <dgm:spPr/>
    </dgm:pt>
    <dgm:pt modelId="{22CA5412-98EE-4CDA-9A25-1AA070D6519E}" type="pres">
      <dgm:prSet presAssocID="{2E5D7523-A309-4E30-91CE-374F355F4E36}" presName="parentLin" presStyleCnt="0"/>
      <dgm:spPr/>
    </dgm:pt>
    <dgm:pt modelId="{CB3CA831-3B2B-4FC5-AAE0-5AEE262E8B3C}" type="pres">
      <dgm:prSet presAssocID="{2E5D7523-A309-4E30-91CE-374F355F4E36}" presName="parentLeftMargin" presStyleLbl="node1" presStyleIdx="4" presStyleCnt="10"/>
      <dgm:spPr/>
    </dgm:pt>
    <dgm:pt modelId="{AA55B56D-9A43-4227-9D89-141D025B4F28}" type="pres">
      <dgm:prSet presAssocID="{2E5D7523-A309-4E30-91CE-374F355F4E36}" presName="parentText" presStyleLbl="node1" presStyleIdx="5" presStyleCnt="10">
        <dgm:presLayoutVars>
          <dgm:chMax val="0"/>
          <dgm:bulletEnabled val="1"/>
        </dgm:presLayoutVars>
      </dgm:prSet>
      <dgm:spPr/>
    </dgm:pt>
    <dgm:pt modelId="{57A1F5B9-3DAD-4B1F-9EC3-5B6F05266352}" type="pres">
      <dgm:prSet presAssocID="{2E5D7523-A309-4E30-91CE-374F355F4E36}" presName="negativeSpace" presStyleCnt="0"/>
      <dgm:spPr/>
    </dgm:pt>
    <dgm:pt modelId="{E738E6F5-C2C9-4BD4-880A-30D06306AE64}" type="pres">
      <dgm:prSet presAssocID="{2E5D7523-A309-4E30-91CE-374F355F4E36}" presName="childText" presStyleLbl="conFgAcc1" presStyleIdx="5" presStyleCnt="10">
        <dgm:presLayoutVars>
          <dgm:bulletEnabled val="1"/>
        </dgm:presLayoutVars>
      </dgm:prSet>
      <dgm:spPr/>
    </dgm:pt>
    <dgm:pt modelId="{7304A4AA-CDA5-4A18-B678-374B1B0AA08D}" type="pres">
      <dgm:prSet presAssocID="{C75E3EBC-1F84-4B65-9A5C-1E395651DD44}" presName="spaceBetweenRectangles" presStyleCnt="0"/>
      <dgm:spPr/>
    </dgm:pt>
    <dgm:pt modelId="{A57D675B-2101-4792-8FC7-EF7EE7CC5A8F}" type="pres">
      <dgm:prSet presAssocID="{7DDF6834-5A21-45CC-987D-6291A8FFDEEA}" presName="parentLin" presStyleCnt="0"/>
      <dgm:spPr/>
    </dgm:pt>
    <dgm:pt modelId="{AD921DA1-69F4-4790-B908-01E0A301AD05}" type="pres">
      <dgm:prSet presAssocID="{7DDF6834-5A21-45CC-987D-6291A8FFDEEA}" presName="parentLeftMargin" presStyleLbl="node1" presStyleIdx="5" presStyleCnt="10"/>
      <dgm:spPr/>
    </dgm:pt>
    <dgm:pt modelId="{1E4BC22C-B096-4714-93EC-698237BDC614}" type="pres">
      <dgm:prSet presAssocID="{7DDF6834-5A21-45CC-987D-6291A8FFDEEA}" presName="parentText" presStyleLbl="node1" presStyleIdx="6" presStyleCnt="10">
        <dgm:presLayoutVars>
          <dgm:chMax val="0"/>
          <dgm:bulletEnabled val="1"/>
        </dgm:presLayoutVars>
      </dgm:prSet>
      <dgm:spPr/>
    </dgm:pt>
    <dgm:pt modelId="{30AF1BD0-1AC2-4D24-AEDE-DDA9600211C5}" type="pres">
      <dgm:prSet presAssocID="{7DDF6834-5A21-45CC-987D-6291A8FFDEEA}" presName="negativeSpace" presStyleCnt="0"/>
      <dgm:spPr/>
    </dgm:pt>
    <dgm:pt modelId="{7CE26B0B-FB4E-4AF4-A3E5-C13C2AE594F0}" type="pres">
      <dgm:prSet presAssocID="{7DDF6834-5A21-45CC-987D-6291A8FFDEEA}" presName="childText" presStyleLbl="conFgAcc1" presStyleIdx="6" presStyleCnt="10">
        <dgm:presLayoutVars>
          <dgm:bulletEnabled val="1"/>
        </dgm:presLayoutVars>
      </dgm:prSet>
      <dgm:spPr/>
    </dgm:pt>
    <dgm:pt modelId="{22010475-9B60-4806-AA9F-8B75A5238AEB}" type="pres">
      <dgm:prSet presAssocID="{BA92AF15-DC23-4CB1-A529-EDA43714E341}" presName="spaceBetweenRectangles" presStyleCnt="0"/>
      <dgm:spPr/>
    </dgm:pt>
    <dgm:pt modelId="{055CC5F3-2D85-4A39-8D57-ED47AD70EE7E}" type="pres">
      <dgm:prSet presAssocID="{0E87FE1A-1E9A-46C3-BA61-978280E0E01E}" presName="parentLin" presStyleCnt="0"/>
      <dgm:spPr/>
    </dgm:pt>
    <dgm:pt modelId="{A88F426E-50D6-4A26-B6D5-B828D11BD3A2}" type="pres">
      <dgm:prSet presAssocID="{0E87FE1A-1E9A-46C3-BA61-978280E0E01E}" presName="parentLeftMargin" presStyleLbl="node1" presStyleIdx="6" presStyleCnt="10"/>
      <dgm:spPr/>
    </dgm:pt>
    <dgm:pt modelId="{A0759F16-EEC4-40E8-82D4-3FCD9A38D651}" type="pres">
      <dgm:prSet presAssocID="{0E87FE1A-1E9A-46C3-BA61-978280E0E01E}" presName="parentText" presStyleLbl="node1" presStyleIdx="7" presStyleCnt="10">
        <dgm:presLayoutVars>
          <dgm:chMax val="0"/>
          <dgm:bulletEnabled val="1"/>
        </dgm:presLayoutVars>
      </dgm:prSet>
      <dgm:spPr/>
    </dgm:pt>
    <dgm:pt modelId="{EBE4396A-3E72-4D20-9EC7-BC09A95892B4}" type="pres">
      <dgm:prSet presAssocID="{0E87FE1A-1E9A-46C3-BA61-978280E0E01E}" presName="negativeSpace" presStyleCnt="0"/>
      <dgm:spPr/>
    </dgm:pt>
    <dgm:pt modelId="{B44F3A95-FD7C-4B87-AA7F-F1D1CB606034}" type="pres">
      <dgm:prSet presAssocID="{0E87FE1A-1E9A-46C3-BA61-978280E0E01E}" presName="childText" presStyleLbl="conFgAcc1" presStyleIdx="7" presStyleCnt="10">
        <dgm:presLayoutVars>
          <dgm:bulletEnabled val="1"/>
        </dgm:presLayoutVars>
      </dgm:prSet>
      <dgm:spPr/>
    </dgm:pt>
    <dgm:pt modelId="{BFC2D2EF-40E8-4CD7-8379-036C62F78C27}" type="pres">
      <dgm:prSet presAssocID="{1ABC47E7-B8EE-42FA-80EE-55A22C0B498C}" presName="spaceBetweenRectangles" presStyleCnt="0"/>
      <dgm:spPr/>
    </dgm:pt>
    <dgm:pt modelId="{9F9BB6A4-E49A-404B-A0F9-5245A3FEE4F6}" type="pres">
      <dgm:prSet presAssocID="{65161653-1341-46EE-AAEF-B86BB7FCEC8B}" presName="parentLin" presStyleCnt="0"/>
      <dgm:spPr/>
    </dgm:pt>
    <dgm:pt modelId="{23BA7494-D485-45BC-9826-6C6AF16EFF4E}" type="pres">
      <dgm:prSet presAssocID="{65161653-1341-46EE-AAEF-B86BB7FCEC8B}" presName="parentLeftMargin" presStyleLbl="node1" presStyleIdx="7" presStyleCnt="10"/>
      <dgm:spPr/>
    </dgm:pt>
    <dgm:pt modelId="{A3A67740-262D-43C4-9F74-C816AAB3760C}" type="pres">
      <dgm:prSet presAssocID="{65161653-1341-46EE-AAEF-B86BB7FCEC8B}" presName="parentText" presStyleLbl="node1" presStyleIdx="8" presStyleCnt="10">
        <dgm:presLayoutVars>
          <dgm:chMax val="0"/>
          <dgm:bulletEnabled val="1"/>
        </dgm:presLayoutVars>
      </dgm:prSet>
      <dgm:spPr/>
    </dgm:pt>
    <dgm:pt modelId="{371DCC04-8AD6-4F27-8767-EA912CE367CA}" type="pres">
      <dgm:prSet presAssocID="{65161653-1341-46EE-AAEF-B86BB7FCEC8B}" presName="negativeSpace" presStyleCnt="0"/>
      <dgm:spPr/>
    </dgm:pt>
    <dgm:pt modelId="{0A9DC826-79BE-4B53-819A-A40F33DD128B}" type="pres">
      <dgm:prSet presAssocID="{65161653-1341-46EE-AAEF-B86BB7FCEC8B}" presName="childText" presStyleLbl="conFgAcc1" presStyleIdx="8" presStyleCnt="10">
        <dgm:presLayoutVars>
          <dgm:bulletEnabled val="1"/>
        </dgm:presLayoutVars>
      </dgm:prSet>
      <dgm:spPr/>
    </dgm:pt>
    <dgm:pt modelId="{3E958512-E3F3-43A1-97F9-B47A05FEA85B}" type="pres">
      <dgm:prSet presAssocID="{8FCAB80D-888B-49ED-A0C9-C0789F5D8194}" presName="spaceBetweenRectangles" presStyleCnt="0"/>
      <dgm:spPr/>
    </dgm:pt>
    <dgm:pt modelId="{D060DBB5-0C72-4E75-9787-EAC9E0BBCCA4}" type="pres">
      <dgm:prSet presAssocID="{E14C6FC1-9D97-4DD8-83E6-6F8BCC3D3B9B}" presName="parentLin" presStyleCnt="0"/>
      <dgm:spPr/>
    </dgm:pt>
    <dgm:pt modelId="{F327948C-A1CC-4EB4-9EAF-E5D5B9E6DD72}" type="pres">
      <dgm:prSet presAssocID="{E14C6FC1-9D97-4DD8-83E6-6F8BCC3D3B9B}" presName="parentLeftMargin" presStyleLbl="node1" presStyleIdx="8" presStyleCnt="10"/>
      <dgm:spPr/>
    </dgm:pt>
    <dgm:pt modelId="{F036923C-9409-4320-BFCF-5B389A140BB5}" type="pres">
      <dgm:prSet presAssocID="{E14C6FC1-9D97-4DD8-83E6-6F8BCC3D3B9B}" presName="parentText" presStyleLbl="node1" presStyleIdx="9" presStyleCnt="10">
        <dgm:presLayoutVars>
          <dgm:chMax val="0"/>
          <dgm:bulletEnabled val="1"/>
        </dgm:presLayoutVars>
      </dgm:prSet>
      <dgm:spPr/>
    </dgm:pt>
    <dgm:pt modelId="{E989FED6-3607-45BC-915A-3748C84AC6AD}" type="pres">
      <dgm:prSet presAssocID="{E14C6FC1-9D97-4DD8-83E6-6F8BCC3D3B9B}" presName="negativeSpace" presStyleCnt="0"/>
      <dgm:spPr/>
    </dgm:pt>
    <dgm:pt modelId="{122C905B-15DC-4AFD-8BD8-DE88DAFEA6C8}" type="pres">
      <dgm:prSet presAssocID="{E14C6FC1-9D97-4DD8-83E6-6F8BCC3D3B9B}" presName="childText" presStyleLbl="conFgAcc1" presStyleIdx="9" presStyleCnt="10">
        <dgm:presLayoutVars>
          <dgm:bulletEnabled val="1"/>
        </dgm:presLayoutVars>
      </dgm:prSet>
      <dgm:spPr/>
    </dgm:pt>
  </dgm:ptLst>
  <dgm:cxnLst>
    <dgm:cxn modelId="{DE89960D-042C-4EF6-B61E-BDF379719376}" type="presOf" srcId="{E14C6FC1-9D97-4DD8-83E6-6F8BCC3D3B9B}" destId="{F036923C-9409-4320-BFCF-5B389A140BB5}" srcOrd="1" destOrd="0" presId="urn:microsoft.com/office/officeart/2005/8/layout/list1"/>
    <dgm:cxn modelId="{14B10211-3D20-4221-8A29-706640390293}" type="presOf" srcId="{2E5D7523-A309-4E30-91CE-374F355F4E36}" destId="{CB3CA831-3B2B-4FC5-AAE0-5AEE262E8B3C}" srcOrd="0" destOrd="0" presId="urn:microsoft.com/office/officeart/2005/8/layout/list1"/>
    <dgm:cxn modelId="{6EFF2212-3583-4AEB-BA2A-504073F346D2}" type="presOf" srcId="{F8732B60-2011-407A-9D5A-25FCF9A6987D}" destId="{10311458-31DB-47A5-89F4-A714F3BCEEA1}" srcOrd="1" destOrd="0" presId="urn:microsoft.com/office/officeart/2005/8/layout/list1"/>
    <dgm:cxn modelId="{3691E515-0AE2-4BA9-BF17-28F76B30BE19}" srcId="{CF60BBF1-9754-468D-BBBA-817923438B96}" destId="{EFEFFA31-0FDF-48D7-89CF-26E1C8412D75}" srcOrd="2" destOrd="0" parTransId="{53B2A015-038A-4F38-BB44-27DC7AB3FA46}" sibTransId="{5725210B-9B6D-4A54-BCF1-ECC000EBEF23}"/>
    <dgm:cxn modelId="{2B0B3332-2BCA-4067-90EA-1BC0EAD1D074}" srcId="{CF60BBF1-9754-468D-BBBA-817923438B96}" destId="{E14C6FC1-9D97-4DD8-83E6-6F8BCC3D3B9B}" srcOrd="9" destOrd="0" parTransId="{8A57ABAE-48A2-4636-A97C-33B7E6D555B4}" sibTransId="{12696D33-ECB5-42E1-8362-DDABB2C9B1A4}"/>
    <dgm:cxn modelId="{E38F1C33-4D91-47EB-9FDD-06F6DC5C60CB}" type="presOf" srcId="{65161653-1341-46EE-AAEF-B86BB7FCEC8B}" destId="{A3A67740-262D-43C4-9F74-C816AAB3760C}" srcOrd="1" destOrd="0" presId="urn:microsoft.com/office/officeart/2005/8/layout/list1"/>
    <dgm:cxn modelId="{154FA137-2F95-45EE-AA89-57ED80C1A97B}" srcId="{CF60BBF1-9754-468D-BBBA-817923438B96}" destId="{65161653-1341-46EE-AAEF-B86BB7FCEC8B}" srcOrd="8" destOrd="0" parTransId="{138F0C0C-06D6-47CC-B6DE-447EED0E303D}" sibTransId="{8FCAB80D-888B-49ED-A0C9-C0789F5D8194}"/>
    <dgm:cxn modelId="{40283F38-635F-4517-8D54-F3C911D34401}" type="presOf" srcId="{A45DBCD1-8AE3-4FDE-A573-71F59C2EFDD1}" destId="{5EF15E00-A941-411F-A4E0-9C1CA7B71026}" srcOrd="0" destOrd="0" presId="urn:microsoft.com/office/officeart/2005/8/layout/list1"/>
    <dgm:cxn modelId="{5ED69339-7240-4F54-8C00-06CBE36F0735}" type="presOf" srcId="{65161653-1341-46EE-AAEF-B86BB7FCEC8B}" destId="{23BA7494-D485-45BC-9826-6C6AF16EFF4E}" srcOrd="0" destOrd="0" presId="urn:microsoft.com/office/officeart/2005/8/layout/list1"/>
    <dgm:cxn modelId="{10ED5C3E-F4AE-412C-A4C9-1F24A9EDF8C0}" type="presOf" srcId="{1D61BA09-4855-4994-8878-B6441C68FE6B}" destId="{7513189F-098F-4E35-B915-999072478D76}" srcOrd="1" destOrd="0" presId="urn:microsoft.com/office/officeart/2005/8/layout/list1"/>
    <dgm:cxn modelId="{D2201064-4112-49AC-B3A9-2813AA70AB2C}" type="presOf" srcId="{EFEFFA31-0FDF-48D7-89CF-26E1C8412D75}" destId="{0CD02299-C856-4B1D-8726-EF1B0DBEF14A}" srcOrd="1" destOrd="0" presId="urn:microsoft.com/office/officeart/2005/8/layout/list1"/>
    <dgm:cxn modelId="{A2D59666-422E-4EA9-84A1-8DDA64B003CE}" type="presOf" srcId="{64821897-9E2A-44C9-B980-4978C0D80F0F}" destId="{8032AD94-870F-48AE-BDB3-0334663D73FC}" srcOrd="0" destOrd="0" presId="urn:microsoft.com/office/officeart/2005/8/layout/list1"/>
    <dgm:cxn modelId="{EB2D3A48-665A-4513-8FF8-243EC47921F0}" type="presOf" srcId="{F8732B60-2011-407A-9D5A-25FCF9A6987D}" destId="{1B75EE64-B486-49B3-AF6F-4F6E596CD2EF}" srcOrd="0" destOrd="0" presId="urn:microsoft.com/office/officeart/2005/8/layout/list1"/>
    <dgm:cxn modelId="{C9A8B26C-11D3-4E1B-BB85-B541C032D3AE}" srcId="{CF60BBF1-9754-468D-BBBA-817923438B96}" destId="{64821897-9E2A-44C9-B980-4978C0D80F0F}" srcOrd="0" destOrd="0" parTransId="{42AA3FFD-A808-466A-88F8-1298CF95F3E5}" sibTransId="{DC14D799-A14D-4776-8A77-CBBB6BB3877B}"/>
    <dgm:cxn modelId="{B94B886D-0CD2-4ADC-A812-7D27887F5E02}" type="presOf" srcId="{7DDF6834-5A21-45CC-987D-6291A8FFDEEA}" destId="{AD921DA1-69F4-4790-B908-01E0A301AD05}" srcOrd="0" destOrd="0" presId="urn:microsoft.com/office/officeart/2005/8/layout/list1"/>
    <dgm:cxn modelId="{AA815E54-DB15-47E8-B2E9-1CC81535453B}" srcId="{CF60BBF1-9754-468D-BBBA-817923438B96}" destId="{1D61BA09-4855-4994-8878-B6441C68FE6B}" srcOrd="4" destOrd="0" parTransId="{3821859C-3320-4504-9E36-F368A28C51AC}" sibTransId="{9AE83587-2696-49BF-B802-A6D538F99290}"/>
    <dgm:cxn modelId="{46D3F57D-DE89-4557-8352-2F16B8311B99}" srcId="{CF60BBF1-9754-468D-BBBA-817923438B96}" destId="{0E87FE1A-1E9A-46C3-BA61-978280E0E01E}" srcOrd="7" destOrd="0" parTransId="{9AD8D7B0-56C1-4EA6-9935-BE264110FFEA}" sibTransId="{1ABC47E7-B8EE-42FA-80EE-55A22C0B498C}"/>
    <dgm:cxn modelId="{12E8A281-D0ED-47DC-A4AF-1D37099A09A5}" srcId="{CF60BBF1-9754-468D-BBBA-817923438B96}" destId="{F8732B60-2011-407A-9D5A-25FCF9A6987D}" srcOrd="1" destOrd="0" parTransId="{B66C0265-091D-4B96-887E-804C887CA2F2}" sibTransId="{D656E4B6-8410-419E-ABEC-A5D0C9B19435}"/>
    <dgm:cxn modelId="{C179C786-AED7-4261-B295-EFFB7279982B}" type="presOf" srcId="{64821897-9E2A-44C9-B980-4978C0D80F0F}" destId="{98D1C99B-08D1-4218-B570-4A5DB4381090}" srcOrd="1" destOrd="0" presId="urn:microsoft.com/office/officeart/2005/8/layout/list1"/>
    <dgm:cxn modelId="{EDAFD887-9F0E-4E16-A6F1-B84FA849468D}" type="presOf" srcId="{E14C6FC1-9D97-4DD8-83E6-6F8BCC3D3B9B}" destId="{F327948C-A1CC-4EB4-9EAF-E5D5B9E6DD72}" srcOrd="0" destOrd="0" presId="urn:microsoft.com/office/officeart/2005/8/layout/list1"/>
    <dgm:cxn modelId="{AE0BAF98-85AB-409C-B5E4-4D43287CF504}" type="presOf" srcId="{A45DBCD1-8AE3-4FDE-A573-71F59C2EFDD1}" destId="{D4C9DF1A-6211-439F-96F8-ECB29B6E2C0F}" srcOrd="1" destOrd="0" presId="urn:microsoft.com/office/officeart/2005/8/layout/list1"/>
    <dgm:cxn modelId="{1A0C379A-A4B8-4C5D-B512-4B6BADA76582}" type="presOf" srcId="{2E5D7523-A309-4E30-91CE-374F355F4E36}" destId="{AA55B56D-9A43-4227-9D89-141D025B4F28}" srcOrd="1" destOrd="0" presId="urn:microsoft.com/office/officeart/2005/8/layout/list1"/>
    <dgm:cxn modelId="{C5EC24A2-2106-4B5E-B3A4-03A66FCDA3AE}" type="presOf" srcId="{0E87FE1A-1E9A-46C3-BA61-978280E0E01E}" destId="{A88F426E-50D6-4A26-B6D5-B828D11BD3A2}" srcOrd="0" destOrd="0" presId="urn:microsoft.com/office/officeart/2005/8/layout/list1"/>
    <dgm:cxn modelId="{73FC62A8-A97C-4846-840E-893642A0B414}" srcId="{CF60BBF1-9754-468D-BBBA-817923438B96}" destId="{2E5D7523-A309-4E30-91CE-374F355F4E36}" srcOrd="5" destOrd="0" parTransId="{1C99958D-ED15-4247-87C6-FE67DE59F18C}" sibTransId="{C75E3EBC-1F84-4B65-9A5C-1E395651DD44}"/>
    <dgm:cxn modelId="{852759B3-FE72-42B4-AD68-8099F7BB7A93}" srcId="{CF60BBF1-9754-468D-BBBA-817923438B96}" destId="{A45DBCD1-8AE3-4FDE-A573-71F59C2EFDD1}" srcOrd="3" destOrd="0" parTransId="{E5398EEA-80DB-46FD-99A6-4CB7D59D9725}" sibTransId="{CA005FA5-39A3-43F9-BB8E-1C7F928E2EDC}"/>
    <dgm:cxn modelId="{1BCF0BB8-3971-404A-AE94-62C4C0FE62EF}" srcId="{CF60BBF1-9754-468D-BBBA-817923438B96}" destId="{7DDF6834-5A21-45CC-987D-6291A8FFDEEA}" srcOrd="6" destOrd="0" parTransId="{6A99BF6D-ED08-413A-81EA-1CB4E6499C66}" sibTransId="{BA92AF15-DC23-4CB1-A529-EDA43714E341}"/>
    <dgm:cxn modelId="{09A071BB-F5B2-43D4-AC05-94E4CAE742F4}" type="presOf" srcId="{CF60BBF1-9754-468D-BBBA-817923438B96}" destId="{1A012C66-12BC-4B60-A35A-80EAD23B1C09}" srcOrd="0" destOrd="0" presId="urn:microsoft.com/office/officeart/2005/8/layout/list1"/>
    <dgm:cxn modelId="{828879E1-B1FE-41D0-AE30-A579CF9F6412}" type="presOf" srcId="{1D61BA09-4855-4994-8878-B6441C68FE6B}" destId="{63D48E31-DCAF-4DA8-ADC5-6E465DA63465}" srcOrd="0" destOrd="0" presId="urn:microsoft.com/office/officeart/2005/8/layout/list1"/>
    <dgm:cxn modelId="{065BC5E1-2C33-4B10-82FF-35072E66FC12}" type="presOf" srcId="{EFEFFA31-0FDF-48D7-89CF-26E1C8412D75}" destId="{A75108F5-8E64-4374-870E-852A0F2121C7}" srcOrd="0" destOrd="0" presId="urn:microsoft.com/office/officeart/2005/8/layout/list1"/>
    <dgm:cxn modelId="{73768DE5-7CB3-446A-92C5-7A90F963A2DC}" type="presOf" srcId="{0E87FE1A-1E9A-46C3-BA61-978280E0E01E}" destId="{A0759F16-EEC4-40E8-82D4-3FCD9A38D651}" srcOrd="1" destOrd="0" presId="urn:microsoft.com/office/officeart/2005/8/layout/list1"/>
    <dgm:cxn modelId="{C659F2F7-3CB7-479C-B37E-48D565954506}" type="presOf" srcId="{7DDF6834-5A21-45CC-987D-6291A8FFDEEA}" destId="{1E4BC22C-B096-4714-93EC-698237BDC614}" srcOrd="1" destOrd="0" presId="urn:microsoft.com/office/officeart/2005/8/layout/list1"/>
    <dgm:cxn modelId="{82048E3C-1A11-4EF0-8553-746723A26686}" type="presParOf" srcId="{1A012C66-12BC-4B60-A35A-80EAD23B1C09}" destId="{BD8E9FDB-8F92-473C-A9AB-4ED3BAF04590}" srcOrd="0" destOrd="0" presId="urn:microsoft.com/office/officeart/2005/8/layout/list1"/>
    <dgm:cxn modelId="{1190FA69-46F3-41D7-B525-37F6DDE7BE5C}" type="presParOf" srcId="{BD8E9FDB-8F92-473C-A9AB-4ED3BAF04590}" destId="{8032AD94-870F-48AE-BDB3-0334663D73FC}" srcOrd="0" destOrd="0" presId="urn:microsoft.com/office/officeart/2005/8/layout/list1"/>
    <dgm:cxn modelId="{DC15713E-B0DD-4086-BFFD-167E8F511A7D}" type="presParOf" srcId="{BD8E9FDB-8F92-473C-A9AB-4ED3BAF04590}" destId="{98D1C99B-08D1-4218-B570-4A5DB4381090}" srcOrd="1" destOrd="0" presId="urn:microsoft.com/office/officeart/2005/8/layout/list1"/>
    <dgm:cxn modelId="{F39C44F4-8BA4-4F2E-94DC-CCD9390B0E86}" type="presParOf" srcId="{1A012C66-12BC-4B60-A35A-80EAD23B1C09}" destId="{1C4657D1-5464-411C-952D-3AA92B30D1B6}" srcOrd="1" destOrd="0" presId="urn:microsoft.com/office/officeart/2005/8/layout/list1"/>
    <dgm:cxn modelId="{92B9A6F7-89C9-44C2-A19F-8A5C71387D48}" type="presParOf" srcId="{1A012C66-12BC-4B60-A35A-80EAD23B1C09}" destId="{8781A9AD-A4E7-472F-BF0B-4FA3AEB1865F}" srcOrd="2" destOrd="0" presId="urn:microsoft.com/office/officeart/2005/8/layout/list1"/>
    <dgm:cxn modelId="{6A65FDF9-9A33-4940-9632-D1C4A9B4229B}" type="presParOf" srcId="{1A012C66-12BC-4B60-A35A-80EAD23B1C09}" destId="{2203C937-8FE4-49AD-B5AA-B139C6983678}" srcOrd="3" destOrd="0" presId="urn:microsoft.com/office/officeart/2005/8/layout/list1"/>
    <dgm:cxn modelId="{7F781F56-86AB-4E2F-9EE8-01A8C4BFDF33}" type="presParOf" srcId="{1A012C66-12BC-4B60-A35A-80EAD23B1C09}" destId="{198A3FB9-125A-45BE-8E89-8099CFD20A7B}" srcOrd="4" destOrd="0" presId="urn:microsoft.com/office/officeart/2005/8/layout/list1"/>
    <dgm:cxn modelId="{CB5CD761-6331-4FCF-A117-269CB351D093}" type="presParOf" srcId="{198A3FB9-125A-45BE-8E89-8099CFD20A7B}" destId="{1B75EE64-B486-49B3-AF6F-4F6E596CD2EF}" srcOrd="0" destOrd="0" presId="urn:microsoft.com/office/officeart/2005/8/layout/list1"/>
    <dgm:cxn modelId="{C3AA791D-3E3B-4165-A8AD-C0DADDDD329A}" type="presParOf" srcId="{198A3FB9-125A-45BE-8E89-8099CFD20A7B}" destId="{10311458-31DB-47A5-89F4-A714F3BCEEA1}" srcOrd="1" destOrd="0" presId="urn:microsoft.com/office/officeart/2005/8/layout/list1"/>
    <dgm:cxn modelId="{413791BD-0ED1-417C-BEE0-453108729FC7}" type="presParOf" srcId="{1A012C66-12BC-4B60-A35A-80EAD23B1C09}" destId="{043958D9-3B19-451A-B903-40DB7A812FEF}" srcOrd="5" destOrd="0" presId="urn:microsoft.com/office/officeart/2005/8/layout/list1"/>
    <dgm:cxn modelId="{1BA138E8-23F1-45DC-BA23-552D773E6886}" type="presParOf" srcId="{1A012C66-12BC-4B60-A35A-80EAD23B1C09}" destId="{DC09E020-24AE-4051-B32F-214460E9CEB5}" srcOrd="6" destOrd="0" presId="urn:microsoft.com/office/officeart/2005/8/layout/list1"/>
    <dgm:cxn modelId="{6DD63BB0-12D4-4774-8730-2F2813767F8A}" type="presParOf" srcId="{1A012C66-12BC-4B60-A35A-80EAD23B1C09}" destId="{3E0B01C6-2A05-43EA-90EF-AC4644C32F72}" srcOrd="7" destOrd="0" presId="urn:microsoft.com/office/officeart/2005/8/layout/list1"/>
    <dgm:cxn modelId="{8DD0686A-1AA9-455F-9D43-5E46FA97D33E}" type="presParOf" srcId="{1A012C66-12BC-4B60-A35A-80EAD23B1C09}" destId="{6066632B-2303-4B0F-8B20-0447D6729630}" srcOrd="8" destOrd="0" presId="urn:microsoft.com/office/officeart/2005/8/layout/list1"/>
    <dgm:cxn modelId="{96BB9AB2-DEFE-432F-9D17-8CE09B3EE8B1}" type="presParOf" srcId="{6066632B-2303-4B0F-8B20-0447D6729630}" destId="{A75108F5-8E64-4374-870E-852A0F2121C7}" srcOrd="0" destOrd="0" presId="urn:microsoft.com/office/officeart/2005/8/layout/list1"/>
    <dgm:cxn modelId="{D3030610-1368-4696-A2C8-72681292F50B}" type="presParOf" srcId="{6066632B-2303-4B0F-8B20-0447D6729630}" destId="{0CD02299-C856-4B1D-8726-EF1B0DBEF14A}" srcOrd="1" destOrd="0" presId="urn:microsoft.com/office/officeart/2005/8/layout/list1"/>
    <dgm:cxn modelId="{99091A4E-C25D-4C13-AF63-BA8259ADA3D6}" type="presParOf" srcId="{1A012C66-12BC-4B60-A35A-80EAD23B1C09}" destId="{04FD06C7-7980-4FFE-9535-772DAAE02B92}" srcOrd="9" destOrd="0" presId="urn:microsoft.com/office/officeart/2005/8/layout/list1"/>
    <dgm:cxn modelId="{6B86BACE-1CC6-4AA6-93B7-77B6A51E3599}" type="presParOf" srcId="{1A012C66-12BC-4B60-A35A-80EAD23B1C09}" destId="{3E1545E6-DFB2-4810-9044-7BEF6212EBA4}" srcOrd="10" destOrd="0" presId="urn:microsoft.com/office/officeart/2005/8/layout/list1"/>
    <dgm:cxn modelId="{C8AF12C2-94E2-4003-B6CB-C60BC1E8B915}" type="presParOf" srcId="{1A012C66-12BC-4B60-A35A-80EAD23B1C09}" destId="{056C146B-02A9-4DDA-BE97-CE7C8F4ED001}" srcOrd="11" destOrd="0" presId="urn:microsoft.com/office/officeart/2005/8/layout/list1"/>
    <dgm:cxn modelId="{2E2CDFD8-404B-4FEE-AFFE-68A034D789EE}" type="presParOf" srcId="{1A012C66-12BC-4B60-A35A-80EAD23B1C09}" destId="{3BF4EB09-C9BD-4B93-ABFA-7E0124B1E271}" srcOrd="12" destOrd="0" presId="urn:microsoft.com/office/officeart/2005/8/layout/list1"/>
    <dgm:cxn modelId="{5621B3FF-5A52-4D4A-B584-DC1C05F946F3}" type="presParOf" srcId="{3BF4EB09-C9BD-4B93-ABFA-7E0124B1E271}" destId="{5EF15E00-A941-411F-A4E0-9C1CA7B71026}" srcOrd="0" destOrd="0" presId="urn:microsoft.com/office/officeart/2005/8/layout/list1"/>
    <dgm:cxn modelId="{05B079DD-2612-48E6-BD18-3B885D8A98BA}" type="presParOf" srcId="{3BF4EB09-C9BD-4B93-ABFA-7E0124B1E271}" destId="{D4C9DF1A-6211-439F-96F8-ECB29B6E2C0F}" srcOrd="1" destOrd="0" presId="urn:microsoft.com/office/officeart/2005/8/layout/list1"/>
    <dgm:cxn modelId="{28FF194F-794F-4A1F-9D40-42BFB955C3D9}" type="presParOf" srcId="{1A012C66-12BC-4B60-A35A-80EAD23B1C09}" destId="{242F1370-9E2E-4247-B98B-C7457A253169}" srcOrd="13" destOrd="0" presId="urn:microsoft.com/office/officeart/2005/8/layout/list1"/>
    <dgm:cxn modelId="{C8149606-D279-41E8-8F32-276AAEAFCF5D}" type="presParOf" srcId="{1A012C66-12BC-4B60-A35A-80EAD23B1C09}" destId="{C49CEBDB-913B-477E-A97D-2A68B254A607}" srcOrd="14" destOrd="0" presId="urn:microsoft.com/office/officeart/2005/8/layout/list1"/>
    <dgm:cxn modelId="{B1A5EA1A-294E-48E2-BBC9-E6710D82621C}" type="presParOf" srcId="{1A012C66-12BC-4B60-A35A-80EAD23B1C09}" destId="{364BA153-190B-46DE-A497-E17E559CF19C}" srcOrd="15" destOrd="0" presId="urn:microsoft.com/office/officeart/2005/8/layout/list1"/>
    <dgm:cxn modelId="{E89F6D70-7435-4C26-8D38-DECBEAA4F0E0}" type="presParOf" srcId="{1A012C66-12BC-4B60-A35A-80EAD23B1C09}" destId="{3A718359-F6E6-4C81-A58A-6334CC994225}" srcOrd="16" destOrd="0" presId="urn:microsoft.com/office/officeart/2005/8/layout/list1"/>
    <dgm:cxn modelId="{A4ED38E8-1924-4557-BC34-ECED47262749}" type="presParOf" srcId="{3A718359-F6E6-4C81-A58A-6334CC994225}" destId="{63D48E31-DCAF-4DA8-ADC5-6E465DA63465}" srcOrd="0" destOrd="0" presId="urn:microsoft.com/office/officeart/2005/8/layout/list1"/>
    <dgm:cxn modelId="{193AE68C-5DA6-4721-8839-F21A639A4123}" type="presParOf" srcId="{3A718359-F6E6-4C81-A58A-6334CC994225}" destId="{7513189F-098F-4E35-B915-999072478D76}" srcOrd="1" destOrd="0" presId="urn:microsoft.com/office/officeart/2005/8/layout/list1"/>
    <dgm:cxn modelId="{E7B50C7E-7276-44F3-9F7C-479D0AC3882E}" type="presParOf" srcId="{1A012C66-12BC-4B60-A35A-80EAD23B1C09}" destId="{0EAE0814-BD1A-4866-AF55-A7AF2779169B}" srcOrd="17" destOrd="0" presId="urn:microsoft.com/office/officeart/2005/8/layout/list1"/>
    <dgm:cxn modelId="{EB42B181-00F1-4852-AACF-371694C364D6}" type="presParOf" srcId="{1A012C66-12BC-4B60-A35A-80EAD23B1C09}" destId="{AF8BE596-77DD-4129-8499-12C2D0C8FC8B}" srcOrd="18" destOrd="0" presId="urn:microsoft.com/office/officeart/2005/8/layout/list1"/>
    <dgm:cxn modelId="{8BB7A2D1-417E-443A-AB23-02B709D96858}" type="presParOf" srcId="{1A012C66-12BC-4B60-A35A-80EAD23B1C09}" destId="{CF04FAD2-0078-4D64-AA83-66E6E420958A}" srcOrd="19" destOrd="0" presId="urn:microsoft.com/office/officeart/2005/8/layout/list1"/>
    <dgm:cxn modelId="{A347A7D3-FD1B-46C7-86B6-09842B26ADBB}" type="presParOf" srcId="{1A012C66-12BC-4B60-A35A-80EAD23B1C09}" destId="{22CA5412-98EE-4CDA-9A25-1AA070D6519E}" srcOrd="20" destOrd="0" presId="urn:microsoft.com/office/officeart/2005/8/layout/list1"/>
    <dgm:cxn modelId="{F785E7F2-517C-4301-B735-DABF420BF31C}" type="presParOf" srcId="{22CA5412-98EE-4CDA-9A25-1AA070D6519E}" destId="{CB3CA831-3B2B-4FC5-AAE0-5AEE262E8B3C}" srcOrd="0" destOrd="0" presId="urn:microsoft.com/office/officeart/2005/8/layout/list1"/>
    <dgm:cxn modelId="{130B6CFB-129B-40A0-A74A-C5A5D8B59520}" type="presParOf" srcId="{22CA5412-98EE-4CDA-9A25-1AA070D6519E}" destId="{AA55B56D-9A43-4227-9D89-141D025B4F28}" srcOrd="1" destOrd="0" presId="urn:microsoft.com/office/officeart/2005/8/layout/list1"/>
    <dgm:cxn modelId="{A1CEBEB2-7E42-4E3E-8E2E-B570DDB2DC64}" type="presParOf" srcId="{1A012C66-12BC-4B60-A35A-80EAD23B1C09}" destId="{57A1F5B9-3DAD-4B1F-9EC3-5B6F05266352}" srcOrd="21" destOrd="0" presId="urn:microsoft.com/office/officeart/2005/8/layout/list1"/>
    <dgm:cxn modelId="{EE7B22E4-5172-4812-B7D8-CE802BD022A2}" type="presParOf" srcId="{1A012C66-12BC-4B60-A35A-80EAD23B1C09}" destId="{E738E6F5-C2C9-4BD4-880A-30D06306AE64}" srcOrd="22" destOrd="0" presId="urn:microsoft.com/office/officeart/2005/8/layout/list1"/>
    <dgm:cxn modelId="{D19DE881-3D60-4552-BA33-83D2F0826856}" type="presParOf" srcId="{1A012C66-12BC-4B60-A35A-80EAD23B1C09}" destId="{7304A4AA-CDA5-4A18-B678-374B1B0AA08D}" srcOrd="23" destOrd="0" presId="urn:microsoft.com/office/officeart/2005/8/layout/list1"/>
    <dgm:cxn modelId="{A06864A4-C6AA-4DAD-BDD1-6E1B8AF81832}" type="presParOf" srcId="{1A012C66-12BC-4B60-A35A-80EAD23B1C09}" destId="{A57D675B-2101-4792-8FC7-EF7EE7CC5A8F}" srcOrd="24" destOrd="0" presId="urn:microsoft.com/office/officeart/2005/8/layout/list1"/>
    <dgm:cxn modelId="{6A6003FB-FB1E-4564-BC39-1D6FACD7781A}" type="presParOf" srcId="{A57D675B-2101-4792-8FC7-EF7EE7CC5A8F}" destId="{AD921DA1-69F4-4790-B908-01E0A301AD05}" srcOrd="0" destOrd="0" presId="urn:microsoft.com/office/officeart/2005/8/layout/list1"/>
    <dgm:cxn modelId="{914BD93C-DE29-4C4A-8DB2-0E7759BF366C}" type="presParOf" srcId="{A57D675B-2101-4792-8FC7-EF7EE7CC5A8F}" destId="{1E4BC22C-B096-4714-93EC-698237BDC614}" srcOrd="1" destOrd="0" presId="urn:microsoft.com/office/officeart/2005/8/layout/list1"/>
    <dgm:cxn modelId="{FBC11D48-B1C9-41BB-B8BC-AA4A0EB61C43}" type="presParOf" srcId="{1A012C66-12BC-4B60-A35A-80EAD23B1C09}" destId="{30AF1BD0-1AC2-4D24-AEDE-DDA9600211C5}" srcOrd="25" destOrd="0" presId="urn:microsoft.com/office/officeart/2005/8/layout/list1"/>
    <dgm:cxn modelId="{4D16B4FC-F00D-44AD-9179-714D4EFF45C2}" type="presParOf" srcId="{1A012C66-12BC-4B60-A35A-80EAD23B1C09}" destId="{7CE26B0B-FB4E-4AF4-A3E5-C13C2AE594F0}" srcOrd="26" destOrd="0" presId="urn:microsoft.com/office/officeart/2005/8/layout/list1"/>
    <dgm:cxn modelId="{B8D62DB3-A757-483C-9139-D2E29ED722E7}" type="presParOf" srcId="{1A012C66-12BC-4B60-A35A-80EAD23B1C09}" destId="{22010475-9B60-4806-AA9F-8B75A5238AEB}" srcOrd="27" destOrd="0" presId="urn:microsoft.com/office/officeart/2005/8/layout/list1"/>
    <dgm:cxn modelId="{333C827E-E4A7-4803-8CA5-BEBC0B0E2381}" type="presParOf" srcId="{1A012C66-12BC-4B60-A35A-80EAD23B1C09}" destId="{055CC5F3-2D85-4A39-8D57-ED47AD70EE7E}" srcOrd="28" destOrd="0" presId="urn:microsoft.com/office/officeart/2005/8/layout/list1"/>
    <dgm:cxn modelId="{022A6902-6097-4501-A144-8833CF3A24DC}" type="presParOf" srcId="{055CC5F3-2D85-4A39-8D57-ED47AD70EE7E}" destId="{A88F426E-50D6-4A26-B6D5-B828D11BD3A2}" srcOrd="0" destOrd="0" presId="urn:microsoft.com/office/officeart/2005/8/layout/list1"/>
    <dgm:cxn modelId="{0D612B01-E37D-42DA-B249-A5B81CC8E514}" type="presParOf" srcId="{055CC5F3-2D85-4A39-8D57-ED47AD70EE7E}" destId="{A0759F16-EEC4-40E8-82D4-3FCD9A38D651}" srcOrd="1" destOrd="0" presId="urn:microsoft.com/office/officeart/2005/8/layout/list1"/>
    <dgm:cxn modelId="{33225AFC-BD74-4443-8521-C1D4A067AC56}" type="presParOf" srcId="{1A012C66-12BC-4B60-A35A-80EAD23B1C09}" destId="{EBE4396A-3E72-4D20-9EC7-BC09A95892B4}" srcOrd="29" destOrd="0" presId="urn:microsoft.com/office/officeart/2005/8/layout/list1"/>
    <dgm:cxn modelId="{36D04314-3549-4F1D-B05A-3415F95395F0}" type="presParOf" srcId="{1A012C66-12BC-4B60-A35A-80EAD23B1C09}" destId="{B44F3A95-FD7C-4B87-AA7F-F1D1CB606034}" srcOrd="30" destOrd="0" presId="urn:microsoft.com/office/officeart/2005/8/layout/list1"/>
    <dgm:cxn modelId="{E94AD322-B810-40F9-9123-D311247103DB}" type="presParOf" srcId="{1A012C66-12BC-4B60-A35A-80EAD23B1C09}" destId="{BFC2D2EF-40E8-4CD7-8379-036C62F78C27}" srcOrd="31" destOrd="0" presId="urn:microsoft.com/office/officeart/2005/8/layout/list1"/>
    <dgm:cxn modelId="{2748E996-DEB2-4E39-BF0D-7AE8C773B2EA}" type="presParOf" srcId="{1A012C66-12BC-4B60-A35A-80EAD23B1C09}" destId="{9F9BB6A4-E49A-404B-A0F9-5245A3FEE4F6}" srcOrd="32" destOrd="0" presId="urn:microsoft.com/office/officeart/2005/8/layout/list1"/>
    <dgm:cxn modelId="{11E05A83-83FE-4AA4-B9AC-2CFBB08C9981}" type="presParOf" srcId="{9F9BB6A4-E49A-404B-A0F9-5245A3FEE4F6}" destId="{23BA7494-D485-45BC-9826-6C6AF16EFF4E}" srcOrd="0" destOrd="0" presId="urn:microsoft.com/office/officeart/2005/8/layout/list1"/>
    <dgm:cxn modelId="{8C5803B1-A7E3-42F5-B611-9818B8C26465}" type="presParOf" srcId="{9F9BB6A4-E49A-404B-A0F9-5245A3FEE4F6}" destId="{A3A67740-262D-43C4-9F74-C816AAB3760C}" srcOrd="1" destOrd="0" presId="urn:microsoft.com/office/officeart/2005/8/layout/list1"/>
    <dgm:cxn modelId="{85EDFCDE-367A-47C1-8BA2-4789184C37FC}" type="presParOf" srcId="{1A012C66-12BC-4B60-A35A-80EAD23B1C09}" destId="{371DCC04-8AD6-4F27-8767-EA912CE367CA}" srcOrd="33" destOrd="0" presId="urn:microsoft.com/office/officeart/2005/8/layout/list1"/>
    <dgm:cxn modelId="{4DCB7E94-8D20-43F9-9A2A-E817B9FE0317}" type="presParOf" srcId="{1A012C66-12BC-4B60-A35A-80EAD23B1C09}" destId="{0A9DC826-79BE-4B53-819A-A40F33DD128B}" srcOrd="34" destOrd="0" presId="urn:microsoft.com/office/officeart/2005/8/layout/list1"/>
    <dgm:cxn modelId="{27E9A839-541B-4B7F-A73E-390EE3E8F2F7}" type="presParOf" srcId="{1A012C66-12BC-4B60-A35A-80EAD23B1C09}" destId="{3E958512-E3F3-43A1-97F9-B47A05FEA85B}" srcOrd="35" destOrd="0" presId="urn:microsoft.com/office/officeart/2005/8/layout/list1"/>
    <dgm:cxn modelId="{49769DFC-FA02-4B51-B5A5-05CC3621EE9D}" type="presParOf" srcId="{1A012C66-12BC-4B60-A35A-80EAD23B1C09}" destId="{D060DBB5-0C72-4E75-9787-EAC9E0BBCCA4}" srcOrd="36" destOrd="0" presId="urn:microsoft.com/office/officeart/2005/8/layout/list1"/>
    <dgm:cxn modelId="{DCBB3E0C-7B27-408B-94AA-A8A397F4BDA7}" type="presParOf" srcId="{D060DBB5-0C72-4E75-9787-EAC9E0BBCCA4}" destId="{F327948C-A1CC-4EB4-9EAF-E5D5B9E6DD72}" srcOrd="0" destOrd="0" presId="urn:microsoft.com/office/officeart/2005/8/layout/list1"/>
    <dgm:cxn modelId="{BA275878-DED5-4ED3-BCC8-5ABAADE75201}" type="presParOf" srcId="{D060DBB5-0C72-4E75-9787-EAC9E0BBCCA4}" destId="{F036923C-9409-4320-BFCF-5B389A140BB5}" srcOrd="1" destOrd="0" presId="urn:microsoft.com/office/officeart/2005/8/layout/list1"/>
    <dgm:cxn modelId="{6C9E6B89-7157-4DD8-BF39-128FEF85E18D}" type="presParOf" srcId="{1A012C66-12BC-4B60-A35A-80EAD23B1C09}" destId="{E989FED6-3607-45BC-915A-3748C84AC6AD}" srcOrd="37" destOrd="0" presId="urn:microsoft.com/office/officeart/2005/8/layout/list1"/>
    <dgm:cxn modelId="{29DD9EE2-87E1-45E9-AF57-5E6AD963CD44}" type="presParOf" srcId="{1A012C66-12BC-4B60-A35A-80EAD23B1C09}" destId="{122C905B-15DC-4AFD-8BD8-DE88DAFEA6C8}" srcOrd="3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EEBBC-E797-45D5-BEB9-D532C161CA03}" type="doc">
      <dgm:prSet loTypeId="urn:microsoft.com/office/officeart/2005/8/layout/hList9" loCatId="list" qsTypeId="urn:microsoft.com/office/officeart/2005/8/quickstyle/3d1" qsCatId="3D" csTypeId="urn:microsoft.com/office/officeart/2005/8/colors/accent1_2" csCatId="accent1" phldr="1"/>
      <dgm:spPr/>
      <dgm:t>
        <a:bodyPr/>
        <a:lstStyle/>
        <a:p>
          <a:endParaRPr lang="en-US"/>
        </a:p>
      </dgm:t>
    </dgm:pt>
    <dgm:pt modelId="{0651953C-8A4C-4601-B7EC-44742E47818C}">
      <dgm:prSet phldrT="[Text]"/>
      <dgm:spPr/>
      <dgm:t>
        <a:bodyPr/>
        <a:lstStyle/>
        <a:p>
          <a:r>
            <a:rPr lang="en-US"/>
            <a:t>Costs</a:t>
          </a:r>
        </a:p>
      </dgm:t>
    </dgm:pt>
    <dgm:pt modelId="{A2C84FEE-F091-4160-AE66-120566B14F91}" type="parTrans" cxnId="{74059D38-789D-45C4-A745-FB687B84C299}">
      <dgm:prSet/>
      <dgm:spPr/>
      <dgm:t>
        <a:bodyPr/>
        <a:lstStyle/>
        <a:p>
          <a:endParaRPr lang="en-US"/>
        </a:p>
      </dgm:t>
    </dgm:pt>
    <dgm:pt modelId="{8346D64B-20B3-44D2-8362-67773F2445F1}" type="sibTrans" cxnId="{74059D38-789D-45C4-A745-FB687B84C299}">
      <dgm:prSet/>
      <dgm:spPr/>
      <dgm:t>
        <a:bodyPr/>
        <a:lstStyle/>
        <a:p>
          <a:endParaRPr lang="en-US"/>
        </a:p>
      </dgm:t>
    </dgm:pt>
    <dgm:pt modelId="{2528F810-5D78-47AB-A23D-F65A1BB5F4F9}">
      <dgm:prSet phldrT="[Text]" custT="1"/>
      <dgm:spPr/>
      <dgm:t>
        <a:bodyPr/>
        <a:lstStyle/>
        <a:p>
          <a:r>
            <a:rPr lang="en-US" sz="1200" b="1"/>
            <a:t>Treatment (WWTP upgrades, advanced treatment)</a:t>
          </a:r>
        </a:p>
      </dgm:t>
    </dgm:pt>
    <dgm:pt modelId="{266F8DBE-602A-4C11-AA29-175A9BD8B9E5}" type="parTrans" cxnId="{9C6032A1-27EE-4170-8999-C7E769B45B80}">
      <dgm:prSet/>
      <dgm:spPr/>
      <dgm:t>
        <a:bodyPr/>
        <a:lstStyle/>
        <a:p>
          <a:endParaRPr lang="en-US"/>
        </a:p>
      </dgm:t>
    </dgm:pt>
    <dgm:pt modelId="{86A816B4-4521-4B16-B299-29582F3CBB89}" type="sibTrans" cxnId="{9C6032A1-27EE-4170-8999-C7E769B45B80}">
      <dgm:prSet/>
      <dgm:spPr/>
      <dgm:t>
        <a:bodyPr/>
        <a:lstStyle/>
        <a:p>
          <a:endParaRPr lang="en-US"/>
        </a:p>
      </dgm:t>
    </dgm:pt>
    <dgm:pt modelId="{4DFC78D6-1711-4D7F-BB87-C7124645134D}">
      <dgm:prSet phldrT="[Text]" custT="1"/>
      <dgm:spPr/>
      <dgm:t>
        <a:bodyPr/>
        <a:lstStyle/>
        <a:p>
          <a:r>
            <a:rPr lang="en-US" sz="1200" b="1"/>
            <a:t>Conveyance</a:t>
          </a:r>
        </a:p>
      </dgm:t>
    </dgm:pt>
    <dgm:pt modelId="{66907BAD-5499-48F1-81FA-83183DA68194}" type="parTrans" cxnId="{D9BA1018-B064-418B-B888-19B222E10207}">
      <dgm:prSet/>
      <dgm:spPr/>
      <dgm:t>
        <a:bodyPr/>
        <a:lstStyle/>
        <a:p>
          <a:endParaRPr lang="en-US"/>
        </a:p>
      </dgm:t>
    </dgm:pt>
    <dgm:pt modelId="{622AE0CE-23DC-42E6-BF6B-02BEDECF5BB7}" type="sibTrans" cxnId="{D9BA1018-B064-418B-B888-19B222E10207}">
      <dgm:prSet/>
      <dgm:spPr/>
      <dgm:t>
        <a:bodyPr/>
        <a:lstStyle/>
        <a:p>
          <a:endParaRPr lang="en-US"/>
        </a:p>
      </dgm:t>
    </dgm:pt>
    <dgm:pt modelId="{916E8CEE-78A3-4696-A8FA-F83F51915B55}">
      <dgm:prSet custT="1"/>
      <dgm:spPr/>
      <dgm:t>
        <a:bodyPr/>
        <a:lstStyle/>
        <a:p>
          <a:r>
            <a:rPr lang="en-US" sz="1200" b="1"/>
            <a:t>Site Improvements</a:t>
          </a:r>
        </a:p>
      </dgm:t>
    </dgm:pt>
    <dgm:pt modelId="{C1C10436-36C5-4111-AE48-E7EBCB71B101}" type="parTrans" cxnId="{8BDD183A-C14A-4609-AB5A-9A98E1DAD40A}">
      <dgm:prSet/>
      <dgm:spPr/>
      <dgm:t>
        <a:bodyPr/>
        <a:lstStyle/>
        <a:p>
          <a:endParaRPr lang="en-US"/>
        </a:p>
      </dgm:t>
    </dgm:pt>
    <dgm:pt modelId="{098048D6-B420-4A43-8CB1-451A3AABABE1}" type="sibTrans" cxnId="{8BDD183A-C14A-4609-AB5A-9A98E1DAD40A}">
      <dgm:prSet/>
      <dgm:spPr/>
      <dgm:t>
        <a:bodyPr/>
        <a:lstStyle/>
        <a:p>
          <a:endParaRPr lang="en-US"/>
        </a:p>
      </dgm:t>
    </dgm:pt>
    <dgm:pt modelId="{920C1107-D70F-4254-840C-F2A70B9A5AE0}">
      <dgm:prSet custT="1"/>
      <dgm:spPr/>
      <dgm:t>
        <a:bodyPr/>
        <a:lstStyle/>
        <a:p>
          <a:r>
            <a:rPr lang="en-US" sz="1200" b="1"/>
            <a:t>Storage</a:t>
          </a:r>
        </a:p>
      </dgm:t>
    </dgm:pt>
    <dgm:pt modelId="{744F3441-A177-4340-BECC-782B65DA794E}" type="parTrans" cxnId="{6EBCBECF-A90B-479A-9AEC-2F241B153936}">
      <dgm:prSet/>
      <dgm:spPr/>
      <dgm:t>
        <a:bodyPr/>
        <a:lstStyle/>
        <a:p>
          <a:endParaRPr lang="en-US"/>
        </a:p>
      </dgm:t>
    </dgm:pt>
    <dgm:pt modelId="{60225819-2441-4BA7-959E-3B2383CE787E}" type="sibTrans" cxnId="{6EBCBECF-A90B-479A-9AEC-2F241B153936}">
      <dgm:prSet/>
      <dgm:spPr/>
      <dgm:t>
        <a:bodyPr/>
        <a:lstStyle/>
        <a:p>
          <a:endParaRPr lang="en-US"/>
        </a:p>
      </dgm:t>
    </dgm:pt>
    <dgm:pt modelId="{BF9C49EE-24F3-4F7C-98D9-AC22DB5BC11A}">
      <dgm:prSet custT="1"/>
      <dgm:spPr/>
      <dgm:t>
        <a:bodyPr/>
        <a:lstStyle/>
        <a:p>
          <a:r>
            <a:rPr lang="en-US" sz="1200" b="1"/>
            <a:t>Pump stations</a:t>
          </a:r>
        </a:p>
      </dgm:t>
    </dgm:pt>
    <dgm:pt modelId="{E5FC98F6-C869-4135-BF4C-96AD2B965A60}" type="parTrans" cxnId="{A1E59B72-9D2A-4B91-BE51-1CE9C5FCE5A8}">
      <dgm:prSet/>
      <dgm:spPr/>
      <dgm:t>
        <a:bodyPr/>
        <a:lstStyle/>
        <a:p>
          <a:endParaRPr lang="en-US"/>
        </a:p>
      </dgm:t>
    </dgm:pt>
    <dgm:pt modelId="{CA5843B6-175A-4989-82EA-A02FC385DD84}" type="sibTrans" cxnId="{A1E59B72-9D2A-4B91-BE51-1CE9C5FCE5A8}">
      <dgm:prSet/>
      <dgm:spPr/>
      <dgm:t>
        <a:bodyPr/>
        <a:lstStyle/>
        <a:p>
          <a:endParaRPr lang="en-US"/>
        </a:p>
      </dgm:t>
    </dgm:pt>
    <dgm:pt modelId="{76D854CF-D9D4-4BD6-BF9F-D6CEED8A9F15}">
      <dgm:prSet custT="1"/>
      <dgm:spPr/>
      <dgm:t>
        <a:bodyPr/>
        <a:lstStyle/>
        <a:p>
          <a:r>
            <a:rPr lang="en-US" sz="1200" b="1"/>
            <a:t>Supplemental (Source water characterization, piloting, permitting, public outreach)</a:t>
          </a:r>
        </a:p>
      </dgm:t>
    </dgm:pt>
    <dgm:pt modelId="{1C8FF648-65D7-4AD4-8769-32CC115B2EAD}" type="parTrans" cxnId="{2C0D06D9-26CD-4739-B06F-22343800A8EF}">
      <dgm:prSet/>
      <dgm:spPr/>
      <dgm:t>
        <a:bodyPr/>
        <a:lstStyle/>
        <a:p>
          <a:endParaRPr lang="en-US"/>
        </a:p>
      </dgm:t>
    </dgm:pt>
    <dgm:pt modelId="{AA8D523D-B2AB-4CA5-AFF4-22F647FCAA95}" type="sibTrans" cxnId="{2C0D06D9-26CD-4739-B06F-22343800A8EF}">
      <dgm:prSet/>
      <dgm:spPr/>
      <dgm:t>
        <a:bodyPr/>
        <a:lstStyle/>
        <a:p>
          <a:endParaRPr lang="en-US"/>
        </a:p>
      </dgm:t>
    </dgm:pt>
    <dgm:pt modelId="{0B8EC2EF-A029-413A-9E9A-FD7B3FD7CA0C}">
      <dgm:prSet custT="1"/>
      <dgm:spPr/>
      <dgm:t>
        <a:bodyPr/>
        <a:lstStyle/>
        <a:p>
          <a:r>
            <a:rPr lang="en-US" sz="1200" b="1"/>
            <a:t>O&amp;M</a:t>
          </a:r>
        </a:p>
      </dgm:t>
    </dgm:pt>
    <dgm:pt modelId="{FD71D8A4-BF88-429B-BD85-DD2EC978576F}" type="parTrans" cxnId="{A7A0CEDD-21D2-47F5-8CE9-C1CD97A71464}">
      <dgm:prSet/>
      <dgm:spPr/>
      <dgm:t>
        <a:bodyPr/>
        <a:lstStyle/>
        <a:p>
          <a:endParaRPr lang="en-US"/>
        </a:p>
      </dgm:t>
    </dgm:pt>
    <dgm:pt modelId="{CF343485-09BA-4B1B-A639-6FBDA5C8AB8A}" type="sibTrans" cxnId="{A7A0CEDD-21D2-47F5-8CE9-C1CD97A71464}">
      <dgm:prSet/>
      <dgm:spPr/>
      <dgm:t>
        <a:bodyPr/>
        <a:lstStyle/>
        <a:p>
          <a:endParaRPr lang="en-US"/>
        </a:p>
      </dgm:t>
    </dgm:pt>
    <dgm:pt modelId="{C3459413-6D43-458F-99F9-6C84555580E4}" type="pres">
      <dgm:prSet presAssocID="{28BEEBBC-E797-45D5-BEB9-D532C161CA03}" presName="list" presStyleCnt="0">
        <dgm:presLayoutVars>
          <dgm:dir/>
          <dgm:animLvl val="lvl"/>
        </dgm:presLayoutVars>
      </dgm:prSet>
      <dgm:spPr/>
    </dgm:pt>
    <dgm:pt modelId="{95209EAF-F2FA-460C-A92B-99C247C01344}" type="pres">
      <dgm:prSet presAssocID="{0651953C-8A4C-4601-B7EC-44742E47818C}" presName="posSpace" presStyleCnt="0"/>
      <dgm:spPr/>
    </dgm:pt>
    <dgm:pt modelId="{8B8B9872-30A5-425F-9A3C-D54C383ECF74}" type="pres">
      <dgm:prSet presAssocID="{0651953C-8A4C-4601-B7EC-44742E47818C}" presName="vertFlow" presStyleCnt="0"/>
      <dgm:spPr/>
    </dgm:pt>
    <dgm:pt modelId="{AE1A1437-7F40-4018-AEFD-44FA00CC4090}" type="pres">
      <dgm:prSet presAssocID="{0651953C-8A4C-4601-B7EC-44742E47818C}" presName="topSpace" presStyleCnt="0"/>
      <dgm:spPr/>
    </dgm:pt>
    <dgm:pt modelId="{F0B3F023-A6AB-4EBE-B605-932AA93487BB}" type="pres">
      <dgm:prSet presAssocID="{0651953C-8A4C-4601-B7EC-44742E47818C}" presName="firstComp" presStyleCnt="0"/>
      <dgm:spPr/>
    </dgm:pt>
    <dgm:pt modelId="{A6598980-7DF0-4E02-B39F-DE39551CAE22}" type="pres">
      <dgm:prSet presAssocID="{0651953C-8A4C-4601-B7EC-44742E47818C}" presName="firstChild" presStyleLbl="bgAccFollowNode1" presStyleIdx="0" presStyleCnt="7" custScaleX="109091" custScaleY="32396"/>
      <dgm:spPr/>
    </dgm:pt>
    <dgm:pt modelId="{10A7F909-7231-482B-AD12-86B4945F4976}" type="pres">
      <dgm:prSet presAssocID="{0651953C-8A4C-4601-B7EC-44742E47818C}" presName="firstChildTx" presStyleLbl="bgAccFollowNode1" presStyleIdx="0" presStyleCnt="7">
        <dgm:presLayoutVars>
          <dgm:bulletEnabled val="1"/>
        </dgm:presLayoutVars>
      </dgm:prSet>
      <dgm:spPr/>
    </dgm:pt>
    <dgm:pt modelId="{A08D4568-3741-4C54-A81A-8B086D7873CF}" type="pres">
      <dgm:prSet presAssocID="{4DFC78D6-1711-4D7F-BB87-C7124645134D}" presName="comp" presStyleCnt="0"/>
      <dgm:spPr/>
    </dgm:pt>
    <dgm:pt modelId="{57DE2271-C024-4794-A957-4011EF2363C7}" type="pres">
      <dgm:prSet presAssocID="{4DFC78D6-1711-4D7F-BB87-C7124645134D}" presName="child" presStyleLbl="bgAccFollowNode1" presStyleIdx="1" presStyleCnt="7" custScaleX="109091" custScaleY="32396"/>
      <dgm:spPr/>
    </dgm:pt>
    <dgm:pt modelId="{15C48253-ED62-4156-9083-C1C15A872F48}" type="pres">
      <dgm:prSet presAssocID="{4DFC78D6-1711-4D7F-BB87-C7124645134D}" presName="childTx" presStyleLbl="bgAccFollowNode1" presStyleIdx="1" presStyleCnt="7">
        <dgm:presLayoutVars>
          <dgm:bulletEnabled val="1"/>
        </dgm:presLayoutVars>
      </dgm:prSet>
      <dgm:spPr/>
    </dgm:pt>
    <dgm:pt modelId="{79519966-0D87-4924-8869-572937BF2262}" type="pres">
      <dgm:prSet presAssocID="{916E8CEE-78A3-4696-A8FA-F83F51915B55}" presName="comp" presStyleCnt="0"/>
      <dgm:spPr/>
    </dgm:pt>
    <dgm:pt modelId="{BEE314BF-46D1-4890-B20C-350553A73B21}" type="pres">
      <dgm:prSet presAssocID="{916E8CEE-78A3-4696-A8FA-F83F51915B55}" presName="child" presStyleLbl="bgAccFollowNode1" presStyleIdx="2" presStyleCnt="7" custScaleX="109091" custScaleY="32396"/>
      <dgm:spPr/>
    </dgm:pt>
    <dgm:pt modelId="{5F099F9A-664D-4D92-B2FA-BF9FA0D4E572}" type="pres">
      <dgm:prSet presAssocID="{916E8CEE-78A3-4696-A8FA-F83F51915B55}" presName="childTx" presStyleLbl="bgAccFollowNode1" presStyleIdx="2" presStyleCnt="7">
        <dgm:presLayoutVars>
          <dgm:bulletEnabled val="1"/>
        </dgm:presLayoutVars>
      </dgm:prSet>
      <dgm:spPr/>
    </dgm:pt>
    <dgm:pt modelId="{101DE2D5-E5B6-4EED-839E-EF76EB2D9DF6}" type="pres">
      <dgm:prSet presAssocID="{920C1107-D70F-4254-840C-F2A70B9A5AE0}" presName="comp" presStyleCnt="0"/>
      <dgm:spPr/>
    </dgm:pt>
    <dgm:pt modelId="{BA9AE269-AFDE-4E70-B048-E2A5922B9345}" type="pres">
      <dgm:prSet presAssocID="{920C1107-D70F-4254-840C-F2A70B9A5AE0}" presName="child" presStyleLbl="bgAccFollowNode1" presStyleIdx="3" presStyleCnt="7" custScaleX="109091" custScaleY="32396"/>
      <dgm:spPr/>
    </dgm:pt>
    <dgm:pt modelId="{D596B43F-F6AC-415B-B10A-5EBDD5EB9603}" type="pres">
      <dgm:prSet presAssocID="{920C1107-D70F-4254-840C-F2A70B9A5AE0}" presName="childTx" presStyleLbl="bgAccFollowNode1" presStyleIdx="3" presStyleCnt="7">
        <dgm:presLayoutVars>
          <dgm:bulletEnabled val="1"/>
        </dgm:presLayoutVars>
      </dgm:prSet>
      <dgm:spPr/>
    </dgm:pt>
    <dgm:pt modelId="{491054E5-1F0F-42F5-A3DF-732049B715A0}" type="pres">
      <dgm:prSet presAssocID="{BF9C49EE-24F3-4F7C-98D9-AC22DB5BC11A}" presName="comp" presStyleCnt="0"/>
      <dgm:spPr/>
    </dgm:pt>
    <dgm:pt modelId="{6C29A8D5-C2FC-47E7-A571-59B060C72BC7}" type="pres">
      <dgm:prSet presAssocID="{BF9C49EE-24F3-4F7C-98D9-AC22DB5BC11A}" presName="child" presStyleLbl="bgAccFollowNode1" presStyleIdx="4" presStyleCnt="7" custScaleX="109091" custScaleY="32396"/>
      <dgm:spPr/>
    </dgm:pt>
    <dgm:pt modelId="{BB286B51-569E-4FEC-95F1-46AC8E117C3E}" type="pres">
      <dgm:prSet presAssocID="{BF9C49EE-24F3-4F7C-98D9-AC22DB5BC11A}" presName="childTx" presStyleLbl="bgAccFollowNode1" presStyleIdx="4" presStyleCnt="7">
        <dgm:presLayoutVars>
          <dgm:bulletEnabled val="1"/>
        </dgm:presLayoutVars>
      </dgm:prSet>
      <dgm:spPr/>
    </dgm:pt>
    <dgm:pt modelId="{558FC3A4-7083-4347-9073-6CE3C67BA4B9}" type="pres">
      <dgm:prSet presAssocID="{76D854CF-D9D4-4BD6-BF9F-D6CEED8A9F15}" presName="comp" presStyleCnt="0"/>
      <dgm:spPr/>
    </dgm:pt>
    <dgm:pt modelId="{B75D27FB-6DB2-4C19-AA93-1AA325FA3F06}" type="pres">
      <dgm:prSet presAssocID="{76D854CF-D9D4-4BD6-BF9F-D6CEED8A9F15}" presName="child" presStyleLbl="bgAccFollowNode1" presStyleIdx="5" presStyleCnt="7" custScaleX="109091" custScaleY="37796"/>
      <dgm:spPr/>
    </dgm:pt>
    <dgm:pt modelId="{B76B7DFA-8B19-4BDB-971B-7E28F047D6CC}" type="pres">
      <dgm:prSet presAssocID="{76D854CF-D9D4-4BD6-BF9F-D6CEED8A9F15}" presName="childTx" presStyleLbl="bgAccFollowNode1" presStyleIdx="5" presStyleCnt="7">
        <dgm:presLayoutVars>
          <dgm:bulletEnabled val="1"/>
        </dgm:presLayoutVars>
      </dgm:prSet>
      <dgm:spPr/>
    </dgm:pt>
    <dgm:pt modelId="{A960CE64-C545-4912-8232-0B574D1A3EE7}" type="pres">
      <dgm:prSet presAssocID="{0B8EC2EF-A029-413A-9E9A-FD7B3FD7CA0C}" presName="comp" presStyleCnt="0"/>
      <dgm:spPr/>
    </dgm:pt>
    <dgm:pt modelId="{23A91B7D-9073-4FF8-B66C-65FDA3082DE1}" type="pres">
      <dgm:prSet presAssocID="{0B8EC2EF-A029-413A-9E9A-FD7B3FD7CA0C}" presName="child" presStyleLbl="bgAccFollowNode1" presStyleIdx="6" presStyleCnt="7" custScaleX="109748" custScaleY="35834"/>
      <dgm:spPr/>
    </dgm:pt>
    <dgm:pt modelId="{711CC3CE-20ED-409A-B177-C913F6450500}" type="pres">
      <dgm:prSet presAssocID="{0B8EC2EF-A029-413A-9E9A-FD7B3FD7CA0C}" presName="childTx" presStyleLbl="bgAccFollowNode1" presStyleIdx="6" presStyleCnt="7">
        <dgm:presLayoutVars>
          <dgm:bulletEnabled val="1"/>
        </dgm:presLayoutVars>
      </dgm:prSet>
      <dgm:spPr/>
    </dgm:pt>
    <dgm:pt modelId="{0D493071-D0D2-4CF3-A9E6-ABEF912BB540}" type="pres">
      <dgm:prSet presAssocID="{0651953C-8A4C-4601-B7EC-44742E47818C}" presName="negSpace" presStyleCnt="0"/>
      <dgm:spPr/>
    </dgm:pt>
    <dgm:pt modelId="{3499A777-17A5-47A7-A188-92E59506DF0F}" type="pres">
      <dgm:prSet presAssocID="{0651953C-8A4C-4601-B7EC-44742E47818C}" presName="circle" presStyleLbl="node1" presStyleIdx="0" presStyleCnt="1" custScaleX="87416" custScaleY="87416" custLinFactNeighborX="-11453" custLinFactNeighborY="27293"/>
      <dgm:spPr/>
    </dgm:pt>
  </dgm:ptLst>
  <dgm:cxnLst>
    <dgm:cxn modelId="{01DFAC0B-3357-4CC2-9BAA-C20C29737FC6}" type="presOf" srcId="{76D854CF-D9D4-4BD6-BF9F-D6CEED8A9F15}" destId="{B75D27FB-6DB2-4C19-AA93-1AA325FA3F06}" srcOrd="0" destOrd="0" presId="urn:microsoft.com/office/officeart/2005/8/layout/hList9"/>
    <dgm:cxn modelId="{D9BA1018-B064-418B-B888-19B222E10207}" srcId="{0651953C-8A4C-4601-B7EC-44742E47818C}" destId="{4DFC78D6-1711-4D7F-BB87-C7124645134D}" srcOrd="1" destOrd="0" parTransId="{66907BAD-5499-48F1-81FA-83183DA68194}" sibTransId="{622AE0CE-23DC-42E6-BF6B-02BEDECF5BB7}"/>
    <dgm:cxn modelId="{389B8D18-D1F9-4237-A66C-1F29E0E4CCDC}" type="presOf" srcId="{2528F810-5D78-47AB-A23D-F65A1BB5F4F9}" destId="{10A7F909-7231-482B-AD12-86B4945F4976}" srcOrd="1" destOrd="0" presId="urn:microsoft.com/office/officeart/2005/8/layout/hList9"/>
    <dgm:cxn modelId="{985AE72F-DB48-4D10-83DE-4453AD66E34B}" type="presOf" srcId="{4DFC78D6-1711-4D7F-BB87-C7124645134D}" destId="{15C48253-ED62-4156-9083-C1C15A872F48}" srcOrd="1" destOrd="0" presId="urn:microsoft.com/office/officeart/2005/8/layout/hList9"/>
    <dgm:cxn modelId="{164C2A30-D775-47C0-8D72-7E05DD51892F}" type="presOf" srcId="{BF9C49EE-24F3-4F7C-98D9-AC22DB5BC11A}" destId="{BB286B51-569E-4FEC-95F1-46AC8E117C3E}" srcOrd="1" destOrd="0" presId="urn:microsoft.com/office/officeart/2005/8/layout/hList9"/>
    <dgm:cxn modelId="{CD13CC30-CBB1-4DA9-9317-41B1085723A9}" type="presOf" srcId="{920C1107-D70F-4254-840C-F2A70B9A5AE0}" destId="{BA9AE269-AFDE-4E70-B048-E2A5922B9345}" srcOrd="0" destOrd="0" presId="urn:microsoft.com/office/officeart/2005/8/layout/hList9"/>
    <dgm:cxn modelId="{A1D00734-261A-4871-82A8-3270C546D356}" type="presOf" srcId="{0B8EC2EF-A029-413A-9E9A-FD7B3FD7CA0C}" destId="{711CC3CE-20ED-409A-B177-C913F6450500}" srcOrd="1" destOrd="0" presId="urn:microsoft.com/office/officeart/2005/8/layout/hList9"/>
    <dgm:cxn modelId="{74059D38-789D-45C4-A745-FB687B84C299}" srcId="{28BEEBBC-E797-45D5-BEB9-D532C161CA03}" destId="{0651953C-8A4C-4601-B7EC-44742E47818C}" srcOrd="0" destOrd="0" parTransId="{A2C84FEE-F091-4160-AE66-120566B14F91}" sibTransId="{8346D64B-20B3-44D2-8362-67773F2445F1}"/>
    <dgm:cxn modelId="{8BDD183A-C14A-4609-AB5A-9A98E1DAD40A}" srcId="{0651953C-8A4C-4601-B7EC-44742E47818C}" destId="{916E8CEE-78A3-4696-A8FA-F83F51915B55}" srcOrd="2" destOrd="0" parTransId="{C1C10436-36C5-4111-AE48-E7EBCB71B101}" sibTransId="{098048D6-B420-4A43-8CB1-451A3AABABE1}"/>
    <dgm:cxn modelId="{A8EDB23E-7B40-4BE7-BC5B-EE8D3E18241C}" type="presOf" srcId="{916E8CEE-78A3-4696-A8FA-F83F51915B55}" destId="{BEE314BF-46D1-4890-B20C-350553A73B21}" srcOrd="0" destOrd="0" presId="urn:microsoft.com/office/officeart/2005/8/layout/hList9"/>
    <dgm:cxn modelId="{A1E59B72-9D2A-4B91-BE51-1CE9C5FCE5A8}" srcId="{0651953C-8A4C-4601-B7EC-44742E47818C}" destId="{BF9C49EE-24F3-4F7C-98D9-AC22DB5BC11A}" srcOrd="4" destOrd="0" parTransId="{E5FC98F6-C869-4135-BF4C-96AD2B965A60}" sibTransId="{CA5843B6-175A-4989-82EA-A02FC385DD84}"/>
    <dgm:cxn modelId="{CF0EB17C-A076-4138-81AD-1BC9FB7AD6CE}" type="presOf" srcId="{4DFC78D6-1711-4D7F-BB87-C7124645134D}" destId="{57DE2271-C024-4794-A957-4011EF2363C7}" srcOrd="0" destOrd="0" presId="urn:microsoft.com/office/officeart/2005/8/layout/hList9"/>
    <dgm:cxn modelId="{7D78797D-EFC4-4FC9-8260-7D05AD87CC5C}" type="presOf" srcId="{76D854CF-D9D4-4BD6-BF9F-D6CEED8A9F15}" destId="{B76B7DFA-8B19-4BDB-971B-7E28F047D6CC}" srcOrd="1" destOrd="0" presId="urn:microsoft.com/office/officeart/2005/8/layout/hList9"/>
    <dgm:cxn modelId="{9C6032A1-27EE-4170-8999-C7E769B45B80}" srcId="{0651953C-8A4C-4601-B7EC-44742E47818C}" destId="{2528F810-5D78-47AB-A23D-F65A1BB5F4F9}" srcOrd="0" destOrd="0" parTransId="{266F8DBE-602A-4C11-AA29-175A9BD8B9E5}" sibTransId="{86A816B4-4521-4B16-B299-29582F3CBB89}"/>
    <dgm:cxn modelId="{B1C171AC-ED8A-41B1-AF83-55AA387EDE47}" type="presOf" srcId="{2528F810-5D78-47AB-A23D-F65A1BB5F4F9}" destId="{A6598980-7DF0-4E02-B39F-DE39551CAE22}" srcOrd="0" destOrd="0" presId="urn:microsoft.com/office/officeart/2005/8/layout/hList9"/>
    <dgm:cxn modelId="{4FD988AF-3915-4257-8937-3F4D36E330E3}" type="presOf" srcId="{0B8EC2EF-A029-413A-9E9A-FD7B3FD7CA0C}" destId="{23A91B7D-9073-4FF8-B66C-65FDA3082DE1}" srcOrd="0" destOrd="0" presId="urn:microsoft.com/office/officeart/2005/8/layout/hList9"/>
    <dgm:cxn modelId="{5494D0B0-BD5F-4CB9-B200-39F4C0984031}" type="presOf" srcId="{28BEEBBC-E797-45D5-BEB9-D532C161CA03}" destId="{C3459413-6D43-458F-99F9-6C84555580E4}" srcOrd="0" destOrd="0" presId="urn:microsoft.com/office/officeart/2005/8/layout/hList9"/>
    <dgm:cxn modelId="{1FE37EB3-E27D-4210-A400-410A80243BC8}" type="presOf" srcId="{BF9C49EE-24F3-4F7C-98D9-AC22DB5BC11A}" destId="{6C29A8D5-C2FC-47E7-A571-59B060C72BC7}" srcOrd="0" destOrd="0" presId="urn:microsoft.com/office/officeart/2005/8/layout/hList9"/>
    <dgm:cxn modelId="{474D00BA-5E2F-431F-BE6E-3646309ED67A}" type="presOf" srcId="{916E8CEE-78A3-4696-A8FA-F83F51915B55}" destId="{5F099F9A-664D-4D92-B2FA-BF9FA0D4E572}" srcOrd="1" destOrd="0" presId="urn:microsoft.com/office/officeart/2005/8/layout/hList9"/>
    <dgm:cxn modelId="{E14B95C2-7D7A-470A-8E35-50E8DEB228AE}" type="presOf" srcId="{0651953C-8A4C-4601-B7EC-44742E47818C}" destId="{3499A777-17A5-47A7-A188-92E59506DF0F}" srcOrd="0" destOrd="0" presId="urn:microsoft.com/office/officeart/2005/8/layout/hList9"/>
    <dgm:cxn modelId="{6EBCBECF-A90B-479A-9AEC-2F241B153936}" srcId="{0651953C-8A4C-4601-B7EC-44742E47818C}" destId="{920C1107-D70F-4254-840C-F2A70B9A5AE0}" srcOrd="3" destOrd="0" parTransId="{744F3441-A177-4340-BECC-782B65DA794E}" sibTransId="{60225819-2441-4BA7-959E-3B2383CE787E}"/>
    <dgm:cxn modelId="{2C0D06D9-26CD-4739-B06F-22343800A8EF}" srcId="{0651953C-8A4C-4601-B7EC-44742E47818C}" destId="{76D854CF-D9D4-4BD6-BF9F-D6CEED8A9F15}" srcOrd="5" destOrd="0" parTransId="{1C8FF648-65D7-4AD4-8769-32CC115B2EAD}" sibTransId="{AA8D523D-B2AB-4CA5-AFF4-22F647FCAA95}"/>
    <dgm:cxn modelId="{A7A0CEDD-21D2-47F5-8CE9-C1CD97A71464}" srcId="{0651953C-8A4C-4601-B7EC-44742E47818C}" destId="{0B8EC2EF-A029-413A-9E9A-FD7B3FD7CA0C}" srcOrd="6" destOrd="0" parTransId="{FD71D8A4-BF88-429B-BD85-DD2EC978576F}" sibTransId="{CF343485-09BA-4B1B-A639-6FBDA5C8AB8A}"/>
    <dgm:cxn modelId="{2AD196F3-F8BF-480C-AD1A-AAC175E0A982}" type="presOf" srcId="{920C1107-D70F-4254-840C-F2A70B9A5AE0}" destId="{D596B43F-F6AC-415B-B10A-5EBDD5EB9603}" srcOrd="1" destOrd="0" presId="urn:microsoft.com/office/officeart/2005/8/layout/hList9"/>
    <dgm:cxn modelId="{31F2ACE9-76FC-4278-A1F3-848B15D85F4A}" type="presParOf" srcId="{C3459413-6D43-458F-99F9-6C84555580E4}" destId="{95209EAF-F2FA-460C-A92B-99C247C01344}" srcOrd="0" destOrd="0" presId="urn:microsoft.com/office/officeart/2005/8/layout/hList9"/>
    <dgm:cxn modelId="{92B62A59-C65E-4D4E-BB28-E874F10D3968}" type="presParOf" srcId="{C3459413-6D43-458F-99F9-6C84555580E4}" destId="{8B8B9872-30A5-425F-9A3C-D54C383ECF74}" srcOrd="1" destOrd="0" presId="urn:microsoft.com/office/officeart/2005/8/layout/hList9"/>
    <dgm:cxn modelId="{81A6F197-AB0D-45DF-A6A7-9B45ADA7ED70}" type="presParOf" srcId="{8B8B9872-30A5-425F-9A3C-D54C383ECF74}" destId="{AE1A1437-7F40-4018-AEFD-44FA00CC4090}" srcOrd="0" destOrd="0" presId="urn:microsoft.com/office/officeart/2005/8/layout/hList9"/>
    <dgm:cxn modelId="{AA901938-6D45-451B-A4E1-F41064B3FC12}" type="presParOf" srcId="{8B8B9872-30A5-425F-9A3C-D54C383ECF74}" destId="{F0B3F023-A6AB-4EBE-B605-932AA93487BB}" srcOrd="1" destOrd="0" presId="urn:microsoft.com/office/officeart/2005/8/layout/hList9"/>
    <dgm:cxn modelId="{88CE4F2B-8276-43D4-B27F-0391DDF3B4FB}" type="presParOf" srcId="{F0B3F023-A6AB-4EBE-B605-932AA93487BB}" destId="{A6598980-7DF0-4E02-B39F-DE39551CAE22}" srcOrd="0" destOrd="0" presId="urn:microsoft.com/office/officeart/2005/8/layout/hList9"/>
    <dgm:cxn modelId="{C829E8A4-C6A8-46B7-85D0-7025CA0DAEF6}" type="presParOf" srcId="{F0B3F023-A6AB-4EBE-B605-932AA93487BB}" destId="{10A7F909-7231-482B-AD12-86B4945F4976}" srcOrd="1" destOrd="0" presId="urn:microsoft.com/office/officeart/2005/8/layout/hList9"/>
    <dgm:cxn modelId="{77B4B04C-4BA8-4EB3-AEF6-D73D6756D208}" type="presParOf" srcId="{8B8B9872-30A5-425F-9A3C-D54C383ECF74}" destId="{A08D4568-3741-4C54-A81A-8B086D7873CF}" srcOrd="2" destOrd="0" presId="urn:microsoft.com/office/officeart/2005/8/layout/hList9"/>
    <dgm:cxn modelId="{164C311E-051F-4607-81D9-95E725626BB4}" type="presParOf" srcId="{A08D4568-3741-4C54-A81A-8B086D7873CF}" destId="{57DE2271-C024-4794-A957-4011EF2363C7}" srcOrd="0" destOrd="0" presId="urn:microsoft.com/office/officeart/2005/8/layout/hList9"/>
    <dgm:cxn modelId="{3877160E-607B-457A-9D79-AA738BE6BE1E}" type="presParOf" srcId="{A08D4568-3741-4C54-A81A-8B086D7873CF}" destId="{15C48253-ED62-4156-9083-C1C15A872F48}" srcOrd="1" destOrd="0" presId="urn:microsoft.com/office/officeart/2005/8/layout/hList9"/>
    <dgm:cxn modelId="{C65EE634-6E3A-4FD3-B3E0-3F15DA738219}" type="presParOf" srcId="{8B8B9872-30A5-425F-9A3C-D54C383ECF74}" destId="{79519966-0D87-4924-8869-572937BF2262}" srcOrd="3" destOrd="0" presId="urn:microsoft.com/office/officeart/2005/8/layout/hList9"/>
    <dgm:cxn modelId="{304ABBA5-733E-4F6C-870B-86839B27234C}" type="presParOf" srcId="{79519966-0D87-4924-8869-572937BF2262}" destId="{BEE314BF-46D1-4890-B20C-350553A73B21}" srcOrd="0" destOrd="0" presId="urn:microsoft.com/office/officeart/2005/8/layout/hList9"/>
    <dgm:cxn modelId="{AEA00D19-32F2-465E-B667-F5E83E65DDE4}" type="presParOf" srcId="{79519966-0D87-4924-8869-572937BF2262}" destId="{5F099F9A-664D-4D92-B2FA-BF9FA0D4E572}" srcOrd="1" destOrd="0" presId="urn:microsoft.com/office/officeart/2005/8/layout/hList9"/>
    <dgm:cxn modelId="{5BA17B7C-63A5-4DF6-A545-E81A1A890DCC}" type="presParOf" srcId="{8B8B9872-30A5-425F-9A3C-D54C383ECF74}" destId="{101DE2D5-E5B6-4EED-839E-EF76EB2D9DF6}" srcOrd="4" destOrd="0" presId="urn:microsoft.com/office/officeart/2005/8/layout/hList9"/>
    <dgm:cxn modelId="{E3E900FE-705A-4444-859B-8B80A98425DE}" type="presParOf" srcId="{101DE2D5-E5B6-4EED-839E-EF76EB2D9DF6}" destId="{BA9AE269-AFDE-4E70-B048-E2A5922B9345}" srcOrd="0" destOrd="0" presId="urn:microsoft.com/office/officeart/2005/8/layout/hList9"/>
    <dgm:cxn modelId="{FC8B9EE5-A806-453B-9C7F-F2B64B00ED29}" type="presParOf" srcId="{101DE2D5-E5B6-4EED-839E-EF76EB2D9DF6}" destId="{D596B43F-F6AC-415B-B10A-5EBDD5EB9603}" srcOrd="1" destOrd="0" presId="urn:microsoft.com/office/officeart/2005/8/layout/hList9"/>
    <dgm:cxn modelId="{DB49D82B-F6AD-4C4B-AB9E-3FFBFD2CBA7E}" type="presParOf" srcId="{8B8B9872-30A5-425F-9A3C-D54C383ECF74}" destId="{491054E5-1F0F-42F5-A3DF-732049B715A0}" srcOrd="5" destOrd="0" presId="urn:microsoft.com/office/officeart/2005/8/layout/hList9"/>
    <dgm:cxn modelId="{D21F0DC4-A48D-4482-B52A-22FA3A21863F}" type="presParOf" srcId="{491054E5-1F0F-42F5-A3DF-732049B715A0}" destId="{6C29A8D5-C2FC-47E7-A571-59B060C72BC7}" srcOrd="0" destOrd="0" presId="urn:microsoft.com/office/officeart/2005/8/layout/hList9"/>
    <dgm:cxn modelId="{04C73EC3-271C-42ED-B876-9E93F9EBE628}" type="presParOf" srcId="{491054E5-1F0F-42F5-A3DF-732049B715A0}" destId="{BB286B51-569E-4FEC-95F1-46AC8E117C3E}" srcOrd="1" destOrd="0" presId="urn:microsoft.com/office/officeart/2005/8/layout/hList9"/>
    <dgm:cxn modelId="{E5695E31-454C-496C-9A49-0E4554DE933A}" type="presParOf" srcId="{8B8B9872-30A5-425F-9A3C-D54C383ECF74}" destId="{558FC3A4-7083-4347-9073-6CE3C67BA4B9}" srcOrd="6" destOrd="0" presId="urn:microsoft.com/office/officeart/2005/8/layout/hList9"/>
    <dgm:cxn modelId="{4BC9BE10-803B-47A6-884D-0CA71A318B5A}" type="presParOf" srcId="{558FC3A4-7083-4347-9073-6CE3C67BA4B9}" destId="{B75D27FB-6DB2-4C19-AA93-1AA325FA3F06}" srcOrd="0" destOrd="0" presId="urn:microsoft.com/office/officeart/2005/8/layout/hList9"/>
    <dgm:cxn modelId="{B59A7E52-6302-4D66-B2A3-3044EA73B08F}" type="presParOf" srcId="{558FC3A4-7083-4347-9073-6CE3C67BA4B9}" destId="{B76B7DFA-8B19-4BDB-971B-7E28F047D6CC}" srcOrd="1" destOrd="0" presId="urn:microsoft.com/office/officeart/2005/8/layout/hList9"/>
    <dgm:cxn modelId="{DA405D7C-BEB3-447D-94F4-10977FF4C4F3}" type="presParOf" srcId="{8B8B9872-30A5-425F-9A3C-D54C383ECF74}" destId="{A960CE64-C545-4912-8232-0B574D1A3EE7}" srcOrd="7" destOrd="0" presId="urn:microsoft.com/office/officeart/2005/8/layout/hList9"/>
    <dgm:cxn modelId="{6152BEB6-46D7-46AC-B16B-2EC5D4F98160}" type="presParOf" srcId="{A960CE64-C545-4912-8232-0B574D1A3EE7}" destId="{23A91B7D-9073-4FF8-B66C-65FDA3082DE1}" srcOrd="0" destOrd="0" presId="urn:microsoft.com/office/officeart/2005/8/layout/hList9"/>
    <dgm:cxn modelId="{4DB49960-DB8B-4116-A026-0D5759AC5180}" type="presParOf" srcId="{A960CE64-C545-4912-8232-0B574D1A3EE7}" destId="{711CC3CE-20ED-409A-B177-C913F6450500}" srcOrd="1" destOrd="0" presId="urn:microsoft.com/office/officeart/2005/8/layout/hList9"/>
    <dgm:cxn modelId="{F1002DB9-E67C-48BC-B5B0-D56879844D07}" type="presParOf" srcId="{C3459413-6D43-458F-99F9-6C84555580E4}" destId="{0D493071-D0D2-4CF3-A9E6-ABEF912BB540}" srcOrd="2" destOrd="0" presId="urn:microsoft.com/office/officeart/2005/8/layout/hList9"/>
    <dgm:cxn modelId="{82FD763C-DE2A-462B-9775-A19087415C96}" type="presParOf" srcId="{C3459413-6D43-458F-99F9-6C84555580E4}" destId="{3499A777-17A5-47A7-A188-92E59506DF0F}" srcOrd="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AF586-E2C0-4AD9-89AA-D4E692277FEC}">
      <dsp:nvSpPr>
        <dsp:cNvPr id="0" name=""/>
        <dsp:cNvSpPr/>
      </dsp:nvSpPr>
      <dsp:spPr>
        <a:xfrm>
          <a:off x="427512" y="1615063"/>
          <a:ext cx="2208482" cy="1284312"/>
        </a:xfrm>
        <a:prstGeom prst="homePlate">
          <a:avLst/>
        </a:prstGeom>
        <a:solidFill>
          <a:srgbClr val="0474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a:t>Understand Growth</a:t>
          </a:r>
        </a:p>
      </dsp:txBody>
      <dsp:txXfrm>
        <a:off x="427512" y="1615063"/>
        <a:ext cx="1887404" cy="1284312"/>
      </dsp:txXfrm>
    </dsp:sp>
    <dsp:sp modelId="{2E8EFCB0-22C9-425D-A562-657728EF7A8C}">
      <dsp:nvSpPr>
        <dsp:cNvPr id="0" name=""/>
        <dsp:cNvSpPr/>
      </dsp:nvSpPr>
      <dsp:spPr>
        <a:xfrm>
          <a:off x="1957248" y="1619259"/>
          <a:ext cx="2542604" cy="1284312"/>
        </a:xfrm>
        <a:prstGeom prst="chevron">
          <a:avLst/>
        </a:prstGeom>
        <a:solidFill>
          <a:srgbClr val="0078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Evaluate Large Water Users</a:t>
          </a:r>
        </a:p>
      </dsp:txBody>
      <dsp:txXfrm>
        <a:off x="2599404" y="1619259"/>
        <a:ext cx="1258292" cy="1284312"/>
      </dsp:txXfrm>
    </dsp:sp>
    <dsp:sp modelId="{FB4D09CD-DCF4-4D1D-89EC-5124E68430B5}">
      <dsp:nvSpPr>
        <dsp:cNvPr id="0" name=""/>
        <dsp:cNvSpPr/>
      </dsp:nvSpPr>
      <dsp:spPr>
        <a:xfrm>
          <a:off x="3870828" y="1623968"/>
          <a:ext cx="2636022" cy="1284312"/>
        </a:xfrm>
        <a:prstGeom prst="chevron">
          <a:avLst/>
        </a:prstGeom>
        <a:solidFill>
          <a:srgbClr val="6371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Evaluate Current Infrastructure Capacity and Water Quality</a:t>
          </a:r>
        </a:p>
      </dsp:txBody>
      <dsp:txXfrm>
        <a:off x="4512984" y="1623968"/>
        <a:ext cx="1351710" cy="1284312"/>
      </dsp:txXfrm>
    </dsp:sp>
    <dsp:sp modelId="{239270B7-5CC3-43CD-A300-095020B7B77D}">
      <dsp:nvSpPr>
        <dsp:cNvPr id="0" name=""/>
        <dsp:cNvSpPr/>
      </dsp:nvSpPr>
      <dsp:spPr>
        <a:xfrm>
          <a:off x="5859319" y="1622705"/>
          <a:ext cx="2399008" cy="1284312"/>
        </a:xfrm>
        <a:prstGeom prst="chevron">
          <a:avLst/>
        </a:prstGeom>
        <a:solidFill>
          <a:srgbClr val="0078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0" numCol="1" spcCol="1270" anchor="ctr" anchorCtr="0">
          <a:noAutofit/>
        </a:bodyPr>
        <a:lstStyle/>
        <a:p>
          <a:pPr marL="0" lvl="0" indent="0" algn="ctr" defTabSz="622300">
            <a:lnSpc>
              <a:spcPct val="90000"/>
            </a:lnSpc>
            <a:spcBef>
              <a:spcPct val="0"/>
            </a:spcBef>
            <a:spcAft>
              <a:spcPct val="35000"/>
            </a:spcAft>
            <a:buNone/>
          </a:pPr>
          <a:r>
            <a:rPr lang="en-US" sz="1400" kern="1200"/>
            <a:t>Assess Current Water Reuse Systems</a:t>
          </a:r>
        </a:p>
      </dsp:txBody>
      <dsp:txXfrm>
        <a:off x="6501475" y="1622705"/>
        <a:ext cx="1114696" cy="1284312"/>
      </dsp:txXfrm>
    </dsp:sp>
    <dsp:sp modelId="{0FDE0B92-0AF0-4B68-9A5F-6C50EEA1199F}">
      <dsp:nvSpPr>
        <dsp:cNvPr id="0" name=""/>
        <dsp:cNvSpPr/>
      </dsp:nvSpPr>
      <dsp:spPr>
        <a:xfrm>
          <a:off x="7611781" y="1619410"/>
          <a:ext cx="2487590" cy="1284312"/>
        </a:xfrm>
        <a:prstGeom prst="chevron">
          <a:avLst/>
        </a:prstGeom>
        <a:solidFill>
          <a:srgbClr val="0474BC"/>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Define the Regulatory Pathway</a:t>
          </a:r>
        </a:p>
      </dsp:txBody>
      <dsp:txXfrm>
        <a:off x="8253937" y="1619410"/>
        <a:ext cx="1203278" cy="1284312"/>
      </dsp:txXfrm>
    </dsp:sp>
    <dsp:sp modelId="{659B5A05-F593-4A0A-BC2D-2E4A6EB5187E}">
      <dsp:nvSpPr>
        <dsp:cNvPr id="0" name=""/>
        <dsp:cNvSpPr/>
      </dsp:nvSpPr>
      <dsp:spPr>
        <a:xfrm>
          <a:off x="9469610" y="1624136"/>
          <a:ext cx="2685316" cy="1284312"/>
        </a:xfrm>
        <a:prstGeom prst="chevron">
          <a:avLst/>
        </a:prstGeom>
        <a:solidFill>
          <a:srgbClr val="005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0" numCol="1" spcCol="1270" anchor="ctr" anchorCtr="0">
          <a:noAutofit/>
        </a:bodyPr>
        <a:lstStyle/>
        <a:p>
          <a:pPr marL="0" lvl="0" indent="0" algn="ctr" defTabSz="622300">
            <a:lnSpc>
              <a:spcPct val="90000"/>
            </a:lnSpc>
            <a:spcBef>
              <a:spcPct val="0"/>
            </a:spcBef>
            <a:spcAft>
              <a:spcPct val="35000"/>
            </a:spcAft>
            <a:buNone/>
          </a:pPr>
          <a:r>
            <a:rPr lang="en-US" sz="1400" kern="1200"/>
            <a:t>Define Potential Projects and Develop Project Costs</a:t>
          </a:r>
        </a:p>
      </dsp:txBody>
      <dsp:txXfrm>
        <a:off x="10111766" y="1624136"/>
        <a:ext cx="1401004" cy="1284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A9AD-A4E7-472F-BF0B-4FA3AEB1865F}">
      <dsp:nvSpPr>
        <dsp:cNvPr id="0" name=""/>
        <dsp:cNvSpPr/>
      </dsp:nvSpPr>
      <dsp:spPr>
        <a:xfrm>
          <a:off x="0" y="22167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D1C99B-08D1-4218-B570-4A5DB4381090}">
      <dsp:nvSpPr>
        <dsp:cNvPr id="0" name=""/>
        <dsp:cNvSpPr/>
      </dsp:nvSpPr>
      <dsp:spPr>
        <a:xfrm>
          <a:off x="582463" y="4455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Perform wastewater effluent characterization</a:t>
          </a:r>
        </a:p>
      </dsp:txBody>
      <dsp:txXfrm>
        <a:off x="599756" y="61847"/>
        <a:ext cx="8119907" cy="319654"/>
      </dsp:txXfrm>
    </dsp:sp>
    <dsp:sp modelId="{DC09E020-24AE-4051-B32F-214460E9CEB5}">
      <dsp:nvSpPr>
        <dsp:cNvPr id="0" name=""/>
        <dsp:cNvSpPr/>
      </dsp:nvSpPr>
      <dsp:spPr>
        <a:xfrm>
          <a:off x="0" y="76599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311458-31DB-47A5-89F4-A714F3BCEEA1}">
      <dsp:nvSpPr>
        <dsp:cNvPr id="0" name=""/>
        <dsp:cNvSpPr/>
      </dsp:nvSpPr>
      <dsp:spPr>
        <a:xfrm>
          <a:off x="582463" y="58887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a pilot-scale study protocol</a:t>
          </a:r>
        </a:p>
      </dsp:txBody>
      <dsp:txXfrm>
        <a:off x="599756" y="606167"/>
        <a:ext cx="8119907" cy="319654"/>
      </dsp:txXfrm>
    </dsp:sp>
    <dsp:sp modelId="{3E1545E6-DFB2-4810-9044-7BEF6212EBA4}">
      <dsp:nvSpPr>
        <dsp:cNvPr id="0" name=""/>
        <dsp:cNvSpPr/>
      </dsp:nvSpPr>
      <dsp:spPr>
        <a:xfrm>
          <a:off x="0" y="131031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02299-C856-4B1D-8726-EF1B0DBEF14A}">
      <dsp:nvSpPr>
        <dsp:cNvPr id="0" name=""/>
        <dsp:cNvSpPr/>
      </dsp:nvSpPr>
      <dsp:spPr>
        <a:xfrm>
          <a:off x="582463" y="113319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Conduct the pilot-scale study and prepare a report	</a:t>
          </a:r>
        </a:p>
      </dsp:txBody>
      <dsp:txXfrm>
        <a:off x="599756" y="1150487"/>
        <a:ext cx="8119907" cy="319654"/>
      </dsp:txXfrm>
    </dsp:sp>
    <dsp:sp modelId="{C49CEBDB-913B-477E-A97D-2A68B254A607}">
      <dsp:nvSpPr>
        <dsp:cNvPr id="0" name=""/>
        <dsp:cNvSpPr/>
      </dsp:nvSpPr>
      <dsp:spPr>
        <a:xfrm>
          <a:off x="0" y="185463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C9DF1A-6211-439F-96F8-ECB29B6E2C0F}">
      <dsp:nvSpPr>
        <dsp:cNvPr id="0" name=""/>
        <dsp:cNvSpPr/>
      </dsp:nvSpPr>
      <dsp:spPr>
        <a:xfrm>
          <a:off x="582463" y="167751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the pilot-scale study report</a:t>
          </a:r>
        </a:p>
      </dsp:txBody>
      <dsp:txXfrm>
        <a:off x="599756" y="1694807"/>
        <a:ext cx="8119907" cy="319654"/>
      </dsp:txXfrm>
    </dsp:sp>
    <dsp:sp modelId="{AF8BE596-77DD-4129-8499-12C2D0C8FC8B}">
      <dsp:nvSpPr>
        <dsp:cNvPr id="0" name=""/>
        <dsp:cNvSpPr/>
      </dsp:nvSpPr>
      <dsp:spPr>
        <a:xfrm>
          <a:off x="0" y="239895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13189F-098F-4E35-B915-999072478D76}">
      <dsp:nvSpPr>
        <dsp:cNvPr id="0" name=""/>
        <dsp:cNvSpPr/>
      </dsp:nvSpPr>
      <dsp:spPr>
        <a:xfrm>
          <a:off x="582463" y="222183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plans and specifications for the DPR Plant</a:t>
          </a:r>
        </a:p>
      </dsp:txBody>
      <dsp:txXfrm>
        <a:off x="599756" y="2239127"/>
        <a:ext cx="8119907" cy="319654"/>
      </dsp:txXfrm>
    </dsp:sp>
    <dsp:sp modelId="{E738E6F5-C2C9-4BD4-880A-30D06306AE64}">
      <dsp:nvSpPr>
        <dsp:cNvPr id="0" name=""/>
        <dsp:cNvSpPr/>
      </dsp:nvSpPr>
      <dsp:spPr>
        <a:xfrm>
          <a:off x="0" y="294327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5B56D-9A43-4227-9D89-141D025B4F28}">
      <dsp:nvSpPr>
        <dsp:cNvPr id="0" name=""/>
        <dsp:cNvSpPr/>
      </dsp:nvSpPr>
      <dsp:spPr>
        <a:xfrm>
          <a:off x="582463" y="276615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Construct the DPR Plant</a:t>
          </a:r>
        </a:p>
      </dsp:txBody>
      <dsp:txXfrm>
        <a:off x="599756" y="2783447"/>
        <a:ext cx="8119907" cy="319654"/>
      </dsp:txXfrm>
    </dsp:sp>
    <dsp:sp modelId="{7CE26B0B-FB4E-4AF4-A3E5-C13C2AE594F0}">
      <dsp:nvSpPr>
        <dsp:cNvPr id="0" name=""/>
        <dsp:cNvSpPr/>
      </dsp:nvSpPr>
      <dsp:spPr>
        <a:xfrm>
          <a:off x="0" y="348759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BC22C-B096-4714-93EC-698237BDC614}">
      <dsp:nvSpPr>
        <dsp:cNvPr id="0" name=""/>
        <dsp:cNvSpPr/>
      </dsp:nvSpPr>
      <dsp:spPr>
        <a:xfrm>
          <a:off x="582463" y="331047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a disinfection protocol (“CT Study”) and test parameters to verify membrane performance</a:t>
          </a:r>
        </a:p>
      </dsp:txBody>
      <dsp:txXfrm>
        <a:off x="599756" y="3327767"/>
        <a:ext cx="8119907" cy="319654"/>
      </dsp:txXfrm>
    </dsp:sp>
    <dsp:sp modelId="{B44F3A95-FD7C-4B87-AA7F-F1D1CB606034}">
      <dsp:nvSpPr>
        <dsp:cNvPr id="0" name=""/>
        <dsp:cNvSpPr/>
      </dsp:nvSpPr>
      <dsp:spPr>
        <a:xfrm>
          <a:off x="0" y="403191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59F16-EEC4-40E8-82D4-3FCD9A38D651}">
      <dsp:nvSpPr>
        <dsp:cNvPr id="0" name=""/>
        <dsp:cNvSpPr/>
      </dsp:nvSpPr>
      <dsp:spPr>
        <a:xfrm>
          <a:off x="582463" y="385479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a full-scale verification test protocol</a:t>
          </a:r>
        </a:p>
      </dsp:txBody>
      <dsp:txXfrm>
        <a:off x="599756" y="3872087"/>
        <a:ext cx="8119907" cy="319654"/>
      </dsp:txXfrm>
    </dsp:sp>
    <dsp:sp modelId="{0A9DC826-79BE-4B53-819A-A40F33DD128B}">
      <dsp:nvSpPr>
        <dsp:cNvPr id="0" name=""/>
        <dsp:cNvSpPr/>
      </dsp:nvSpPr>
      <dsp:spPr>
        <a:xfrm>
          <a:off x="0" y="457623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A67740-262D-43C4-9F74-C816AAB3760C}">
      <dsp:nvSpPr>
        <dsp:cNvPr id="0" name=""/>
        <dsp:cNvSpPr/>
      </dsp:nvSpPr>
      <dsp:spPr>
        <a:xfrm>
          <a:off x="582463" y="439911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Startup the DPR Plant, conduct the full-scale verification, &amp; prepare report with test results</a:t>
          </a:r>
        </a:p>
      </dsp:txBody>
      <dsp:txXfrm>
        <a:off x="599756" y="4416407"/>
        <a:ext cx="8119907" cy="319654"/>
      </dsp:txXfrm>
    </dsp:sp>
    <dsp:sp modelId="{122C905B-15DC-4AFD-8BD8-DE88DAFEA6C8}">
      <dsp:nvSpPr>
        <dsp:cNvPr id="0" name=""/>
        <dsp:cNvSpPr/>
      </dsp:nvSpPr>
      <dsp:spPr>
        <a:xfrm>
          <a:off x="0" y="5120554"/>
          <a:ext cx="11649276"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6923C-9409-4320-BFCF-5B389A140BB5}">
      <dsp:nvSpPr>
        <dsp:cNvPr id="0" name=""/>
        <dsp:cNvSpPr/>
      </dsp:nvSpPr>
      <dsp:spPr>
        <a:xfrm>
          <a:off x="582463" y="4943434"/>
          <a:ext cx="8154493"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220" tIns="0" rIns="308220" bIns="0" numCol="1" spcCol="1270" anchor="ctr" anchorCtr="0">
          <a:noAutofit/>
        </a:bodyPr>
        <a:lstStyle/>
        <a:p>
          <a:pPr marL="0" lvl="0" indent="0" algn="l" defTabSz="622300">
            <a:lnSpc>
              <a:spcPct val="90000"/>
            </a:lnSpc>
            <a:spcBef>
              <a:spcPct val="0"/>
            </a:spcBef>
            <a:spcAft>
              <a:spcPct val="35000"/>
            </a:spcAft>
            <a:buNone/>
          </a:pPr>
          <a:r>
            <a:rPr lang="en-US" sz="1400" kern="1200"/>
            <a:t>Submit the full-scale verification test report</a:t>
          </a:r>
        </a:p>
      </dsp:txBody>
      <dsp:txXfrm>
        <a:off x="599756" y="4960727"/>
        <a:ext cx="8119907"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98980-7DF0-4E02-B39F-DE39551CAE22}">
      <dsp:nvSpPr>
        <dsp:cNvPr id="0" name=""/>
        <dsp:cNvSpPr/>
      </dsp:nvSpPr>
      <dsp:spPr>
        <a:xfrm>
          <a:off x="2394015" y="629217"/>
          <a:ext cx="2817817" cy="50856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Treatment (WWTP upgrades, advanced treatment)</a:t>
          </a:r>
        </a:p>
      </dsp:txBody>
      <dsp:txXfrm>
        <a:off x="2844866" y="629217"/>
        <a:ext cx="2366966" cy="508562"/>
      </dsp:txXfrm>
    </dsp:sp>
    <dsp:sp modelId="{57DE2271-C024-4794-A957-4011EF2363C7}">
      <dsp:nvSpPr>
        <dsp:cNvPr id="0" name=""/>
        <dsp:cNvSpPr/>
      </dsp:nvSpPr>
      <dsp:spPr>
        <a:xfrm>
          <a:off x="2394015" y="1137780"/>
          <a:ext cx="2817817" cy="50856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Conveyance</a:t>
          </a:r>
        </a:p>
      </dsp:txBody>
      <dsp:txXfrm>
        <a:off x="2844866" y="1137780"/>
        <a:ext cx="2366966" cy="508562"/>
      </dsp:txXfrm>
    </dsp:sp>
    <dsp:sp modelId="{BEE314BF-46D1-4890-B20C-350553A73B21}">
      <dsp:nvSpPr>
        <dsp:cNvPr id="0" name=""/>
        <dsp:cNvSpPr/>
      </dsp:nvSpPr>
      <dsp:spPr>
        <a:xfrm>
          <a:off x="2394015" y="1646342"/>
          <a:ext cx="2817817" cy="50856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Site Improvements</a:t>
          </a:r>
        </a:p>
      </dsp:txBody>
      <dsp:txXfrm>
        <a:off x="2844866" y="1646342"/>
        <a:ext cx="2366966" cy="508562"/>
      </dsp:txXfrm>
    </dsp:sp>
    <dsp:sp modelId="{BA9AE269-AFDE-4E70-B048-E2A5922B9345}">
      <dsp:nvSpPr>
        <dsp:cNvPr id="0" name=""/>
        <dsp:cNvSpPr/>
      </dsp:nvSpPr>
      <dsp:spPr>
        <a:xfrm>
          <a:off x="2394015" y="2154905"/>
          <a:ext cx="2817817" cy="50856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Storage</a:t>
          </a:r>
        </a:p>
      </dsp:txBody>
      <dsp:txXfrm>
        <a:off x="2844866" y="2154905"/>
        <a:ext cx="2366966" cy="508562"/>
      </dsp:txXfrm>
    </dsp:sp>
    <dsp:sp modelId="{6C29A8D5-C2FC-47E7-A571-59B060C72BC7}">
      <dsp:nvSpPr>
        <dsp:cNvPr id="0" name=""/>
        <dsp:cNvSpPr/>
      </dsp:nvSpPr>
      <dsp:spPr>
        <a:xfrm>
          <a:off x="2394015" y="2663468"/>
          <a:ext cx="2817817" cy="50856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Pump stations</a:t>
          </a:r>
        </a:p>
      </dsp:txBody>
      <dsp:txXfrm>
        <a:off x="2844866" y="2663468"/>
        <a:ext cx="2366966" cy="508562"/>
      </dsp:txXfrm>
    </dsp:sp>
    <dsp:sp modelId="{B75D27FB-6DB2-4C19-AA93-1AA325FA3F06}">
      <dsp:nvSpPr>
        <dsp:cNvPr id="0" name=""/>
        <dsp:cNvSpPr/>
      </dsp:nvSpPr>
      <dsp:spPr>
        <a:xfrm>
          <a:off x="2394015" y="3172031"/>
          <a:ext cx="2817817" cy="59333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Supplemental (Source water characterization, piloting, permitting, public outreach)</a:t>
          </a:r>
        </a:p>
      </dsp:txBody>
      <dsp:txXfrm>
        <a:off x="2844866" y="3172031"/>
        <a:ext cx="2366966" cy="593333"/>
      </dsp:txXfrm>
    </dsp:sp>
    <dsp:sp modelId="{23A91B7D-9073-4FF8-B66C-65FDA3082DE1}">
      <dsp:nvSpPr>
        <dsp:cNvPr id="0" name=""/>
        <dsp:cNvSpPr/>
      </dsp:nvSpPr>
      <dsp:spPr>
        <a:xfrm>
          <a:off x="2385530" y="3765364"/>
          <a:ext cx="2834787" cy="56253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b="1" kern="1200"/>
            <a:t>O&amp;M</a:t>
          </a:r>
        </a:p>
      </dsp:txBody>
      <dsp:txXfrm>
        <a:off x="2839096" y="3765364"/>
        <a:ext cx="2381221" cy="562533"/>
      </dsp:txXfrm>
    </dsp:sp>
    <dsp:sp modelId="{3499A777-17A5-47A7-A188-92E59506DF0F}">
      <dsp:nvSpPr>
        <dsp:cNvPr id="0" name=""/>
        <dsp:cNvSpPr/>
      </dsp:nvSpPr>
      <dsp:spPr>
        <a:xfrm>
          <a:off x="1198192" y="429838"/>
          <a:ext cx="1371598" cy="137159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a:t>Costs</a:t>
          </a:r>
        </a:p>
      </dsp:txBody>
      <dsp:txXfrm>
        <a:off x="1399058" y="630704"/>
        <a:ext cx="969866" cy="96986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A55581-737C-0377-AE6B-ABB9817EC6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13F8E5-A2AA-46DE-4B94-57D777272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D97CBF-25F2-4077-87EA-4FD0CA7570B6}" type="datetimeFigureOut">
              <a:rPr lang="en-US" smtClean="0"/>
              <a:t>7/17/2025</a:t>
            </a:fld>
            <a:endParaRPr lang="en-US"/>
          </a:p>
        </p:txBody>
      </p:sp>
      <p:sp>
        <p:nvSpPr>
          <p:cNvPr id="4" name="Footer Placeholder 3">
            <a:extLst>
              <a:ext uri="{FF2B5EF4-FFF2-40B4-BE49-F238E27FC236}">
                <a16:creationId xmlns:a16="http://schemas.microsoft.com/office/drawing/2014/main" id="{C54C5467-5953-D5CB-388B-D98CEB2045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C555CD-5CF2-DDA4-0B25-5D532FC5ED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BC7537-A3C0-47A3-9450-6EFFCAF0966E}" type="slidenum">
              <a:rPr lang="en-US" smtClean="0"/>
              <a:t>‹#›</a:t>
            </a:fld>
            <a:endParaRPr lang="en-US"/>
          </a:p>
        </p:txBody>
      </p:sp>
    </p:spTree>
    <p:extLst>
      <p:ext uri="{BB962C8B-B14F-4D97-AF65-F5344CB8AC3E}">
        <p14:creationId xmlns:p14="http://schemas.microsoft.com/office/powerpoint/2010/main" val="33724292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B4FBF-AE23-4B86-B73D-948163153348}"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3F2FA-A28C-4533-9711-0941EC5704F0}" type="slidenum">
              <a:rPr lang="en-US" smtClean="0"/>
              <a:t>‹#›</a:t>
            </a:fld>
            <a:endParaRPr lang="en-US"/>
          </a:p>
        </p:txBody>
      </p:sp>
    </p:spTree>
    <p:extLst>
      <p:ext uri="{BB962C8B-B14F-4D97-AF65-F5344CB8AC3E}">
        <p14:creationId xmlns:p14="http://schemas.microsoft.com/office/powerpoint/2010/main" val="32199389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Most of you are probably familiar, but I want to briefly recap some terminology to get us on the same page. (go through slide – traditional, non-pot, IPR, DPR.</a:t>
            </a:r>
          </a:p>
        </p:txBody>
      </p:sp>
      <p:sp>
        <p:nvSpPr>
          <p:cNvPr id="4" name="Slide Number Placeholder 3"/>
          <p:cNvSpPr>
            <a:spLocks noGrp="1"/>
          </p:cNvSpPr>
          <p:nvPr>
            <p:ph type="sldNum" sz="quarter" idx="5"/>
          </p:nvPr>
        </p:nvSpPr>
        <p:spPr/>
        <p:txBody>
          <a:bodyPr/>
          <a:lstStyle/>
          <a:p>
            <a:fld id="{BF83F2FA-A28C-4533-9711-0941EC5704F0}" type="slidenum">
              <a:rPr lang="en-US" smtClean="0"/>
              <a:t>2</a:t>
            </a:fld>
            <a:endParaRPr lang="en-US"/>
          </a:p>
        </p:txBody>
      </p:sp>
    </p:spTree>
    <p:extLst>
      <p:ext uri="{BB962C8B-B14F-4D97-AF65-F5344CB8AC3E}">
        <p14:creationId xmlns:p14="http://schemas.microsoft.com/office/powerpoint/2010/main" val="283603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evaluate large water users, we are usually able to analyze the utility’s billing data. Some billing data will tell us what kind of customer it is – commercial, residential, or industrial. The data also often times had GPS coordinates, and we are able to locate areas of the community that have one or more anchor users. Sometimes this is well defined in the data, and other times we have had to investigate a little further if there’s a large water user that is listed residential for example. We also want to consider where they are physically located in relation to the water and wastewater treatment plants, and we want to consider any known future expansion – this is usually possible as permits are also handled through the cities.</a:t>
            </a:r>
          </a:p>
        </p:txBody>
      </p:sp>
      <p:sp>
        <p:nvSpPr>
          <p:cNvPr id="4" name="Slide Number Placeholder 3"/>
          <p:cNvSpPr>
            <a:spLocks noGrp="1"/>
          </p:cNvSpPr>
          <p:nvPr>
            <p:ph type="sldNum" sz="quarter" idx="5"/>
          </p:nvPr>
        </p:nvSpPr>
        <p:spPr/>
        <p:txBody>
          <a:bodyPr/>
          <a:lstStyle/>
          <a:p>
            <a:fld id="{BF83F2FA-A28C-4533-9711-0941EC5704F0}" type="slidenum">
              <a:rPr lang="en-US" smtClean="0"/>
              <a:t>11</a:t>
            </a:fld>
            <a:endParaRPr lang="en-US"/>
          </a:p>
        </p:txBody>
      </p:sp>
    </p:spTree>
    <p:extLst>
      <p:ext uri="{BB962C8B-B14F-4D97-AF65-F5344CB8AC3E}">
        <p14:creationId xmlns:p14="http://schemas.microsoft.com/office/powerpoint/2010/main" val="169775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is getting a good understanding of the existing infrastructure available to the utility. (read slide)</a:t>
            </a:r>
          </a:p>
        </p:txBody>
      </p:sp>
      <p:sp>
        <p:nvSpPr>
          <p:cNvPr id="4" name="Slide Number Placeholder 3"/>
          <p:cNvSpPr>
            <a:spLocks noGrp="1"/>
          </p:cNvSpPr>
          <p:nvPr>
            <p:ph type="sldNum" sz="quarter" idx="5"/>
          </p:nvPr>
        </p:nvSpPr>
        <p:spPr/>
        <p:txBody>
          <a:bodyPr/>
          <a:lstStyle/>
          <a:p>
            <a:fld id="{BF83F2FA-A28C-4533-9711-0941EC5704F0}" type="slidenum">
              <a:rPr lang="en-US" smtClean="0"/>
              <a:t>12</a:t>
            </a:fld>
            <a:endParaRPr lang="en-US"/>
          </a:p>
        </p:txBody>
      </p:sp>
    </p:spTree>
    <p:extLst>
      <p:ext uri="{BB962C8B-B14F-4D97-AF65-F5344CB8AC3E}">
        <p14:creationId xmlns:p14="http://schemas.microsoft.com/office/powerpoint/2010/main" val="398964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piece of understanding existing components is assessing any existing reuse and tying it back to the water needs – can we expand transmission lines to meet any of those potential users? Can we increase any existing advanced treatment facilities capacity? This allows us to identify potential reuse projects that could minimize costs by reusing existing infrastructure.</a:t>
            </a:r>
          </a:p>
        </p:txBody>
      </p:sp>
      <p:sp>
        <p:nvSpPr>
          <p:cNvPr id="4" name="Slide Number Placeholder 3"/>
          <p:cNvSpPr>
            <a:spLocks noGrp="1"/>
          </p:cNvSpPr>
          <p:nvPr>
            <p:ph type="sldNum" sz="quarter" idx="5"/>
          </p:nvPr>
        </p:nvSpPr>
        <p:spPr/>
        <p:txBody>
          <a:bodyPr/>
          <a:lstStyle/>
          <a:p>
            <a:fld id="{BF83F2FA-A28C-4533-9711-0941EC5704F0}" type="slidenum">
              <a:rPr lang="en-US" smtClean="0"/>
              <a:t>13</a:t>
            </a:fld>
            <a:endParaRPr lang="en-US"/>
          </a:p>
        </p:txBody>
      </p:sp>
    </p:spTree>
    <p:extLst>
      <p:ext uri="{BB962C8B-B14F-4D97-AF65-F5344CB8AC3E}">
        <p14:creationId xmlns:p14="http://schemas.microsoft.com/office/powerpoint/2010/main" val="181154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r>
              <a:rPr lang="en-US"/>
              <a:t>We utilize billing data, planning data, and the results of the evaluation of the existing systems to look at demands within the system and develop potential system layouts as shown above.  In this case, seven areas were identified on the </a:t>
            </a:r>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14</a:t>
            </a:fld>
            <a:endParaRPr lang="en-US"/>
          </a:p>
        </p:txBody>
      </p:sp>
    </p:spTree>
    <p:extLst>
      <p:ext uri="{BB962C8B-B14F-4D97-AF65-F5344CB8AC3E}">
        <p14:creationId xmlns:p14="http://schemas.microsoft.com/office/powerpoint/2010/main" val="1504655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have a good understanding of what is available, we must consider any regulatory requirements for the various reuse projects to consider. As I hinted earlier, this can really vary regionally and by application.  Depending on the project complexity, regulatory permitting can turn out to be a significant cost and challenge. I like to use Texas as an example – in TX there are no “IPR Regulations”.  What we consider IPR is regulated depending on the water source and permitting varies in complexity from needing only to meet discharge permits all the way to requiring drinking water standards.  </a:t>
            </a:r>
          </a:p>
        </p:txBody>
      </p:sp>
      <p:sp>
        <p:nvSpPr>
          <p:cNvPr id="4" name="Slide Number Placeholder 3"/>
          <p:cNvSpPr>
            <a:spLocks noGrp="1"/>
          </p:cNvSpPr>
          <p:nvPr>
            <p:ph type="sldNum" sz="quarter" idx="5"/>
          </p:nvPr>
        </p:nvSpPr>
        <p:spPr/>
        <p:txBody>
          <a:bodyPr/>
          <a:lstStyle/>
          <a:p>
            <a:fld id="{BF83F2FA-A28C-4533-9711-0941EC5704F0}" type="slidenum">
              <a:rPr lang="en-US" smtClean="0"/>
              <a:t>15</a:t>
            </a:fld>
            <a:endParaRPr lang="en-US"/>
          </a:p>
        </p:txBody>
      </p:sp>
    </p:spTree>
    <p:extLst>
      <p:ext uri="{BB962C8B-B14F-4D97-AF65-F5344CB8AC3E}">
        <p14:creationId xmlns:p14="http://schemas.microsoft.com/office/powerpoint/2010/main" val="256948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r>
              <a:rPr lang="en-US"/>
              <a:t>Where is the Water Supply division?</a:t>
            </a:r>
          </a:p>
          <a:p>
            <a:endParaRPr lang="en-US"/>
          </a:p>
          <a:p>
            <a:r>
              <a:rPr lang="en-US"/>
              <a:t>Lake Dispersion Model is CDM Smith internal tool which aligns well with WASP</a:t>
            </a:r>
          </a:p>
          <a:p>
            <a:r>
              <a:rPr lang="en-US"/>
              <a:t>New outfall = major amendment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A692B-2A8B-4EF7-ACDD-0F0D34802F6A}" type="slidenum">
              <a:rPr kumimoji="0" lang="en-US" sz="1200" b="0" i="0" u="none" strike="noStrike" kern="1200" cap="none" spc="0" normalizeH="0" baseline="0" noProof="0" smtClean="0">
                <a:ln>
                  <a:noFill/>
                </a:ln>
                <a:solidFill>
                  <a:srgbClr val="000000"/>
                </a:solidFill>
                <a:effectLst/>
                <a:uLnTx/>
                <a:uFillTx/>
                <a:latin typeface="CDM Smith"/>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DM Smith"/>
              <a:ea typeface="+mn-ea"/>
              <a:cs typeface="+mn-cs"/>
            </a:endParaRPr>
          </a:p>
        </p:txBody>
      </p:sp>
    </p:spTree>
    <p:extLst>
      <p:ext uri="{BB962C8B-B14F-4D97-AF65-F5344CB8AC3E}">
        <p14:creationId xmlns:p14="http://schemas.microsoft.com/office/powerpoint/2010/main" val="173616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8472-9408-85D1-DF7C-9020132BC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7DB97-C638-0F2E-B5DD-3399DD479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B1064-0994-6961-2BAF-B32508648D01}"/>
              </a:ext>
            </a:extLst>
          </p:cNvPr>
          <p:cNvSpPr>
            <a:spLocks noGrp="1"/>
          </p:cNvSpPr>
          <p:nvPr>
            <p:ph type="body" idx="1"/>
          </p:nvPr>
        </p:nvSpPr>
        <p:spPr/>
        <p:txBody>
          <a:bodyPr/>
          <a:lstStyle/>
          <a:p>
            <a:r>
              <a:rPr lang="en-US"/>
              <a:t>Once we have a good understanding of what is available, we must consider any regulatory requirements for the various reuse projects to consider. As I hinted earlier, this can really vary regionally and by application.  Depending on the project complexity, regulatory permitting can turn out to be a significant cost and challenge. I like to use Texas as an example – in TX there are no “IPR Regulations”.  What we consider IPR is regulated depending on the water source and permitting varies in complexity from needing only to meet discharge permits all the way to requiring drinking water standards.  </a:t>
            </a:r>
          </a:p>
        </p:txBody>
      </p:sp>
      <p:sp>
        <p:nvSpPr>
          <p:cNvPr id="4" name="Slide Number Placeholder 3">
            <a:extLst>
              <a:ext uri="{FF2B5EF4-FFF2-40B4-BE49-F238E27FC236}">
                <a16:creationId xmlns:a16="http://schemas.microsoft.com/office/drawing/2014/main" id="{5054C989-EADF-8015-6228-83F1F93CC82C}"/>
              </a:ext>
            </a:extLst>
          </p:cNvPr>
          <p:cNvSpPr>
            <a:spLocks noGrp="1"/>
          </p:cNvSpPr>
          <p:nvPr>
            <p:ph type="sldNum" sz="quarter" idx="5"/>
          </p:nvPr>
        </p:nvSpPr>
        <p:spPr/>
        <p:txBody>
          <a:bodyPr/>
          <a:lstStyle/>
          <a:p>
            <a:fld id="{BF83F2FA-A28C-4533-9711-0941EC5704F0}" type="slidenum">
              <a:rPr lang="en-US" smtClean="0"/>
              <a:t>17</a:t>
            </a:fld>
            <a:endParaRPr lang="en-US"/>
          </a:p>
        </p:txBody>
      </p:sp>
    </p:spTree>
    <p:extLst>
      <p:ext uri="{BB962C8B-B14F-4D97-AF65-F5344CB8AC3E}">
        <p14:creationId xmlns:p14="http://schemas.microsoft.com/office/powerpoint/2010/main" val="91529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we can develop real project alternatives and provide utilities with a list of potential projects and planning-level pricing so they can go back to them as things change in our ever unstable water climate. For each project, we are able to provide a level of effort and some initial layouts and sizing, planning-level costs for treatment, conveyance storage, transmission, operation and maintenance, and as required, sampling, piloting, permitting, and public outreach efforts. Each project should also list benefits and potential risks, as they need to be considered for project feasibility. </a:t>
            </a:r>
          </a:p>
        </p:txBody>
      </p:sp>
      <p:sp>
        <p:nvSpPr>
          <p:cNvPr id="4" name="Slide Number Placeholder 3"/>
          <p:cNvSpPr>
            <a:spLocks noGrp="1"/>
          </p:cNvSpPr>
          <p:nvPr>
            <p:ph type="sldNum" sz="quarter" idx="5"/>
          </p:nvPr>
        </p:nvSpPr>
        <p:spPr/>
        <p:txBody>
          <a:bodyPr/>
          <a:lstStyle/>
          <a:p>
            <a:fld id="{BF83F2FA-A28C-4533-9711-0941EC5704F0}" type="slidenum">
              <a:rPr lang="en-US" smtClean="0"/>
              <a:t>18</a:t>
            </a:fld>
            <a:endParaRPr lang="en-US"/>
          </a:p>
        </p:txBody>
      </p:sp>
    </p:spTree>
    <p:extLst>
      <p:ext uri="{BB962C8B-B14F-4D97-AF65-F5344CB8AC3E}">
        <p14:creationId xmlns:p14="http://schemas.microsoft.com/office/powerpoint/2010/main" val="208522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reuse study with Waco, Texas, we followed those steps discussed in the reuse planning workflow and evaluated feasible options for non-potable, IPR and DPR as well as revisited recommendations made in the other master plans to make sure the City could be as efficient as possible with infrastructure, timing, and funding. We also are able to look at some potential creative projects, for example if there’s satellite facility that makes sense to service a cooling tower for a university since the WW collection line runs right by it and the WW plant is quite a bit further.</a:t>
            </a:r>
          </a:p>
        </p:txBody>
      </p:sp>
      <p:sp>
        <p:nvSpPr>
          <p:cNvPr id="4" name="Slide Number Placeholder 3"/>
          <p:cNvSpPr>
            <a:spLocks noGrp="1"/>
          </p:cNvSpPr>
          <p:nvPr>
            <p:ph type="sldNum" sz="quarter" idx="5"/>
          </p:nvPr>
        </p:nvSpPr>
        <p:spPr/>
        <p:txBody>
          <a:bodyPr/>
          <a:lstStyle/>
          <a:p>
            <a:fld id="{BF83F2FA-A28C-4533-9711-0941EC5704F0}" type="slidenum">
              <a:rPr lang="en-US" smtClean="0"/>
              <a:t>19</a:t>
            </a:fld>
            <a:endParaRPr lang="en-US"/>
          </a:p>
        </p:txBody>
      </p:sp>
    </p:spTree>
    <p:extLst>
      <p:ext uri="{BB962C8B-B14F-4D97-AF65-F5344CB8AC3E}">
        <p14:creationId xmlns:p14="http://schemas.microsoft.com/office/powerpoint/2010/main" val="3522229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Georgetown, TX, we looked at a lot of different options, and developed a list of recommended projects based on feasibility. This map shows non-potable projects with the solid lines, and potable projects with the dashed lines. We then provided planning-level costs for each project and listed advantages and risks for each project. Only 2 projects will proceed to meet the target 8.4 MGD, but they now have a list of projects to pull from if things change, giving them flexibility and allowing for a robust and adaptable water supply.</a:t>
            </a:r>
          </a:p>
        </p:txBody>
      </p:sp>
      <p:sp>
        <p:nvSpPr>
          <p:cNvPr id="4" name="Slide Number Placeholder 3"/>
          <p:cNvSpPr>
            <a:spLocks noGrp="1"/>
          </p:cNvSpPr>
          <p:nvPr>
            <p:ph type="sldNum" sz="quarter" idx="5"/>
          </p:nvPr>
        </p:nvSpPr>
        <p:spPr/>
        <p:txBody>
          <a:bodyPr/>
          <a:lstStyle/>
          <a:p>
            <a:fld id="{BF83F2FA-A28C-4533-9711-0941EC5704F0}" type="slidenum">
              <a:rPr lang="en-US" smtClean="0"/>
              <a:t>20</a:t>
            </a:fld>
            <a:endParaRPr lang="en-US"/>
          </a:p>
        </p:txBody>
      </p:sp>
    </p:spTree>
    <p:extLst>
      <p:ext uri="{BB962C8B-B14F-4D97-AF65-F5344CB8AC3E}">
        <p14:creationId xmlns:p14="http://schemas.microsoft.com/office/powerpoint/2010/main" val="331176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Reasons for looking toward water reuse can be pretty straight forward, like water resource scarcity and water demands increasing due to population growth (everyone wants to move to our great state!). But more recently we’ve also seen an increase in non-potable reuse as industrial customers – like data centers – want to utilize recycled water to decrease impact on communities and meet their sustainability metrics. People just WANT reuse.</a:t>
            </a:r>
          </a:p>
        </p:txBody>
      </p:sp>
      <p:sp>
        <p:nvSpPr>
          <p:cNvPr id="4" name="Slide Number Placeholder 3"/>
          <p:cNvSpPr>
            <a:spLocks noGrp="1"/>
          </p:cNvSpPr>
          <p:nvPr>
            <p:ph type="sldNum" sz="quarter" idx="5"/>
          </p:nvPr>
        </p:nvSpPr>
        <p:spPr/>
        <p:txBody>
          <a:bodyPr/>
          <a:lstStyle/>
          <a:p>
            <a:fld id="{BF83F2FA-A28C-4533-9711-0941EC5704F0}" type="slidenum">
              <a:rPr lang="en-US" smtClean="0"/>
              <a:t>3</a:t>
            </a:fld>
            <a:endParaRPr lang="en-US"/>
          </a:p>
        </p:txBody>
      </p:sp>
    </p:spTree>
    <p:extLst>
      <p:ext uri="{BB962C8B-B14F-4D97-AF65-F5344CB8AC3E}">
        <p14:creationId xmlns:p14="http://schemas.microsoft.com/office/powerpoint/2010/main" val="1855391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r>
              <a:rPr lang="en-US"/>
              <a:t>As industrial end users utilize more recycled water, there can be a build up of TDS in the municipal wastewater system.  Also, industrial end users often want lower TDS waters for processes like cooling.  So, understanding the system mass balance for TDS is an important part of evaluating recycled water alternatives.  Also, if potable reuse is on the horizon for a community, industrial pretreatment programs become source control programs – requiring more stringent discharge requirements and monitoring.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DM Smith"/>
                <a:ea typeface="+mn-ea"/>
                <a:cs typeface="+mn-cs"/>
              </a:rPr>
              <a:t>CDM Smith</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2A3DE-B75F-4E62-9C6E-D48B03B3060A}" type="slidenum">
              <a:rPr kumimoji="0" lang="en-US" sz="1200" b="0" i="0" u="none" strike="noStrike" kern="1200" cap="none" spc="0" normalizeH="0" baseline="0" noProof="0" smtClean="0">
                <a:ln>
                  <a:noFill/>
                </a:ln>
                <a:solidFill>
                  <a:srgbClr val="000000"/>
                </a:solidFill>
                <a:effectLst/>
                <a:uLnTx/>
                <a:uFillTx/>
                <a:latin typeface="CDM Smith"/>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DM Smith"/>
              <a:ea typeface="+mn-ea"/>
              <a:cs typeface="+mn-cs"/>
            </a:endParaRPr>
          </a:p>
        </p:txBody>
      </p:sp>
    </p:spTree>
    <p:extLst>
      <p:ext uri="{BB962C8B-B14F-4D97-AF65-F5344CB8AC3E}">
        <p14:creationId xmlns:p14="http://schemas.microsoft.com/office/powerpoint/2010/main" val="990530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So….as you can see from just these few examples, there’s a wide range of projects and scope for reuse planning. The key is tailoring the planning efforts to meet the spatial, political, and technical requirements of your community.</a:t>
            </a:r>
          </a:p>
        </p:txBody>
      </p:sp>
      <p:sp>
        <p:nvSpPr>
          <p:cNvPr id="4" name="Slide Number Placeholder 3"/>
          <p:cNvSpPr>
            <a:spLocks noGrp="1"/>
          </p:cNvSpPr>
          <p:nvPr>
            <p:ph type="sldNum" sz="quarter" idx="5"/>
          </p:nvPr>
        </p:nvSpPr>
        <p:spPr/>
        <p:txBody>
          <a:bodyPr/>
          <a:lstStyle/>
          <a:p>
            <a:fld id="{BF83F2FA-A28C-4533-9711-0941EC5704F0}" type="slidenum">
              <a:rPr lang="en-US" smtClean="0"/>
              <a:t>22</a:t>
            </a:fld>
            <a:endParaRPr lang="en-US"/>
          </a:p>
        </p:txBody>
      </p:sp>
    </p:spTree>
    <p:extLst>
      <p:ext uri="{BB962C8B-B14F-4D97-AF65-F5344CB8AC3E}">
        <p14:creationId xmlns:p14="http://schemas.microsoft.com/office/powerpoint/2010/main" val="290989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you can hopefully glean from this presentation, there are some great take-away benefits that doing some level of reuse master plan can provide a utility. (read slide)</a:t>
            </a:r>
          </a:p>
        </p:txBody>
      </p:sp>
      <p:sp>
        <p:nvSpPr>
          <p:cNvPr id="4" name="Slide Number Placeholder 3"/>
          <p:cNvSpPr>
            <a:spLocks noGrp="1"/>
          </p:cNvSpPr>
          <p:nvPr>
            <p:ph type="sldNum" sz="quarter" idx="5"/>
          </p:nvPr>
        </p:nvSpPr>
        <p:spPr/>
        <p:txBody>
          <a:bodyPr/>
          <a:lstStyle/>
          <a:p>
            <a:fld id="{BF83F2FA-A28C-4533-9711-0941EC5704F0}" type="slidenum">
              <a:rPr lang="en-US" smtClean="0"/>
              <a:t>23</a:t>
            </a:fld>
            <a:endParaRPr lang="en-US"/>
          </a:p>
        </p:txBody>
      </p:sp>
    </p:spTree>
    <p:extLst>
      <p:ext uri="{BB962C8B-B14F-4D97-AF65-F5344CB8AC3E}">
        <p14:creationId xmlns:p14="http://schemas.microsoft.com/office/powerpoint/2010/main" val="317392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3F2FA-A28C-4533-9711-0941EC5704F0}" type="slidenum">
              <a:rPr lang="en-US" smtClean="0"/>
              <a:t>24</a:t>
            </a:fld>
            <a:endParaRPr lang="en-US"/>
          </a:p>
        </p:txBody>
      </p:sp>
    </p:spTree>
    <p:extLst>
      <p:ext uri="{BB962C8B-B14F-4D97-AF65-F5344CB8AC3E}">
        <p14:creationId xmlns:p14="http://schemas.microsoft.com/office/powerpoint/2010/main" val="254010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3F2FA-A28C-4533-9711-0941EC5704F0}" type="slidenum">
              <a:rPr lang="en-US" smtClean="0"/>
              <a:t>25</a:t>
            </a:fld>
            <a:endParaRPr lang="en-US"/>
          </a:p>
        </p:txBody>
      </p:sp>
    </p:spTree>
    <p:extLst>
      <p:ext uri="{BB962C8B-B14F-4D97-AF65-F5344CB8AC3E}">
        <p14:creationId xmlns:p14="http://schemas.microsoft.com/office/powerpoint/2010/main" val="391272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industrial side, evaluation steps are the same, but we have to do a more detailed definition of users. So we rank users based on a combination on how consistent their flow supply and demands are, their distance from the nearest reclaimed water source, and the water quality available and required for the specific purpose. </a:t>
            </a:r>
          </a:p>
        </p:txBody>
      </p:sp>
      <p:sp>
        <p:nvSpPr>
          <p:cNvPr id="4" name="Slide Number Placeholder 3"/>
          <p:cNvSpPr>
            <a:spLocks noGrp="1"/>
          </p:cNvSpPr>
          <p:nvPr>
            <p:ph type="sldNum" sz="quarter" idx="5"/>
          </p:nvPr>
        </p:nvSpPr>
        <p:spPr/>
        <p:txBody>
          <a:bodyPr/>
          <a:lstStyle/>
          <a:p>
            <a:fld id="{BF83F2FA-A28C-4533-9711-0941EC5704F0}" type="slidenum">
              <a:rPr lang="en-US" smtClean="0"/>
              <a:t>26</a:t>
            </a:fld>
            <a:endParaRPr lang="en-US"/>
          </a:p>
        </p:txBody>
      </p:sp>
    </p:spTree>
    <p:extLst>
      <p:ext uri="{BB962C8B-B14F-4D97-AF65-F5344CB8AC3E}">
        <p14:creationId xmlns:p14="http://schemas.microsoft.com/office/powerpoint/2010/main" val="3570111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closer look at the IWRP and One water shows how we can look at a community as a big water cycle that considers water, WW, and reuse under one umbrella. This allows the evaluation to focus on water supply availability and risks (for example, doing historical reservoir level review and running future drought and storm projections, identifying future treatment regulations (such as emerging contaminants) and water supply conveyance needs – for example if you have a great supply but it’s on the other side of the city as where growth is happening. Then with the assessment key takeaways, we can come up with a list of cost-effective and multi-benefit projects since there’s definitely potential overlap between water and wastewater. And lastly, we are able to consider a large timeframe, up to 100 years.</a:t>
            </a:r>
          </a:p>
        </p:txBody>
      </p:sp>
      <p:sp>
        <p:nvSpPr>
          <p:cNvPr id="4" name="Slide Number Placeholder 3"/>
          <p:cNvSpPr>
            <a:spLocks noGrp="1"/>
          </p:cNvSpPr>
          <p:nvPr>
            <p:ph type="sldNum" sz="quarter" idx="5"/>
          </p:nvPr>
        </p:nvSpPr>
        <p:spPr/>
        <p:txBody>
          <a:bodyPr/>
          <a:lstStyle/>
          <a:p>
            <a:fld id="{BF83F2FA-A28C-4533-9711-0941EC5704F0}" type="slidenum">
              <a:rPr lang="en-US" smtClean="0"/>
              <a:t>27</a:t>
            </a:fld>
            <a:endParaRPr lang="en-US"/>
          </a:p>
        </p:txBody>
      </p:sp>
    </p:spTree>
    <p:extLst>
      <p:ext uri="{BB962C8B-B14F-4D97-AF65-F5344CB8AC3E}">
        <p14:creationId xmlns:p14="http://schemas.microsoft.com/office/powerpoint/2010/main" val="29375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Reuse around the world is growing as it is incorporated into more city’s water supply portfolios. This map documents &amp; tracks POTABLE reuse projects around the world that are in the planning stage as well as operating facilities.  It was compiled by the Water Services Association of Australia – and can be found at the link or QR code above.  It’s a good resource for demonstrating that potable reuse is established and safe and has been practiced for decades.   </a:t>
            </a:r>
          </a:p>
        </p:txBody>
      </p:sp>
      <p:sp>
        <p:nvSpPr>
          <p:cNvPr id="4" name="Slide Number Placeholder 3"/>
          <p:cNvSpPr>
            <a:spLocks noGrp="1"/>
          </p:cNvSpPr>
          <p:nvPr>
            <p:ph type="sldNum" sz="quarter" idx="5"/>
          </p:nvPr>
        </p:nvSpPr>
        <p:spPr/>
        <p:txBody>
          <a:bodyPr/>
          <a:lstStyle/>
          <a:p>
            <a:fld id="{BF83F2FA-A28C-4533-9711-0941EC5704F0}" type="slidenum">
              <a:rPr lang="en-US" smtClean="0"/>
              <a:t>4</a:t>
            </a:fld>
            <a:endParaRPr lang="en-US"/>
          </a:p>
        </p:txBody>
      </p:sp>
    </p:spTree>
    <p:extLst>
      <p:ext uri="{BB962C8B-B14F-4D97-AF65-F5344CB8AC3E}">
        <p14:creationId xmlns:p14="http://schemas.microsoft.com/office/powerpoint/2010/main" val="277999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US, no federal regulations exist for non-potable reuse. Many states have developed non-potable regulations and many of them have 2 or more levels of water quality that the effluents have to meet in order to be used for non-potable applications.</a:t>
            </a:r>
          </a:p>
        </p:txBody>
      </p:sp>
      <p:sp>
        <p:nvSpPr>
          <p:cNvPr id="4" name="Slide Number Placeholder 3"/>
          <p:cNvSpPr>
            <a:spLocks noGrp="1"/>
          </p:cNvSpPr>
          <p:nvPr>
            <p:ph type="sldNum" sz="quarter" idx="5"/>
          </p:nvPr>
        </p:nvSpPr>
        <p:spPr/>
        <p:txBody>
          <a:bodyPr/>
          <a:lstStyle/>
          <a:p>
            <a:fld id="{BF83F2FA-A28C-4533-9711-0941EC5704F0}" type="slidenum">
              <a:rPr lang="en-US" smtClean="0"/>
              <a:t>5</a:t>
            </a:fld>
            <a:endParaRPr lang="en-US"/>
          </a:p>
        </p:txBody>
      </p:sp>
    </p:spTree>
    <p:extLst>
      <p:ext uri="{BB962C8B-B14F-4D97-AF65-F5344CB8AC3E}">
        <p14:creationId xmlns:p14="http://schemas.microsoft.com/office/powerpoint/2010/main" val="75067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potable reuse side, the US EPA implements the safe drinking water act by establishing minimum standards for drinking water quality.  The EPA does not have reuse regulations, though for potable reuse, drinking water standards must be followed. In 2018, however, the EPA published potable reuse guidelines that have been developed in partnership with CDM Smith.</a:t>
            </a:r>
          </a:p>
          <a:p>
            <a:r>
              <a:rPr lang="en-US"/>
              <a:t>Many states have developed or are starting to develop their own regulations for potable reuse. Some have regulations for DPR and IPR separately, and some lump both kinds together. In Texas we have Guidelines for DPR but no IPR Guidelines or regulations.  Outside of the US, the World Health Organization also recently published guidelines for potable reuse. </a:t>
            </a:r>
          </a:p>
          <a:p>
            <a:endParaRPr lang="en-US"/>
          </a:p>
        </p:txBody>
      </p:sp>
      <p:sp>
        <p:nvSpPr>
          <p:cNvPr id="4" name="Slide Number Placeholder 3"/>
          <p:cNvSpPr>
            <a:spLocks noGrp="1"/>
          </p:cNvSpPr>
          <p:nvPr>
            <p:ph type="sldNum" sz="quarter" idx="5"/>
          </p:nvPr>
        </p:nvSpPr>
        <p:spPr/>
        <p:txBody>
          <a:bodyPr/>
          <a:lstStyle/>
          <a:p>
            <a:fld id="{BF83F2FA-A28C-4533-9711-0941EC5704F0}" type="slidenum">
              <a:rPr lang="en-US" smtClean="0"/>
              <a:t>6</a:t>
            </a:fld>
            <a:endParaRPr lang="en-US"/>
          </a:p>
        </p:txBody>
      </p:sp>
    </p:spTree>
    <p:extLst>
      <p:ext uri="{BB962C8B-B14F-4D97-AF65-F5344CB8AC3E}">
        <p14:creationId xmlns:p14="http://schemas.microsoft.com/office/powerpoint/2010/main" val="3015362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I’m going to shift to the planning side of things. When we talk about “traditional reuse planning” we are usually referring to non-potable reuse, or what we call “purple pipe” because it is the oldest and most established type of reuse, typically used for irrigation of parks, golf, courses, </a:t>
            </a:r>
            <a:r>
              <a:rPr lang="en-US" err="1"/>
              <a:t>etc</a:t>
            </a:r>
            <a:r>
              <a:rPr lang="en-US"/>
              <a:t> or used by industry (or power plants) for cooling. The planning process for non-potable reuse is centered around identifying large water users (industrial or large irrigators), coupled with </a:t>
            </a:r>
            <a:r>
              <a:rPr lang="en-US" err="1"/>
              <a:t>geospacial</a:t>
            </a:r>
            <a:r>
              <a:rPr lang="en-US"/>
              <a:t> analysis of where those end users are in reference to reclaimed water sources.  A storage evaluation is typically required to meet regulations and system pressure requirements.</a:t>
            </a:r>
          </a:p>
        </p:txBody>
      </p:sp>
      <p:sp>
        <p:nvSpPr>
          <p:cNvPr id="4" name="Slide Number Placeholder 3"/>
          <p:cNvSpPr>
            <a:spLocks noGrp="1"/>
          </p:cNvSpPr>
          <p:nvPr>
            <p:ph type="sldNum" sz="quarter" idx="5"/>
          </p:nvPr>
        </p:nvSpPr>
        <p:spPr/>
        <p:txBody>
          <a:bodyPr/>
          <a:lstStyle/>
          <a:p>
            <a:fld id="{BF83F2FA-A28C-4533-9711-0941EC5704F0}" type="slidenum">
              <a:rPr lang="en-US" smtClean="0"/>
              <a:t>7</a:t>
            </a:fld>
            <a:endParaRPr lang="en-US"/>
          </a:p>
        </p:txBody>
      </p:sp>
    </p:spTree>
    <p:extLst>
      <p:ext uri="{BB962C8B-B14F-4D97-AF65-F5344CB8AC3E}">
        <p14:creationId xmlns:p14="http://schemas.microsoft.com/office/powerpoint/2010/main" val="343386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reuse can show up in other planning efforts – such as an Integrated Water Resources Plan, where communities water supply alternatives and forecasted demands are analyzed &amp; defined.  Reuse can be identified as a water supply source through these types of planning efforts.  Within a water or WW master plan, non-potable or potable reuse may show up or a stand-alone reuse master plan may be used to evaluate options within a specific system. And a one water plan can include all of the above but also storm water.</a:t>
            </a:r>
          </a:p>
          <a:p>
            <a:endParaRPr lang="en-US"/>
          </a:p>
        </p:txBody>
      </p:sp>
      <p:sp>
        <p:nvSpPr>
          <p:cNvPr id="4" name="Slide Number Placeholder 3"/>
          <p:cNvSpPr>
            <a:spLocks noGrp="1"/>
          </p:cNvSpPr>
          <p:nvPr>
            <p:ph type="sldNum" sz="quarter" idx="5"/>
          </p:nvPr>
        </p:nvSpPr>
        <p:spPr/>
        <p:txBody>
          <a:bodyPr/>
          <a:lstStyle/>
          <a:p>
            <a:fld id="{BF83F2FA-A28C-4533-9711-0941EC5704F0}" type="slidenum">
              <a:rPr lang="en-US" smtClean="0"/>
              <a:t>8</a:t>
            </a:fld>
            <a:endParaRPr lang="en-US"/>
          </a:p>
        </p:txBody>
      </p:sp>
    </p:spTree>
    <p:extLst>
      <p:ext uri="{BB962C8B-B14F-4D97-AF65-F5344CB8AC3E}">
        <p14:creationId xmlns:p14="http://schemas.microsoft.com/office/powerpoint/2010/main" val="351658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typical steps we take during a Reuse Masterplan project. I’ll provide a little more detail about each step of the process in the following slides.</a:t>
            </a:r>
          </a:p>
        </p:txBody>
      </p:sp>
      <p:sp>
        <p:nvSpPr>
          <p:cNvPr id="4" name="Slide Number Placeholder 3"/>
          <p:cNvSpPr>
            <a:spLocks noGrp="1"/>
          </p:cNvSpPr>
          <p:nvPr>
            <p:ph type="sldNum" sz="quarter" idx="5"/>
          </p:nvPr>
        </p:nvSpPr>
        <p:spPr/>
        <p:txBody>
          <a:bodyPr/>
          <a:lstStyle/>
          <a:p>
            <a:fld id="{BF83F2FA-A28C-4533-9711-0941EC5704F0}" type="slidenum">
              <a:rPr lang="en-US" smtClean="0"/>
              <a:t>9</a:t>
            </a:fld>
            <a:endParaRPr lang="en-US"/>
          </a:p>
        </p:txBody>
      </p:sp>
    </p:spTree>
    <p:extLst>
      <p:ext uri="{BB962C8B-B14F-4D97-AF65-F5344CB8AC3E}">
        <p14:creationId xmlns:p14="http://schemas.microsoft.com/office/powerpoint/2010/main" val="382721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growth is a key component but is not unique to reuse master planning, therefore this can be done as part of other efforts as well. The first piece is to estimate population projections. We also want to look at what industrial development is in the pipeline, so being aware of commercial or industrial companies that are discussing facilities in the area. Then we must understand the water demands – some cities have new facilities and a great conservation program already in place and other will need to consider more conservative water usage numbers. And lastly, we want to consider wastewater available to actually serve as a source, including the timeline corresponding to the projected growth.</a:t>
            </a:r>
          </a:p>
          <a:p>
            <a:endParaRPr lang="en-US"/>
          </a:p>
        </p:txBody>
      </p:sp>
      <p:sp>
        <p:nvSpPr>
          <p:cNvPr id="4" name="Slide Number Placeholder 3"/>
          <p:cNvSpPr>
            <a:spLocks noGrp="1"/>
          </p:cNvSpPr>
          <p:nvPr>
            <p:ph type="sldNum" sz="quarter" idx="5"/>
          </p:nvPr>
        </p:nvSpPr>
        <p:spPr/>
        <p:txBody>
          <a:bodyPr/>
          <a:lstStyle/>
          <a:p>
            <a:fld id="{BF83F2FA-A28C-4533-9711-0941EC5704F0}" type="slidenum">
              <a:rPr lang="en-US" smtClean="0"/>
              <a:t>10</a:t>
            </a:fld>
            <a:endParaRPr lang="en-US"/>
          </a:p>
        </p:txBody>
      </p:sp>
    </p:spTree>
    <p:extLst>
      <p:ext uri="{BB962C8B-B14F-4D97-AF65-F5344CB8AC3E}">
        <p14:creationId xmlns:p14="http://schemas.microsoft.com/office/powerpoint/2010/main" val="2042708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Title + image placeholder">
    <p:spTree>
      <p:nvGrpSpPr>
        <p:cNvPr id="1" name=""/>
        <p:cNvGrpSpPr/>
        <p:nvPr/>
      </p:nvGrpSpPr>
      <p:grpSpPr>
        <a:xfrm>
          <a:off x="0" y="0"/>
          <a:ext cx="0" cy="0"/>
          <a:chOff x="0" y="0"/>
          <a:chExt cx="0" cy="0"/>
        </a:xfrm>
      </p:grpSpPr>
      <p:pic>
        <p:nvPicPr>
          <p:cNvPr id="34" name="!!CampaignCover" descr="A landscape with a river and a city&#10;&#10;Description automatically generated">
            <a:extLst>
              <a:ext uri="{FF2B5EF4-FFF2-40B4-BE49-F238E27FC236}">
                <a16:creationId xmlns:a16="http://schemas.microsoft.com/office/drawing/2014/main" id="{35CA8C68-BB1D-775C-5E7D-04DEDFD72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57" t="32488" r="6977" b="17936"/>
          <a:stretch/>
        </p:blipFill>
        <p:spPr>
          <a:xfrm>
            <a:off x="1" y="0"/>
            <a:ext cx="12192000" cy="5360423"/>
          </a:xfrm>
          <a:prstGeom prst="rect">
            <a:avLst/>
          </a:prstGeom>
        </p:spPr>
      </p:pic>
      <p:sp>
        <p:nvSpPr>
          <p:cNvPr id="2" name="Title 1">
            <a:extLst>
              <a:ext uri="{FF2B5EF4-FFF2-40B4-BE49-F238E27FC236}">
                <a16:creationId xmlns:a16="http://schemas.microsoft.com/office/drawing/2014/main" id="{4C6BBFD2-D889-3D66-9B01-6D9719B2F51B}"/>
              </a:ext>
            </a:extLst>
          </p:cNvPr>
          <p:cNvSpPr>
            <a:spLocks noGrp="1"/>
          </p:cNvSpPr>
          <p:nvPr>
            <p:ph type="ctrTitle" hasCustomPrompt="1"/>
          </p:nvPr>
        </p:nvSpPr>
        <p:spPr>
          <a:xfrm>
            <a:off x="0" y="228600"/>
            <a:ext cx="9151620" cy="1087542"/>
          </a:xfrm>
          <a:solidFill>
            <a:schemeClr val="tx2"/>
          </a:solidFill>
        </p:spPr>
        <p:txBody>
          <a:bodyPr wrap="square" lIns="420624" tIns="365760" rIns="228600" bIns="91440" anchor="t" anchorCtr="0">
            <a:spAutoFit/>
          </a:bodyPr>
          <a:lstStyle>
            <a:lvl1pPr algn="l">
              <a:defRPr sz="4400">
                <a:solidFill>
                  <a:schemeClr val="bg1"/>
                </a:solidFill>
              </a:defRPr>
            </a:lvl1pPr>
          </a:lstStyle>
          <a:p>
            <a:r>
              <a:rPr lang="en-US"/>
              <a:t>Presentation Title</a:t>
            </a:r>
          </a:p>
        </p:txBody>
      </p:sp>
      <p:sp>
        <p:nvSpPr>
          <p:cNvPr id="10" name="Date">
            <a:extLst>
              <a:ext uri="{FF2B5EF4-FFF2-40B4-BE49-F238E27FC236}">
                <a16:creationId xmlns:a16="http://schemas.microsoft.com/office/drawing/2014/main" id="{5E1AAD87-6A83-8647-B289-A25B6D368817}"/>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14" name="Presenter 1">
            <a:extLst>
              <a:ext uri="{FF2B5EF4-FFF2-40B4-BE49-F238E27FC236}">
                <a16:creationId xmlns:a16="http://schemas.microsoft.com/office/drawing/2014/main" id="{E11956D0-2233-8227-6CC5-76D15390BEDA}"/>
              </a:ext>
            </a:extLst>
          </p:cNvPr>
          <p:cNvSpPr>
            <a:spLocks noGrp="1"/>
          </p:cNvSpPr>
          <p:nvPr>
            <p:ph type="body" sz="quarter" idx="16" hasCustomPrompt="1"/>
          </p:nvPr>
        </p:nvSpPr>
        <p:spPr>
          <a:xfrm>
            <a:off x="460744"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None/>
              <a:defRPr sz="1400"/>
            </a:lvl2pPr>
          </a:lstStyle>
          <a:p>
            <a:pPr lvl="0"/>
            <a:r>
              <a:rPr lang="en-US"/>
              <a:t>Presenter 1</a:t>
            </a:r>
          </a:p>
          <a:p>
            <a:pPr lvl="1"/>
            <a:r>
              <a:rPr lang="en-US"/>
              <a:t>Title</a:t>
            </a:r>
          </a:p>
        </p:txBody>
      </p:sp>
      <p:sp>
        <p:nvSpPr>
          <p:cNvPr id="4" name="Presenter 1">
            <a:extLst>
              <a:ext uri="{FF2B5EF4-FFF2-40B4-BE49-F238E27FC236}">
                <a16:creationId xmlns:a16="http://schemas.microsoft.com/office/drawing/2014/main" id="{0DB4A227-8127-0186-16D5-6215388C95F4}"/>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2</a:t>
            </a:r>
          </a:p>
          <a:p>
            <a:pPr lvl="1"/>
            <a:r>
              <a:rPr lang="en-US"/>
              <a:t>Title</a:t>
            </a:r>
          </a:p>
        </p:txBody>
      </p:sp>
      <p:sp>
        <p:nvSpPr>
          <p:cNvPr id="5" name="Presenter 1">
            <a:extLst>
              <a:ext uri="{FF2B5EF4-FFF2-40B4-BE49-F238E27FC236}">
                <a16:creationId xmlns:a16="http://schemas.microsoft.com/office/drawing/2014/main" id="{66B6C9A9-3E2D-AABF-3BB9-3748A969C8E2}"/>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3</a:t>
            </a:r>
          </a:p>
          <a:p>
            <a:pPr lvl="1"/>
            <a:r>
              <a:rPr lang="en-US"/>
              <a:t>Title</a:t>
            </a:r>
          </a:p>
        </p:txBody>
      </p:sp>
      <p:sp>
        <p:nvSpPr>
          <p:cNvPr id="6" name="Presenter 1">
            <a:extLst>
              <a:ext uri="{FF2B5EF4-FFF2-40B4-BE49-F238E27FC236}">
                <a16:creationId xmlns:a16="http://schemas.microsoft.com/office/drawing/2014/main" id="{AC0BD230-2954-98FE-BD15-F3810BF11FA5}"/>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4</a:t>
            </a:r>
          </a:p>
          <a:p>
            <a:pPr lvl="1"/>
            <a:r>
              <a:rPr lang="en-US"/>
              <a:t>Title</a:t>
            </a:r>
          </a:p>
        </p:txBody>
      </p:sp>
      <p:sp>
        <p:nvSpPr>
          <p:cNvPr id="7" name="Presenter 1">
            <a:extLst>
              <a:ext uri="{FF2B5EF4-FFF2-40B4-BE49-F238E27FC236}">
                <a16:creationId xmlns:a16="http://schemas.microsoft.com/office/drawing/2014/main" id="{5EF4DDF4-0594-FC43-3E4D-AF1345D03B55}"/>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5</a:t>
            </a:r>
          </a:p>
          <a:p>
            <a:pPr lvl="1"/>
            <a:r>
              <a:rPr lang="en-US"/>
              <a:t>Title</a:t>
            </a:r>
          </a:p>
        </p:txBody>
      </p:sp>
      <p:grpSp>
        <p:nvGrpSpPr>
          <p:cNvPr id="19" name="CDM Smith Logo" descr="CDM Smith Logo">
            <a:extLst>
              <a:ext uri="{FF2B5EF4-FFF2-40B4-BE49-F238E27FC236}">
                <a16:creationId xmlns:a16="http://schemas.microsoft.com/office/drawing/2014/main" id="{D86E0D6A-634B-2A82-7A38-9002D5C0F82D}"/>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20" name="AutoShape 3">
              <a:extLst>
                <a:ext uri="{FF2B5EF4-FFF2-40B4-BE49-F238E27FC236}">
                  <a16:creationId xmlns:a16="http://schemas.microsoft.com/office/drawing/2014/main" id="{C01A864A-0442-5B8F-D42F-164CC2D43B39}"/>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445F63EB-1F04-053A-AC5F-C2293198E6FC}"/>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FF6E5672-1901-2342-41C4-E8FAF60545EE}"/>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
              <a:extLst>
                <a:ext uri="{FF2B5EF4-FFF2-40B4-BE49-F238E27FC236}">
                  <a16:creationId xmlns:a16="http://schemas.microsoft.com/office/drawing/2014/main" id="{F9A6FCE2-ED09-EBE5-5F36-10E18BE884D9}"/>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1785B25A-0957-FB20-A6D5-2D3F92E8462B}"/>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55A29896-4366-AB5A-4674-44C08880987E}"/>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FB62D68E-A4EA-7C15-CFB1-77DF7B897C2D}"/>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2198157D-13D9-95F7-F315-ECB03107C56F}"/>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2">
              <a:extLst>
                <a:ext uri="{FF2B5EF4-FFF2-40B4-BE49-F238E27FC236}">
                  <a16:creationId xmlns:a16="http://schemas.microsoft.com/office/drawing/2014/main" id="{0CAB7F1C-FF12-DB41-C4B1-1E40195DB009}"/>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a:extLst>
                <a:ext uri="{FF2B5EF4-FFF2-40B4-BE49-F238E27FC236}">
                  <a16:creationId xmlns:a16="http://schemas.microsoft.com/office/drawing/2014/main" id="{0725F2D4-7586-5794-FC4D-D1BA538C5E3D}"/>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GreenDot">
            <a:extLst>
              <a:ext uri="{FF2B5EF4-FFF2-40B4-BE49-F238E27FC236}">
                <a16:creationId xmlns:a16="http://schemas.microsoft.com/office/drawing/2014/main" id="{8ABA47E0-337B-5D88-36B9-B2E1DD73A12B}"/>
              </a:ext>
            </a:extLst>
          </p:cNvPr>
          <p:cNvSpPr>
            <a:spLocks noGrp="1"/>
          </p:cNvSpPr>
          <p:nvPr>
            <p:ph type="tbl" sz="quarter" idx="21" hasCustomPrompt="1"/>
          </p:nvPr>
        </p:nvSpPr>
        <p:spPr>
          <a:xfrm>
            <a:off x="457200" y="230466"/>
            <a:ext cx="457200" cy="228600"/>
          </a:xfrm>
          <a:solidFill>
            <a:srgbClr val="7AC143"/>
          </a:solidFill>
        </p:spPr>
        <p:txBody>
          <a:bodyPr/>
          <a:lstStyle>
            <a:lvl1pPr marL="0" indent="0">
              <a:buNone/>
              <a:defRPr/>
            </a:lvl1pPr>
          </a:lstStyle>
          <a:p>
            <a:r>
              <a:rPr lang="en-US"/>
              <a:t> </a:t>
            </a:r>
          </a:p>
        </p:txBody>
      </p:sp>
      <p:grpSp>
        <p:nvGrpSpPr>
          <p:cNvPr id="11" name="CDM Smith Logo" descr="CDM Smith Logo">
            <a:extLst>
              <a:ext uri="{FF2B5EF4-FFF2-40B4-BE49-F238E27FC236}">
                <a16:creationId xmlns:a16="http://schemas.microsoft.com/office/drawing/2014/main" id="{9E84143D-B883-DEA2-6F3C-FF2368E32DF0}"/>
              </a:ext>
            </a:extLst>
          </p:cNvPr>
          <p:cNvGrpSpPr/>
          <p:nvPr userDrawn="1"/>
        </p:nvGrpSpPr>
        <p:grpSpPr bwMode="auto">
          <a:xfrm>
            <a:off x="10409936" y="5796761"/>
            <a:ext cx="1394030" cy="615424"/>
            <a:chOff x="1149" y="972"/>
            <a:chExt cx="5382" cy="2376"/>
          </a:xfrm>
        </p:grpSpPr>
        <p:sp>
          <p:nvSpPr>
            <p:cNvPr id="12" name="AutoShape 3">
              <a:extLst>
                <a:ext uri="{FF2B5EF4-FFF2-40B4-BE49-F238E27FC236}">
                  <a16:creationId xmlns:a16="http://schemas.microsoft.com/office/drawing/2014/main" id="{19BB7A0F-D030-7489-EC3E-E73B14252325}"/>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6D9990CC-674E-EB1A-1F0C-666AC42A13D2}"/>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2543968D-00B7-A5C6-0D61-8B36175BA3EF}"/>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7">
              <a:extLst>
                <a:ext uri="{FF2B5EF4-FFF2-40B4-BE49-F238E27FC236}">
                  <a16:creationId xmlns:a16="http://schemas.microsoft.com/office/drawing/2014/main" id="{9903144F-F7F5-3EE8-1641-F687E3BBFEF9}"/>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14EE5C79-81B9-990D-1DA1-938655F7E471}"/>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B18DA9FA-AAD2-C79A-20C8-82CB7D4D4978}"/>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5AD3EE94-8159-485C-27CF-870FBB81489E}"/>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693248E5-9D80-CA4C-541C-9175888CE266}"/>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2">
              <a:extLst>
                <a:ext uri="{FF2B5EF4-FFF2-40B4-BE49-F238E27FC236}">
                  <a16:creationId xmlns:a16="http://schemas.microsoft.com/office/drawing/2014/main" id="{48E03B64-762A-B765-2806-ADE4B9C7978C}"/>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B31009EC-FBDC-DD78-5E5F-B0BD55F3E136}"/>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a:extLst>
              <a:ext uri="{FF2B5EF4-FFF2-40B4-BE49-F238E27FC236}">
                <a16:creationId xmlns:a16="http://schemas.microsoft.com/office/drawing/2014/main" id="{2168BBA2-C42C-F92F-B123-093741260662}"/>
              </a:ext>
            </a:extLst>
          </p:cNvPr>
          <p:cNvSpPr/>
          <p:nvPr userDrawn="1"/>
        </p:nvSpPr>
        <p:spPr>
          <a:xfrm>
            <a:off x="6096000" y="4583677"/>
            <a:ext cx="6103678" cy="524836"/>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 tIns="82296"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t>What happens </a:t>
            </a:r>
            <a:r>
              <a:rPr lang="en-US" sz="2400" b="1"/>
              <a:t>NEXT</a:t>
            </a:r>
            <a:r>
              <a:rPr lang="en-US" sz="2400" b="0"/>
              <a:t> is happening </a:t>
            </a:r>
            <a:r>
              <a:rPr lang="en-US" sz="2400" b="1"/>
              <a:t>NOW</a:t>
            </a:r>
            <a:r>
              <a:rPr lang="en-US" sz="2400" b="0"/>
              <a:t>.</a:t>
            </a:r>
          </a:p>
        </p:txBody>
      </p:sp>
    </p:spTree>
    <p:extLst>
      <p:ext uri="{BB962C8B-B14F-4D97-AF65-F5344CB8AC3E}">
        <p14:creationId xmlns:p14="http://schemas.microsoft.com/office/powerpoint/2010/main" val="948181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Title placeholder + subtitle + image placeholder">
    <p:bg>
      <p:bgRef idx="1001">
        <a:schemeClr val="bg2"/>
      </p:bgRef>
    </p:bg>
    <p:spTree>
      <p:nvGrpSpPr>
        <p:cNvPr id="1" name=""/>
        <p:cNvGrpSpPr/>
        <p:nvPr/>
      </p:nvGrpSpPr>
      <p:grpSpPr>
        <a:xfrm>
          <a:off x="0" y="0"/>
          <a:ext cx="0" cy="0"/>
          <a:chOff x="0" y="0"/>
          <a:chExt cx="0" cy="0"/>
        </a:xfrm>
      </p:grpSpPr>
      <p:sp>
        <p:nvSpPr>
          <p:cNvPr id="29" name="Picture Placeholder">
            <a:extLst>
              <a:ext uri="{FF2B5EF4-FFF2-40B4-BE49-F238E27FC236}">
                <a16:creationId xmlns:a16="http://schemas.microsoft.com/office/drawing/2014/main" id="{FDE9D905-5809-C7EC-85FC-D6676283C6E6}"/>
              </a:ext>
            </a:extLst>
          </p:cNvPr>
          <p:cNvSpPr>
            <a:spLocks noGrp="1"/>
          </p:cNvSpPr>
          <p:nvPr>
            <p:ph type="pic" sz="quarter" idx="21" hasCustomPrompt="1"/>
          </p:nvPr>
        </p:nvSpPr>
        <p:spPr>
          <a:xfrm>
            <a:off x="0" y="0"/>
            <a:ext cx="12192000" cy="5348288"/>
          </a:xfrm>
          <a:solidFill>
            <a:schemeClr val="bg2"/>
          </a:solidFill>
        </p:spPr>
        <p:txBody>
          <a:bodyPr/>
          <a:lstStyle>
            <a:lvl1pPr marL="0" indent="0" algn="ctr">
              <a:buFont typeface="CDM Smith" pitchFamily="2" charset="0"/>
              <a:buNone/>
              <a:defRPr sz="1400">
                <a:solidFill>
                  <a:schemeClr val="accent4">
                    <a:lumMod val="40000"/>
                    <a:lumOff val="60000"/>
                  </a:schemeClr>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14CEFE49-C2EB-CED4-0D2E-F8CE565FD76C}"/>
              </a:ext>
            </a:extLst>
          </p:cNvPr>
          <p:cNvSpPr>
            <a:spLocks noGrp="1"/>
          </p:cNvSpPr>
          <p:nvPr>
            <p:ph type="title" hasCustomPrompt="1"/>
          </p:nvPr>
        </p:nvSpPr>
        <p:spPr>
          <a:xfrm>
            <a:off x="0" y="2923309"/>
            <a:ext cx="8051800" cy="916854"/>
          </a:xfrm>
          <a:solidFill>
            <a:schemeClr val="tx1"/>
          </a:solidFill>
        </p:spPr>
        <p:txBody>
          <a:bodyPr wrap="square" lIns="457200" tIns="457200" rIns="228600" anchor="b" anchorCtr="0">
            <a:spAutoFit/>
          </a:bodyPr>
          <a:lstStyle>
            <a:lvl1pPr>
              <a:defRPr>
                <a:solidFill>
                  <a:schemeClr val="bg2"/>
                </a:solidFill>
              </a:defRPr>
            </a:lvl1pPr>
          </a:lstStyle>
          <a:p>
            <a:r>
              <a:rPr lang="en-US"/>
              <a:t>Presentation Title</a:t>
            </a:r>
          </a:p>
        </p:txBody>
      </p:sp>
      <p:sp>
        <p:nvSpPr>
          <p:cNvPr id="7" name="Text Placeholder 6">
            <a:extLst>
              <a:ext uri="{FF2B5EF4-FFF2-40B4-BE49-F238E27FC236}">
                <a16:creationId xmlns:a16="http://schemas.microsoft.com/office/drawing/2014/main" id="{C25E7A17-8BE9-61B4-51A0-3955910F6D85}"/>
              </a:ext>
            </a:extLst>
          </p:cNvPr>
          <p:cNvSpPr>
            <a:spLocks noGrp="1"/>
          </p:cNvSpPr>
          <p:nvPr>
            <p:ph type="body" sz="quarter" idx="13" hasCustomPrompt="1"/>
          </p:nvPr>
        </p:nvSpPr>
        <p:spPr>
          <a:xfrm>
            <a:off x="0" y="3840163"/>
            <a:ext cx="8051800" cy="784830"/>
          </a:xfrm>
          <a:solidFill>
            <a:schemeClr val="tx1"/>
          </a:solidFill>
        </p:spPr>
        <p:txBody>
          <a:bodyPr lIns="457200" tIns="274320" rIns="228600" bIns="228600">
            <a:spAutoFit/>
          </a:bodyPr>
          <a:lstStyle>
            <a:lvl1pPr marL="0" indent="0">
              <a:buFont typeface="CDM Smith" pitchFamily="2" charset="0"/>
              <a:buChar char="​"/>
              <a:tabLst/>
              <a:defRPr sz="1800">
                <a:solidFill>
                  <a:schemeClr val="bg2">
                    <a:lumMod val="10000"/>
                  </a:schemeClr>
                </a:solidFill>
              </a:defRPr>
            </a:lvl1pPr>
            <a:lvl2pPr marL="571500" indent="-227013">
              <a:buFont typeface="CDM Smith" pitchFamily="2" charset="0"/>
              <a:buChar char="​"/>
              <a:defRPr>
                <a:solidFill>
                  <a:schemeClr val="bg1"/>
                </a:solidFill>
              </a:defRPr>
            </a:lvl2pPr>
            <a:lvl3pPr marL="803275" indent="-228600">
              <a:buFont typeface="CDM Smith" pitchFamily="2" charset="0"/>
              <a:buChar char="​"/>
              <a:defRPr>
                <a:solidFill>
                  <a:schemeClr val="bg1"/>
                </a:solidFill>
              </a:defRPr>
            </a:lvl3pPr>
            <a:lvl4pPr marL="1144588" indent="-228600">
              <a:buFont typeface="CDM Smith" pitchFamily="2" charset="0"/>
              <a:buChar char="​"/>
              <a:defRPr>
                <a:solidFill>
                  <a:schemeClr val="bg1"/>
                </a:solidFill>
              </a:defRPr>
            </a:lvl4pPr>
            <a:lvl5pPr marL="1144588" indent="-228600">
              <a:buFont typeface="CDM Smith" pitchFamily="2" charset="0"/>
              <a:buChar char="​"/>
              <a:defRPr>
                <a:solidFill>
                  <a:schemeClr val="bg1"/>
                </a:solidFill>
              </a:defRPr>
            </a:lvl5pPr>
          </a:lstStyle>
          <a:p>
            <a:pPr lvl="0"/>
            <a:r>
              <a:rPr lang="en-US"/>
              <a:t>Click to edit subtitle</a:t>
            </a:r>
          </a:p>
        </p:txBody>
      </p:sp>
      <p:sp>
        <p:nvSpPr>
          <p:cNvPr id="9" name="Rectangle 8">
            <a:extLst>
              <a:ext uri="{FF2B5EF4-FFF2-40B4-BE49-F238E27FC236}">
                <a16:creationId xmlns:a16="http://schemas.microsoft.com/office/drawing/2014/main" id="{4DC81B16-1EA1-FDDA-A697-13B4A690FB98}"/>
              </a:ext>
            </a:extLst>
          </p:cNvPr>
          <p:cNvSpPr/>
          <p:nvPr/>
        </p:nvSpPr>
        <p:spPr>
          <a:xfrm>
            <a:off x="0" y="5348288"/>
            <a:ext cx="12192000" cy="1509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DM Smith Logo">
            <a:extLst>
              <a:ext uri="{FF2B5EF4-FFF2-40B4-BE49-F238E27FC236}">
                <a16:creationId xmlns:a16="http://schemas.microsoft.com/office/drawing/2014/main" id="{73065428-4196-F8FC-7756-826DEF9A608C}"/>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7" name="AutoShape 3">
              <a:extLst>
                <a:ext uri="{FF2B5EF4-FFF2-40B4-BE49-F238E27FC236}">
                  <a16:creationId xmlns:a16="http://schemas.microsoft.com/office/drawing/2014/main" id="{533D5217-E7CB-6AF1-4E40-704E7A0031B1}"/>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7CDD128A-831B-1292-ED44-DA7CD39D4F32}"/>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5A2EF95F-78B2-10C5-05DC-1FC513F5101B}"/>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a:extLst>
                <a:ext uri="{FF2B5EF4-FFF2-40B4-BE49-F238E27FC236}">
                  <a16:creationId xmlns:a16="http://schemas.microsoft.com/office/drawing/2014/main" id="{0C12D43A-4596-C320-C00B-A90B4A68B5DC}"/>
                </a:ext>
              </a:extLst>
            </p:cNvPr>
            <p:cNvSpPr>
              <a:spLocks noGrp="1" noRot="1" noMove="1" noResize="1" noEditPoints="1" noAdjustHandles="1" noChangeArrowheads="1" noChangeShapeType="1"/>
            </p:cNvSpPr>
            <p:nvPr/>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101324F4-6233-5A64-C2B2-0DE1B8F8A605}"/>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F14F8131-7DF2-D90E-DD25-098503B74DC8}"/>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59216E37-DCCD-4D43-7211-94CAD98B0C08}"/>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9C9DA378-140F-1562-F57E-9902ADB97974}"/>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2">
              <a:extLst>
                <a:ext uri="{FF2B5EF4-FFF2-40B4-BE49-F238E27FC236}">
                  <a16:creationId xmlns:a16="http://schemas.microsoft.com/office/drawing/2014/main" id="{1C67919B-E6F0-A6F9-4B0A-871AC8B9785C}"/>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D52F590E-84D2-EEB6-1322-0014CFB15863}"/>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Date">
            <a:extLst>
              <a:ext uri="{FF2B5EF4-FFF2-40B4-BE49-F238E27FC236}">
                <a16:creationId xmlns:a16="http://schemas.microsoft.com/office/drawing/2014/main" id="{5937B637-90F0-8055-75B0-396127D2BF57}"/>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4" name="Presenter 1">
            <a:extLst>
              <a:ext uri="{FF2B5EF4-FFF2-40B4-BE49-F238E27FC236}">
                <a16:creationId xmlns:a16="http://schemas.microsoft.com/office/drawing/2014/main" id="{FAA7C304-8D9E-D81E-8052-86948B48827F}"/>
              </a:ext>
            </a:extLst>
          </p:cNvPr>
          <p:cNvSpPr>
            <a:spLocks noGrp="1"/>
          </p:cNvSpPr>
          <p:nvPr>
            <p:ph type="body" sz="quarter" idx="16" hasCustomPrompt="1"/>
          </p:nvPr>
        </p:nvSpPr>
        <p:spPr>
          <a:xfrm>
            <a:off x="457200"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1</a:t>
            </a:r>
          </a:p>
          <a:p>
            <a:pPr lvl="1"/>
            <a:r>
              <a:rPr lang="en-US"/>
              <a:t>Title</a:t>
            </a:r>
          </a:p>
        </p:txBody>
      </p:sp>
      <p:sp>
        <p:nvSpPr>
          <p:cNvPr id="5" name="Presenter 1">
            <a:extLst>
              <a:ext uri="{FF2B5EF4-FFF2-40B4-BE49-F238E27FC236}">
                <a16:creationId xmlns:a16="http://schemas.microsoft.com/office/drawing/2014/main" id="{5E505B85-27F2-1563-68F4-ABF910EA3EB9}"/>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2</a:t>
            </a:r>
          </a:p>
          <a:p>
            <a:pPr lvl="1"/>
            <a:r>
              <a:rPr lang="en-US"/>
              <a:t>Title</a:t>
            </a:r>
          </a:p>
        </p:txBody>
      </p:sp>
      <p:sp>
        <p:nvSpPr>
          <p:cNvPr id="6" name="Presenter 1">
            <a:extLst>
              <a:ext uri="{FF2B5EF4-FFF2-40B4-BE49-F238E27FC236}">
                <a16:creationId xmlns:a16="http://schemas.microsoft.com/office/drawing/2014/main" id="{23A03A79-B9FD-FB52-6672-E61B5ABD9E9E}"/>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3</a:t>
            </a:r>
          </a:p>
          <a:p>
            <a:pPr lvl="1"/>
            <a:r>
              <a:rPr lang="en-US"/>
              <a:t>Title</a:t>
            </a:r>
          </a:p>
        </p:txBody>
      </p:sp>
      <p:sp>
        <p:nvSpPr>
          <p:cNvPr id="27" name="Presenter 1">
            <a:extLst>
              <a:ext uri="{FF2B5EF4-FFF2-40B4-BE49-F238E27FC236}">
                <a16:creationId xmlns:a16="http://schemas.microsoft.com/office/drawing/2014/main" id="{A1F1AE71-D4F6-186E-9B19-3BB8AC55D7A7}"/>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4</a:t>
            </a:r>
          </a:p>
          <a:p>
            <a:pPr lvl="1"/>
            <a:r>
              <a:rPr lang="en-US"/>
              <a:t>Title</a:t>
            </a:r>
          </a:p>
        </p:txBody>
      </p:sp>
      <p:sp>
        <p:nvSpPr>
          <p:cNvPr id="28" name="Presenter 1">
            <a:extLst>
              <a:ext uri="{FF2B5EF4-FFF2-40B4-BE49-F238E27FC236}">
                <a16:creationId xmlns:a16="http://schemas.microsoft.com/office/drawing/2014/main" id="{76DF6A86-BF5E-8DE4-A04E-D2913B52B5D8}"/>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5</a:t>
            </a:r>
          </a:p>
          <a:p>
            <a:pPr lvl="1"/>
            <a:r>
              <a:rPr lang="en-US"/>
              <a:t>Title</a:t>
            </a:r>
          </a:p>
        </p:txBody>
      </p:sp>
      <p:sp>
        <p:nvSpPr>
          <p:cNvPr id="10" name="GreenDot-T">
            <a:extLst>
              <a:ext uri="{FF2B5EF4-FFF2-40B4-BE49-F238E27FC236}">
                <a16:creationId xmlns:a16="http://schemas.microsoft.com/office/drawing/2014/main" id="{4B81AF0D-CB06-AD5F-64B8-999DBA0A862A}"/>
              </a:ext>
            </a:extLst>
          </p:cNvPr>
          <p:cNvSpPr>
            <a:spLocks noGrp="1" noRot="1" noMove="1" noResize="1" noEditPoints="1" noAdjustHandles="1" noChangeArrowheads="1" noChangeShapeType="1"/>
          </p:cNvSpPr>
          <p:nvPr>
            <p:ph type="tbl" sz="quarter" idx="22" hasCustomPrompt="1"/>
          </p:nvPr>
        </p:nvSpPr>
        <p:spPr>
          <a:xfrm>
            <a:off x="457200" y="3840163"/>
            <a:ext cx="457200" cy="228600"/>
          </a:xfrm>
          <a:solidFill>
            <a:srgbClr val="7AC143"/>
          </a:solidFill>
        </p:spPr>
        <p:txBody>
          <a:bodyPr/>
          <a:lstStyle>
            <a:lvl1pPr marL="0" indent="0">
              <a:buNone/>
              <a:defRPr/>
            </a:lvl1pPr>
          </a:lstStyle>
          <a:p>
            <a:r>
              <a:rPr lang="en-US"/>
              <a:t> </a:t>
            </a:r>
          </a:p>
        </p:txBody>
      </p:sp>
      <p:sp>
        <p:nvSpPr>
          <p:cNvPr id="8" name="Rectangle 7">
            <a:extLst>
              <a:ext uri="{FF2B5EF4-FFF2-40B4-BE49-F238E27FC236}">
                <a16:creationId xmlns:a16="http://schemas.microsoft.com/office/drawing/2014/main" id="{377D1137-2666-0FF1-6C59-F84C2221B6FA}"/>
              </a:ext>
            </a:extLst>
          </p:cNvPr>
          <p:cNvSpPr/>
          <p:nvPr userDrawn="1"/>
        </p:nvSpPr>
        <p:spPr>
          <a:xfrm>
            <a:off x="0" y="5348288"/>
            <a:ext cx="12192000" cy="1509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CDM Smith Logo">
            <a:extLst>
              <a:ext uri="{FF2B5EF4-FFF2-40B4-BE49-F238E27FC236}">
                <a16:creationId xmlns:a16="http://schemas.microsoft.com/office/drawing/2014/main" id="{175C4CFB-93D0-A8C9-ECF3-8BB3DF61363C}"/>
              </a:ext>
            </a:extLst>
          </p:cNvPr>
          <p:cNvGrpSpPr/>
          <p:nvPr userDrawn="1"/>
        </p:nvGrpSpPr>
        <p:grpSpPr bwMode="auto">
          <a:xfrm>
            <a:off x="10409936" y="5796761"/>
            <a:ext cx="1394030" cy="615424"/>
            <a:chOff x="1149" y="972"/>
            <a:chExt cx="5382" cy="2376"/>
          </a:xfrm>
        </p:grpSpPr>
        <p:sp>
          <p:nvSpPr>
            <p:cNvPr id="12" name="AutoShape 3">
              <a:extLst>
                <a:ext uri="{FF2B5EF4-FFF2-40B4-BE49-F238E27FC236}">
                  <a16:creationId xmlns:a16="http://schemas.microsoft.com/office/drawing/2014/main" id="{B6644BC2-BEF5-E79E-C409-D18EC4FCD5B3}"/>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3BA3AFCD-86A6-4D3E-90EC-B587D2367BE5}"/>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94C5BD5C-A119-9C41-145A-0BEC3C20247A}"/>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7">
              <a:extLst>
                <a:ext uri="{FF2B5EF4-FFF2-40B4-BE49-F238E27FC236}">
                  <a16:creationId xmlns:a16="http://schemas.microsoft.com/office/drawing/2014/main" id="{2998131E-F330-1971-DD42-EBC537482A0B}"/>
                </a:ext>
              </a:extLst>
            </p:cNvPr>
            <p:cNvSpPr/>
            <p:nvPr userDrawn="1"/>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14B2C5F7-561F-06D0-A76A-7F5A9D21E284}"/>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5B0FA79B-FFA6-925F-0AC0-C5CB4C3594BC}"/>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E4205BA9-2F7C-DA68-8CAB-5EB5FB2478B3}"/>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91315FA9-11CB-DE61-F1FD-F767B347B348}"/>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2">
              <a:extLst>
                <a:ext uri="{FF2B5EF4-FFF2-40B4-BE49-F238E27FC236}">
                  <a16:creationId xmlns:a16="http://schemas.microsoft.com/office/drawing/2014/main" id="{19B05649-86FF-A332-3154-C981FDC5EE2A}"/>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
              <a:extLst>
                <a:ext uri="{FF2B5EF4-FFF2-40B4-BE49-F238E27FC236}">
                  <a16:creationId xmlns:a16="http://schemas.microsoft.com/office/drawing/2014/main" id="{94C0E0F9-5324-8505-7715-F2EB6AB9C5E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078701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Title placeholder + 4 image placeholder">
    <p:bg>
      <p:bgRef idx="1001">
        <a:schemeClr val="bg1"/>
      </p:bgRef>
    </p:bg>
    <p:spTree>
      <p:nvGrpSpPr>
        <p:cNvPr id="1" name=""/>
        <p:cNvGrpSpPr/>
        <p:nvPr/>
      </p:nvGrpSpPr>
      <p:grpSpPr>
        <a:xfrm>
          <a:off x="0" y="0"/>
          <a:ext cx="0" cy="0"/>
          <a:chOff x="0" y="0"/>
          <a:chExt cx="0" cy="0"/>
        </a:xfrm>
      </p:grpSpPr>
      <p:sp>
        <p:nvSpPr>
          <p:cNvPr id="29" name="Picture Placeholder">
            <a:extLst>
              <a:ext uri="{FF2B5EF4-FFF2-40B4-BE49-F238E27FC236}">
                <a16:creationId xmlns:a16="http://schemas.microsoft.com/office/drawing/2014/main" id="{93F66F30-684D-F10D-0014-3E662C52F24C}"/>
              </a:ext>
            </a:extLst>
          </p:cNvPr>
          <p:cNvSpPr>
            <a:spLocks noGrp="1"/>
          </p:cNvSpPr>
          <p:nvPr>
            <p:ph type="pic" sz="quarter" idx="13" hasCustomPrompt="1"/>
          </p:nvPr>
        </p:nvSpPr>
        <p:spPr>
          <a:xfrm>
            <a:off x="0" y="0"/>
            <a:ext cx="12192000" cy="5348288"/>
          </a:xfrm>
          <a:solidFill>
            <a:schemeClr val="accent4"/>
          </a:solidFill>
        </p:spPr>
        <p:txBody>
          <a:bodyPr/>
          <a:lstStyle>
            <a:lvl1pPr marL="0" indent="0" algn="ctr">
              <a:buFont typeface="CDM Smith" pitchFamily="2" charset="0"/>
              <a:buNone/>
              <a:defRPr sz="1400">
                <a:solidFill>
                  <a:schemeClr val="bg1">
                    <a:lumMod val="50000"/>
                  </a:schemeClr>
                </a:solidFill>
              </a:defRPr>
            </a:lvl1pPr>
          </a:lstStyle>
          <a:p>
            <a:r>
              <a:rPr lang="en-US"/>
              <a:t>To change this background, select this picture frame then go to the insert (tab) / picture.</a:t>
            </a:r>
          </a:p>
        </p:txBody>
      </p:sp>
      <p:sp>
        <p:nvSpPr>
          <p:cNvPr id="31" name="Subtitle 2">
            <a:extLst>
              <a:ext uri="{FF2B5EF4-FFF2-40B4-BE49-F238E27FC236}">
                <a16:creationId xmlns:a16="http://schemas.microsoft.com/office/drawing/2014/main" id="{B2F065A2-9D61-0DC4-4A4C-73A9795A7CD4}"/>
              </a:ext>
            </a:extLst>
          </p:cNvPr>
          <p:cNvSpPr>
            <a:spLocks noGrp="1"/>
          </p:cNvSpPr>
          <p:nvPr>
            <p:ph type="subTitle" idx="1" hasCustomPrompt="1"/>
          </p:nvPr>
        </p:nvSpPr>
        <p:spPr>
          <a:xfrm>
            <a:off x="0" y="3840163"/>
            <a:ext cx="8051800" cy="784830"/>
          </a:xfrm>
          <a:solidFill>
            <a:schemeClr val="tx2"/>
          </a:solidFill>
        </p:spPr>
        <p:txBody>
          <a:bodyPr lIns="457200" tIns="274320" rIns="228600" bIns="2286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32" name="Date">
            <a:extLst>
              <a:ext uri="{FF2B5EF4-FFF2-40B4-BE49-F238E27FC236}">
                <a16:creationId xmlns:a16="http://schemas.microsoft.com/office/drawing/2014/main" id="{B2E67AC2-853B-BA68-2E70-39D882BB0E5C}"/>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33" name="Presenter 1">
            <a:extLst>
              <a:ext uri="{FF2B5EF4-FFF2-40B4-BE49-F238E27FC236}">
                <a16:creationId xmlns:a16="http://schemas.microsoft.com/office/drawing/2014/main" id="{4DACB475-44A2-5DFA-DF43-3A63BC33B61D}"/>
              </a:ext>
            </a:extLst>
          </p:cNvPr>
          <p:cNvSpPr>
            <a:spLocks noGrp="1"/>
          </p:cNvSpPr>
          <p:nvPr>
            <p:ph type="body" sz="quarter" idx="16" hasCustomPrompt="1"/>
          </p:nvPr>
        </p:nvSpPr>
        <p:spPr>
          <a:xfrm>
            <a:off x="45720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1</a:t>
            </a:r>
          </a:p>
          <a:p>
            <a:pPr lvl="1"/>
            <a:r>
              <a:rPr lang="en-US"/>
              <a:t>Title</a:t>
            </a:r>
          </a:p>
        </p:txBody>
      </p:sp>
      <p:grpSp>
        <p:nvGrpSpPr>
          <p:cNvPr id="34" name="CDM Smith Logo" descr="CDM Smith Logo">
            <a:extLst>
              <a:ext uri="{FF2B5EF4-FFF2-40B4-BE49-F238E27FC236}">
                <a16:creationId xmlns:a16="http://schemas.microsoft.com/office/drawing/2014/main" id="{1D9DE65A-E244-AD5D-1807-2BBAF6B0B256}"/>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35" name="AutoShape 3">
              <a:extLst>
                <a:ext uri="{FF2B5EF4-FFF2-40B4-BE49-F238E27FC236}">
                  <a16:creationId xmlns:a16="http://schemas.microsoft.com/office/drawing/2014/main" id="{3064456B-51E0-BBE5-3597-8D22C50A4A2A}"/>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a16="http://schemas.microsoft.com/office/drawing/2014/main" id="{D6D68D5B-3DC7-092A-3AA2-523E5499814F}"/>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96EA78D2-2727-BEFA-35E5-D4A90454E1D5}"/>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7">
              <a:extLst>
                <a:ext uri="{FF2B5EF4-FFF2-40B4-BE49-F238E27FC236}">
                  <a16:creationId xmlns:a16="http://schemas.microsoft.com/office/drawing/2014/main" id="{6E579C16-2899-6120-38D5-750483F3C919}"/>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CC5A5F1E-B9B4-5A1D-8730-6F5321C682FF}"/>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9">
              <a:extLst>
                <a:ext uri="{FF2B5EF4-FFF2-40B4-BE49-F238E27FC236}">
                  <a16:creationId xmlns:a16="http://schemas.microsoft.com/office/drawing/2014/main" id="{7C35460C-1213-36C2-853E-FD84325A9607}"/>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0">
              <a:extLst>
                <a:ext uri="{FF2B5EF4-FFF2-40B4-BE49-F238E27FC236}">
                  <a16:creationId xmlns:a16="http://schemas.microsoft.com/office/drawing/2014/main" id="{C973DAE4-F511-3BCB-DCD7-579D1F372589}"/>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1">
              <a:extLst>
                <a:ext uri="{FF2B5EF4-FFF2-40B4-BE49-F238E27FC236}">
                  <a16:creationId xmlns:a16="http://schemas.microsoft.com/office/drawing/2014/main" id="{62E32131-E797-ACB5-4071-91A9955B69EB}"/>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2">
              <a:extLst>
                <a:ext uri="{FF2B5EF4-FFF2-40B4-BE49-F238E27FC236}">
                  <a16:creationId xmlns:a16="http://schemas.microsoft.com/office/drawing/2014/main" id="{949FFD61-417A-32F6-A59E-C64FE4F56DBA}"/>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3">
              <a:extLst>
                <a:ext uri="{FF2B5EF4-FFF2-40B4-BE49-F238E27FC236}">
                  <a16:creationId xmlns:a16="http://schemas.microsoft.com/office/drawing/2014/main" id="{C1D1690E-4DFA-A7F6-4DA2-B28B9508680E}"/>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Presenter 1">
            <a:extLst>
              <a:ext uri="{FF2B5EF4-FFF2-40B4-BE49-F238E27FC236}">
                <a16:creationId xmlns:a16="http://schemas.microsoft.com/office/drawing/2014/main" id="{7EC814F5-F69F-EE9A-1127-6A5DF201B344}"/>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2</a:t>
            </a:r>
          </a:p>
          <a:p>
            <a:pPr lvl="1"/>
            <a:r>
              <a:rPr lang="en-US"/>
              <a:t>Title</a:t>
            </a:r>
          </a:p>
        </p:txBody>
      </p:sp>
      <p:sp>
        <p:nvSpPr>
          <p:cNvPr id="47" name="Presenter 1">
            <a:extLst>
              <a:ext uri="{FF2B5EF4-FFF2-40B4-BE49-F238E27FC236}">
                <a16:creationId xmlns:a16="http://schemas.microsoft.com/office/drawing/2014/main" id="{8E1905BC-F695-7279-FA1A-8D086196AADA}"/>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3</a:t>
            </a:r>
          </a:p>
          <a:p>
            <a:pPr lvl="1"/>
            <a:r>
              <a:rPr lang="en-US"/>
              <a:t>Title</a:t>
            </a:r>
          </a:p>
        </p:txBody>
      </p:sp>
      <p:sp>
        <p:nvSpPr>
          <p:cNvPr id="48" name="Presenter 1">
            <a:extLst>
              <a:ext uri="{FF2B5EF4-FFF2-40B4-BE49-F238E27FC236}">
                <a16:creationId xmlns:a16="http://schemas.microsoft.com/office/drawing/2014/main" id="{63968FFD-E66F-9380-DA68-202B7C2A7BA0}"/>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4</a:t>
            </a:r>
          </a:p>
          <a:p>
            <a:pPr lvl="1"/>
            <a:r>
              <a:rPr lang="en-US"/>
              <a:t>Title</a:t>
            </a:r>
          </a:p>
        </p:txBody>
      </p:sp>
      <p:sp>
        <p:nvSpPr>
          <p:cNvPr id="49" name="Presenter 1">
            <a:extLst>
              <a:ext uri="{FF2B5EF4-FFF2-40B4-BE49-F238E27FC236}">
                <a16:creationId xmlns:a16="http://schemas.microsoft.com/office/drawing/2014/main" id="{A4B79626-C4FA-2EF0-5BBF-7160EA858156}"/>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5</a:t>
            </a:r>
          </a:p>
          <a:p>
            <a:pPr lvl="1"/>
            <a:r>
              <a:rPr lang="en-US"/>
              <a:t>Title</a:t>
            </a:r>
          </a:p>
        </p:txBody>
      </p:sp>
      <p:sp>
        <p:nvSpPr>
          <p:cNvPr id="28" name="Title 27">
            <a:extLst>
              <a:ext uri="{FF2B5EF4-FFF2-40B4-BE49-F238E27FC236}">
                <a16:creationId xmlns:a16="http://schemas.microsoft.com/office/drawing/2014/main" id="{6FAEE254-D9B8-2296-19A2-45C48B30AE08}"/>
              </a:ext>
            </a:extLst>
          </p:cNvPr>
          <p:cNvSpPr>
            <a:spLocks noGrp="1"/>
          </p:cNvSpPr>
          <p:nvPr>
            <p:ph type="title" hasCustomPrompt="1"/>
          </p:nvPr>
        </p:nvSpPr>
        <p:spPr>
          <a:xfrm>
            <a:off x="0" y="2787650"/>
            <a:ext cx="8051800" cy="1050924"/>
          </a:xfrm>
          <a:solidFill>
            <a:schemeClr val="tx2"/>
          </a:solidFill>
        </p:spPr>
        <p:txBody>
          <a:bodyPr lIns="457200" tIns="457200" rIns="228600" anchor="b" anchorCtr="0"/>
          <a:lstStyle>
            <a:lvl1pPr>
              <a:defRPr>
                <a:solidFill>
                  <a:schemeClr val="bg1"/>
                </a:solidFill>
              </a:defRPr>
            </a:lvl1pPr>
          </a:lstStyle>
          <a:p>
            <a:r>
              <a:rPr lang="en-US"/>
              <a:t>Presentation Title</a:t>
            </a:r>
          </a:p>
        </p:txBody>
      </p:sp>
      <p:sp>
        <p:nvSpPr>
          <p:cNvPr id="59" name="Picture Placeholder 58">
            <a:extLst>
              <a:ext uri="{FF2B5EF4-FFF2-40B4-BE49-F238E27FC236}">
                <a16:creationId xmlns:a16="http://schemas.microsoft.com/office/drawing/2014/main" id="{54E7D7F0-E327-72F4-9CDA-E0F575037B51}"/>
              </a:ext>
            </a:extLst>
          </p:cNvPr>
          <p:cNvSpPr>
            <a:spLocks noGrp="1"/>
          </p:cNvSpPr>
          <p:nvPr>
            <p:ph type="pic" sz="quarter" idx="21" hasCustomPrompt="1"/>
          </p:nvPr>
        </p:nvSpPr>
        <p:spPr>
          <a:xfrm>
            <a:off x="457200"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0" name="Picture Placeholder 58">
            <a:extLst>
              <a:ext uri="{FF2B5EF4-FFF2-40B4-BE49-F238E27FC236}">
                <a16:creationId xmlns:a16="http://schemas.microsoft.com/office/drawing/2014/main" id="{023D66D5-E5AE-9A1A-0D57-F7D34228EA5A}"/>
              </a:ext>
            </a:extLst>
          </p:cNvPr>
          <p:cNvSpPr>
            <a:spLocks noGrp="1"/>
          </p:cNvSpPr>
          <p:nvPr>
            <p:ph type="pic" sz="quarter" idx="22" hasCustomPrompt="1"/>
          </p:nvPr>
        </p:nvSpPr>
        <p:spPr>
          <a:xfrm>
            <a:off x="4374995"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1" name="Picture Placeholder 58">
            <a:extLst>
              <a:ext uri="{FF2B5EF4-FFF2-40B4-BE49-F238E27FC236}">
                <a16:creationId xmlns:a16="http://schemas.microsoft.com/office/drawing/2014/main" id="{19F336A3-6027-8D2B-53BA-CCB91C7E2B26}"/>
              </a:ext>
            </a:extLst>
          </p:cNvPr>
          <p:cNvSpPr>
            <a:spLocks noGrp="1"/>
          </p:cNvSpPr>
          <p:nvPr>
            <p:ph type="pic" sz="quarter" idx="23" hasCustomPrompt="1"/>
          </p:nvPr>
        </p:nvSpPr>
        <p:spPr>
          <a:xfrm>
            <a:off x="8292790"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2" name="Picture Placeholder 58">
            <a:extLst>
              <a:ext uri="{FF2B5EF4-FFF2-40B4-BE49-F238E27FC236}">
                <a16:creationId xmlns:a16="http://schemas.microsoft.com/office/drawing/2014/main" id="{5C03F9B6-EA53-562A-B748-625C49EF80F4}"/>
              </a:ext>
            </a:extLst>
          </p:cNvPr>
          <p:cNvSpPr>
            <a:spLocks noGrp="1"/>
          </p:cNvSpPr>
          <p:nvPr>
            <p:ph type="pic" sz="quarter" idx="24" hasCustomPrompt="1"/>
          </p:nvPr>
        </p:nvSpPr>
        <p:spPr>
          <a:xfrm>
            <a:off x="8292790" y="2793381"/>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2" name="GreenDot-T">
            <a:extLst>
              <a:ext uri="{FF2B5EF4-FFF2-40B4-BE49-F238E27FC236}">
                <a16:creationId xmlns:a16="http://schemas.microsoft.com/office/drawing/2014/main" id="{04594F34-0F6B-802F-C8FE-109E687EEB71}"/>
              </a:ext>
            </a:extLst>
          </p:cNvPr>
          <p:cNvSpPr>
            <a:spLocks noGrp="1" noRot="1" noMove="1" noResize="1" noEditPoints="1" noAdjustHandles="1" noChangeArrowheads="1" noChangeShapeType="1"/>
          </p:cNvSpPr>
          <p:nvPr>
            <p:ph type="tbl" sz="quarter" idx="25" hasCustomPrompt="1"/>
          </p:nvPr>
        </p:nvSpPr>
        <p:spPr>
          <a:xfrm>
            <a:off x="457200" y="3840163"/>
            <a:ext cx="457200" cy="228600"/>
          </a:xfrm>
          <a:solidFill>
            <a:srgbClr val="7AC143"/>
          </a:solidFill>
        </p:spPr>
        <p:txBody>
          <a:bodyPr/>
          <a:lstStyle>
            <a:lvl1pPr marL="0" indent="0">
              <a:buNone/>
              <a:defRPr/>
            </a:lvl1pPr>
          </a:lstStyle>
          <a:p>
            <a:r>
              <a:rPr lang="en-US"/>
              <a:t> </a:t>
            </a:r>
          </a:p>
        </p:txBody>
      </p:sp>
      <p:grpSp>
        <p:nvGrpSpPr>
          <p:cNvPr id="3" name="CDM Smith Logo" descr="CDM Smith Logo">
            <a:extLst>
              <a:ext uri="{FF2B5EF4-FFF2-40B4-BE49-F238E27FC236}">
                <a16:creationId xmlns:a16="http://schemas.microsoft.com/office/drawing/2014/main" id="{0E2C4B8B-FE0F-836A-6625-613DE99AE8F0}"/>
              </a:ext>
            </a:extLst>
          </p:cNvPr>
          <p:cNvGrpSpPr/>
          <p:nvPr userDrawn="1"/>
        </p:nvGrpSpPr>
        <p:grpSpPr bwMode="auto">
          <a:xfrm>
            <a:off x="10409936" y="5796761"/>
            <a:ext cx="1394030" cy="615424"/>
            <a:chOff x="1149" y="972"/>
            <a:chExt cx="5382" cy="2376"/>
          </a:xfrm>
        </p:grpSpPr>
        <p:sp>
          <p:nvSpPr>
            <p:cNvPr id="4" name="AutoShape 3">
              <a:extLst>
                <a:ext uri="{FF2B5EF4-FFF2-40B4-BE49-F238E27FC236}">
                  <a16:creationId xmlns:a16="http://schemas.microsoft.com/office/drawing/2014/main" id="{672B772C-BAF1-97C9-00C7-AB65F9A18289}"/>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6F2E74F7-C2E7-DE24-F412-AC423C644308}"/>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BB0EE62E-0C27-6B80-5A7B-1AC8FCA25365}"/>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075E1634-F075-0EB2-2C6B-27D8E0013E4E}"/>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1DF02016-3E83-300C-E7A0-0DDFEDD70AA7}"/>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32A2B0FA-9B99-3D8F-CB62-E9E091961C1E}"/>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6740E6E3-A0A2-7C96-1EE9-89AEADC9954D}"/>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7FF8672-D8D2-9BAE-D02D-3F1EB64DF889}"/>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0D1D69A-9F0D-50C3-814E-C4085EEC8F91}"/>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3210DBE1-5B79-2291-51B1-77F907EAB6A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352449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Title placeholder + image placeholder">
    <p:spTree>
      <p:nvGrpSpPr>
        <p:cNvPr id="1" name=""/>
        <p:cNvGrpSpPr/>
        <p:nvPr/>
      </p:nvGrpSpPr>
      <p:grpSpPr>
        <a:xfrm>
          <a:off x="0" y="0"/>
          <a:ext cx="0" cy="0"/>
          <a:chOff x="0" y="0"/>
          <a:chExt cx="0" cy="0"/>
        </a:xfrm>
      </p:grpSpPr>
      <p:pic>
        <p:nvPicPr>
          <p:cNvPr id="33" name="!!CampaignCover" descr="A landscape with a river and a city&#10;&#10;Description automatically generated">
            <a:extLst>
              <a:ext uri="{FF2B5EF4-FFF2-40B4-BE49-F238E27FC236}">
                <a16:creationId xmlns:a16="http://schemas.microsoft.com/office/drawing/2014/main" id="{45CF7ED5-633D-A7AB-CEC1-810D959B40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3" t="37951" r="2382" b="19443"/>
          <a:stretch/>
        </p:blipFill>
        <p:spPr>
          <a:xfrm>
            <a:off x="1" y="0"/>
            <a:ext cx="12192000" cy="4088189"/>
          </a:xfrm>
          <a:prstGeom prst="rect">
            <a:avLst/>
          </a:prstGeom>
        </p:spPr>
      </p:pic>
      <p:sp>
        <p:nvSpPr>
          <p:cNvPr id="2" name="Title 1">
            <a:extLst>
              <a:ext uri="{FF2B5EF4-FFF2-40B4-BE49-F238E27FC236}">
                <a16:creationId xmlns:a16="http://schemas.microsoft.com/office/drawing/2014/main" id="{55608F8C-FE37-E3E5-1757-B2112CD333C2}"/>
              </a:ext>
            </a:extLst>
          </p:cNvPr>
          <p:cNvSpPr>
            <a:spLocks noGrp="1"/>
          </p:cNvSpPr>
          <p:nvPr>
            <p:ph type="title" hasCustomPrompt="1"/>
          </p:nvPr>
        </p:nvSpPr>
        <p:spPr>
          <a:xfrm>
            <a:off x="2184400" y="3313113"/>
            <a:ext cx="8051800" cy="1509713"/>
          </a:xfrm>
          <a:solidFill>
            <a:schemeClr val="tx2"/>
          </a:solidFill>
        </p:spPr>
        <p:txBody>
          <a:bodyPr lIns="228600" tIns="228600" rIns="228600" bIns="182880" anchor="b" anchorCtr="0">
            <a:noAutofit/>
          </a:bodyPr>
          <a:lstStyle>
            <a:lvl1pPr>
              <a:defRPr sz="4400">
                <a:solidFill>
                  <a:schemeClr val="bg1"/>
                </a:solidFill>
              </a:defRPr>
            </a:lvl1pPr>
          </a:lstStyle>
          <a:p>
            <a:r>
              <a:rPr lang="en-US"/>
              <a:t>Presentation Title</a:t>
            </a:r>
          </a:p>
        </p:txBody>
      </p:sp>
      <p:sp>
        <p:nvSpPr>
          <p:cNvPr id="8" name="Text Placeholder 6">
            <a:extLst>
              <a:ext uri="{FF2B5EF4-FFF2-40B4-BE49-F238E27FC236}">
                <a16:creationId xmlns:a16="http://schemas.microsoft.com/office/drawing/2014/main" id="{49FE2663-8BF5-470B-F455-2004D9038E42}"/>
              </a:ext>
            </a:extLst>
          </p:cNvPr>
          <p:cNvSpPr>
            <a:spLocks noGrp="1"/>
          </p:cNvSpPr>
          <p:nvPr>
            <p:ph type="body" sz="quarter" idx="13" hasCustomPrompt="1"/>
          </p:nvPr>
        </p:nvSpPr>
        <p:spPr>
          <a:xfrm>
            <a:off x="2184400" y="4823619"/>
            <a:ext cx="8051800" cy="600164"/>
          </a:xfrm>
          <a:noFill/>
        </p:spPr>
        <p:txBody>
          <a:bodyPr lIns="228600" tIns="91440" rIns="228600" bIns="228600">
            <a:spAutoFit/>
          </a:bodyPr>
          <a:lstStyle>
            <a:lvl1pPr marL="0" indent="0">
              <a:buFont typeface="CDM Smith" pitchFamily="2" charset="0"/>
              <a:buChar char="​"/>
              <a:tabLst/>
              <a:defRPr sz="1800">
                <a:solidFill>
                  <a:schemeClr val="tx2"/>
                </a:solidFill>
              </a:defRPr>
            </a:lvl1pPr>
            <a:lvl2pPr marL="571500" indent="-227013">
              <a:buFont typeface="CDM Smith" pitchFamily="2" charset="0"/>
              <a:buChar char="​"/>
              <a:defRPr>
                <a:solidFill>
                  <a:schemeClr val="bg1"/>
                </a:solidFill>
              </a:defRPr>
            </a:lvl2pPr>
            <a:lvl3pPr marL="803275" indent="-228600">
              <a:buFont typeface="CDM Smith" pitchFamily="2" charset="0"/>
              <a:buChar char="​"/>
              <a:defRPr>
                <a:solidFill>
                  <a:schemeClr val="bg1"/>
                </a:solidFill>
              </a:defRPr>
            </a:lvl3pPr>
            <a:lvl4pPr marL="1144588" indent="-228600">
              <a:buFont typeface="CDM Smith" pitchFamily="2" charset="0"/>
              <a:buChar char="​"/>
              <a:defRPr>
                <a:solidFill>
                  <a:schemeClr val="bg1"/>
                </a:solidFill>
              </a:defRPr>
            </a:lvl4pPr>
            <a:lvl5pPr marL="1144588" indent="-228600">
              <a:buFont typeface="CDM Smith" pitchFamily="2" charset="0"/>
              <a:buChar char="​"/>
              <a:defRPr>
                <a:solidFill>
                  <a:schemeClr val="bg1"/>
                </a:solidFill>
              </a:defRPr>
            </a:lvl5pPr>
          </a:lstStyle>
          <a:p>
            <a:pPr lvl="0"/>
            <a:r>
              <a:rPr lang="en-US"/>
              <a:t>Click to edit subtitle</a:t>
            </a:r>
          </a:p>
        </p:txBody>
      </p:sp>
      <p:sp>
        <p:nvSpPr>
          <p:cNvPr id="9" name="Date">
            <a:extLst>
              <a:ext uri="{FF2B5EF4-FFF2-40B4-BE49-F238E27FC236}">
                <a16:creationId xmlns:a16="http://schemas.microsoft.com/office/drawing/2014/main" id="{CF9A1EE1-66C5-8922-678C-FBFECC353FFF}"/>
              </a:ext>
            </a:extLst>
          </p:cNvPr>
          <p:cNvSpPr>
            <a:spLocks noGrp="1"/>
          </p:cNvSpPr>
          <p:nvPr>
            <p:ph type="body" sz="quarter" idx="14" hasCustomPrompt="1"/>
          </p:nvPr>
        </p:nvSpPr>
        <p:spPr>
          <a:xfrm>
            <a:off x="2405566" y="6445685"/>
            <a:ext cx="1727200" cy="228600"/>
          </a:xfrm>
        </p:spPr>
        <p:txBody>
          <a:bodyPr anchor="b" anchorCtr="0"/>
          <a:lstStyle>
            <a:lvl1pPr marL="0" indent="0">
              <a:spcAft>
                <a:spcPts val="0"/>
              </a:spcAft>
              <a:buFont typeface="CDM Smith" pitchFamily="2" charset="0"/>
              <a:buChar char="​"/>
              <a:defRPr sz="1400"/>
            </a:lvl1pPr>
          </a:lstStyle>
          <a:p>
            <a:pPr lvl="0"/>
            <a:r>
              <a:rPr lang="en-US"/>
              <a:t>Date</a:t>
            </a:r>
          </a:p>
        </p:txBody>
      </p:sp>
      <p:grpSp>
        <p:nvGrpSpPr>
          <p:cNvPr id="15" name="CDM Smith Logo">
            <a:extLst>
              <a:ext uri="{FF2B5EF4-FFF2-40B4-BE49-F238E27FC236}">
                <a16:creationId xmlns:a16="http://schemas.microsoft.com/office/drawing/2014/main" id="{25C649DF-B780-41BF-BBA6-57B5609718EF}"/>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6" name="AutoShape 3">
              <a:extLst>
                <a:ext uri="{FF2B5EF4-FFF2-40B4-BE49-F238E27FC236}">
                  <a16:creationId xmlns:a16="http://schemas.microsoft.com/office/drawing/2014/main" id="{B4E7FF52-A628-8811-9A41-807B4BF5D57C}"/>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7BB183EA-B437-DE6B-7903-12F95D86AFF7}"/>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28424E9-7A50-0155-7232-3A0553EB7E60}"/>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7">
              <a:extLst>
                <a:ext uri="{FF2B5EF4-FFF2-40B4-BE49-F238E27FC236}">
                  <a16:creationId xmlns:a16="http://schemas.microsoft.com/office/drawing/2014/main" id="{006F247C-74DD-40C4-346A-F465638641BA}"/>
                </a:ext>
              </a:extLst>
            </p:cNvPr>
            <p:cNvSpPr>
              <a:spLocks noGrp="1" noRot="1" noMove="1" noResize="1" noEditPoints="1" noAdjustHandles="1" noChangeArrowheads="1" noChangeShapeType="1"/>
            </p:cNvSpPr>
            <p:nvPr/>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77D87B76-3526-B114-F866-193B69E39211}"/>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62E9BDB2-FDFE-8092-4B2D-9B098A1852C1}"/>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76543AD6-40F0-3DA7-324B-55CA297A67E1}"/>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76AD11B3-8D0B-1FED-70EA-067D6F9D5A99}"/>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12">
              <a:extLst>
                <a:ext uri="{FF2B5EF4-FFF2-40B4-BE49-F238E27FC236}">
                  <a16:creationId xmlns:a16="http://schemas.microsoft.com/office/drawing/2014/main" id="{505B9F83-3B1C-BD69-3A7E-16697577F0A1}"/>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5D5616C0-C8DB-E079-2DF3-FF2162691EE7}"/>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Presenter 1">
            <a:extLst>
              <a:ext uri="{FF2B5EF4-FFF2-40B4-BE49-F238E27FC236}">
                <a16:creationId xmlns:a16="http://schemas.microsoft.com/office/drawing/2014/main" id="{B2CE43A2-3501-A47A-128B-448CFEB7530F}"/>
              </a:ext>
            </a:extLst>
          </p:cNvPr>
          <p:cNvSpPr>
            <a:spLocks noGrp="1"/>
          </p:cNvSpPr>
          <p:nvPr>
            <p:ph type="body" sz="quarter" idx="16" hasCustomPrompt="1"/>
          </p:nvPr>
        </p:nvSpPr>
        <p:spPr>
          <a:xfrm>
            <a:off x="2413000" y="6030038"/>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1</a:t>
            </a:r>
          </a:p>
          <a:p>
            <a:pPr lvl="1"/>
            <a:r>
              <a:rPr lang="en-US"/>
              <a:t>Title</a:t>
            </a:r>
          </a:p>
        </p:txBody>
      </p:sp>
      <p:sp>
        <p:nvSpPr>
          <p:cNvPr id="4" name="Presenter 1">
            <a:extLst>
              <a:ext uri="{FF2B5EF4-FFF2-40B4-BE49-F238E27FC236}">
                <a16:creationId xmlns:a16="http://schemas.microsoft.com/office/drawing/2014/main" id="{3732DE13-EDBF-9D6B-E9FD-E6C34519095A}"/>
              </a:ext>
            </a:extLst>
          </p:cNvPr>
          <p:cNvSpPr>
            <a:spLocks noGrp="1"/>
          </p:cNvSpPr>
          <p:nvPr>
            <p:ph type="body" sz="quarter" idx="22" hasCustomPrompt="1"/>
          </p:nvPr>
        </p:nvSpPr>
        <p:spPr>
          <a:xfrm>
            <a:off x="4369390" y="6030038"/>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2</a:t>
            </a:r>
          </a:p>
          <a:p>
            <a:pPr lvl="1"/>
            <a:r>
              <a:rPr lang="en-US"/>
              <a:t>Title</a:t>
            </a:r>
          </a:p>
        </p:txBody>
      </p:sp>
      <p:sp>
        <p:nvSpPr>
          <p:cNvPr id="5" name="Presenter 1">
            <a:extLst>
              <a:ext uri="{FF2B5EF4-FFF2-40B4-BE49-F238E27FC236}">
                <a16:creationId xmlns:a16="http://schemas.microsoft.com/office/drawing/2014/main" id="{B789B874-436B-B8B4-9EF7-17D2D44511C6}"/>
              </a:ext>
            </a:extLst>
          </p:cNvPr>
          <p:cNvSpPr>
            <a:spLocks noGrp="1"/>
          </p:cNvSpPr>
          <p:nvPr>
            <p:ph type="body" sz="quarter" idx="23" hasCustomPrompt="1"/>
          </p:nvPr>
        </p:nvSpPr>
        <p:spPr>
          <a:xfrm>
            <a:off x="6332869" y="6030038"/>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3</a:t>
            </a:r>
          </a:p>
          <a:p>
            <a:pPr lvl="1"/>
            <a:r>
              <a:rPr lang="en-US"/>
              <a:t>Title</a:t>
            </a:r>
          </a:p>
        </p:txBody>
      </p:sp>
      <p:sp>
        <p:nvSpPr>
          <p:cNvPr id="14" name="Presenter 1">
            <a:extLst>
              <a:ext uri="{FF2B5EF4-FFF2-40B4-BE49-F238E27FC236}">
                <a16:creationId xmlns:a16="http://schemas.microsoft.com/office/drawing/2014/main" id="{6B897A17-13AD-C1E7-C4DB-4D481C984BB7}"/>
              </a:ext>
            </a:extLst>
          </p:cNvPr>
          <p:cNvSpPr>
            <a:spLocks noGrp="1"/>
          </p:cNvSpPr>
          <p:nvPr>
            <p:ph type="body" sz="quarter" idx="24" hasCustomPrompt="1"/>
          </p:nvPr>
        </p:nvSpPr>
        <p:spPr>
          <a:xfrm>
            <a:off x="8289260" y="6030038"/>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4</a:t>
            </a:r>
          </a:p>
          <a:p>
            <a:pPr lvl="1"/>
            <a:r>
              <a:rPr lang="en-US"/>
              <a:t>Title</a:t>
            </a:r>
          </a:p>
        </p:txBody>
      </p:sp>
      <p:sp>
        <p:nvSpPr>
          <p:cNvPr id="10" name="GreenDot-T">
            <a:extLst>
              <a:ext uri="{FF2B5EF4-FFF2-40B4-BE49-F238E27FC236}">
                <a16:creationId xmlns:a16="http://schemas.microsoft.com/office/drawing/2014/main" id="{3F6F3AD3-7833-8D83-439B-12A1D0AE4ACF}"/>
              </a:ext>
            </a:extLst>
          </p:cNvPr>
          <p:cNvSpPr>
            <a:spLocks noGrp="1"/>
          </p:cNvSpPr>
          <p:nvPr>
            <p:ph type="tbl" sz="quarter" idx="25" hasCustomPrompt="1"/>
          </p:nvPr>
        </p:nvSpPr>
        <p:spPr>
          <a:xfrm>
            <a:off x="2413000" y="4594623"/>
            <a:ext cx="457200" cy="228600"/>
          </a:xfrm>
          <a:solidFill>
            <a:srgbClr val="7AC143"/>
          </a:solidFill>
        </p:spPr>
        <p:txBody>
          <a:bodyPr/>
          <a:lstStyle>
            <a:lvl1pPr marL="0" indent="0">
              <a:buNone/>
              <a:defRPr/>
            </a:lvl1pPr>
          </a:lstStyle>
          <a:p>
            <a:r>
              <a:rPr lang="en-US"/>
              <a:t> </a:t>
            </a:r>
          </a:p>
        </p:txBody>
      </p:sp>
      <p:grpSp>
        <p:nvGrpSpPr>
          <p:cNvPr id="7" name="CDM Smith Logo">
            <a:extLst>
              <a:ext uri="{FF2B5EF4-FFF2-40B4-BE49-F238E27FC236}">
                <a16:creationId xmlns:a16="http://schemas.microsoft.com/office/drawing/2014/main" id="{67338072-DC6F-8E0F-543A-1C4865B3BF3B}"/>
              </a:ext>
            </a:extLst>
          </p:cNvPr>
          <p:cNvGrpSpPr/>
          <p:nvPr userDrawn="1"/>
        </p:nvGrpSpPr>
        <p:grpSpPr bwMode="auto">
          <a:xfrm>
            <a:off x="10409936" y="5796761"/>
            <a:ext cx="1394030" cy="615424"/>
            <a:chOff x="1149" y="972"/>
            <a:chExt cx="5382" cy="2376"/>
          </a:xfrm>
        </p:grpSpPr>
        <p:sp>
          <p:nvSpPr>
            <p:cNvPr id="11" name="AutoShape 3">
              <a:extLst>
                <a:ext uri="{FF2B5EF4-FFF2-40B4-BE49-F238E27FC236}">
                  <a16:creationId xmlns:a16="http://schemas.microsoft.com/office/drawing/2014/main" id="{541FAD0A-8318-0E54-5897-6FA15F6DD31A}"/>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7812426F-E5EC-B92F-DD55-2C00288DBBFF}"/>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35EE91B-3D7F-3DE4-CD26-63453F9D242C}"/>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7">
              <a:extLst>
                <a:ext uri="{FF2B5EF4-FFF2-40B4-BE49-F238E27FC236}">
                  <a16:creationId xmlns:a16="http://schemas.microsoft.com/office/drawing/2014/main" id="{C99854E0-71D2-D732-9117-0EF1F95AE5B3}"/>
                </a:ext>
              </a:extLst>
            </p:cNvPr>
            <p:cNvSpPr/>
            <p:nvPr userDrawn="1"/>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B04762B6-37D5-6887-639B-32437B327DA0}"/>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829014AF-750B-0A57-B857-A689F82D6151}"/>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5EFAEB62-46B0-F6B1-203E-4CA6FB2D40A5}"/>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D2F25A66-2C10-5F47-315C-544DC4BF6C4E}"/>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2">
              <a:extLst>
                <a:ext uri="{FF2B5EF4-FFF2-40B4-BE49-F238E27FC236}">
                  <a16:creationId xmlns:a16="http://schemas.microsoft.com/office/drawing/2014/main" id="{472F2C2D-DDE1-EACE-64CF-83B99C32ED73}"/>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AB94B6B1-8147-8D4C-AE99-4D7F2E095BE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23552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Left content placeholder">
    <p:spTree>
      <p:nvGrpSpPr>
        <p:cNvPr id="1" name=""/>
        <p:cNvGrpSpPr/>
        <p:nvPr/>
      </p:nvGrpSpPr>
      <p:grpSpPr>
        <a:xfrm>
          <a:off x="0" y="0"/>
          <a:ext cx="0" cy="0"/>
          <a:chOff x="0" y="0"/>
          <a:chExt cx="0" cy="0"/>
        </a:xfrm>
      </p:grpSpPr>
      <p:pic>
        <p:nvPicPr>
          <p:cNvPr id="4" name="!!CampaignCover" descr="A landscape with a river and a city&#10;&#10;Description automatically generated">
            <a:extLst>
              <a:ext uri="{FF2B5EF4-FFF2-40B4-BE49-F238E27FC236}">
                <a16:creationId xmlns:a16="http://schemas.microsoft.com/office/drawing/2014/main" id="{03D94B42-4554-6F48-D29E-6B4C0BCCB3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34" t="32054" r="29023" b="3845"/>
          <a:stretch/>
        </p:blipFill>
        <p:spPr>
          <a:xfrm>
            <a:off x="1" y="0"/>
            <a:ext cx="8051799" cy="6858000"/>
          </a:xfrm>
          <a:prstGeom prst="rect">
            <a:avLst/>
          </a:prstGeom>
        </p:spPr>
      </p:pic>
      <p:sp>
        <p:nvSpPr>
          <p:cNvPr id="2" name="Title 1">
            <a:extLst>
              <a:ext uri="{FF2B5EF4-FFF2-40B4-BE49-F238E27FC236}">
                <a16:creationId xmlns:a16="http://schemas.microsoft.com/office/drawing/2014/main" id="{9565F180-70D6-CC3F-0513-DD402F6C2ABE}"/>
              </a:ext>
            </a:extLst>
          </p:cNvPr>
          <p:cNvSpPr>
            <a:spLocks noGrp="1"/>
          </p:cNvSpPr>
          <p:nvPr>
            <p:ph type="title" hasCustomPrompt="1"/>
          </p:nvPr>
        </p:nvSpPr>
        <p:spPr>
          <a:xfrm>
            <a:off x="6096000" y="3839369"/>
            <a:ext cx="6096000" cy="2560638"/>
          </a:xfrm>
          <a:solidFill>
            <a:schemeClr val="tx2"/>
          </a:solidFill>
        </p:spPr>
        <p:txBody>
          <a:bodyPr lIns="228600" tIns="457200" rIns="228600" bIns="228600"/>
          <a:lstStyle>
            <a:lvl1pPr>
              <a:defRPr sz="4400">
                <a:solidFill>
                  <a:schemeClr val="bg1"/>
                </a:solidFill>
              </a:defRPr>
            </a:lvl1pPr>
          </a:lstStyle>
          <a:p>
            <a:r>
              <a:rPr lang="en-US"/>
              <a:t>Alternative Section Divider </a:t>
            </a:r>
          </a:p>
        </p:txBody>
      </p:sp>
      <p:sp>
        <p:nvSpPr>
          <p:cNvPr id="3" name="GreenDot-T">
            <a:extLst>
              <a:ext uri="{FF2B5EF4-FFF2-40B4-BE49-F238E27FC236}">
                <a16:creationId xmlns:a16="http://schemas.microsoft.com/office/drawing/2014/main" id="{356141D1-FD5B-D84B-6F51-04757CE36F3D}"/>
              </a:ext>
            </a:extLst>
          </p:cNvPr>
          <p:cNvSpPr>
            <a:spLocks noGrp="1"/>
          </p:cNvSpPr>
          <p:nvPr>
            <p:ph type="tbl" sz="quarter" idx="22" hasCustomPrompt="1"/>
          </p:nvPr>
        </p:nvSpPr>
        <p:spPr>
          <a:xfrm>
            <a:off x="6324600" y="3839369"/>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15616137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4C000B-C628-72EC-2F65-2FADB7502763}"/>
              </a:ext>
            </a:extLst>
          </p:cNvPr>
          <p:cNvSpPr/>
          <p:nvPr userDrawn="1"/>
        </p:nvSpPr>
        <p:spPr>
          <a:xfrm>
            <a:off x="-1" y="-2"/>
            <a:ext cx="1219200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873402-F807-1999-6B3F-9F7A692DF8A6}"/>
              </a:ext>
            </a:extLst>
          </p:cNvPr>
          <p:cNvSpPr/>
          <p:nvPr userDrawn="1"/>
        </p:nvSpPr>
        <p:spPr>
          <a:xfrm>
            <a:off x="-1" y="-2"/>
            <a:ext cx="1219200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a:extLst>
              <a:ext uri="{FF2B5EF4-FFF2-40B4-BE49-F238E27FC236}">
                <a16:creationId xmlns:a16="http://schemas.microsoft.com/office/drawing/2014/main" id="{C4C2D43D-2123-8CDE-B393-104EDE05DD4D}"/>
              </a:ext>
            </a:extLst>
          </p:cNvPr>
          <p:cNvSpPr>
            <a:spLocks noGrp="1"/>
          </p:cNvSpPr>
          <p:nvPr>
            <p:ph type="pic" sz="quarter" idx="21" hasCustomPrompt="1"/>
          </p:nvPr>
        </p:nvSpPr>
        <p:spPr>
          <a:xfrm>
            <a:off x="0" y="14714"/>
            <a:ext cx="12192000" cy="6857998"/>
          </a:xfrm>
          <a:solidFill>
            <a:schemeClr val="accent1">
              <a:alpha val="70000"/>
            </a:schemeClr>
          </a:solidFill>
        </p:spPr>
        <p:txBody>
          <a:bodyPr/>
          <a:lstStyle>
            <a:lvl1pPr marL="0" indent="0" algn="ctr">
              <a:buFont typeface="CDM Smith" pitchFamily="2" charset="0"/>
              <a:buNone/>
              <a:defRPr sz="1400">
                <a:solidFill>
                  <a:schemeClr val="bg1">
                    <a:lumMod val="65000"/>
                  </a:schemeClr>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8D800745-7F23-59D1-DEC8-5A49FFCCAE83}"/>
              </a:ext>
            </a:extLst>
          </p:cNvPr>
          <p:cNvSpPr>
            <a:spLocks noGrp="1"/>
          </p:cNvSpPr>
          <p:nvPr>
            <p:ph type="title" hasCustomPrompt="1"/>
          </p:nvPr>
        </p:nvSpPr>
        <p:spPr>
          <a:xfrm>
            <a:off x="457200" y="2789239"/>
            <a:ext cx="11506200" cy="1050924"/>
          </a:xfrm>
        </p:spPr>
        <p:txBody>
          <a:bodyPr anchor="t"/>
          <a:lstStyle>
            <a:lvl1pPr>
              <a:defRPr sz="4400">
                <a:solidFill>
                  <a:schemeClr val="bg1"/>
                </a:solidFill>
              </a:defRPr>
            </a:lvl1pPr>
          </a:lstStyle>
          <a:p>
            <a:r>
              <a:rPr lang="en-US"/>
              <a:t>Section Divider</a:t>
            </a:r>
          </a:p>
        </p:txBody>
      </p:sp>
      <p:sp>
        <p:nvSpPr>
          <p:cNvPr id="3" name="GreenDot-T">
            <a:extLst>
              <a:ext uri="{FF2B5EF4-FFF2-40B4-BE49-F238E27FC236}">
                <a16:creationId xmlns:a16="http://schemas.microsoft.com/office/drawing/2014/main" id="{DE538E98-7503-E0BF-C19C-EB66A9A1624C}"/>
              </a:ext>
            </a:extLst>
          </p:cNvPr>
          <p:cNvSpPr>
            <a:spLocks noGrp="1" noRot="1" noMove="1" noResize="1" noEditPoints="1" noAdjustHandles="1" noChangeArrowheads="1" noChangeShapeType="1"/>
          </p:cNvSpPr>
          <p:nvPr>
            <p:ph type="tbl" sz="quarter" idx="22" hasCustomPrompt="1"/>
          </p:nvPr>
        </p:nvSpPr>
        <p:spPr>
          <a:xfrm>
            <a:off x="457200" y="2559050"/>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297517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slide: Agenda placehol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AD34E0C-E959-9DBF-F9CA-4C3FACED7962}"/>
              </a:ext>
            </a:extLst>
          </p:cNvPr>
          <p:cNvSpPr>
            <a:spLocks noGrp="1"/>
          </p:cNvSpPr>
          <p:nvPr>
            <p:ph type="pic" sz="quarter" idx="23"/>
          </p:nvPr>
        </p:nvSpPr>
        <p:spPr>
          <a:xfrm>
            <a:off x="1" y="0"/>
            <a:ext cx="4368800" cy="6858000"/>
          </a:xfrm>
          <a:solidFill>
            <a:schemeClr val="accent1"/>
          </a:solidFill>
        </p:spPr>
        <p:txBody>
          <a:bodyPr anchor="b"/>
          <a:lstStyle>
            <a:lvl1pPr marL="0" indent="0" algn="ctr">
              <a:buNone/>
              <a:defRPr sz="1400"/>
            </a:lvl1pPr>
          </a:lstStyle>
          <a:p>
            <a:r>
              <a:rPr lang="en-US"/>
              <a:t>Click icon to add picture</a:t>
            </a:r>
          </a:p>
        </p:txBody>
      </p:sp>
      <p:sp>
        <p:nvSpPr>
          <p:cNvPr id="2" name="Title 1">
            <a:extLst>
              <a:ext uri="{FF2B5EF4-FFF2-40B4-BE49-F238E27FC236}">
                <a16:creationId xmlns:a16="http://schemas.microsoft.com/office/drawing/2014/main" id="{69EF4B19-21B8-EFD2-424B-9E5BD75F6F1D}"/>
              </a:ext>
            </a:extLst>
          </p:cNvPr>
          <p:cNvSpPr>
            <a:spLocks noGrp="1"/>
          </p:cNvSpPr>
          <p:nvPr>
            <p:ph type="title" hasCustomPrompt="1"/>
          </p:nvPr>
        </p:nvSpPr>
        <p:spPr>
          <a:xfrm>
            <a:off x="457200" y="1514474"/>
            <a:ext cx="3483935" cy="1050924"/>
          </a:xfrm>
        </p:spPr>
        <p:txBody>
          <a:bodyPr lIns="0" rIns="91440"/>
          <a:lstStyle>
            <a:lvl1pPr>
              <a:defRPr>
                <a:solidFill>
                  <a:schemeClr val="bg1"/>
                </a:solidFill>
              </a:defRPr>
            </a:lvl1pPr>
          </a:lstStyle>
          <a:p>
            <a:r>
              <a:rPr lang="en-US"/>
              <a:t>Short title</a:t>
            </a:r>
          </a:p>
        </p:txBody>
      </p:sp>
      <p:sp>
        <p:nvSpPr>
          <p:cNvPr id="3" name="Date Placeholder 2" hidden="1">
            <a:extLst>
              <a:ext uri="{FF2B5EF4-FFF2-40B4-BE49-F238E27FC236}">
                <a16:creationId xmlns:a16="http://schemas.microsoft.com/office/drawing/2014/main" id="{4A99C2BC-3D6D-F008-F939-DCCD6D11D024}"/>
              </a:ext>
            </a:extLst>
          </p:cNvPr>
          <p:cNvSpPr>
            <a:spLocks noGrp="1"/>
          </p:cNvSpPr>
          <p:nvPr>
            <p:ph type="dt" sz="half" idx="10"/>
          </p:nvPr>
        </p:nvSpPr>
        <p:spPr/>
        <p:txBody>
          <a:bodyPr/>
          <a:lstStyle/>
          <a:p>
            <a:fld id="{6257C9CD-80FE-4976-AA95-8AB541DB71EF}" type="datetime1">
              <a:rPr lang="en-US" smtClean="0"/>
              <a:t>7/17/2025</a:t>
            </a:fld>
            <a:endParaRPr lang="en-US"/>
          </a:p>
        </p:txBody>
      </p:sp>
      <p:sp>
        <p:nvSpPr>
          <p:cNvPr id="4" name="Footer Placeholder 3">
            <a:extLst>
              <a:ext uri="{FF2B5EF4-FFF2-40B4-BE49-F238E27FC236}">
                <a16:creationId xmlns:a16="http://schemas.microsoft.com/office/drawing/2014/main" id="{0EA9E1C5-2CC1-2F50-C1EA-29376A70A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3D7EF5-231D-9E10-4166-308C1D847AB0}"/>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7" name="Text Placeholder 16">
            <a:extLst>
              <a:ext uri="{FF2B5EF4-FFF2-40B4-BE49-F238E27FC236}">
                <a16:creationId xmlns:a16="http://schemas.microsoft.com/office/drawing/2014/main" id="{68BD9438-79CC-BC67-941A-FABAB799EEC3}"/>
              </a:ext>
            </a:extLst>
          </p:cNvPr>
          <p:cNvSpPr>
            <a:spLocks noGrp="1"/>
          </p:cNvSpPr>
          <p:nvPr>
            <p:ph type="body" sz="quarter" idx="22" hasCustomPrompt="1"/>
          </p:nvPr>
        </p:nvSpPr>
        <p:spPr>
          <a:xfrm>
            <a:off x="3941135" y="1234920"/>
            <a:ext cx="8022265" cy="4113367"/>
          </a:xfrm>
        </p:spPr>
        <p:txBody>
          <a:bodyPr/>
          <a:lstStyle>
            <a:lvl1pPr marL="630238" indent="-630238">
              <a:spcAft>
                <a:spcPts val="1200"/>
              </a:spcAft>
              <a:buClr>
                <a:schemeClr val="bg1"/>
              </a:buClr>
              <a:buFont typeface="+mj-lt"/>
              <a:buAutoNum type="arabicPeriod"/>
              <a:defRPr/>
            </a:lvl1pPr>
            <a:lvl2pPr marL="1141413" indent="-227013">
              <a:buFont typeface="CDM Smith" pitchFamily="2" charset="0"/>
              <a:buChar char="‐"/>
              <a:tabLst/>
              <a:defRPr/>
            </a:lvl2pPr>
            <a:lvl3pPr marL="1374775" indent="-228600">
              <a:defRPr/>
            </a:lvl3pPr>
            <a:lvl4pPr marL="1601788" indent="-228600">
              <a:defRPr/>
            </a:lvl4pPr>
            <a:lvl5pPr marL="1601788" indent="-228600">
              <a:defRPr/>
            </a:lvl5pPr>
            <a:lvl6pPr marL="1601788" indent="-228600">
              <a:defRPr/>
            </a:lvl6pPr>
            <a:lvl7pPr marL="1601788" indent="-228600">
              <a:defRPr/>
            </a:lvl7pPr>
            <a:lvl8pPr marL="1601788" indent="-228600">
              <a:defRPr/>
            </a:lvl8pPr>
            <a:lvl9pPr marL="1601788" indent="-228600">
              <a:defRPr/>
            </a:lvl9pPr>
          </a:lstStyle>
          <a:p>
            <a:pPr lvl="0"/>
            <a:r>
              <a:rPr lang="en-US"/>
              <a:t>Agenda topic 1</a:t>
            </a:r>
          </a:p>
          <a:p>
            <a:pPr lvl="0"/>
            <a:r>
              <a:rPr lang="en-US"/>
              <a:t>Agenda topic 2</a:t>
            </a:r>
          </a:p>
          <a:p>
            <a:pPr lvl="0"/>
            <a:r>
              <a:rPr lang="en-US"/>
              <a:t>Agenda topic 3</a:t>
            </a:r>
          </a:p>
          <a:p>
            <a:pPr lvl="0"/>
            <a:r>
              <a:rPr lang="en-US"/>
              <a:t>Agenda topic 4</a:t>
            </a:r>
          </a:p>
          <a:p>
            <a:pPr lvl="0"/>
            <a:r>
              <a:rPr lang="en-US"/>
              <a:t>Agenda topic 5</a:t>
            </a:r>
          </a:p>
        </p:txBody>
      </p:sp>
      <p:sp>
        <p:nvSpPr>
          <p:cNvPr id="13" name="Rectangle 12">
            <a:extLst>
              <a:ext uri="{FF2B5EF4-FFF2-40B4-BE49-F238E27FC236}">
                <a16:creationId xmlns:a16="http://schemas.microsoft.com/office/drawing/2014/main" id="{669E5EDB-D642-E89F-05ED-38980AB87962}"/>
              </a:ext>
            </a:extLst>
          </p:cNvPr>
          <p:cNvSpPr>
            <a:spLocks noGrp="1" noRot="1" noMove="1" noResize="1" noEditPoints="1" noAdjustHandles="1" noChangeArrowheads="1" noChangeShapeType="1"/>
          </p:cNvSpPr>
          <p:nvPr userDrawn="1"/>
        </p:nvSpPr>
        <p:spPr>
          <a:xfrm>
            <a:off x="457200" y="1279525"/>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729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2 content placeholders + title + colo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1772F-816A-A8C2-32AA-1041E9F5D469}"/>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195F46-B1C5-7D0E-0E1C-F124A6F42CA6}"/>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912467C5-4A61-2191-4B25-C969C1F2428C}"/>
              </a:ext>
            </a:extLst>
          </p:cNvPr>
          <p:cNvSpPr>
            <a:spLocks noGrp="1"/>
          </p:cNvSpPr>
          <p:nvPr>
            <p:ph type="dt" sz="half" idx="10"/>
          </p:nvPr>
        </p:nvSpPr>
        <p:spPr/>
        <p:txBody>
          <a:bodyPr/>
          <a:lstStyle/>
          <a:p>
            <a:fld id="{136E32F5-68C7-4187-BD41-F9AC9AA25E9C}" type="datetime1">
              <a:rPr lang="en-US" smtClean="0"/>
              <a:t>7/17/2025</a:t>
            </a:fld>
            <a:endParaRPr lang="en-US"/>
          </a:p>
        </p:txBody>
      </p:sp>
      <p:sp>
        <p:nvSpPr>
          <p:cNvPr id="4" name="Footer Placeholder 3">
            <a:extLst>
              <a:ext uri="{FF2B5EF4-FFF2-40B4-BE49-F238E27FC236}">
                <a16:creationId xmlns:a16="http://schemas.microsoft.com/office/drawing/2014/main" id="{5487956F-BA2E-6C64-2797-92C9B78DEA1E}"/>
              </a:ext>
            </a:extLst>
          </p:cNvPr>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5" name="Slide Number Placeholder 4">
            <a:extLst>
              <a:ext uri="{FF2B5EF4-FFF2-40B4-BE49-F238E27FC236}">
                <a16:creationId xmlns:a16="http://schemas.microsoft.com/office/drawing/2014/main" id="{8515521F-1BDE-49F2-42B1-2C69969BEE46}"/>
              </a:ext>
            </a:extLst>
          </p:cNvPr>
          <p:cNvSpPr>
            <a:spLocks noGrp="1"/>
          </p:cNvSpPr>
          <p:nvPr>
            <p:ph type="sldNum" sz="quarter" idx="12"/>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
        <p:nvSpPr>
          <p:cNvPr id="8" name="Text Placeholder 7">
            <a:extLst>
              <a:ext uri="{FF2B5EF4-FFF2-40B4-BE49-F238E27FC236}">
                <a16:creationId xmlns:a16="http://schemas.microsoft.com/office/drawing/2014/main" id="{58339866-C73E-9A06-7D1E-93BA75FD3A3A}"/>
              </a:ext>
            </a:extLst>
          </p:cNvPr>
          <p:cNvSpPr>
            <a:spLocks noGrp="1"/>
          </p:cNvSpPr>
          <p:nvPr>
            <p:ph type="body" sz="quarter" idx="16" hasCustomPrompt="1"/>
          </p:nvPr>
        </p:nvSpPr>
        <p:spPr>
          <a:xfrm>
            <a:off x="457200" y="1508125"/>
            <a:ext cx="5638800" cy="822325"/>
          </a:xfrm>
        </p:spPr>
        <p:txBody>
          <a:bodyPr anchor="b"/>
          <a:lstStyle>
            <a:lvl1pPr marL="0" indent="0" algn="ctr">
              <a:spcAft>
                <a:spcPts val="0"/>
              </a:spcAft>
              <a:buFont typeface="CDM Smith" pitchFamily="2" charset="0"/>
              <a:buNone/>
              <a:defRPr b="1">
                <a:solidFill>
                  <a:schemeClr val="bg2">
                    <a:lumMod val="10000"/>
                  </a:schemeClr>
                </a:solidFill>
              </a:defRPr>
            </a:lvl1pPr>
            <a:lvl2pPr marL="344487" indent="0">
              <a:buNone/>
              <a:defRPr/>
            </a:lvl2pPr>
          </a:lstStyle>
          <a:p>
            <a:pPr lvl="0"/>
            <a:r>
              <a:rPr lang="en-US"/>
              <a:t>Click to type</a:t>
            </a:r>
          </a:p>
        </p:txBody>
      </p:sp>
      <p:sp>
        <p:nvSpPr>
          <p:cNvPr id="9" name="Text Placeholder 7">
            <a:extLst>
              <a:ext uri="{FF2B5EF4-FFF2-40B4-BE49-F238E27FC236}">
                <a16:creationId xmlns:a16="http://schemas.microsoft.com/office/drawing/2014/main" id="{659E7835-D4A4-492B-0C4D-7E769D67A3D7}"/>
              </a:ext>
            </a:extLst>
          </p:cNvPr>
          <p:cNvSpPr>
            <a:spLocks noGrp="1"/>
          </p:cNvSpPr>
          <p:nvPr>
            <p:ph type="body" sz="quarter" idx="17" hasCustomPrompt="1"/>
          </p:nvPr>
        </p:nvSpPr>
        <p:spPr>
          <a:xfrm>
            <a:off x="6324600" y="1508125"/>
            <a:ext cx="5638800" cy="822325"/>
          </a:xfrm>
        </p:spPr>
        <p:txBody>
          <a:bodyPr anchor="b"/>
          <a:lstStyle>
            <a:lvl1pPr marL="0" indent="0" algn="ctr">
              <a:spcAft>
                <a:spcPts val="0"/>
              </a:spcAft>
              <a:buFont typeface="CDM Smith" pitchFamily="2" charset="0"/>
              <a:buChar char="​"/>
              <a:defRPr b="1">
                <a:solidFill>
                  <a:schemeClr val="bg2">
                    <a:lumMod val="10000"/>
                  </a:schemeClr>
                </a:solidFill>
              </a:defRPr>
            </a:lvl1pPr>
            <a:lvl2pPr marL="344487" indent="0">
              <a:buNone/>
              <a:defRPr/>
            </a:lvl2pPr>
          </a:lstStyle>
          <a:p>
            <a:pPr lvl="0"/>
            <a:r>
              <a:rPr lang="en-US"/>
              <a:t>Click to type</a:t>
            </a:r>
          </a:p>
        </p:txBody>
      </p:sp>
      <p:sp>
        <p:nvSpPr>
          <p:cNvPr id="12" name="Content Placeholder 11">
            <a:extLst>
              <a:ext uri="{FF2B5EF4-FFF2-40B4-BE49-F238E27FC236}">
                <a16:creationId xmlns:a16="http://schemas.microsoft.com/office/drawing/2014/main" id="{D68250A2-C8CA-B07B-76A7-7701D3A72B79}"/>
              </a:ext>
            </a:extLst>
          </p:cNvPr>
          <p:cNvSpPr>
            <a:spLocks noGrp="1"/>
          </p:cNvSpPr>
          <p:nvPr>
            <p:ph sz="quarter" idx="21" hasCustomPrompt="1"/>
          </p:nvPr>
        </p:nvSpPr>
        <p:spPr>
          <a:xfrm>
            <a:off x="457200" y="2559050"/>
            <a:ext cx="5638800" cy="3841750"/>
          </a:xfrm>
          <a:solidFill>
            <a:schemeClr val="accent3">
              <a:lumMod val="20000"/>
              <a:lumOff val="80000"/>
            </a:schemeClr>
          </a:solidFill>
        </p:spPr>
        <p:txBody>
          <a:bodyPr lIns="182880" tIns="182880" rIns="91440"/>
          <a:lstStyle>
            <a:lvl1pPr>
              <a:defRPr/>
            </a:lvl1pPr>
          </a:lstStyle>
          <a:p>
            <a:pPr lvl="0"/>
            <a:r>
              <a:rPr lang="en-US"/>
              <a:t>Click to add text or select an icon below to add other content</a:t>
            </a:r>
          </a:p>
          <a:p>
            <a:pPr lvl="1"/>
            <a:endParaRPr lang="en-US"/>
          </a:p>
        </p:txBody>
      </p:sp>
      <p:sp>
        <p:nvSpPr>
          <p:cNvPr id="14" name="Content Placeholder 13">
            <a:extLst>
              <a:ext uri="{FF2B5EF4-FFF2-40B4-BE49-F238E27FC236}">
                <a16:creationId xmlns:a16="http://schemas.microsoft.com/office/drawing/2014/main" id="{A5A4AD5E-D838-BB76-D4A7-4B5AB99CBCC8}"/>
              </a:ext>
            </a:extLst>
          </p:cNvPr>
          <p:cNvSpPr>
            <a:spLocks noGrp="1"/>
          </p:cNvSpPr>
          <p:nvPr>
            <p:ph sz="quarter" idx="22" hasCustomPrompt="1"/>
          </p:nvPr>
        </p:nvSpPr>
        <p:spPr>
          <a:xfrm>
            <a:off x="6324600" y="2559050"/>
            <a:ext cx="5638800" cy="3841750"/>
          </a:xfrm>
          <a:solidFill>
            <a:schemeClr val="accent3">
              <a:lumMod val="20000"/>
              <a:lumOff val="80000"/>
            </a:schemeClr>
          </a:solidFill>
        </p:spPr>
        <p:txBody>
          <a:bodyPr lIns="182880" tIns="182880" rIns="91440"/>
          <a:lstStyle>
            <a:lvl1pPr>
              <a:defRPr/>
            </a:lvl1pPr>
          </a:lstStyle>
          <a:p>
            <a:pPr lvl="0"/>
            <a:r>
              <a:rPr lang="en-US"/>
              <a:t>Click to add text or select an icon below to add other content</a:t>
            </a:r>
          </a:p>
        </p:txBody>
      </p:sp>
      <p:sp>
        <p:nvSpPr>
          <p:cNvPr id="16" name="Title 15">
            <a:extLst>
              <a:ext uri="{FF2B5EF4-FFF2-40B4-BE49-F238E27FC236}">
                <a16:creationId xmlns:a16="http://schemas.microsoft.com/office/drawing/2014/main" id="{7826D250-54CC-177D-EC0A-125FFD704575}"/>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9248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Title placeholder + 3 content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78C0-246E-7BA5-F6CE-A9AEFCDFB2D6}"/>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7171F7CD-7400-C283-7457-375077D84AA9}"/>
              </a:ext>
            </a:extLst>
          </p:cNvPr>
          <p:cNvSpPr>
            <a:spLocks noGrp="1"/>
          </p:cNvSpPr>
          <p:nvPr>
            <p:ph type="dt" sz="half" idx="10"/>
          </p:nvPr>
        </p:nvSpPr>
        <p:spPr/>
        <p:txBody>
          <a:bodyPr/>
          <a:lstStyle/>
          <a:p>
            <a:fld id="{4BFC187A-4631-4830-8381-6F5FDA544FEB}" type="datetime1">
              <a:rPr lang="en-US" smtClean="0"/>
              <a:t>7/17/2025</a:t>
            </a:fld>
            <a:endParaRPr lang="en-US"/>
          </a:p>
        </p:txBody>
      </p:sp>
      <p:sp>
        <p:nvSpPr>
          <p:cNvPr id="4" name="Footer Placeholder 3">
            <a:extLst>
              <a:ext uri="{FF2B5EF4-FFF2-40B4-BE49-F238E27FC236}">
                <a16:creationId xmlns:a16="http://schemas.microsoft.com/office/drawing/2014/main" id="{500A507F-251B-74AE-9257-E8B16D849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FBDD78-2948-78D7-80A0-DA81F5D7038B}"/>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2" name="Content Placeholder 11">
            <a:extLst>
              <a:ext uri="{FF2B5EF4-FFF2-40B4-BE49-F238E27FC236}">
                <a16:creationId xmlns:a16="http://schemas.microsoft.com/office/drawing/2014/main" id="{DEB77D75-47AE-9671-F87F-0353A2B40BC4}"/>
              </a:ext>
            </a:extLst>
          </p:cNvPr>
          <p:cNvSpPr>
            <a:spLocks noGrp="1"/>
          </p:cNvSpPr>
          <p:nvPr>
            <p:ph sz="quarter" idx="16" hasCustomPrompt="1"/>
          </p:nvPr>
        </p:nvSpPr>
        <p:spPr>
          <a:xfrm>
            <a:off x="4572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
        <p:nvSpPr>
          <p:cNvPr id="15" name="Content Placeholder 11">
            <a:extLst>
              <a:ext uri="{FF2B5EF4-FFF2-40B4-BE49-F238E27FC236}">
                <a16:creationId xmlns:a16="http://schemas.microsoft.com/office/drawing/2014/main" id="{629C9FCD-BC83-784B-DD41-7377323BF63B}"/>
              </a:ext>
            </a:extLst>
          </p:cNvPr>
          <p:cNvSpPr>
            <a:spLocks noGrp="1"/>
          </p:cNvSpPr>
          <p:nvPr>
            <p:ph sz="quarter" idx="17" hasCustomPrompt="1"/>
          </p:nvPr>
        </p:nvSpPr>
        <p:spPr>
          <a:xfrm>
            <a:off x="43688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
        <p:nvSpPr>
          <p:cNvPr id="16" name="Content Placeholder 11">
            <a:extLst>
              <a:ext uri="{FF2B5EF4-FFF2-40B4-BE49-F238E27FC236}">
                <a16:creationId xmlns:a16="http://schemas.microsoft.com/office/drawing/2014/main" id="{E18CB5DA-D62A-7496-3A7F-E59766F1FB05}"/>
              </a:ext>
            </a:extLst>
          </p:cNvPr>
          <p:cNvSpPr>
            <a:spLocks noGrp="1"/>
          </p:cNvSpPr>
          <p:nvPr>
            <p:ph sz="quarter" idx="18" hasCustomPrompt="1"/>
          </p:nvPr>
        </p:nvSpPr>
        <p:spPr>
          <a:xfrm>
            <a:off x="82804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Tree>
    <p:extLst>
      <p:ext uri="{BB962C8B-B14F-4D97-AF65-F5344CB8AC3E}">
        <p14:creationId xmlns:p14="http://schemas.microsoft.com/office/powerpoint/2010/main" val="1317206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Title placeholder + 3 content placeholder + colo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3E6AB6-D689-9AA8-BAA4-5A0E625DF750}"/>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98AC2-F6BF-DF54-ADBF-927D6B683F2E}"/>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15" name="Rectangle 14">
            <a:extLst>
              <a:ext uri="{FF2B5EF4-FFF2-40B4-BE49-F238E27FC236}">
                <a16:creationId xmlns:a16="http://schemas.microsoft.com/office/drawing/2014/main" id="{56E7F4B6-BD2E-F78A-CF02-B7C987399E44}"/>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9540725E-F185-13A2-1753-E4430ADE5EF6}"/>
              </a:ext>
            </a:extLst>
          </p:cNvPr>
          <p:cNvSpPr>
            <a:spLocks noGrp="1"/>
          </p:cNvSpPr>
          <p:nvPr>
            <p:ph type="dt" sz="half" idx="10"/>
          </p:nvPr>
        </p:nvSpPr>
        <p:spPr/>
        <p:txBody>
          <a:bodyPr/>
          <a:lstStyle/>
          <a:p>
            <a:fld id="{EF45AA5B-44AD-4A12-BE67-273F72C22D85}" type="datetime1">
              <a:rPr lang="en-US" smtClean="0"/>
              <a:t>7/17/2025</a:t>
            </a:fld>
            <a:endParaRPr lang="en-US"/>
          </a:p>
        </p:txBody>
      </p:sp>
      <p:sp>
        <p:nvSpPr>
          <p:cNvPr id="4" name="Footer Placeholder 3">
            <a:extLst>
              <a:ext uri="{FF2B5EF4-FFF2-40B4-BE49-F238E27FC236}">
                <a16:creationId xmlns:a16="http://schemas.microsoft.com/office/drawing/2014/main" id="{BE7C3BED-747C-3F45-36C0-F821FBDB29FC}"/>
              </a:ext>
            </a:extLst>
          </p:cNvPr>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5" name="Slide Number Placeholder 4">
            <a:extLst>
              <a:ext uri="{FF2B5EF4-FFF2-40B4-BE49-F238E27FC236}">
                <a16:creationId xmlns:a16="http://schemas.microsoft.com/office/drawing/2014/main" id="{1685C362-1D72-E2B7-2918-5A56F867FE3F}"/>
              </a:ext>
            </a:extLst>
          </p:cNvPr>
          <p:cNvSpPr>
            <a:spLocks noGrp="1"/>
          </p:cNvSpPr>
          <p:nvPr>
            <p:ph type="sldNum" sz="quarter" idx="12"/>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
        <p:nvSpPr>
          <p:cNvPr id="12" name="Text Placeholder 7">
            <a:extLst>
              <a:ext uri="{FF2B5EF4-FFF2-40B4-BE49-F238E27FC236}">
                <a16:creationId xmlns:a16="http://schemas.microsoft.com/office/drawing/2014/main" id="{149953AF-68C3-EAFF-BA5D-310FED3C198D}"/>
              </a:ext>
            </a:extLst>
          </p:cNvPr>
          <p:cNvSpPr>
            <a:spLocks noGrp="1"/>
          </p:cNvSpPr>
          <p:nvPr>
            <p:ph type="body" sz="quarter" idx="16" hasCustomPrompt="1"/>
          </p:nvPr>
        </p:nvSpPr>
        <p:spPr>
          <a:xfrm>
            <a:off x="457200"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
        <p:nvSpPr>
          <p:cNvPr id="8" name="Picture Placeholder 7">
            <a:extLst>
              <a:ext uri="{FF2B5EF4-FFF2-40B4-BE49-F238E27FC236}">
                <a16:creationId xmlns:a16="http://schemas.microsoft.com/office/drawing/2014/main" id="{139DFE2F-2D79-9357-0284-C88E6A8B252C}"/>
              </a:ext>
            </a:extLst>
          </p:cNvPr>
          <p:cNvSpPr>
            <a:spLocks noGrp="1"/>
          </p:cNvSpPr>
          <p:nvPr>
            <p:ph type="pic" sz="quarter" idx="24"/>
          </p:nvPr>
        </p:nvSpPr>
        <p:spPr>
          <a:xfrm>
            <a:off x="457200"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79E52571-5E5A-C533-460F-2B0308DA053F}"/>
              </a:ext>
            </a:extLst>
          </p:cNvPr>
          <p:cNvSpPr>
            <a:spLocks noGrp="1"/>
          </p:cNvSpPr>
          <p:nvPr>
            <p:ph type="pic" sz="quarter" idx="25"/>
          </p:nvPr>
        </p:nvSpPr>
        <p:spPr>
          <a:xfrm>
            <a:off x="4369981"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0" name="Picture Placeholder 7">
            <a:extLst>
              <a:ext uri="{FF2B5EF4-FFF2-40B4-BE49-F238E27FC236}">
                <a16:creationId xmlns:a16="http://schemas.microsoft.com/office/drawing/2014/main" id="{09DF630A-CC3E-8CE3-6C29-F91F5C4143D6}"/>
              </a:ext>
            </a:extLst>
          </p:cNvPr>
          <p:cNvSpPr>
            <a:spLocks noGrp="1"/>
          </p:cNvSpPr>
          <p:nvPr>
            <p:ph type="pic" sz="quarter" idx="26"/>
          </p:nvPr>
        </p:nvSpPr>
        <p:spPr>
          <a:xfrm>
            <a:off x="8280400"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1" name="Text Placeholder 7">
            <a:extLst>
              <a:ext uri="{FF2B5EF4-FFF2-40B4-BE49-F238E27FC236}">
                <a16:creationId xmlns:a16="http://schemas.microsoft.com/office/drawing/2014/main" id="{45D3390A-4ED3-BFA0-6560-677D2CD88F98}"/>
              </a:ext>
            </a:extLst>
          </p:cNvPr>
          <p:cNvSpPr>
            <a:spLocks noGrp="1"/>
          </p:cNvSpPr>
          <p:nvPr>
            <p:ph type="body" sz="quarter" idx="27" hasCustomPrompt="1"/>
          </p:nvPr>
        </p:nvSpPr>
        <p:spPr>
          <a:xfrm>
            <a:off x="4369982"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
        <p:nvSpPr>
          <p:cNvPr id="13" name="Text Placeholder 7">
            <a:extLst>
              <a:ext uri="{FF2B5EF4-FFF2-40B4-BE49-F238E27FC236}">
                <a16:creationId xmlns:a16="http://schemas.microsoft.com/office/drawing/2014/main" id="{35C0C7FD-6895-3C0B-C1B5-2D20C68CA9FC}"/>
              </a:ext>
            </a:extLst>
          </p:cNvPr>
          <p:cNvSpPr>
            <a:spLocks noGrp="1"/>
          </p:cNvSpPr>
          <p:nvPr>
            <p:ph type="body" sz="quarter" idx="28" hasCustomPrompt="1"/>
          </p:nvPr>
        </p:nvSpPr>
        <p:spPr>
          <a:xfrm>
            <a:off x="8280400"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Tree>
    <p:extLst>
      <p:ext uri="{BB962C8B-B14F-4D97-AF65-F5344CB8AC3E}">
        <p14:creationId xmlns:p14="http://schemas.microsoft.com/office/powerpoint/2010/main" val="389223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Title placeholder + 3 circle content placeholders and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E53F1A-74B0-3ADD-B241-AF0F841EF516}"/>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22E03-04BA-A66B-C2CC-F7D9DA41798D}"/>
              </a:ext>
            </a:extLst>
          </p:cNvPr>
          <p:cNvSpPr>
            <a:spLocks noGrp="1"/>
          </p:cNvSpPr>
          <p:nvPr>
            <p:ph type="title" hasCustomPrompt="1"/>
          </p:nvPr>
        </p:nvSpPr>
        <p:spPr/>
        <p:txBody>
          <a:bodyPr/>
          <a:lstStyle>
            <a:lvl1pPr>
              <a:defRPr/>
            </a:lvl1pPr>
          </a:lstStyle>
          <a:p>
            <a:r>
              <a:rPr lang="en-US"/>
              <a:t>State your main point</a:t>
            </a:r>
          </a:p>
        </p:txBody>
      </p:sp>
      <p:sp>
        <p:nvSpPr>
          <p:cNvPr id="23" name="Rectangle 22">
            <a:extLst>
              <a:ext uri="{FF2B5EF4-FFF2-40B4-BE49-F238E27FC236}">
                <a16:creationId xmlns:a16="http://schemas.microsoft.com/office/drawing/2014/main" id="{1D43FEBE-8A22-5A29-4029-548E6018D0D7}"/>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31F1C0B8-F4F2-7518-E59B-0EB02C425A8B}"/>
              </a:ext>
            </a:extLst>
          </p:cNvPr>
          <p:cNvSpPr>
            <a:spLocks noGrp="1"/>
          </p:cNvSpPr>
          <p:nvPr>
            <p:ph type="body" sz="quarter" idx="21" hasCustomPrompt="1"/>
          </p:nvPr>
        </p:nvSpPr>
        <p:spPr>
          <a:xfrm>
            <a:off x="8283344" y="1508125"/>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0" name="Picture Placeholder 7">
            <a:extLst>
              <a:ext uri="{FF2B5EF4-FFF2-40B4-BE49-F238E27FC236}">
                <a16:creationId xmlns:a16="http://schemas.microsoft.com/office/drawing/2014/main" id="{80E37A1A-297D-6C92-5C7E-285B6A4BD402}"/>
              </a:ext>
            </a:extLst>
          </p:cNvPr>
          <p:cNvSpPr>
            <a:spLocks noGrp="1"/>
          </p:cNvSpPr>
          <p:nvPr>
            <p:ph type="pic" sz="quarter" idx="24"/>
          </p:nvPr>
        </p:nvSpPr>
        <p:spPr>
          <a:xfrm>
            <a:off x="456440" y="2787648"/>
            <a:ext cx="3683759" cy="3685791"/>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2" name="Picture Placeholder 7">
            <a:extLst>
              <a:ext uri="{FF2B5EF4-FFF2-40B4-BE49-F238E27FC236}">
                <a16:creationId xmlns:a16="http://schemas.microsoft.com/office/drawing/2014/main" id="{E5D99939-AB1C-ABDA-9CE9-4125B0A483A8}"/>
              </a:ext>
            </a:extLst>
          </p:cNvPr>
          <p:cNvSpPr>
            <a:spLocks noGrp="1"/>
          </p:cNvSpPr>
          <p:nvPr>
            <p:ph type="pic" sz="quarter" idx="25"/>
          </p:nvPr>
        </p:nvSpPr>
        <p:spPr>
          <a:xfrm>
            <a:off x="4358535" y="2787650"/>
            <a:ext cx="3685032" cy="3685032"/>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4" name="Picture Placeholder 7">
            <a:extLst>
              <a:ext uri="{FF2B5EF4-FFF2-40B4-BE49-F238E27FC236}">
                <a16:creationId xmlns:a16="http://schemas.microsoft.com/office/drawing/2014/main" id="{ADA7B779-F69C-1B82-F70D-E40CAFFF299E}"/>
              </a:ext>
            </a:extLst>
          </p:cNvPr>
          <p:cNvSpPr>
            <a:spLocks noGrp="1"/>
          </p:cNvSpPr>
          <p:nvPr>
            <p:ph type="pic" sz="quarter" idx="26"/>
          </p:nvPr>
        </p:nvSpPr>
        <p:spPr>
          <a:xfrm>
            <a:off x="8283344" y="2787648"/>
            <a:ext cx="3685032" cy="3685032"/>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7" name="Text Placeholder 7">
            <a:extLst>
              <a:ext uri="{FF2B5EF4-FFF2-40B4-BE49-F238E27FC236}">
                <a16:creationId xmlns:a16="http://schemas.microsoft.com/office/drawing/2014/main" id="{6539BF60-1567-A465-B28C-0BA5CCD89FBE}"/>
              </a:ext>
            </a:extLst>
          </p:cNvPr>
          <p:cNvSpPr>
            <a:spLocks noGrp="1"/>
          </p:cNvSpPr>
          <p:nvPr>
            <p:ph type="body" sz="quarter" idx="27" hasCustomPrompt="1"/>
          </p:nvPr>
        </p:nvSpPr>
        <p:spPr>
          <a:xfrm>
            <a:off x="4370272" y="1508124"/>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8" name="Text Placeholder 7">
            <a:extLst>
              <a:ext uri="{FF2B5EF4-FFF2-40B4-BE49-F238E27FC236}">
                <a16:creationId xmlns:a16="http://schemas.microsoft.com/office/drawing/2014/main" id="{44E6F40C-D724-4A3E-D9C5-CC3365DA861D}"/>
              </a:ext>
            </a:extLst>
          </p:cNvPr>
          <p:cNvSpPr>
            <a:spLocks noGrp="1"/>
          </p:cNvSpPr>
          <p:nvPr>
            <p:ph type="body" sz="quarter" idx="28" hasCustomPrompt="1"/>
          </p:nvPr>
        </p:nvSpPr>
        <p:spPr>
          <a:xfrm>
            <a:off x="457200" y="1508125"/>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9" name="Date Placeholder 18" hidden="1">
            <a:extLst>
              <a:ext uri="{FF2B5EF4-FFF2-40B4-BE49-F238E27FC236}">
                <a16:creationId xmlns:a16="http://schemas.microsoft.com/office/drawing/2014/main" id="{4541E0A1-BF23-EDB1-429F-1BCEC8998AFF}"/>
              </a:ext>
            </a:extLst>
          </p:cNvPr>
          <p:cNvSpPr>
            <a:spLocks noGrp="1"/>
          </p:cNvSpPr>
          <p:nvPr>
            <p:ph type="dt" sz="half" idx="29"/>
          </p:nvPr>
        </p:nvSpPr>
        <p:spPr/>
        <p:txBody>
          <a:bodyPr/>
          <a:lstStyle/>
          <a:p>
            <a:fld id="{2C035C77-2C11-4A6C-9D92-D708FD12022A}" type="datetime1">
              <a:rPr lang="en-US" smtClean="0"/>
              <a:t>7/17/2025</a:t>
            </a:fld>
            <a:endParaRPr lang="en-US"/>
          </a:p>
        </p:txBody>
      </p:sp>
      <p:sp>
        <p:nvSpPr>
          <p:cNvPr id="20" name="Footer Placeholder 19">
            <a:extLst>
              <a:ext uri="{FF2B5EF4-FFF2-40B4-BE49-F238E27FC236}">
                <a16:creationId xmlns:a16="http://schemas.microsoft.com/office/drawing/2014/main" id="{F314EA6B-2CE7-23FB-331F-C7DC5A981BAA}"/>
              </a:ext>
            </a:extLst>
          </p:cNvPr>
          <p:cNvSpPr>
            <a:spLocks noGrp="1"/>
          </p:cNvSpPr>
          <p:nvPr>
            <p:ph type="ftr" sz="quarter" idx="30"/>
          </p:nvPr>
        </p:nvSpPr>
        <p:spPr/>
        <p:txBody>
          <a:bodyPr/>
          <a:lstStyle>
            <a:lvl1pPr>
              <a:defRPr>
                <a:solidFill>
                  <a:schemeClr val="bg1">
                    <a:lumMod val="75000"/>
                  </a:schemeClr>
                </a:solidFill>
              </a:defRPr>
            </a:lvl1pPr>
          </a:lstStyle>
          <a:p>
            <a:endParaRPr lang="en-US"/>
          </a:p>
        </p:txBody>
      </p:sp>
      <p:sp>
        <p:nvSpPr>
          <p:cNvPr id="21" name="Slide Number Placeholder 20">
            <a:extLst>
              <a:ext uri="{FF2B5EF4-FFF2-40B4-BE49-F238E27FC236}">
                <a16:creationId xmlns:a16="http://schemas.microsoft.com/office/drawing/2014/main" id="{6C9A3CA1-EAA1-E248-5243-E08811732BD4}"/>
              </a:ext>
            </a:extLst>
          </p:cNvPr>
          <p:cNvSpPr>
            <a:spLocks noGrp="1"/>
          </p:cNvSpPr>
          <p:nvPr>
            <p:ph type="sldNum" sz="quarter" idx="31"/>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Tree>
    <p:extLst>
      <p:ext uri="{BB962C8B-B14F-4D97-AF65-F5344CB8AC3E}">
        <p14:creationId xmlns:p14="http://schemas.microsoft.com/office/powerpoint/2010/main" val="220011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CampaignCover" descr="A landscape with a river and a city&#10;&#10;Description automatically generated">
            <a:extLst>
              <a:ext uri="{FF2B5EF4-FFF2-40B4-BE49-F238E27FC236}">
                <a16:creationId xmlns:a16="http://schemas.microsoft.com/office/drawing/2014/main" id="{50D0CC94-FE58-EF3A-BEE3-AAA971CF29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73" t="35623" r="5793"/>
          <a:stretch/>
        </p:blipFill>
        <p:spPr>
          <a:xfrm>
            <a:off x="1" y="0"/>
            <a:ext cx="12192000" cy="6858000"/>
          </a:xfrm>
          <a:prstGeom prst="rect">
            <a:avLst/>
          </a:prstGeom>
        </p:spPr>
      </p:pic>
      <p:sp>
        <p:nvSpPr>
          <p:cNvPr id="2" name="Section Divider Title">
            <a:extLst>
              <a:ext uri="{FF2B5EF4-FFF2-40B4-BE49-F238E27FC236}">
                <a16:creationId xmlns:a16="http://schemas.microsoft.com/office/drawing/2014/main" id="{E6047DC3-2F14-6EA4-866F-CDEDE6D1A2D6}"/>
              </a:ext>
            </a:extLst>
          </p:cNvPr>
          <p:cNvSpPr>
            <a:spLocks noGrp="1"/>
          </p:cNvSpPr>
          <p:nvPr>
            <p:ph type="title" hasCustomPrompt="1"/>
          </p:nvPr>
        </p:nvSpPr>
        <p:spPr>
          <a:xfrm>
            <a:off x="0" y="5128592"/>
            <a:ext cx="8051800" cy="1088136"/>
          </a:xfrm>
          <a:solidFill>
            <a:schemeClr val="tx2"/>
          </a:solidFill>
        </p:spPr>
        <p:txBody>
          <a:bodyPr lIns="457200" tIns="457200" rIns="228600" bIns="182880" anchor="t" anchorCtr="0">
            <a:noAutofit/>
          </a:bodyPr>
          <a:lstStyle>
            <a:lvl1pPr>
              <a:defRPr sz="4000">
                <a:solidFill>
                  <a:schemeClr val="bg1"/>
                </a:solidFill>
              </a:defRPr>
            </a:lvl1pPr>
          </a:lstStyle>
          <a:p>
            <a:r>
              <a:rPr lang="en-US"/>
              <a:t>Section Divider</a:t>
            </a:r>
          </a:p>
        </p:txBody>
      </p:sp>
      <p:sp>
        <p:nvSpPr>
          <p:cNvPr id="4" name="GreenDot-T">
            <a:extLst>
              <a:ext uri="{FF2B5EF4-FFF2-40B4-BE49-F238E27FC236}">
                <a16:creationId xmlns:a16="http://schemas.microsoft.com/office/drawing/2014/main" id="{66FE16B6-14F9-385E-E292-C015958108DA}"/>
              </a:ext>
            </a:extLst>
          </p:cNvPr>
          <p:cNvSpPr>
            <a:spLocks noGrp="1"/>
          </p:cNvSpPr>
          <p:nvPr>
            <p:ph type="tbl" sz="quarter" idx="21" hasCustomPrompt="1"/>
          </p:nvPr>
        </p:nvSpPr>
        <p:spPr>
          <a:xfrm>
            <a:off x="457200" y="5128592"/>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1518292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slide: Title placeholder + 4 content placeholder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5A267-DAD0-56A3-D06F-3FA9C37A325F}"/>
              </a:ext>
            </a:extLst>
          </p:cNvPr>
          <p:cNvSpPr>
            <a:spLocks noGrp="1"/>
          </p:cNvSpPr>
          <p:nvPr>
            <p:ph type="title" hasCustomPrompt="1"/>
          </p:nvPr>
        </p:nvSpPr>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E84B9864-36FF-6E83-D3A8-146EE29D76AD}"/>
              </a:ext>
            </a:extLst>
          </p:cNvPr>
          <p:cNvSpPr>
            <a:spLocks noGrp="1"/>
          </p:cNvSpPr>
          <p:nvPr>
            <p:ph type="dt" sz="half" idx="10"/>
          </p:nvPr>
        </p:nvSpPr>
        <p:spPr/>
        <p:txBody>
          <a:bodyPr/>
          <a:lstStyle/>
          <a:p>
            <a:fld id="{35352C6F-502E-402F-BBE6-BA5E495F074B}" type="datetime1">
              <a:rPr lang="en-US" smtClean="0"/>
              <a:t>7/17/2025</a:t>
            </a:fld>
            <a:endParaRPr lang="en-US"/>
          </a:p>
        </p:txBody>
      </p:sp>
      <p:sp>
        <p:nvSpPr>
          <p:cNvPr id="4" name="Footer Placeholder 3">
            <a:extLst>
              <a:ext uri="{FF2B5EF4-FFF2-40B4-BE49-F238E27FC236}">
                <a16:creationId xmlns:a16="http://schemas.microsoft.com/office/drawing/2014/main" id="{503DEE55-D3CE-C723-0B33-A935DE5450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6A92A-4109-39C1-4BA9-7D42036D01C5}"/>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5" name="Content Placeholder 14">
            <a:extLst>
              <a:ext uri="{FF2B5EF4-FFF2-40B4-BE49-F238E27FC236}">
                <a16:creationId xmlns:a16="http://schemas.microsoft.com/office/drawing/2014/main" id="{5A54F1E2-AB65-8196-4E68-E64E18FDCC66}"/>
              </a:ext>
            </a:extLst>
          </p:cNvPr>
          <p:cNvSpPr>
            <a:spLocks noGrp="1"/>
          </p:cNvSpPr>
          <p:nvPr>
            <p:ph sz="quarter" idx="16" hasCustomPrompt="1"/>
          </p:nvPr>
        </p:nvSpPr>
        <p:spPr>
          <a:xfrm>
            <a:off x="457200" y="1508125"/>
            <a:ext cx="2706624" cy="4892675"/>
          </a:xfrm>
        </p:spPr>
        <p:txBody>
          <a:bodyPr/>
          <a:lstStyle>
            <a:lvl1pPr>
              <a:defRPr sz="2000"/>
            </a:lvl1pPr>
            <a:lvl2pPr>
              <a:defRPr sz="1800"/>
            </a:lvl2pPr>
            <a:lvl3pPr marL="574675" indent="0">
              <a:buNone/>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6" name="Content Placeholder 14">
            <a:extLst>
              <a:ext uri="{FF2B5EF4-FFF2-40B4-BE49-F238E27FC236}">
                <a16:creationId xmlns:a16="http://schemas.microsoft.com/office/drawing/2014/main" id="{EF50934C-A84D-D78B-1845-55BC8ADA612B}"/>
              </a:ext>
            </a:extLst>
          </p:cNvPr>
          <p:cNvSpPr>
            <a:spLocks noGrp="1"/>
          </p:cNvSpPr>
          <p:nvPr>
            <p:ph sz="quarter" idx="17" hasCustomPrompt="1"/>
          </p:nvPr>
        </p:nvSpPr>
        <p:spPr>
          <a:xfrm>
            <a:off x="3390392"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7" name="Content Placeholder 14">
            <a:extLst>
              <a:ext uri="{FF2B5EF4-FFF2-40B4-BE49-F238E27FC236}">
                <a16:creationId xmlns:a16="http://schemas.microsoft.com/office/drawing/2014/main" id="{6357F19D-F989-6786-DB78-C301AEDAB970}"/>
              </a:ext>
            </a:extLst>
          </p:cNvPr>
          <p:cNvSpPr>
            <a:spLocks noGrp="1"/>
          </p:cNvSpPr>
          <p:nvPr>
            <p:ph sz="quarter" idx="18" hasCustomPrompt="1"/>
          </p:nvPr>
        </p:nvSpPr>
        <p:spPr>
          <a:xfrm>
            <a:off x="6323584"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8" name="Content Placeholder 14">
            <a:extLst>
              <a:ext uri="{FF2B5EF4-FFF2-40B4-BE49-F238E27FC236}">
                <a16:creationId xmlns:a16="http://schemas.microsoft.com/office/drawing/2014/main" id="{F918316D-01CF-9AD6-24DF-572FE8074C59}"/>
              </a:ext>
            </a:extLst>
          </p:cNvPr>
          <p:cNvSpPr>
            <a:spLocks noGrp="1"/>
          </p:cNvSpPr>
          <p:nvPr>
            <p:ph sz="quarter" idx="19" hasCustomPrompt="1"/>
          </p:nvPr>
        </p:nvSpPr>
        <p:spPr>
          <a:xfrm>
            <a:off x="9256776"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Tree>
    <p:extLst>
      <p:ext uri="{BB962C8B-B14F-4D97-AF65-F5344CB8AC3E}">
        <p14:creationId xmlns:p14="http://schemas.microsoft.com/office/powerpoint/2010/main" val="237920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slide: Title + 4 content + 4 top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632061-4F0E-B34C-C2C1-8F3BB5B3CFE3}"/>
              </a:ext>
            </a:extLst>
          </p:cNvPr>
          <p:cNvSpPr/>
          <p:nvPr userDrawn="1"/>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3EC2B-EC80-2E2F-E04F-21D1ACC0C3EE}"/>
              </a:ext>
            </a:extLst>
          </p:cNvPr>
          <p:cNvSpPr>
            <a:spLocks noGrp="1"/>
          </p:cNvSpPr>
          <p:nvPr>
            <p:ph type="title" hasCustomPrompt="1"/>
          </p:nvPr>
        </p:nvSpPr>
        <p:spPr/>
        <p:txBody>
          <a:bodyPr/>
          <a:lstStyle>
            <a:lvl1pPr>
              <a:defRPr/>
            </a:lvl1pPr>
          </a:lstStyle>
          <a:p>
            <a:r>
              <a:rPr lang="en-US"/>
              <a:t>State your main point</a:t>
            </a:r>
          </a:p>
        </p:txBody>
      </p:sp>
      <p:sp>
        <p:nvSpPr>
          <p:cNvPr id="26" name="Rectangle 25">
            <a:extLst>
              <a:ext uri="{FF2B5EF4-FFF2-40B4-BE49-F238E27FC236}">
                <a16:creationId xmlns:a16="http://schemas.microsoft.com/office/drawing/2014/main" id="{4B4E7EE4-C90C-69F1-D9D4-0D2A04E4B906}"/>
              </a:ext>
            </a:extLst>
          </p:cNvPr>
          <p:cNvSpPr/>
          <p:nvPr/>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F998BA64-B6B6-1F4E-13B6-4358DE7AE7A7}"/>
              </a:ext>
            </a:extLst>
          </p:cNvPr>
          <p:cNvSpPr>
            <a:spLocks noGrp="1"/>
          </p:cNvSpPr>
          <p:nvPr>
            <p:ph type="dt" sz="half" idx="10"/>
          </p:nvPr>
        </p:nvSpPr>
        <p:spPr/>
        <p:txBody>
          <a:bodyPr/>
          <a:lstStyle/>
          <a:p>
            <a:fld id="{8C57E388-FB55-4260-AE27-12E40EC91D01}" type="datetime1">
              <a:rPr lang="en-US" smtClean="0"/>
              <a:t>7/17/2025</a:t>
            </a:fld>
            <a:endParaRPr lang="en-US"/>
          </a:p>
        </p:txBody>
      </p:sp>
      <p:sp>
        <p:nvSpPr>
          <p:cNvPr id="4" name="Footer Placeholder 3">
            <a:extLst>
              <a:ext uri="{FF2B5EF4-FFF2-40B4-BE49-F238E27FC236}">
                <a16:creationId xmlns:a16="http://schemas.microsoft.com/office/drawing/2014/main" id="{D0C8E55C-03F6-5B62-D530-F369DB3C9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678EEE-D148-253E-12CB-FB0158BFE5C5}"/>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Text Placeholder 7">
            <a:extLst>
              <a:ext uri="{FF2B5EF4-FFF2-40B4-BE49-F238E27FC236}">
                <a16:creationId xmlns:a16="http://schemas.microsoft.com/office/drawing/2014/main" id="{2A40EF97-A0F7-256F-66D8-3B36CCB481F6}"/>
              </a:ext>
            </a:extLst>
          </p:cNvPr>
          <p:cNvSpPr>
            <a:spLocks noGrp="1"/>
          </p:cNvSpPr>
          <p:nvPr>
            <p:ph type="body" sz="quarter" idx="16" hasCustomPrompt="1"/>
          </p:nvPr>
        </p:nvSpPr>
        <p:spPr>
          <a:xfrm>
            <a:off x="457200"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6" name="Text Placeholder 7">
            <a:extLst>
              <a:ext uri="{FF2B5EF4-FFF2-40B4-BE49-F238E27FC236}">
                <a16:creationId xmlns:a16="http://schemas.microsoft.com/office/drawing/2014/main" id="{2BC523F1-8B4D-CA87-646D-4BD75A276981}"/>
              </a:ext>
            </a:extLst>
          </p:cNvPr>
          <p:cNvSpPr>
            <a:spLocks noGrp="1"/>
          </p:cNvSpPr>
          <p:nvPr>
            <p:ph type="body" sz="quarter" idx="26" hasCustomPrompt="1"/>
          </p:nvPr>
        </p:nvSpPr>
        <p:spPr>
          <a:xfrm>
            <a:off x="3389351"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9" name="Text Placeholder 7">
            <a:extLst>
              <a:ext uri="{FF2B5EF4-FFF2-40B4-BE49-F238E27FC236}">
                <a16:creationId xmlns:a16="http://schemas.microsoft.com/office/drawing/2014/main" id="{8100A7FC-A5B2-F0E3-E10F-4A062C2A886E}"/>
              </a:ext>
            </a:extLst>
          </p:cNvPr>
          <p:cNvSpPr>
            <a:spLocks noGrp="1"/>
          </p:cNvSpPr>
          <p:nvPr>
            <p:ph type="body" sz="quarter" idx="27" hasCustomPrompt="1"/>
          </p:nvPr>
        </p:nvSpPr>
        <p:spPr>
          <a:xfrm>
            <a:off x="6321502"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21" name="Text Placeholder 7">
            <a:extLst>
              <a:ext uri="{FF2B5EF4-FFF2-40B4-BE49-F238E27FC236}">
                <a16:creationId xmlns:a16="http://schemas.microsoft.com/office/drawing/2014/main" id="{011C7734-E1FD-238A-A98F-1BB3CA185405}"/>
              </a:ext>
            </a:extLst>
          </p:cNvPr>
          <p:cNvSpPr>
            <a:spLocks noGrp="1"/>
          </p:cNvSpPr>
          <p:nvPr>
            <p:ph type="body" sz="quarter" idx="28" hasCustomPrompt="1"/>
          </p:nvPr>
        </p:nvSpPr>
        <p:spPr>
          <a:xfrm>
            <a:off x="9253654"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22" name="Picture Placeholder 7">
            <a:extLst>
              <a:ext uri="{FF2B5EF4-FFF2-40B4-BE49-F238E27FC236}">
                <a16:creationId xmlns:a16="http://schemas.microsoft.com/office/drawing/2014/main" id="{2D0F6128-6109-7EFF-F3B1-96C54904E649}"/>
              </a:ext>
            </a:extLst>
          </p:cNvPr>
          <p:cNvSpPr>
            <a:spLocks noGrp="1"/>
          </p:cNvSpPr>
          <p:nvPr>
            <p:ph type="pic" sz="quarter" idx="29"/>
          </p:nvPr>
        </p:nvSpPr>
        <p:spPr>
          <a:xfrm>
            <a:off x="457200"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3" name="Picture Placeholder 7">
            <a:extLst>
              <a:ext uri="{FF2B5EF4-FFF2-40B4-BE49-F238E27FC236}">
                <a16:creationId xmlns:a16="http://schemas.microsoft.com/office/drawing/2014/main" id="{7BDAEA4C-88FF-15D9-8254-1FD7A738B2E9}"/>
              </a:ext>
            </a:extLst>
          </p:cNvPr>
          <p:cNvSpPr>
            <a:spLocks noGrp="1"/>
          </p:cNvSpPr>
          <p:nvPr>
            <p:ph type="pic" sz="quarter" idx="30"/>
          </p:nvPr>
        </p:nvSpPr>
        <p:spPr>
          <a:xfrm>
            <a:off x="3389351"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4" name="Picture Placeholder 7">
            <a:extLst>
              <a:ext uri="{FF2B5EF4-FFF2-40B4-BE49-F238E27FC236}">
                <a16:creationId xmlns:a16="http://schemas.microsoft.com/office/drawing/2014/main" id="{D16B20E4-5C0C-D5FE-08F1-243ABE59D7B4}"/>
              </a:ext>
            </a:extLst>
          </p:cNvPr>
          <p:cNvSpPr>
            <a:spLocks noGrp="1"/>
          </p:cNvSpPr>
          <p:nvPr>
            <p:ph type="pic" sz="quarter" idx="31"/>
          </p:nvPr>
        </p:nvSpPr>
        <p:spPr>
          <a:xfrm>
            <a:off x="6321502"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5" name="Picture Placeholder 7">
            <a:extLst>
              <a:ext uri="{FF2B5EF4-FFF2-40B4-BE49-F238E27FC236}">
                <a16:creationId xmlns:a16="http://schemas.microsoft.com/office/drawing/2014/main" id="{C4E40F59-CA58-3DA8-1DDE-F4F6B22C29F9}"/>
              </a:ext>
            </a:extLst>
          </p:cNvPr>
          <p:cNvSpPr>
            <a:spLocks noGrp="1"/>
          </p:cNvSpPr>
          <p:nvPr>
            <p:ph type="pic" sz="quarter" idx="32"/>
          </p:nvPr>
        </p:nvSpPr>
        <p:spPr>
          <a:xfrm>
            <a:off x="9253654"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Tree>
    <p:extLst>
      <p:ext uri="{BB962C8B-B14F-4D97-AF65-F5344CB8AC3E}">
        <p14:creationId xmlns:p14="http://schemas.microsoft.com/office/powerpoint/2010/main" val="479612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Slide: Title + 4 circle content + 4 subject placehol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F7352F-737E-C1A7-85C9-BA9A14D750A6}"/>
              </a:ext>
            </a:extLst>
          </p:cNvPr>
          <p:cNvSpPr/>
          <p:nvPr userDrawn="1"/>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5DFE8-C470-FB30-88E7-FCC39F0571FD}"/>
              </a:ext>
            </a:extLst>
          </p:cNvPr>
          <p:cNvSpPr>
            <a:spLocks noGrp="1"/>
          </p:cNvSpPr>
          <p:nvPr>
            <p:ph type="title" hasCustomPrompt="1"/>
          </p:nvPr>
        </p:nvSpPr>
        <p:spPr/>
        <p:txBody>
          <a:bodyPr/>
          <a:lstStyle>
            <a:lvl1pPr>
              <a:defRPr/>
            </a:lvl1pPr>
          </a:lstStyle>
          <a:p>
            <a:r>
              <a:rPr lang="en-US"/>
              <a:t>State your main point</a:t>
            </a:r>
          </a:p>
        </p:txBody>
      </p:sp>
      <p:sp>
        <p:nvSpPr>
          <p:cNvPr id="23" name="Rectangle 22">
            <a:extLst>
              <a:ext uri="{FF2B5EF4-FFF2-40B4-BE49-F238E27FC236}">
                <a16:creationId xmlns:a16="http://schemas.microsoft.com/office/drawing/2014/main" id="{66F99860-5281-E6BE-9C5F-ACF1151A8137}"/>
              </a:ext>
            </a:extLst>
          </p:cNvPr>
          <p:cNvSpPr/>
          <p:nvPr/>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C78D1B9A-8EB0-D320-FE7B-551EC673F563}"/>
              </a:ext>
            </a:extLst>
          </p:cNvPr>
          <p:cNvSpPr>
            <a:spLocks noGrp="1"/>
          </p:cNvSpPr>
          <p:nvPr>
            <p:ph type="dt" sz="half" idx="10"/>
          </p:nvPr>
        </p:nvSpPr>
        <p:spPr/>
        <p:txBody>
          <a:bodyPr/>
          <a:lstStyle/>
          <a:p>
            <a:fld id="{02E47411-984A-4B28-84DB-99FC181BA868}" type="datetime1">
              <a:rPr lang="en-US" smtClean="0"/>
              <a:t>7/17/2025</a:t>
            </a:fld>
            <a:endParaRPr lang="en-US"/>
          </a:p>
        </p:txBody>
      </p:sp>
      <p:sp>
        <p:nvSpPr>
          <p:cNvPr id="4" name="Footer Placeholder 3">
            <a:extLst>
              <a:ext uri="{FF2B5EF4-FFF2-40B4-BE49-F238E27FC236}">
                <a16:creationId xmlns:a16="http://schemas.microsoft.com/office/drawing/2014/main" id="{5B275723-4CA5-707A-C08D-3BACC4494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B2C7F-0D5A-1571-BD37-12166B8713E6}"/>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8" name="Text Placeholder 7">
            <a:extLst>
              <a:ext uri="{FF2B5EF4-FFF2-40B4-BE49-F238E27FC236}">
                <a16:creationId xmlns:a16="http://schemas.microsoft.com/office/drawing/2014/main" id="{7FC61A21-BDA8-5DB5-DD84-7B72FDC94FE3}"/>
              </a:ext>
            </a:extLst>
          </p:cNvPr>
          <p:cNvSpPr>
            <a:spLocks noGrp="1"/>
          </p:cNvSpPr>
          <p:nvPr>
            <p:ph type="body" sz="quarter" idx="16" hasCustomPrompt="1"/>
          </p:nvPr>
        </p:nvSpPr>
        <p:spPr>
          <a:xfrm>
            <a:off x="457200"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6" name="Text Placeholder 7">
            <a:extLst>
              <a:ext uri="{FF2B5EF4-FFF2-40B4-BE49-F238E27FC236}">
                <a16:creationId xmlns:a16="http://schemas.microsoft.com/office/drawing/2014/main" id="{3CA788BC-F04A-7319-3B1D-2A56DC564FB7}"/>
              </a:ext>
            </a:extLst>
          </p:cNvPr>
          <p:cNvSpPr>
            <a:spLocks noGrp="1"/>
          </p:cNvSpPr>
          <p:nvPr>
            <p:ph type="body" sz="quarter" idx="26" hasCustomPrompt="1"/>
          </p:nvPr>
        </p:nvSpPr>
        <p:spPr>
          <a:xfrm>
            <a:off x="3389351"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7" name="Text Placeholder 7">
            <a:extLst>
              <a:ext uri="{FF2B5EF4-FFF2-40B4-BE49-F238E27FC236}">
                <a16:creationId xmlns:a16="http://schemas.microsoft.com/office/drawing/2014/main" id="{90060D25-F4CA-609C-A1F3-C32BF70D9FDD}"/>
              </a:ext>
            </a:extLst>
          </p:cNvPr>
          <p:cNvSpPr>
            <a:spLocks noGrp="1"/>
          </p:cNvSpPr>
          <p:nvPr>
            <p:ph type="body" sz="quarter" idx="27" hasCustomPrompt="1"/>
          </p:nvPr>
        </p:nvSpPr>
        <p:spPr>
          <a:xfrm>
            <a:off x="6321502"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8" name="Text Placeholder 7">
            <a:extLst>
              <a:ext uri="{FF2B5EF4-FFF2-40B4-BE49-F238E27FC236}">
                <a16:creationId xmlns:a16="http://schemas.microsoft.com/office/drawing/2014/main" id="{9C62C3D0-D5FC-2E69-B0E1-DDDEF57E9285}"/>
              </a:ext>
            </a:extLst>
          </p:cNvPr>
          <p:cNvSpPr>
            <a:spLocks noGrp="1"/>
          </p:cNvSpPr>
          <p:nvPr>
            <p:ph type="body" sz="quarter" idx="28" hasCustomPrompt="1"/>
          </p:nvPr>
        </p:nvSpPr>
        <p:spPr>
          <a:xfrm>
            <a:off x="9253654"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9" name="Picture Placeholder 7">
            <a:extLst>
              <a:ext uri="{FF2B5EF4-FFF2-40B4-BE49-F238E27FC236}">
                <a16:creationId xmlns:a16="http://schemas.microsoft.com/office/drawing/2014/main" id="{788FDDD9-F649-675E-8546-949055FA3E7C}"/>
              </a:ext>
            </a:extLst>
          </p:cNvPr>
          <p:cNvSpPr>
            <a:spLocks noGrp="1"/>
          </p:cNvSpPr>
          <p:nvPr>
            <p:ph type="pic" sz="quarter" idx="29"/>
          </p:nvPr>
        </p:nvSpPr>
        <p:spPr>
          <a:xfrm>
            <a:off x="459394"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0" name="Picture Placeholder 7">
            <a:extLst>
              <a:ext uri="{FF2B5EF4-FFF2-40B4-BE49-F238E27FC236}">
                <a16:creationId xmlns:a16="http://schemas.microsoft.com/office/drawing/2014/main" id="{C5430983-960D-C03B-7537-4216FC5289B5}"/>
              </a:ext>
            </a:extLst>
          </p:cNvPr>
          <p:cNvSpPr>
            <a:spLocks noGrp="1"/>
          </p:cNvSpPr>
          <p:nvPr>
            <p:ph type="pic" sz="quarter" idx="30"/>
          </p:nvPr>
        </p:nvSpPr>
        <p:spPr>
          <a:xfrm>
            <a:off x="3391545"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1" name="Picture Placeholder 7">
            <a:extLst>
              <a:ext uri="{FF2B5EF4-FFF2-40B4-BE49-F238E27FC236}">
                <a16:creationId xmlns:a16="http://schemas.microsoft.com/office/drawing/2014/main" id="{A2282864-9BFA-82FB-37A4-5E6824451D61}"/>
              </a:ext>
            </a:extLst>
          </p:cNvPr>
          <p:cNvSpPr>
            <a:spLocks noGrp="1"/>
          </p:cNvSpPr>
          <p:nvPr>
            <p:ph type="pic" sz="quarter" idx="31"/>
          </p:nvPr>
        </p:nvSpPr>
        <p:spPr>
          <a:xfrm>
            <a:off x="6323696"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2" name="Picture Placeholder 7">
            <a:extLst>
              <a:ext uri="{FF2B5EF4-FFF2-40B4-BE49-F238E27FC236}">
                <a16:creationId xmlns:a16="http://schemas.microsoft.com/office/drawing/2014/main" id="{5E334492-D914-AC9E-FEC9-DB7A9A77B59C}"/>
              </a:ext>
            </a:extLst>
          </p:cNvPr>
          <p:cNvSpPr>
            <a:spLocks noGrp="1"/>
          </p:cNvSpPr>
          <p:nvPr>
            <p:ph type="pic" sz="quarter" idx="32"/>
          </p:nvPr>
        </p:nvSpPr>
        <p:spPr>
          <a:xfrm>
            <a:off x="9255848"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Tree>
    <p:extLst>
      <p:ext uri="{BB962C8B-B14F-4D97-AF65-F5344CB8AC3E}">
        <p14:creationId xmlns:p14="http://schemas.microsoft.com/office/powerpoint/2010/main" val="2179676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slide: Title + 5 content placeholders">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3202B9E0-3944-6D1D-9B82-B3052BCC1850}"/>
              </a:ext>
            </a:extLst>
          </p:cNvPr>
          <p:cNvCxnSpPr/>
          <p:nvPr userDrawn="1"/>
        </p:nvCxnSpPr>
        <p:spPr>
          <a:xfrm>
            <a:off x="2686493"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C1AC4A-B0C6-B684-194D-F800950435AE}"/>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25" name="Rectangle 24">
            <a:extLst>
              <a:ext uri="{FF2B5EF4-FFF2-40B4-BE49-F238E27FC236}">
                <a16:creationId xmlns:a16="http://schemas.microsoft.com/office/drawing/2014/main" id="{AFE3041C-A6FA-01DB-B9B5-E248677EEA20}"/>
              </a:ext>
            </a:extLst>
          </p:cNvPr>
          <p:cNvSpPr/>
          <p:nvPr/>
        </p:nvSpPr>
        <p:spPr>
          <a:xfrm>
            <a:off x="0" y="3004247"/>
            <a:ext cx="12192000" cy="2345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E1C290-532A-88A0-416C-D92B5E75B60D}"/>
              </a:ext>
              <a:ext uri="{C183D7F6-B498-43B3-948B-1728B52AA6E4}">
                <adec:decorative xmlns:adec="http://schemas.microsoft.com/office/drawing/2017/decorative" val="1"/>
              </a:ext>
            </a:extLst>
          </p:cNvPr>
          <p:cNvSpPr/>
          <p:nvPr/>
        </p:nvSpPr>
        <p:spPr>
          <a:xfrm>
            <a:off x="0" y="1279526"/>
            <a:ext cx="12192000" cy="1731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B80009F1-CE6C-DAA1-17A8-BD1541F994EE}"/>
              </a:ext>
            </a:extLst>
          </p:cNvPr>
          <p:cNvSpPr>
            <a:spLocks noGrp="1"/>
          </p:cNvSpPr>
          <p:nvPr>
            <p:ph type="dt" sz="half" idx="10"/>
          </p:nvPr>
        </p:nvSpPr>
        <p:spPr/>
        <p:txBody>
          <a:bodyPr/>
          <a:lstStyle/>
          <a:p>
            <a:fld id="{E525030A-7B04-44CF-87D8-1D81FFF9CEC1}" type="datetime1">
              <a:rPr lang="en-US" smtClean="0"/>
              <a:t>7/17/2025</a:t>
            </a:fld>
            <a:endParaRPr lang="en-US"/>
          </a:p>
        </p:txBody>
      </p:sp>
      <p:sp>
        <p:nvSpPr>
          <p:cNvPr id="4" name="Footer Placeholder 3">
            <a:extLst>
              <a:ext uri="{FF2B5EF4-FFF2-40B4-BE49-F238E27FC236}">
                <a16:creationId xmlns:a16="http://schemas.microsoft.com/office/drawing/2014/main" id="{62C448ED-92C0-9136-D5D2-F914969EF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D9E39-3524-4EE7-E788-F299B0C8693A}"/>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6" name="Text Placeholder 12">
            <a:extLst>
              <a:ext uri="{FF2B5EF4-FFF2-40B4-BE49-F238E27FC236}">
                <a16:creationId xmlns:a16="http://schemas.microsoft.com/office/drawing/2014/main" id="{4C5352D9-57E8-DB8A-9E8E-5B2B66341DEE}"/>
              </a:ext>
            </a:extLst>
          </p:cNvPr>
          <p:cNvSpPr>
            <a:spLocks noGrp="1"/>
          </p:cNvSpPr>
          <p:nvPr>
            <p:ph type="body" sz="quarter" idx="16" hasCustomPrompt="1"/>
          </p:nvPr>
        </p:nvSpPr>
        <p:spPr>
          <a:xfrm>
            <a:off x="457200"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1</a:t>
            </a:r>
          </a:p>
        </p:txBody>
      </p:sp>
      <p:sp>
        <p:nvSpPr>
          <p:cNvPr id="7" name="Content Placeholder 15">
            <a:extLst>
              <a:ext uri="{FF2B5EF4-FFF2-40B4-BE49-F238E27FC236}">
                <a16:creationId xmlns:a16="http://schemas.microsoft.com/office/drawing/2014/main" id="{0231B4D5-69A9-97CD-A43C-5DCB73FEB1E0}"/>
              </a:ext>
            </a:extLst>
          </p:cNvPr>
          <p:cNvSpPr>
            <a:spLocks noGrp="1"/>
          </p:cNvSpPr>
          <p:nvPr>
            <p:ph sz="quarter" idx="18" hasCustomPrompt="1"/>
          </p:nvPr>
        </p:nvSpPr>
        <p:spPr>
          <a:xfrm>
            <a:off x="457200" y="1508125"/>
            <a:ext cx="211130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8" name="Text Placeholder 12">
            <a:extLst>
              <a:ext uri="{FF2B5EF4-FFF2-40B4-BE49-F238E27FC236}">
                <a16:creationId xmlns:a16="http://schemas.microsoft.com/office/drawing/2014/main" id="{2104ADE1-258A-8CAA-E3C1-08182B99D244}"/>
              </a:ext>
            </a:extLst>
          </p:cNvPr>
          <p:cNvSpPr>
            <a:spLocks noGrp="1"/>
          </p:cNvSpPr>
          <p:nvPr>
            <p:ph type="body" sz="quarter" idx="20" hasCustomPrompt="1"/>
          </p:nvPr>
        </p:nvSpPr>
        <p:spPr>
          <a:xfrm>
            <a:off x="457200"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0" name="Content Placeholder 15">
            <a:extLst>
              <a:ext uri="{FF2B5EF4-FFF2-40B4-BE49-F238E27FC236}">
                <a16:creationId xmlns:a16="http://schemas.microsoft.com/office/drawing/2014/main" id="{01C25BBD-6C28-AEC2-5BEE-45F76CCD6DF7}"/>
              </a:ext>
            </a:extLst>
          </p:cNvPr>
          <p:cNvSpPr>
            <a:spLocks noGrp="1"/>
          </p:cNvSpPr>
          <p:nvPr>
            <p:ph sz="quarter" idx="21" hasCustomPrompt="1"/>
          </p:nvPr>
        </p:nvSpPr>
        <p:spPr>
          <a:xfrm>
            <a:off x="2804963"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1" name="Content Placeholder 15">
            <a:extLst>
              <a:ext uri="{FF2B5EF4-FFF2-40B4-BE49-F238E27FC236}">
                <a16:creationId xmlns:a16="http://schemas.microsoft.com/office/drawing/2014/main" id="{523DC489-6E19-DFBC-3A99-9213AAA04D80}"/>
              </a:ext>
            </a:extLst>
          </p:cNvPr>
          <p:cNvSpPr>
            <a:spLocks noGrp="1"/>
          </p:cNvSpPr>
          <p:nvPr>
            <p:ph sz="quarter" idx="22" hasCustomPrompt="1"/>
          </p:nvPr>
        </p:nvSpPr>
        <p:spPr>
          <a:xfrm>
            <a:off x="5153688"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2" name="Content Placeholder 15">
            <a:extLst>
              <a:ext uri="{FF2B5EF4-FFF2-40B4-BE49-F238E27FC236}">
                <a16:creationId xmlns:a16="http://schemas.microsoft.com/office/drawing/2014/main" id="{36D728CF-224F-75F4-392B-34402FB3042A}"/>
              </a:ext>
            </a:extLst>
          </p:cNvPr>
          <p:cNvSpPr>
            <a:spLocks noGrp="1"/>
          </p:cNvSpPr>
          <p:nvPr>
            <p:ph sz="quarter" idx="23" hasCustomPrompt="1"/>
          </p:nvPr>
        </p:nvSpPr>
        <p:spPr>
          <a:xfrm>
            <a:off x="7502413"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3" name="Content Placeholder 15">
            <a:extLst>
              <a:ext uri="{FF2B5EF4-FFF2-40B4-BE49-F238E27FC236}">
                <a16:creationId xmlns:a16="http://schemas.microsoft.com/office/drawing/2014/main" id="{EE957DBE-E939-FCBF-6B05-5E28241917CC}"/>
              </a:ext>
            </a:extLst>
          </p:cNvPr>
          <p:cNvSpPr>
            <a:spLocks noGrp="1"/>
          </p:cNvSpPr>
          <p:nvPr>
            <p:ph sz="quarter" idx="24" hasCustomPrompt="1"/>
          </p:nvPr>
        </p:nvSpPr>
        <p:spPr>
          <a:xfrm>
            <a:off x="9851136"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5" name="Text Placeholder 12">
            <a:extLst>
              <a:ext uri="{FF2B5EF4-FFF2-40B4-BE49-F238E27FC236}">
                <a16:creationId xmlns:a16="http://schemas.microsoft.com/office/drawing/2014/main" id="{719F2D14-B06C-3ABE-252A-3FC18581123B}"/>
              </a:ext>
            </a:extLst>
          </p:cNvPr>
          <p:cNvSpPr>
            <a:spLocks noGrp="1"/>
          </p:cNvSpPr>
          <p:nvPr>
            <p:ph type="body" sz="quarter" idx="25" hasCustomPrompt="1"/>
          </p:nvPr>
        </p:nvSpPr>
        <p:spPr>
          <a:xfrm>
            <a:off x="2805924"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6" name="Text Placeholder 12">
            <a:extLst>
              <a:ext uri="{FF2B5EF4-FFF2-40B4-BE49-F238E27FC236}">
                <a16:creationId xmlns:a16="http://schemas.microsoft.com/office/drawing/2014/main" id="{22079BAC-F68C-8C1C-FF4F-797ED442A31B}"/>
              </a:ext>
            </a:extLst>
          </p:cNvPr>
          <p:cNvSpPr>
            <a:spLocks noGrp="1"/>
          </p:cNvSpPr>
          <p:nvPr>
            <p:ph type="body" sz="quarter" idx="26" hasCustomPrompt="1"/>
          </p:nvPr>
        </p:nvSpPr>
        <p:spPr>
          <a:xfrm>
            <a:off x="5154648"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7" name="Text Placeholder 12">
            <a:extLst>
              <a:ext uri="{FF2B5EF4-FFF2-40B4-BE49-F238E27FC236}">
                <a16:creationId xmlns:a16="http://schemas.microsoft.com/office/drawing/2014/main" id="{5E627DF7-97ED-D219-A426-3882C80D7F84}"/>
              </a:ext>
            </a:extLst>
          </p:cNvPr>
          <p:cNvSpPr>
            <a:spLocks noGrp="1"/>
          </p:cNvSpPr>
          <p:nvPr>
            <p:ph type="body" sz="quarter" idx="27" hasCustomPrompt="1"/>
          </p:nvPr>
        </p:nvSpPr>
        <p:spPr>
          <a:xfrm>
            <a:off x="7503372"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8" name="Text Placeholder 12">
            <a:extLst>
              <a:ext uri="{FF2B5EF4-FFF2-40B4-BE49-F238E27FC236}">
                <a16:creationId xmlns:a16="http://schemas.microsoft.com/office/drawing/2014/main" id="{3F315A87-143B-51D3-6A58-03FE464FFF2A}"/>
              </a:ext>
            </a:extLst>
          </p:cNvPr>
          <p:cNvSpPr>
            <a:spLocks noGrp="1"/>
          </p:cNvSpPr>
          <p:nvPr>
            <p:ph type="body" sz="quarter" idx="28" hasCustomPrompt="1"/>
          </p:nvPr>
        </p:nvSpPr>
        <p:spPr>
          <a:xfrm>
            <a:off x="9852096"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9" name="Text Placeholder 12">
            <a:extLst>
              <a:ext uri="{FF2B5EF4-FFF2-40B4-BE49-F238E27FC236}">
                <a16:creationId xmlns:a16="http://schemas.microsoft.com/office/drawing/2014/main" id="{30EDD731-119F-BB6D-D03C-03AF01F39A5E}"/>
              </a:ext>
            </a:extLst>
          </p:cNvPr>
          <p:cNvSpPr>
            <a:spLocks noGrp="1"/>
          </p:cNvSpPr>
          <p:nvPr>
            <p:ph type="body" sz="quarter" idx="29" hasCustomPrompt="1"/>
          </p:nvPr>
        </p:nvSpPr>
        <p:spPr>
          <a:xfrm>
            <a:off x="2805924"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2</a:t>
            </a:r>
          </a:p>
        </p:txBody>
      </p:sp>
      <p:sp>
        <p:nvSpPr>
          <p:cNvPr id="20" name="Text Placeholder 12">
            <a:extLst>
              <a:ext uri="{FF2B5EF4-FFF2-40B4-BE49-F238E27FC236}">
                <a16:creationId xmlns:a16="http://schemas.microsoft.com/office/drawing/2014/main" id="{1E384B68-A263-70AD-D2E2-B40663C4124F}"/>
              </a:ext>
            </a:extLst>
          </p:cNvPr>
          <p:cNvSpPr>
            <a:spLocks noGrp="1"/>
          </p:cNvSpPr>
          <p:nvPr>
            <p:ph type="body" sz="quarter" idx="30" hasCustomPrompt="1"/>
          </p:nvPr>
        </p:nvSpPr>
        <p:spPr>
          <a:xfrm>
            <a:off x="5154648"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3</a:t>
            </a:r>
          </a:p>
        </p:txBody>
      </p:sp>
      <p:sp>
        <p:nvSpPr>
          <p:cNvPr id="21" name="Text Placeholder 12">
            <a:extLst>
              <a:ext uri="{FF2B5EF4-FFF2-40B4-BE49-F238E27FC236}">
                <a16:creationId xmlns:a16="http://schemas.microsoft.com/office/drawing/2014/main" id="{ADBE7B91-0EEB-7B3B-EC37-D2A4BCA31BE2}"/>
              </a:ext>
            </a:extLst>
          </p:cNvPr>
          <p:cNvSpPr>
            <a:spLocks noGrp="1"/>
          </p:cNvSpPr>
          <p:nvPr>
            <p:ph type="body" sz="quarter" idx="31" hasCustomPrompt="1"/>
          </p:nvPr>
        </p:nvSpPr>
        <p:spPr>
          <a:xfrm>
            <a:off x="7503372"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4</a:t>
            </a:r>
          </a:p>
        </p:txBody>
      </p:sp>
      <p:sp>
        <p:nvSpPr>
          <p:cNvPr id="22" name="Text Placeholder 12">
            <a:extLst>
              <a:ext uri="{FF2B5EF4-FFF2-40B4-BE49-F238E27FC236}">
                <a16:creationId xmlns:a16="http://schemas.microsoft.com/office/drawing/2014/main" id="{F7C3EE73-05B8-B757-DDA4-55E931AC3C17}"/>
              </a:ext>
            </a:extLst>
          </p:cNvPr>
          <p:cNvSpPr>
            <a:spLocks noGrp="1"/>
          </p:cNvSpPr>
          <p:nvPr>
            <p:ph type="body" sz="quarter" idx="32" hasCustomPrompt="1"/>
          </p:nvPr>
        </p:nvSpPr>
        <p:spPr>
          <a:xfrm>
            <a:off x="9852096"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5</a:t>
            </a:r>
          </a:p>
        </p:txBody>
      </p:sp>
      <p:cxnSp>
        <p:nvCxnSpPr>
          <p:cNvPr id="14" name="Straight Connector 13">
            <a:extLst>
              <a:ext uri="{FF2B5EF4-FFF2-40B4-BE49-F238E27FC236}">
                <a16:creationId xmlns:a16="http://schemas.microsoft.com/office/drawing/2014/main" id="{401F027E-BA76-F806-6D82-8E2D9C1D166D}"/>
              </a:ext>
            </a:extLst>
          </p:cNvPr>
          <p:cNvCxnSpPr/>
          <p:nvPr/>
        </p:nvCxnSpPr>
        <p:spPr>
          <a:xfrm>
            <a:off x="2686493"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0074B5-7EF1-43DD-FA14-22C86158A6A2}"/>
              </a:ext>
            </a:extLst>
          </p:cNvPr>
          <p:cNvCxnSpPr/>
          <p:nvPr/>
        </p:nvCxnSpPr>
        <p:spPr>
          <a:xfrm>
            <a:off x="5035107"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4969482-3B50-DB4A-6B90-60129D691C39}"/>
              </a:ext>
            </a:extLst>
          </p:cNvPr>
          <p:cNvCxnSpPr/>
          <p:nvPr/>
        </p:nvCxnSpPr>
        <p:spPr>
          <a:xfrm>
            <a:off x="7383721"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9789D3-9759-BE01-C685-63DA38ADFBF8}"/>
              </a:ext>
            </a:extLst>
          </p:cNvPr>
          <p:cNvCxnSpPr/>
          <p:nvPr/>
        </p:nvCxnSpPr>
        <p:spPr>
          <a:xfrm>
            <a:off x="9732335"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18AEAC-9D48-FADA-6E2D-825403492266}"/>
              </a:ext>
            </a:extLst>
          </p:cNvPr>
          <p:cNvCxnSpPr/>
          <p:nvPr userDrawn="1"/>
        </p:nvCxnSpPr>
        <p:spPr>
          <a:xfrm>
            <a:off x="5035107"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CE6D97-A112-CFC7-98D9-D6C808966057}"/>
              </a:ext>
            </a:extLst>
          </p:cNvPr>
          <p:cNvCxnSpPr/>
          <p:nvPr userDrawn="1"/>
        </p:nvCxnSpPr>
        <p:spPr>
          <a:xfrm>
            <a:off x="7383721"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7B92BB-AD4B-2313-FEFC-674539CD3FE4}"/>
              </a:ext>
            </a:extLst>
          </p:cNvPr>
          <p:cNvCxnSpPr/>
          <p:nvPr userDrawn="1"/>
        </p:nvCxnSpPr>
        <p:spPr>
          <a:xfrm>
            <a:off x="9732335"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415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slide: Title + 4 text + 1 picture">
    <p:bg>
      <p:bgRef idx="1002">
        <a:schemeClr val="bg1"/>
      </p:bgRef>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44BCF5A-135D-C834-E8FF-572707DA29A6}"/>
              </a:ext>
            </a:extLst>
          </p:cNvPr>
          <p:cNvSpPr/>
          <p:nvPr userDrawn="1"/>
        </p:nvSpPr>
        <p:spPr>
          <a:xfrm>
            <a:off x="0" y="0"/>
            <a:ext cx="6088743" cy="6857998"/>
          </a:xfrm>
          <a:custGeom>
            <a:avLst/>
            <a:gdLst>
              <a:gd name="connsiteX0" fmla="*/ 0 w 6088743"/>
              <a:gd name="connsiteY0" fmla="*/ 0 h 6857998"/>
              <a:gd name="connsiteX1" fmla="*/ 457200 w 6088743"/>
              <a:gd name="connsiteY1" fmla="*/ 0 h 6857998"/>
              <a:gd name="connsiteX2" fmla="*/ 457200 w 6088743"/>
              <a:gd name="connsiteY2" fmla="*/ 228600 h 6857998"/>
              <a:gd name="connsiteX3" fmla="*/ 914400 w 6088743"/>
              <a:gd name="connsiteY3" fmla="*/ 228600 h 6857998"/>
              <a:gd name="connsiteX4" fmla="*/ 914400 w 6088743"/>
              <a:gd name="connsiteY4" fmla="*/ 0 h 6857998"/>
              <a:gd name="connsiteX5" fmla="*/ 6088743 w 6088743"/>
              <a:gd name="connsiteY5" fmla="*/ 0 h 6857998"/>
              <a:gd name="connsiteX6" fmla="*/ 6088743 w 6088743"/>
              <a:gd name="connsiteY6" fmla="*/ 6857998 h 6857998"/>
              <a:gd name="connsiteX7" fmla="*/ 0 w 6088743"/>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8743" h="6857998">
                <a:moveTo>
                  <a:pt x="0" y="0"/>
                </a:moveTo>
                <a:lnTo>
                  <a:pt x="457200" y="0"/>
                </a:lnTo>
                <a:lnTo>
                  <a:pt x="457200" y="228600"/>
                </a:lnTo>
                <a:lnTo>
                  <a:pt x="914400" y="228600"/>
                </a:lnTo>
                <a:lnTo>
                  <a:pt x="914400" y="0"/>
                </a:lnTo>
                <a:lnTo>
                  <a:pt x="6088743" y="0"/>
                </a:lnTo>
                <a:lnTo>
                  <a:pt x="6088743" y="6857998"/>
                </a:lnTo>
                <a:lnTo>
                  <a:pt x="0" y="68579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2CB6450E-9B5E-9551-3476-6EC5A71E8063}"/>
              </a:ext>
            </a:extLst>
          </p:cNvPr>
          <p:cNvSpPr/>
          <p:nvPr/>
        </p:nvSpPr>
        <p:spPr>
          <a:xfrm>
            <a:off x="6096000" y="0"/>
            <a:ext cx="6096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04FB83-FC08-3EBA-F695-958DB5A287A6}"/>
              </a:ext>
            </a:extLst>
          </p:cNvPr>
          <p:cNvSpPr/>
          <p:nvPr userDrawn="1"/>
        </p:nvSpPr>
        <p:spPr>
          <a:xfrm>
            <a:off x="6096000" y="0"/>
            <a:ext cx="6096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B1AAE-A45E-FE1E-635B-E6833CE68A23}"/>
              </a:ext>
            </a:extLst>
          </p:cNvPr>
          <p:cNvSpPr>
            <a:spLocks noGrp="1"/>
          </p:cNvSpPr>
          <p:nvPr>
            <p:ph type="title" hasCustomPrompt="1"/>
          </p:nvPr>
        </p:nvSpPr>
        <p:spPr>
          <a:xfrm>
            <a:off x="457200" y="228601"/>
            <a:ext cx="5525386" cy="1050924"/>
          </a:xfrm>
        </p:spPr>
        <p:txBody>
          <a:bodyPr/>
          <a:lstStyle>
            <a:lvl1pPr>
              <a:defRPr>
                <a:solidFill>
                  <a:schemeClr val="tx1"/>
                </a:solidFill>
              </a:defRPr>
            </a:lvl1pPr>
          </a:lstStyle>
          <a:p>
            <a:r>
              <a:rPr lang="en-US"/>
              <a:t>State your main point</a:t>
            </a:r>
          </a:p>
        </p:txBody>
      </p:sp>
      <p:sp>
        <p:nvSpPr>
          <p:cNvPr id="3" name="Date Placeholder 2" hidden="1">
            <a:extLst>
              <a:ext uri="{FF2B5EF4-FFF2-40B4-BE49-F238E27FC236}">
                <a16:creationId xmlns:a16="http://schemas.microsoft.com/office/drawing/2014/main" id="{1FD00043-ABB8-2544-D566-3F889685CDA6}"/>
              </a:ext>
            </a:extLst>
          </p:cNvPr>
          <p:cNvSpPr>
            <a:spLocks noGrp="1"/>
          </p:cNvSpPr>
          <p:nvPr>
            <p:ph type="dt" sz="half" idx="10"/>
          </p:nvPr>
        </p:nvSpPr>
        <p:spPr/>
        <p:txBody>
          <a:bodyPr/>
          <a:lstStyle/>
          <a:p>
            <a:fld id="{ED196914-5E45-4B1E-83ED-E5F6F251B399}" type="datetime1">
              <a:rPr lang="en-US" smtClean="0"/>
              <a:t>7/17/2025</a:t>
            </a:fld>
            <a:endParaRPr lang="en-US"/>
          </a:p>
        </p:txBody>
      </p:sp>
      <p:sp>
        <p:nvSpPr>
          <p:cNvPr id="4" name="Footer Placeholder 3">
            <a:extLst>
              <a:ext uri="{FF2B5EF4-FFF2-40B4-BE49-F238E27FC236}">
                <a16:creationId xmlns:a16="http://schemas.microsoft.com/office/drawing/2014/main" id="{8207AAFD-9024-0AB7-916E-759C22AAA812}"/>
              </a:ext>
            </a:extLst>
          </p:cNvPr>
          <p:cNvSpPr>
            <a:spLocks noGrp="1"/>
          </p:cNvSpPr>
          <p:nvPr>
            <p:ph type="ftr" sz="quarter" idx="11"/>
          </p:nvPr>
        </p:nvSpPr>
        <p:spPr/>
        <p:txBody>
          <a:bodyPr/>
          <a:lstStyle>
            <a:lvl1pPr>
              <a:defRPr>
                <a:solidFill>
                  <a:schemeClr val="bg1">
                    <a:lumMod val="60000"/>
                    <a:lumOff val="40000"/>
                  </a:schemeClr>
                </a:solidFill>
              </a:defRPr>
            </a:lvl1pPr>
          </a:lstStyle>
          <a:p>
            <a:endParaRPr lang="en-US"/>
          </a:p>
        </p:txBody>
      </p:sp>
      <p:sp>
        <p:nvSpPr>
          <p:cNvPr id="5" name="Slide Number Placeholder 4">
            <a:extLst>
              <a:ext uri="{FF2B5EF4-FFF2-40B4-BE49-F238E27FC236}">
                <a16:creationId xmlns:a16="http://schemas.microsoft.com/office/drawing/2014/main" id="{73968903-1B74-1B85-AAA3-B950824C5425}"/>
              </a:ext>
            </a:extLst>
          </p:cNvPr>
          <p:cNvSpPr>
            <a:spLocks noGrp="1"/>
          </p:cNvSpPr>
          <p:nvPr>
            <p:ph type="sldNum" sz="quarter" idx="12"/>
          </p:nvPr>
        </p:nvSpPr>
        <p:spPr/>
        <p:txBody>
          <a:bodyPr/>
          <a:lstStyle>
            <a:lvl1pPr>
              <a:defRPr>
                <a:solidFill>
                  <a:schemeClr val="bg1">
                    <a:lumMod val="60000"/>
                    <a:lumOff val="40000"/>
                  </a:schemeClr>
                </a:solidFill>
              </a:defRPr>
            </a:lvl1pPr>
          </a:lstStyle>
          <a:p>
            <a:fld id="{087AD81C-07CB-403E-B0F1-2B30BE5AE71F}" type="slidenum">
              <a:rPr lang="en-US" smtClean="0"/>
              <a:pPr/>
              <a:t>‹#›</a:t>
            </a:fld>
            <a:endParaRPr lang="en-US"/>
          </a:p>
        </p:txBody>
      </p:sp>
      <p:sp>
        <p:nvSpPr>
          <p:cNvPr id="8" name="Rectangle 7">
            <a:extLst>
              <a:ext uri="{FF2B5EF4-FFF2-40B4-BE49-F238E27FC236}">
                <a16:creationId xmlns:a16="http://schemas.microsoft.com/office/drawing/2014/main" id="{78CFAF56-F660-5A57-16B2-69F032CF7806}"/>
              </a:ext>
              <a:ext uri="{C183D7F6-B498-43B3-948B-1728B52AA6E4}">
                <adec:decorative xmlns:adec="http://schemas.microsoft.com/office/drawing/2017/decorative" val="1"/>
              </a:ext>
            </a:extLst>
          </p:cNvPr>
          <p:cNvSpPr/>
          <p:nvPr/>
        </p:nvSpPr>
        <p:spPr>
          <a:xfrm>
            <a:off x="0" y="1279525"/>
            <a:ext cx="12192000" cy="4068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a:extLst>
              <a:ext uri="{FF2B5EF4-FFF2-40B4-BE49-F238E27FC236}">
                <a16:creationId xmlns:a16="http://schemas.microsoft.com/office/drawing/2014/main" id="{92CDFA19-C1E0-5F6F-0721-84A1727CD1D6}"/>
              </a:ext>
            </a:extLst>
          </p:cNvPr>
          <p:cNvSpPr>
            <a:spLocks noGrp="1"/>
          </p:cNvSpPr>
          <p:nvPr>
            <p:ph type="pic" sz="quarter" idx="13" hasCustomPrompt="1"/>
          </p:nvPr>
        </p:nvSpPr>
        <p:spPr>
          <a:xfrm>
            <a:off x="457201" y="1508125"/>
            <a:ext cx="3683000" cy="3611563"/>
          </a:xfrm>
          <a:solidFill>
            <a:schemeClr val="tx1">
              <a:lumMod val="85000"/>
            </a:schemeClr>
          </a:solidFill>
        </p:spPr>
        <p:txBody>
          <a:bodyPr anchor="b"/>
          <a:lstStyle>
            <a:lvl1pPr marL="0" indent="0" algn="ctr">
              <a:buFont typeface="CDM Smith" pitchFamily="2" charset="0"/>
              <a:buChar char="​"/>
              <a:defRPr sz="1400">
                <a:solidFill>
                  <a:schemeClr val="bg1">
                    <a:lumMod val="65000"/>
                  </a:schemeClr>
                </a:solidFill>
              </a:defRPr>
            </a:lvl1pPr>
          </a:lstStyle>
          <a:p>
            <a:r>
              <a:rPr lang="en-US"/>
              <a:t>Click the icon to add a picture</a:t>
            </a:r>
          </a:p>
        </p:txBody>
      </p:sp>
      <p:sp>
        <p:nvSpPr>
          <p:cNvPr id="13" name="Text Placeholder 12">
            <a:extLst>
              <a:ext uri="{FF2B5EF4-FFF2-40B4-BE49-F238E27FC236}">
                <a16:creationId xmlns:a16="http://schemas.microsoft.com/office/drawing/2014/main" id="{74FC9D6B-2A7F-B0F9-76A9-76863FE3924F}"/>
              </a:ext>
            </a:extLst>
          </p:cNvPr>
          <p:cNvSpPr>
            <a:spLocks noGrp="1"/>
          </p:cNvSpPr>
          <p:nvPr>
            <p:ph type="body" sz="quarter" idx="16" hasCustomPrompt="1"/>
          </p:nvPr>
        </p:nvSpPr>
        <p:spPr>
          <a:xfrm>
            <a:off x="4368800" y="2559050"/>
            <a:ext cx="3683000"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4" name="Text Placeholder 12">
            <a:extLst>
              <a:ext uri="{FF2B5EF4-FFF2-40B4-BE49-F238E27FC236}">
                <a16:creationId xmlns:a16="http://schemas.microsoft.com/office/drawing/2014/main" id="{91078C3A-7909-E513-E721-D651075E433F}"/>
              </a:ext>
            </a:extLst>
          </p:cNvPr>
          <p:cNvSpPr>
            <a:spLocks noGrp="1"/>
          </p:cNvSpPr>
          <p:nvPr>
            <p:ph type="body" sz="quarter" idx="17" hasCustomPrompt="1"/>
          </p:nvPr>
        </p:nvSpPr>
        <p:spPr>
          <a:xfrm>
            <a:off x="8287657" y="2559050"/>
            <a:ext cx="3675743"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6" name="Content Placeholder 15">
            <a:extLst>
              <a:ext uri="{FF2B5EF4-FFF2-40B4-BE49-F238E27FC236}">
                <a16:creationId xmlns:a16="http://schemas.microsoft.com/office/drawing/2014/main" id="{AA7DB105-1137-F30F-FCDF-C7FEAC0C7C24}"/>
              </a:ext>
            </a:extLst>
          </p:cNvPr>
          <p:cNvSpPr>
            <a:spLocks noGrp="1"/>
          </p:cNvSpPr>
          <p:nvPr>
            <p:ph sz="quarter" idx="18" hasCustomPrompt="1"/>
          </p:nvPr>
        </p:nvSpPr>
        <p:spPr>
          <a:xfrm>
            <a:off x="5413041" y="1508125"/>
            <a:ext cx="1603601" cy="1050923"/>
          </a:xfrm>
        </p:spPr>
        <p:txBody>
          <a:bodyPr anchor="t"/>
          <a:lstStyle>
            <a:lvl1pPr marL="0" indent="0" algn="ctr">
              <a:buNone/>
              <a:defRPr sz="1600">
                <a:solidFill>
                  <a:schemeClr val="tx1"/>
                </a:solidFill>
              </a:defRPr>
            </a:lvl1pPr>
          </a:lstStyle>
          <a:p>
            <a:pPr lvl="0"/>
            <a:r>
              <a:rPr lang="en-US"/>
              <a:t>Click icon symbol</a:t>
            </a:r>
          </a:p>
        </p:txBody>
      </p:sp>
      <p:sp>
        <p:nvSpPr>
          <p:cNvPr id="17" name="Content Placeholder 15">
            <a:extLst>
              <a:ext uri="{FF2B5EF4-FFF2-40B4-BE49-F238E27FC236}">
                <a16:creationId xmlns:a16="http://schemas.microsoft.com/office/drawing/2014/main" id="{80BAF0FD-08ED-43A8-BDB4-1ECF703C3E2D}"/>
              </a:ext>
            </a:extLst>
          </p:cNvPr>
          <p:cNvSpPr>
            <a:spLocks noGrp="1"/>
          </p:cNvSpPr>
          <p:nvPr>
            <p:ph sz="quarter" idx="19" hasCustomPrompt="1"/>
          </p:nvPr>
        </p:nvSpPr>
        <p:spPr>
          <a:xfrm>
            <a:off x="9327680" y="1508125"/>
            <a:ext cx="1603601" cy="1050923"/>
          </a:xfrm>
        </p:spPr>
        <p:txBody>
          <a:bodyPr anchor="t"/>
          <a:lstStyle>
            <a:lvl1pPr marL="0" indent="0" algn="ctr">
              <a:buNone/>
              <a:defRPr sz="1600">
                <a:solidFill>
                  <a:schemeClr val="tx1"/>
                </a:solidFill>
              </a:defRPr>
            </a:lvl1pPr>
          </a:lstStyle>
          <a:p>
            <a:pPr lvl="0"/>
            <a:r>
              <a:rPr lang="en-US"/>
              <a:t>Click icon symbol</a:t>
            </a:r>
          </a:p>
        </p:txBody>
      </p:sp>
      <p:sp>
        <p:nvSpPr>
          <p:cNvPr id="18" name="Text Placeholder 12">
            <a:extLst>
              <a:ext uri="{FF2B5EF4-FFF2-40B4-BE49-F238E27FC236}">
                <a16:creationId xmlns:a16="http://schemas.microsoft.com/office/drawing/2014/main" id="{E30B1CFB-5EB0-ABF0-C0AB-448B7C234900}"/>
              </a:ext>
            </a:extLst>
          </p:cNvPr>
          <p:cNvSpPr>
            <a:spLocks noGrp="1"/>
          </p:cNvSpPr>
          <p:nvPr>
            <p:ph type="body" sz="quarter" idx="20" hasCustomPrompt="1"/>
          </p:nvPr>
        </p:nvSpPr>
        <p:spPr>
          <a:xfrm>
            <a:off x="4368800" y="2787650"/>
            <a:ext cx="3683000" cy="525463"/>
          </a:xfrm>
        </p:spPr>
        <p:txBody>
          <a:bodyPr/>
          <a:lstStyle>
            <a:lvl1pPr marL="0" indent="0" algn="ctr">
              <a:spcAft>
                <a:spcPts val="0"/>
              </a:spcAft>
              <a:buNone/>
              <a:defRPr sz="1600" b="0">
                <a:solidFill>
                  <a:schemeClr val="tx1"/>
                </a:solidFill>
              </a:defRPr>
            </a:lvl1pPr>
          </a:lstStyle>
          <a:p>
            <a:pPr lvl="0"/>
            <a:r>
              <a:rPr lang="en-US"/>
              <a:t>Statement</a:t>
            </a:r>
          </a:p>
        </p:txBody>
      </p:sp>
      <p:sp>
        <p:nvSpPr>
          <p:cNvPr id="19" name="Text Placeholder 12">
            <a:extLst>
              <a:ext uri="{FF2B5EF4-FFF2-40B4-BE49-F238E27FC236}">
                <a16:creationId xmlns:a16="http://schemas.microsoft.com/office/drawing/2014/main" id="{3B4F0FF8-B711-FC4A-5485-9ED8C91DE0B3}"/>
              </a:ext>
            </a:extLst>
          </p:cNvPr>
          <p:cNvSpPr>
            <a:spLocks noGrp="1"/>
          </p:cNvSpPr>
          <p:nvPr>
            <p:ph type="body" sz="quarter" idx="21" hasCustomPrompt="1"/>
          </p:nvPr>
        </p:nvSpPr>
        <p:spPr>
          <a:xfrm>
            <a:off x="8287657" y="2787648"/>
            <a:ext cx="3675743" cy="525465"/>
          </a:xfrm>
        </p:spPr>
        <p:txBody>
          <a:bodyPr/>
          <a:lstStyle>
            <a:lvl1pPr marL="0" indent="0" algn="ctr">
              <a:spcAft>
                <a:spcPts val="0"/>
              </a:spcAft>
              <a:buNone/>
              <a:defRPr sz="1600" b="0">
                <a:solidFill>
                  <a:schemeClr val="tx1"/>
                </a:solidFill>
              </a:defRPr>
            </a:lvl1pPr>
          </a:lstStyle>
          <a:p>
            <a:pPr lvl="0"/>
            <a:r>
              <a:rPr lang="en-US"/>
              <a:t>Statement</a:t>
            </a:r>
          </a:p>
        </p:txBody>
      </p:sp>
      <p:sp>
        <p:nvSpPr>
          <p:cNvPr id="22" name="Content Placeholder 15">
            <a:extLst>
              <a:ext uri="{FF2B5EF4-FFF2-40B4-BE49-F238E27FC236}">
                <a16:creationId xmlns:a16="http://schemas.microsoft.com/office/drawing/2014/main" id="{59FF3CEA-ADED-A760-BDB7-1D35EC1A7CA2}"/>
              </a:ext>
            </a:extLst>
          </p:cNvPr>
          <p:cNvSpPr>
            <a:spLocks noGrp="1"/>
          </p:cNvSpPr>
          <p:nvPr>
            <p:ph sz="quarter" idx="24" hasCustomPrompt="1"/>
          </p:nvPr>
        </p:nvSpPr>
        <p:spPr>
          <a:xfrm>
            <a:off x="5413041" y="3313113"/>
            <a:ext cx="1603601" cy="1067645"/>
          </a:xfrm>
        </p:spPr>
        <p:txBody>
          <a:bodyPr anchor="t"/>
          <a:lstStyle>
            <a:lvl1pPr marL="0" indent="0" algn="ctr">
              <a:buNone/>
              <a:defRPr sz="1600">
                <a:solidFill>
                  <a:schemeClr val="tx1"/>
                </a:solidFill>
              </a:defRPr>
            </a:lvl1pPr>
          </a:lstStyle>
          <a:p>
            <a:pPr lvl="0"/>
            <a:r>
              <a:rPr lang="en-US"/>
              <a:t>Click icon symbol</a:t>
            </a:r>
          </a:p>
        </p:txBody>
      </p:sp>
      <p:sp>
        <p:nvSpPr>
          <p:cNvPr id="23" name="Content Placeholder 15">
            <a:extLst>
              <a:ext uri="{FF2B5EF4-FFF2-40B4-BE49-F238E27FC236}">
                <a16:creationId xmlns:a16="http://schemas.microsoft.com/office/drawing/2014/main" id="{D119DCE1-5D99-9469-2C79-D0EBF9EF4F8C}"/>
              </a:ext>
            </a:extLst>
          </p:cNvPr>
          <p:cNvSpPr>
            <a:spLocks noGrp="1"/>
          </p:cNvSpPr>
          <p:nvPr>
            <p:ph sz="quarter" idx="25" hasCustomPrompt="1"/>
          </p:nvPr>
        </p:nvSpPr>
        <p:spPr>
          <a:xfrm>
            <a:off x="9320594" y="3313113"/>
            <a:ext cx="1603601" cy="1067647"/>
          </a:xfrm>
        </p:spPr>
        <p:txBody>
          <a:bodyPr anchor="t"/>
          <a:lstStyle>
            <a:lvl1pPr marL="0" indent="0" algn="ctr">
              <a:buNone/>
              <a:defRPr sz="1600">
                <a:solidFill>
                  <a:schemeClr val="tx1"/>
                </a:solidFill>
              </a:defRPr>
            </a:lvl1pPr>
          </a:lstStyle>
          <a:p>
            <a:pPr lvl="0"/>
            <a:r>
              <a:rPr lang="en-US"/>
              <a:t>Click icon symbol</a:t>
            </a:r>
          </a:p>
        </p:txBody>
      </p:sp>
      <p:sp>
        <p:nvSpPr>
          <p:cNvPr id="9" name="Text Placeholder 12">
            <a:extLst>
              <a:ext uri="{FF2B5EF4-FFF2-40B4-BE49-F238E27FC236}">
                <a16:creationId xmlns:a16="http://schemas.microsoft.com/office/drawing/2014/main" id="{4203BE5C-C788-FE7D-38BE-13678FCB49BB}"/>
              </a:ext>
            </a:extLst>
          </p:cNvPr>
          <p:cNvSpPr>
            <a:spLocks noGrp="1"/>
          </p:cNvSpPr>
          <p:nvPr>
            <p:ph type="body" sz="quarter" idx="26" hasCustomPrompt="1"/>
          </p:nvPr>
        </p:nvSpPr>
        <p:spPr>
          <a:xfrm>
            <a:off x="4368800" y="4380760"/>
            <a:ext cx="3683000" cy="228602"/>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0" name="Text Placeholder 12">
            <a:extLst>
              <a:ext uri="{FF2B5EF4-FFF2-40B4-BE49-F238E27FC236}">
                <a16:creationId xmlns:a16="http://schemas.microsoft.com/office/drawing/2014/main" id="{0DC7C4D4-81D8-3FD7-1545-93D75D611E72}"/>
              </a:ext>
            </a:extLst>
          </p:cNvPr>
          <p:cNvSpPr>
            <a:spLocks noGrp="1"/>
          </p:cNvSpPr>
          <p:nvPr>
            <p:ph type="body" sz="quarter" idx="27" hasCustomPrompt="1"/>
          </p:nvPr>
        </p:nvSpPr>
        <p:spPr>
          <a:xfrm>
            <a:off x="8287657" y="4380762"/>
            <a:ext cx="3675743"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2" name="Text Placeholder 12">
            <a:extLst>
              <a:ext uri="{FF2B5EF4-FFF2-40B4-BE49-F238E27FC236}">
                <a16:creationId xmlns:a16="http://schemas.microsoft.com/office/drawing/2014/main" id="{E9D2B403-2B06-79FF-5CCA-006B1A58207D}"/>
              </a:ext>
            </a:extLst>
          </p:cNvPr>
          <p:cNvSpPr>
            <a:spLocks noGrp="1"/>
          </p:cNvSpPr>
          <p:nvPr>
            <p:ph type="body" sz="quarter" idx="28" hasCustomPrompt="1"/>
          </p:nvPr>
        </p:nvSpPr>
        <p:spPr>
          <a:xfrm>
            <a:off x="4368800" y="4609362"/>
            <a:ext cx="3683000" cy="525463"/>
          </a:xfrm>
        </p:spPr>
        <p:txBody>
          <a:bodyPr/>
          <a:lstStyle>
            <a:lvl1pPr marL="0" indent="0" algn="ctr">
              <a:spcAft>
                <a:spcPts val="0"/>
              </a:spcAft>
              <a:buNone/>
              <a:defRPr sz="1600" b="0">
                <a:solidFill>
                  <a:schemeClr val="tx1"/>
                </a:solidFill>
              </a:defRPr>
            </a:lvl1pPr>
          </a:lstStyle>
          <a:p>
            <a:pPr lvl="0"/>
            <a:r>
              <a:rPr lang="en-US"/>
              <a:t>Statement</a:t>
            </a:r>
          </a:p>
        </p:txBody>
      </p:sp>
      <p:sp>
        <p:nvSpPr>
          <p:cNvPr id="15" name="Text Placeholder 12">
            <a:extLst>
              <a:ext uri="{FF2B5EF4-FFF2-40B4-BE49-F238E27FC236}">
                <a16:creationId xmlns:a16="http://schemas.microsoft.com/office/drawing/2014/main" id="{4BB0CE00-527F-1309-E85F-A3F8F68C233F}"/>
              </a:ext>
            </a:extLst>
          </p:cNvPr>
          <p:cNvSpPr>
            <a:spLocks noGrp="1"/>
          </p:cNvSpPr>
          <p:nvPr>
            <p:ph type="body" sz="quarter" idx="29" hasCustomPrompt="1"/>
          </p:nvPr>
        </p:nvSpPr>
        <p:spPr>
          <a:xfrm>
            <a:off x="8287657" y="4609360"/>
            <a:ext cx="3675743" cy="525465"/>
          </a:xfrm>
        </p:spPr>
        <p:txBody>
          <a:bodyPr/>
          <a:lstStyle>
            <a:lvl1pPr marL="0" indent="0" algn="ctr">
              <a:spcAft>
                <a:spcPts val="0"/>
              </a:spcAft>
              <a:buNone/>
              <a:defRPr sz="1600" b="0">
                <a:solidFill>
                  <a:schemeClr val="tx1"/>
                </a:solidFill>
              </a:defRPr>
            </a:lvl1pPr>
          </a:lstStyle>
          <a:p>
            <a:pPr lvl="0"/>
            <a:r>
              <a:rPr lang="en-US"/>
              <a:t>Statement</a:t>
            </a:r>
          </a:p>
        </p:txBody>
      </p:sp>
    </p:spTree>
    <p:extLst>
      <p:ext uri="{BB962C8B-B14F-4D97-AF65-F5344CB8AC3E}">
        <p14:creationId xmlns:p14="http://schemas.microsoft.com/office/powerpoint/2010/main" val="2060073476"/>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slide: Title + right content + left photo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AF04-39B0-CDB1-7879-4354D24B07D6}"/>
              </a:ext>
            </a:extLst>
          </p:cNvPr>
          <p:cNvSpPr>
            <a:spLocks noGrp="1"/>
          </p:cNvSpPr>
          <p:nvPr>
            <p:ph type="title" hasCustomPrompt="1"/>
          </p:nvPr>
        </p:nvSpPr>
        <p:spPr>
          <a:xfrm>
            <a:off x="4368800" y="228601"/>
            <a:ext cx="75946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D2AA694F-F643-D8D5-3FFD-27F30611367D}"/>
              </a:ext>
            </a:extLst>
          </p:cNvPr>
          <p:cNvSpPr>
            <a:spLocks noGrp="1"/>
          </p:cNvSpPr>
          <p:nvPr>
            <p:ph type="dt" sz="half" idx="10"/>
          </p:nvPr>
        </p:nvSpPr>
        <p:spPr/>
        <p:txBody>
          <a:bodyPr/>
          <a:lstStyle/>
          <a:p>
            <a:fld id="{ADAD3FE9-1F02-477A-90B8-F01429FFAC31}" type="datetime1">
              <a:rPr lang="en-US" smtClean="0"/>
              <a:t>7/17/2025</a:t>
            </a:fld>
            <a:endParaRPr lang="en-US"/>
          </a:p>
        </p:txBody>
      </p:sp>
      <p:sp>
        <p:nvSpPr>
          <p:cNvPr id="4" name="Footer Placeholder 3">
            <a:extLst>
              <a:ext uri="{FF2B5EF4-FFF2-40B4-BE49-F238E27FC236}">
                <a16:creationId xmlns:a16="http://schemas.microsoft.com/office/drawing/2014/main" id="{888E9604-A394-F1E7-6941-C9C304193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0CA19-69A1-22BC-C1B0-A23E918C05DB}"/>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Content Placeholder 3">
            <a:extLst>
              <a:ext uri="{FF2B5EF4-FFF2-40B4-BE49-F238E27FC236}">
                <a16:creationId xmlns:a16="http://schemas.microsoft.com/office/drawing/2014/main" id="{3B5DA34E-AE4D-89BA-C985-A0A5265035EE}"/>
              </a:ext>
            </a:extLst>
          </p:cNvPr>
          <p:cNvSpPr>
            <a:spLocks noGrp="1"/>
          </p:cNvSpPr>
          <p:nvPr>
            <p:ph sz="half" idx="2" hasCustomPrompt="1"/>
          </p:nvPr>
        </p:nvSpPr>
        <p:spPr>
          <a:xfrm>
            <a:off x="4368800" y="1508124"/>
            <a:ext cx="7594600" cy="4892675"/>
          </a:xfrm>
        </p:spPr>
        <p:txBody>
          <a:bodyPr/>
          <a:lstStyle>
            <a:lvl1pPr>
              <a:defRPr/>
            </a:lvl1pPr>
            <a:lvl2pPr>
              <a:defRPr/>
            </a:lvl2pPr>
          </a:lstStyle>
          <a:p>
            <a:pPr lvl="0"/>
            <a:r>
              <a:rPr lang="en-US"/>
              <a:t>Click to add text or choose an icon below to insert other content</a:t>
            </a:r>
          </a:p>
          <a:p>
            <a:pPr lvl="1"/>
            <a:r>
              <a:rPr lang="en-US"/>
              <a:t>Second level</a:t>
            </a:r>
          </a:p>
        </p:txBody>
      </p:sp>
      <p:sp>
        <p:nvSpPr>
          <p:cNvPr id="8" name="Picture Placeholder">
            <a:extLst>
              <a:ext uri="{FF2B5EF4-FFF2-40B4-BE49-F238E27FC236}">
                <a16:creationId xmlns:a16="http://schemas.microsoft.com/office/drawing/2014/main" id="{A5EAF058-85FC-F18C-D6C4-4CFC6791309A}"/>
              </a:ext>
            </a:extLst>
          </p:cNvPr>
          <p:cNvSpPr>
            <a:spLocks noGrp="1"/>
          </p:cNvSpPr>
          <p:nvPr>
            <p:ph type="pic" sz="quarter" idx="13" hasCustomPrompt="1"/>
          </p:nvPr>
        </p:nvSpPr>
        <p:spPr>
          <a:xfrm>
            <a:off x="0" y="0"/>
            <a:ext cx="41402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
        <p:nvSpPr>
          <p:cNvPr id="6" name="GreenDot">
            <a:extLst>
              <a:ext uri="{FF2B5EF4-FFF2-40B4-BE49-F238E27FC236}">
                <a16:creationId xmlns:a16="http://schemas.microsoft.com/office/drawing/2014/main" id="{9942541C-8A77-3F0D-95D2-4D8ABFE8C20F}"/>
              </a:ext>
            </a:extLst>
          </p:cNvPr>
          <p:cNvSpPr/>
          <p:nvPr/>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eenDot">
            <a:extLst>
              <a:ext uri="{FF2B5EF4-FFF2-40B4-BE49-F238E27FC236}">
                <a16:creationId xmlns:a16="http://schemas.microsoft.com/office/drawing/2014/main" id="{DAA8E3C2-5270-98B1-A917-F4FC8B7BC0F4}"/>
              </a:ext>
            </a:extLst>
          </p:cNvPr>
          <p:cNvSpPr/>
          <p:nvPr userDrawn="1"/>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167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Title + left content + right photo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E16C-DB06-7616-5131-097F919B59D4}"/>
              </a:ext>
            </a:extLst>
          </p:cNvPr>
          <p:cNvSpPr>
            <a:spLocks noGrp="1"/>
          </p:cNvSpPr>
          <p:nvPr>
            <p:ph type="title" hasCustomPrompt="1"/>
          </p:nvPr>
        </p:nvSpPr>
        <p:spPr>
          <a:xfrm>
            <a:off x="457200" y="228601"/>
            <a:ext cx="7594600" cy="1050924"/>
          </a:xfrm>
        </p:spPr>
        <p:txBody>
          <a:bodyPr rIns="22860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452FB572-CB3D-0310-6D13-D9DAD58A0E2C}"/>
              </a:ext>
            </a:extLst>
          </p:cNvPr>
          <p:cNvSpPr>
            <a:spLocks noGrp="1"/>
          </p:cNvSpPr>
          <p:nvPr>
            <p:ph type="dt" sz="half" idx="10"/>
          </p:nvPr>
        </p:nvSpPr>
        <p:spPr/>
        <p:txBody>
          <a:bodyPr/>
          <a:lstStyle/>
          <a:p>
            <a:fld id="{E3C09F08-96EC-4239-976C-E13BA890B40A}" type="datetime1">
              <a:rPr lang="en-US" smtClean="0"/>
              <a:t>7/17/2025</a:t>
            </a:fld>
            <a:endParaRPr lang="en-US"/>
          </a:p>
        </p:txBody>
      </p:sp>
      <p:sp>
        <p:nvSpPr>
          <p:cNvPr id="4" name="Footer Placeholder 3">
            <a:extLst>
              <a:ext uri="{FF2B5EF4-FFF2-40B4-BE49-F238E27FC236}">
                <a16:creationId xmlns:a16="http://schemas.microsoft.com/office/drawing/2014/main" id="{293512A4-5ABC-5D0B-81E2-463F5CD23F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DACEB-A74F-CAA6-B7F0-2A3379127684}"/>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Content Placeholder 3">
            <a:extLst>
              <a:ext uri="{FF2B5EF4-FFF2-40B4-BE49-F238E27FC236}">
                <a16:creationId xmlns:a16="http://schemas.microsoft.com/office/drawing/2014/main" id="{BCD7DA2B-EABD-23D9-F2A6-A23E5A9432E5}"/>
              </a:ext>
            </a:extLst>
          </p:cNvPr>
          <p:cNvSpPr>
            <a:spLocks noGrp="1"/>
          </p:cNvSpPr>
          <p:nvPr>
            <p:ph sz="half" idx="2" hasCustomPrompt="1"/>
          </p:nvPr>
        </p:nvSpPr>
        <p:spPr>
          <a:xfrm>
            <a:off x="457200" y="1508124"/>
            <a:ext cx="7594600" cy="4892675"/>
          </a:xfrm>
        </p:spPr>
        <p:txBody>
          <a:bodyPr rIns="228600"/>
          <a:lstStyle>
            <a:lvl1pPr>
              <a:defRPr/>
            </a:lvl1pPr>
            <a:lvl2pPr>
              <a:defRPr/>
            </a:lvl2pPr>
          </a:lstStyle>
          <a:p>
            <a:pPr lvl="0"/>
            <a:r>
              <a:rPr lang="en-US"/>
              <a:t>Click to add text or choose an icon below to insert other content</a:t>
            </a:r>
          </a:p>
          <a:p>
            <a:pPr lvl="1"/>
            <a:r>
              <a:rPr lang="en-US"/>
              <a:t>Second level</a:t>
            </a:r>
          </a:p>
        </p:txBody>
      </p:sp>
      <p:sp>
        <p:nvSpPr>
          <p:cNvPr id="8" name="Picture Placeholder">
            <a:extLst>
              <a:ext uri="{FF2B5EF4-FFF2-40B4-BE49-F238E27FC236}">
                <a16:creationId xmlns:a16="http://schemas.microsoft.com/office/drawing/2014/main" id="{FA25714C-7CBE-0E41-0C24-59F13930F734}"/>
              </a:ext>
            </a:extLst>
          </p:cNvPr>
          <p:cNvSpPr>
            <a:spLocks noGrp="1"/>
          </p:cNvSpPr>
          <p:nvPr>
            <p:ph type="pic" sz="quarter" idx="13" hasCustomPrompt="1"/>
          </p:nvPr>
        </p:nvSpPr>
        <p:spPr>
          <a:xfrm>
            <a:off x="8051800" y="0"/>
            <a:ext cx="41402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Tree>
    <p:extLst>
      <p:ext uri="{BB962C8B-B14F-4D97-AF65-F5344CB8AC3E}">
        <p14:creationId xmlns:p14="http://schemas.microsoft.com/office/powerpoint/2010/main" val="819251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ntent slide: title + content + blue bkg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8D85F9-72D0-9825-DBAF-CEB536715D3C}"/>
              </a:ext>
              <a:ext uri="{C183D7F6-B498-43B3-948B-1728B52AA6E4}">
                <adec:decorative xmlns:adec="http://schemas.microsoft.com/office/drawing/2017/decorative" val="1"/>
              </a:ext>
            </a:extLst>
          </p:cNvPr>
          <p:cNvSpPr/>
          <p:nvPr userDrawn="1"/>
        </p:nvSpPr>
        <p:spPr>
          <a:xfrm>
            <a:off x="0" y="0"/>
            <a:ext cx="41402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39E00-9534-2BC8-B551-4FFAAFE2D87D}"/>
              </a:ext>
            </a:extLst>
          </p:cNvPr>
          <p:cNvSpPr>
            <a:spLocks noGrp="1"/>
          </p:cNvSpPr>
          <p:nvPr>
            <p:ph type="title" hasCustomPrompt="1"/>
          </p:nvPr>
        </p:nvSpPr>
        <p:spPr>
          <a:xfrm>
            <a:off x="6324600" y="228600"/>
            <a:ext cx="5638800" cy="2330449"/>
          </a:xfrm>
        </p:spPr>
        <p:txBody>
          <a:bodyPr anchor="b" anchorCtr="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47AFF304-1486-FC54-1ABD-784BB5A36F0F}"/>
              </a:ext>
            </a:extLst>
          </p:cNvPr>
          <p:cNvSpPr>
            <a:spLocks noGrp="1"/>
          </p:cNvSpPr>
          <p:nvPr>
            <p:ph type="dt" sz="half" idx="10"/>
          </p:nvPr>
        </p:nvSpPr>
        <p:spPr/>
        <p:txBody>
          <a:bodyPr/>
          <a:lstStyle/>
          <a:p>
            <a:fld id="{210B6006-B5BC-46EF-8BE7-35DBD6C5E821}" type="datetime1">
              <a:rPr lang="en-US" smtClean="0"/>
              <a:t>7/17/2025</a:t>
            </a:fld>
            <a:endParaRPr lang="en-US"/>
          </a:p>
        </p:txBody>
      </p:sp>
      <p:sp>
        <p:nvSpPr>
          <p:cNvPr id="4" name="Footer Placeholder 3">
            <a:extLst>
              <a:ext uri="{FF2B5EF4-FFF2-40B4-BE49-F238E27FC236}">
                <a16:creationId xmlns:a16="http://schemas.microsoft.com/office/drawing/2014/main" id="{9ADCE814-022A-3D08-B1F4-07DBC54C54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6048A4-7DEA-172C-A910-776159647EAF}"/>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6" name="Content Placeholder 3">
            <a:extLst>
              <a:ext uri="{FF2B5EF4-FFF2-40B4-BE49-F238E27FC236}">
                <a16:creationId xmlns:a16="http://schemas.microsoft.com/office/drawing/2014/main" id="{B2FC7A9A-6DD5-6F9E-4615-000FBC300C2B}"/>
              </a:ext>
            </a:extLst>
          </p:cNvPr>
          <p:cNvSpPr>
            <a:spLocks noGrp="1"/>
          </p:cNvSpPr>
          <p:nvPr>
            <p:ph sz="half" idx="2" hasCustomPrompt="1"/>
          </p:nvPr>
        </p:nvSpPr>
        <p:spPr>
          <a:xfrm>
            <a:off x="6324600" y="2787650"/>
            <a:ext cx="5638800" cy="3613149"/>
          </a:xfrm>
        </p:spPr>
        <p:txBody>
          <a:bodyPr rIns="0"/>
          <a:lstStyle>
            <a:lvl1pPr>
              <a:defRPr>
                <a:solidFill>
                  <a:schemeClr val="tx1"/>
                </a:solidFill>
              </a:defRPr>
            </a:lvl1pPr>
            <a:lvl2pPr>
              <a:defRPr>
                <a:solidFill>
                  <a:schemeClr val="tx1"/>
                </a:solidFill>
              </a:defRPr>
            </a:lvl2pPr>
          </a:lstStyle>
          <a:p>
            <a:pPr lvl="0"/>
            <a:r>
              <a:rPr lang="en-US"/>
              <a:t>Click to add text or choose an icon below to insert other content</a:t>
            </a:r>
          </a:p>
          <a:p>
            <a:pPr lvl="1"/>
            <a:r>
              <a:rPr lang="en-US"/>
              <a:t>Second level</a:t>
            </a:r>
          </a:p>
        </p:txBody>
      </p:sp>
      <p:sp>
        <p:nvSpPr>
          <p:cNvPr id="7" name="Rectangle 6">
            <a:extLst>
              <a:ext uri="{FF2B5EF4-FFF2-40B4-BE49-F238E27FC236}">
                <a16:creationId xmlns:a16="http://schemas.microsoft.com/office/drawing/2014/main" id="{67D8636C-F1F5-CD10-8AA6-6B21119876D9}"/>
              </a:ext>
              <a:ext uri="{C183D7F6-B498-43B3-948B-1728B52AA6E4}">
                <adec:decorative xmlns:adec="http://schemas.microsoft.com/office/drawing/2017/decorative" val="1"/>
              </a:ext>
            </a:extLst>
          </p:cNvPr>
          <p:cNvSpPr/>
          <p:nvPr/>
        </p:nvSpPr>
        <p:spPr>
          <a:xfrm>
            <a:off x="0" y="0"/>
            <a:ext cx="41402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60954D55-F7FD-39FE-DF78-A5383280072C}"/>
              </a:ext>
            </a:extLst>
          </p:cNvPr>
          <p:cNvSpPr>
            <a:spLocks noGrp="1"/>
          </p:cNvSpPr>
          <p:nvPr>
            <p:ph sz="quarter" idx="13" hasCustomPrompt="1"/>
          </p:nvPr>
        </p:nvSpPr>
        <p:spPr>
          <a:xfrm>
            <a:off x="0" y="1279525"/>
            <a:ext cx="6096000" cy="5121275"/>
          </a:xfrm>
          <a:solidFill>
            <a:schemeClr val="tx1">
              <a:lumMod val="75000"/>
            </a:schemeClr>
          </a:solidFill>
        </p:spPr>
        <p:txBody>
          <a:bodyPr anchor="b"/>
          <a:lstStyle>
            <a:lvl1pPr marL="0" indent="0" algn="ctr">
              <a:buNone/>
              <a:defRPr sz="2000">
                <a:solidFill>
                  <a:schemeClr val="tx1">
                    <a:lumMod val="50000"/>
                  </a:schemeClr>
                </a:solidFill>
              </a:defRPr>
            </a:lvl1pPr>
            <a:lvl2pPr algn="ctr">
              <a:defRPr/>
            </a:lvl2pPr>
            <a:lvl3pPr algn="ctr">
              <a:defRPr/>
            </a:lvl3pPr>
            <a:lvl4pPr algn="ctr">
              <a:defRPr/>
            </a:lvl4pPr>
            <a:lvl5pPr algn="ctr">
              <a:defRPr/>
            </a:lvl5pPr>
          </a:lstStyle>
          <a:p>
            <a:pPr lvl="0"/>
            <a:r>
              <a:rPr lang="en-US"/>
              <a:t>Click icon to insert content</a:t>
            </a:r>
          </a:p>
        </p:txBody>
      </p:sp>
    </p:spTree>
    <p:extLst>
      <p:ext uri="{BB962C8B-B14F-4D97-AF65-F5344CB8AC3E}">
        <p14:creationId xmlns:p14="http://schemas.microsoft.com/office/powerpoint/2010/main" val="279505489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Title + Content w/ blue bkgn + content placehol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ABEB8B-B474-3C5A-1772-05FB81992ED4}"/>
              </a:ext>
              <a:ext uri="{C183D7F6-B498-43B3-948B-1728B52AA6E4}">
                <adec:decorative xmlns:adec="http://schemas.microsoft.com/office/drawing/2017/decorative" val="1"/>
              </a:ext>
            </a:extLst>
          </p:cNvPr>
          <p:cNvSpPr/>
          <p:nvPr/>
        </p:nvSpPr>
        <p:spPr>
          <a:xfrm>
            <a:off x="6324600" y="0"/>
            <a:ext cx="58674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A3B091-4A3E-D05F-CDB8-B278E1BB6483}"/>
              </a:ext>
              <a:ext uri="{C183D7F6-B498-43B3-948B-1728B52AA6E4}">
                <adec:decorative xmlns:adec="http://schemas.microsoft.com/office/drawing/2017/decorative" val="1"/>
              </a:ext>
            </a:extLst>
          </p:cNvPr>
          <p:cNvSpPr/>
          <p:nvPr userDrawn="1"/>
        </p:nvSpPr>
        <p:spPr>
          <a:xfrm>
            <a:off x="6324600" y="0"/>
            <a:ext cx="58674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97C33-2811-E90A-A66B-334134EF37F2}"/>
              </a:ext>
            </a:extLst>
          </p:cNvPr>
          <p:cNvSpPr>
            <a:spLocks noGrp="1"/>
          </p:cNvSpPr>
          <p:nvPr>
            <p:ph type="title" hasCustomPrompt="1"/>
          </p:nvPr>
        </p:nvSpPr>
        <p:spPr>
          <a:xfrm>
            <a:off x="457200" y="228601"/>
            <a:ext cx="56388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236221E4-DDDB-1175-36AE-304E4BD26320}"/>
              </a:ext>
            </a:extLst>
          </p:cNvPr>
          <p:cNvSpPr>
            <a:spLocks noGrp="1"/>
          </p:cNvSpPr>
          <p:nvPr>
            <p:ph type="dt" sz="half" idx="10"/>
          </p:nvPr>
        </p:nvSpPr>
        <p:spPr/>
        <p:txBody>
          <a:bodyPr/>
          <a:lstStyle/>
          <a:p>
            <a:fld id="{CA738977-90EF-4BBA-A728-07E400ABBA1D}" type="datetime1">
              <a:rPr lang="en-US" smtClean="0"/>
              <a:t>7/17/2025</a:t>
            </a:fld>
            <a:endParaRPr lang="en-US"/>
          </a:p>
        </p:txBody>
      </p:sp>
      <p:sp>
        <p:nvSpPr>
          <p:cNvPr id="4" name="Footer Placeholder 3">
            <a:extLst>
              <a:ext uri="{FF2B5EF4-FFF2-40B4-BE49-F238E27FC236}">
                <a16:creationId xmlns:a16="http://schemas.microsoft.com/office/drawing/2014/main" id="{A93D420A-194F-A6DD-FDF1-6861990BC7A6}"/>
              </a:ext>
            </a:extLst>
          </p:cNvPr>
          <p:cNvSpPr>
            <a:spLocks noGrp="1"/>
          </p:cNvSpPr>
          <p:nvPr>
            <p:ph type="ftr" sz="quarter" idx="11"/>
          </p:nvPr>
        </p:nvSpPr>
        <p:spPr/>
        <p:txBody>
          <a:bodyPr/>
          <a:lstStyle>
            <a:lvl1pPr>
              <a:defRPr>
                <a:solidFill>
                  <a:schemeClr val="tx1">
                    <a:lumMod val="50000"/>
                  </a:schemeClr>
                </a:solidFill>
              </a:defRPr>
            </a:lvl1pPr>
          </a:lstStyle>
          <a:p>
            <a:endParaRPr lang="en-US"/>
          </a:p>
        </p:txBody>
      </p:sp>
      <p:sp>
        <p:nvSpPr>
          <p:cNvPr id="5" name="Slide Number Placeholder 4">
            <a:extLst>
              <a:ext uri="{FF2B5EF4-FFF2-40B4-BE49-F238E27FC236}">
                <a16:creationId xmlns:a16="http://schemas.microsoft.com/office/drawing/2014/main" id="{077F8341-3C03-F7E5-713F-94EDAC581CE2}"/>
              </a:ext>
            </a:extLst>
          </p:cNvPr>
          <p:cNvSpPr>
            <a:spLocks noGrp="1"/>
          </p:cNvSpPr>
          <p:nvPr>
            <p:ph type="sldNum" sz="quarter" idx="12"/>
          </p:nvPr>
        </p:nvSpPr>
        <p:spPr/>
        <p:txBody>
          <a:bodyPr/>
          <a:lstStyle>
            <a:lvl1pPr>
              <a:defRPr>
                <a:solidFill>
                  <a:schemeClr val="tx1">
                    <a:lumMod val="50000"/>
                  </a:schemeClr>
                </a:solidFill>
              </a:defRPr>
            </a:lvl1pPr>
          </a:lstStyle>
          <a:p>
            <a:fld id="{087AD81C-07CB-403E-B0F1-2B30BE5AE71F}" type="slidenum">
              <a:rPr lang="en-US" smtClean="0"/>
              <a:pPr/>
              <a:t>‹#›</a:t>
            </a:fld>
            <a:endParaRPr lang="en-US"/>
          </a:p>
        </p:txBody>
      </p:sp>
      <p:sp>
        <p:nvSpPr>
          <p:cNvPr id="8" name="Content Placeholder 3">
            <a:extLst>
              <a:ext uri="{FF2B5EF4-FFF2-40B4-BE49-F238E27FC236}">
                <a16:creationId xmlns:a16="http://schemas.microsoft.com/office/drawing/2014/main" id="{E0113D79-149E-9509-F3F1-3D50CFE19022}"/>
              </a:ext>
            </a:extLst>
          </p:cNvPr>
          <p:cNvSpPr>
            <a:spLocks noGrp="1"/>
          </p:cNvSpPr>
          <p:nvPr>
            <p:ph sz="half" idx="2" hasCustomPrompt="1"/>
          </p:nvPr>
        </p:nvSpPr>
        <p:spPr>
          <a:xfrm>
            <a:off x="457200" y="1508124"/>
            <a:ext cx="5410201" cy="4892675"/>
          </a:xfrm>
        </p:spPr>
        <p:txBody>
          <a:bodyPr rIns="228600"/>
          <a:lstStyle>
            <a:lvl1pPr>
              <a:defRPr>
                <a:solidFill>
                  <a:schemeClr val="tx1"/>
                </a:solidFill>
              </a:defRPr>
            </a:lvl1pPr>
            <a:lvl2pPr>
              <a:defRPr>
                <a:solidFill>
                  <a:schemeClr val="tx1"/>
                </a:solidFill>
              </a:defRPr>
            </a:lvl2pPr>
          </a:lstStyle>
          <a:p>
            <a:pPr lvl="0"/>
            <a:r>
              <a:rPr lang="en-US"/>
              <a:t>Click to add text or choose an icon below to insert other content</a:t>
            </a:r>
          </a:p>
          <a:p>
            <a:pPr lvl="1"/>
            <a:r>
              <a:rPr lang="en-US"/>
              <a:t>Second level</a:t>
            </a:r>
          </a:p>
        </p:txBody>
      </p:sp>
      <p:sp>
        <p:nvSpPr>
          <p:cNvPr id="9" name="Content Placeholder 9">
            <a:extLst>
              <a:ext uri="{FF2B5EF4-FFF2-40B4-BE49-F238E27FC236}">
                <a16:creationId xmlns:a16="http://schemas.microsoft.com/office/drawing/2014/main" id="{8130B105-E006-A432-F577-2766F51577A5}"/>
              </a:ext>
            </a:extLst>
          </p:cNvPr>
          <p:cNvSpPr>
            <a:spLocks noGrp="1"/>
          </p:cNvSpPr>
          <p:nvPr>
            <p:ph sz="quarter" idx="13" hasCustomPrompt="1"/>
          </p:nvPr>
        </p:nvSpPr>
        <p:spPr>
          <a:xfrm>
            <a:off x="5867401" y="1279525"/>
            <a:ext cx="6324599" cy="5121275"/>
          </a:xfrm>
          <a:solidFill>
            <a:schemeClr val="tx1">
              <a:lumMod val="75000"/>
            </a:schemeClr>
          </a:solidFill>
        </p:spPr>
        <p:txBody>
          <a:bodyPr anchor="b"/>
          <a:lstStyle>
            <a:lvl1pPr marL="0" indent="0" algn="ctr">
              <a:buNone/>
              <a:defRPr sz="2000">
                <a:solidFill>
                  <a:schemeClr val="tx1">
                    <a:lumMod val="50000"/>
                  </a:schemeClr>
                </a:solidFill>
              </a:defRPr>
            </a:lvl1pPr>
            <a:lvl2pPr algn="ctr">
              <a:defRPr/>
            </a:lvl2pPr>
            <a:lvl3pPr algn="ctr">
              <a:defRPr/>
            </a:lvl3pPr>
            <a:lvl4pPr algn="ctr">
              <a:defRPr/>
            </a:lvl4pPr>
            <a:lvl5pPr algn="ctr">
              <a:defRPr/>
            </a:lvl5pPr>
          </a:lstStyle>
          <a:p>
            <a:pPr lvl="0"/>
            <a:r>
              <a:rPr lang="en-US"/>
              <a:t>Click icon to insert content</a:t>
            </a:r>
          </a:p>
        </p:txBody>
      </p:sp>
    </p:spTree>
    <p:extLst>
      <p:ext uri="{BB962C8B-B14F-4D97-AF65-F5344CB8AC3E}">
        <p14:creationId xmlns:p14="http://schemas.microsoft.com/office/powerpoint/2010/main" val="325286138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slide: Title + cont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2004-7537-3077-C14C-FD16272EC3BE}"/>
              </a:ext>
            </a:extLst>
          </p:cNvPr>
          <p:cNvSpPr>
            <a:spLocks noGrp="1"/>
          </p:cNvSpPr>
          <p:nvPr>
            <p:ph type="title" hasCustomPrompt="1"/>
          </p:nvPr>
        </p:nvSpPr>
        <p:spPr>
          <a:xfrm>
            <a:off x="6324600" y="228601"/>
            <a:ext cx="5638800" cy="1050924"/>
          </a:xfrm>
        </p:spPr>
        <p:txBody>
          <a:bodyPr lIns="22860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8144FF52-B766-816A-37C6-8ED9F20A7102}"/>
              </a:ext>
            </a:extLst>
          </p:cNvPr>
          <p:cNvSpPr>
            <a:spLocks noGrp="1"/>
          </p:cNvSpPr>
          <p:nvPr>
            <p:ph type="dt" sz="half" idx="10"/>
          </p:nvPr>
        </p:nvSpPr>
        <p:spPr/>
        <p:txBody>
          <a:bodyPr/>
          <a:lstStyle/>
          <a:p>
            <a:fld id="{FFCF3975-4DBD-4742-B18C-4A9E6D719542}" type="datetime1">
              <a:rPr lang="en-US" smtClean="0"/>
              <a:t>7/17/2025</a:t>
            </a:fld>
            <a:endParaRPr lang="en-US"/>
          </a:p>
        </p:txBody>
      </p:sp>
      <p:sp>
        <p:nvSpPr>
          <p:cNvPr id="4" name="Footer Placeholder 3">
            <a:extLst>
              <a:ext uri="{FF2B5EF4-FFF2-40B4-BE49-F238E27FC236}">
                <a16:creationId xmlns:a16="http://schemas.microsoft.com/office/drawing/2014/main" id="{A3CA408F-30B3-F4A3-1918-0AC2F0EAE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F12191-9152-3226-7860-3B4640942E61}"/>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Picture Placeholder">
            <a:extLst>
              <a:ext uri="{FF2B5EF4-FFF2-40B4-BE49-F238E27FC236}">
                <a16:creationId xmlns:a16="http://schemas.microsoft.com/office/drawing/2014/main" id="{11BF81AD-96AA-FC49-2186-4636C37639F1}"/>
              </a:ext>
            </a:extLst>
          </p:cNvPr>
          <p:cNvSpPr>
            <a:spLocks noGrp="1"/>
          </p:cNvSpPr>
          <p:nvPr>
            <p:ph type="pic" sz="quarter" idx="13" hasCustomPrompt="1"/>
          </p:nvPr>
        </p:nvSpPr>
        <p:spPr>
          <a:xfrm>
            <a:off x="0" y="0"/>
            <a:ext cx="63246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
        <p:nvSpPr>
          <p:cNvPr id="8" name="Content Placeholder 3">
            <a:extLst>
              <a:ext uri="{FF2B5EF4-FFF2-40B4-BE49-F238E27FC236}">
                <a16:creationId xmlns:a16="http://schemas.microsoft.com/office/drawing/2014/main" id="{AD555239-E469-96CA-B14B-857D581C7BF3}"/>
              </a:ext>
            </a:extLst>
          </p:cNvPr>
          <p:cNvSpPr>
            <a:spLocks noGrp="1"/>
          </p:cNvSpPr>
          <p:nvPr>
            <p:ph sz="half" idx="2" hasCustomPrompt="1"/>
          </p:nvPr>
        </p:nvSpPr>
        <p:spPr>
          <a:xfrm>
            <a:off x="5844539" y="1279526"/>
            <a:ext cx="6118861" cy="5121274"/>
          </a:xfrm>
          <a:solidFill>
            <a:schemeClr val="bg1"/>
          </a:solidFill>
        </p:spPr>
        <p:txBody>
          <a:bodyPr lIns="228600" tIns="228600" rIns="228600"/>
          <a:lstStyle>
            <a:lvl1pPr>
              <a:defRPr/>
            </a:lvl1pPr>
            <a:lvl2pPr>
              <a:defRPr/>
            </a:lvl2pPr>
          </a:lstStyle>
          <a:p>
            <a:pPr lvl="0"/>
            <a:r>
              <a:rPr lang="en-US"/>
              <a:t>Click to add text or choose an icon below to insert other content</a:t>
            </a:r>
          </a:p>
          <a:p>
            <a:pPr lvl="1"/>
            <a:r>
              <a:rPr lang="en-US"/>
              <a:t>Second level</a:t>
            </a:r>
          </a:p>
        </p:txBody>
      </p:sp>
      <p:sp>
        <p:nvSpPr>
          <p:cNvPr id="6" name="GreenDot">
            <a:extLst>
              <a:ext uri="{FF2B5EF4-FFF2-40B4-BE49-F238E27FC236}">
                <a16:creationId xmlns:a16="http://schemas.microsoft.com/office/drawing/2014/main" id="{1727B807-8282-27FB-DE3A-C093E01CC00B}"/>
              </a:ext>
            </a:extLst>
          </p:cNvPr>
          <p:cNvSpPr/>
          <p:nvPr/>
        </p:nvSpPr>
        <p:spPr>
          <a:xfrm>
            <a:off x="6576061"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eenDot">
            <a:extLst>
              <a:ext uri="{FF2B5EF4-FFF2-40B4-BE49-F238E27FC236}">
                <a16:creationId xmlns:a16="http://schemas.microsoft.com/office/drawing/2014/main" id="{2481A76D-405F-31BA-5367-78B04ED137F4}"/>
              </a:ext>
            </a:extLst>
          </p:cNvPr>
          <p:cNvSpPr/>
          <p:nvPr userDrawn="1"/>
        </p:nvSpPr>
        <p:spPr>
          <a:xfrm>
            <a:off x="6576061"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63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Title + 2 content placeholders">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4561B35D-DC70-919D-15D8-7CB66D44FCC6}"/>
              </a:ext>
            </a:extLst>
          </p:cNvPr>
          <p:cNvSpPr>
            <a:spLocks noGrp="1"/>
          </p:cNvSpPr>
          <p:nvPr>
            <p:ph type="dt" sz="half" idx="10"/>
          </p:nvPr>
        </p:nvSpPr>
        <p:spPr/>
        <p:txBody>
          <a:bodyPr/>
          <a:lstStyle/>
          <a:p>
            <a:fld id="{6269E372-489F-4EF3-8E4D-20A8C6A2A182}" type="datetime1">
              <a:rPr lang="en-US" smtClean="0"/>
              <a:t>7/17/2025</a:t>
            </a:fld>
            <a:endParaRPr lang="en-US"/>
          </a:p>
        </p:txBody>
      </p:sp>
      <p:sp>
        <p:nvSpPr>
          <p:cNvPr id="6" name="Footer Placeholder 5">
            <a:extLst>
              <a:ext uri="{FF2B5EF4-FFF2-40B4-BE49-F238E27FC236}">
                <a16:creationId xmlns:a16="http://schemas.microsoft.com/office/drawing/2014/main" id="{F9F09F22-B78C-CB40-D3CE-A8BD5E94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B1AC-19B0-5BB2-B292-3A25E14A331D}"/>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760F5A81-D9A5-D643-7BB7-E939F5D86301}"/>
              </a:ext>
            </a:extLst>
          </p:cNvPr>
          <p:cNvSpPr>
            <a:spLocks noGrp="1"/>
          </p:cNvSpPr>
          <p:nvPr>
            <p:ph sz="quarter" idx="22" hasCustomPrompt="1"/>
          </p:nvPr>
        </p:nvSpPr>
        <p:spPr>
          <a:xfrm>
            <a:off x="457200" y="1508125"/>
            <a:ext cx="5638800" cy="4892675"/>
          </a:xfrm>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p:txBody>
      </p:sp>
      <p:sp>
        <p:nvSpPr>
          <p:cNvPr id="12" name="Content Placeholder 11">
            <a:extLst>
              <a:ext uri="{FF2B5EF4-FFF2-40B4-BE49-F238E27FC236}">
                <a16:creationId xmlns:a16="http://schemas.microsoft.com/office/drawing/2014/main" id="{710523C3-2395-0A7F-9905-03D8A85619E6}"/>
              </a:ext>
            </a:extLst>
          </p:cNvPr>
          <p:cNvSpPr>
            <a:spLocks noGrp="1"/>
          </p:cNvSpPr>
          <p:nvPr>
            <p:ph sz="quarter" idx="23" hasCustomPrompt="1"/>
          </p:nvPr>
        </p:nvSpPr>
        <p:spPr>
          <a:xfrm>
            <a:off x="6324600" y="1508125"/>
            <a:ext cx="5638800" cy="4892675"/>
          </a:xfrm>
        </p:spPr>
        <p:txBody>
          <a:bodyPr/>
          <a:lstStyle/>
          <a:p>
            <a:pPr lvl="0"/>
            <a:r>
              <a:rPr lang="en-US"/>
              <a:t>Click to edit text or choose an icon below to insert other content</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25CE8D9-9542-C198-CA16-E458F2C162A1}"/>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1286287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slide: 2 titles + 2 content placeholders">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63F323-FB9F-0E9F-50F6-4E14C69A554D}"/>
              </a:ext>
              <a:ext uri="{C183D7F6-B498-43B3-948B-1728B52AA6E4}">
                <adec:decorative xmlns:adec="http://schemas.microsoft.com/office/drawing/2017/decorative" val="1"/>
              </a:ext>
            </a:extLst>
          </p:cNvPr>
          <p:cNvSpPr/>
          <p:nvPr userDrawn="1"/>
        </p:nvSpPr>
        <p:spPr>
          <a:xfrm>
            <a:off x="0" y="0"/>
            <a:ext cx="6210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7019F-A9B6-4572-9DA5-1399F597ECA6}"/>
              </a:ext>
            </a:extLst>
          </p:cNvPr>
          <p:cNvSpPr>
            <a:spLocks noGrp="1"/>
          </p:cNvSpPr>
          <p:nvPr>
            <p:ph type="title" hasCustomPrompt="1"/>
          </p:nvPr>
        </p:nvSpPr>
        <p:spPr>
          <a:xfrm>
            <a:off x="457200" y="228601"/>
            <a:ext cx="5638800" cy="1050924"/>
          </a:xfrm>
        </p:spPr>
        <p:txBody>
          <a:bodyPr/>
          <a:lstStyle>
            <a:lvl1pPr>
              <a:defRPr>
                <a:solidFill>
                  <a:schemeClr val="tx1"/>
                </a:solidFill>
              </a:defRPr>
            </a:lvl1pPr>
          </a:lstStyle>
          <a:p>
            <a:r>
              <a:rPr lang="en-US"/>
              <a:t>Compare</a:t>
            </a:r>
          </a:p>
        </p:txBody>
      </p:sp>
      <p:sp>
        <p:nvSpPr>
          <p:cNvPr id="7" name="Content Placeholder 2">
            <a:extLst>
              <a:ext uri="{FF2B5EF4-FFF2-40B4-BE49-F238E27FC236}">
                <a16:creationId xmlns:a16="http://schemas.microsoft.com/office/drawing/2014/main" id="{92622EF5-42D7-FFFC-D976-D399FA8A497D}"/>
              </a:ext>
            </a:extLst>
          </p:cNvPr>
          <p:cNvSpPr>
            <a:spLocks noGrp="1"/>
          </p:cNvSpPr>
          <p:nvPr>
            <p:ph sz="half" idx="1" hasCustomPrompt="1"/>
          </p:nvPr>
        </p:nvSpPr>
        <p:spPr>
          <a:xfrm>
            <a:off x="457200" y="1508124"/>
            <a:ext cx="5638800" cy="4892675"/>
          </a:xfrm>
        </p:spPr>
        <p:txBody>
          <a:bodyPr/>
          <a:lstStyle>
            <a:lvl1pPr>
              <a:defRPr>
                <a:solidFill>
                  <a:schemeClr val="tx1"/>
                </a:solidFill>
              </a:defRPr>
            </a:lvl1pPr>
            <a:lvl2pPr>
              <a:defRPr>
                <a:solidFill>
                  <a:schemeClr val="tx1"/>
                </a:solidFill>
              </a:defRPr>
            </a:lvl2pPr>
          </a:lstStyle>
          <a:p>
            <a:pPr lvl="0"/>
            <a:r>
              <a:rPr lang="en-US"/>
              <a:t>Click to add text or choose an icon below to insert other content</a:t>
            </a:r>
          </a:p>
          <a:p>
            <a:pPr lvl="1"/>
            <a:r>
              <a:rPr lang="en-US"/>
              <a:t>Second level</a:t>
            </a:r>
          </a:p>
        </p:txBody>
      </p:sp>
      <p:sp>
        <p:nvSpPr>
          <p:cNvPr id="8" name="Content Placeholder 3">
            <a:extLst>
              <a:ext uri="{FF2B5EF4-FFF2-40B4-BE49-F238E27FC236}">
                <a16:creationId xmlns:a16="http://schemas.microsoft.com/office/drawing/2014/main" id="{D21F8D42-2A55-EE9F-D8A9-DBA33C2C3FAA}"/>
              </a:ext>
            </a:extLst>
          </p:cNvPr>
          <p:cNvSpPr>
            <a:spLocks noGrp="1"/>
          </p:cNvSpPr>
          <p:nvPr>
            <p:ph sz="half" idx="2" hasCustomPrompt="1"/>
          </p:nvPr>
        </p:nvSpPr>
        <p:spPr>
          <a:xfrm>
            <a:off x="6324600" y="1508124"/>
            <a:ext cx="5638800" cy="4892675"/>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add text or choose an icon below to insert other content</a:t>
            </a:r>
          </a:p>
          <a:p>
            <a:pPr lvl="1"/>
            <a:r>
              <a:rPr lang="en-US"/>
              <a:t>Second level</a:t>
            </a:r>
          </a:p>
        </p:txBody>
      </p:sp>
      <p:sp>
        <p:nvSpPr>
          <p:cNvPr id="9" name="Date Placeholder 8" hidden="1">
            <a:extLst>
              <a:ext uri="{FF2B5EF4-FFF2-40B4-BE49-F238E27FC236}">
                <a16:creationId xmlns:a16="http://schemas.microsoft.com/office/drawing/2014/main" id="{4A0CC962-2483-8361-27FB-79C34995CB39}"/>
              </a:ext>
            </a:extLst>
          </p:cNvPr>
          <p:cNvSpPr>
            <a:spLocks noGrp="1"/>
          </p:cNvSpPr>
          <p:nvPr>
            <p:ph type="dt" sz="half" idx="16"/>
          </p:nvPr>
        </p:nvSpPr>
        <p:spPr/>
        <p:txBody>
          <a:bodyPr/>
          <a:lstStyle/>
          <a:p>
            <a:fld id="{94DB0AC4-F20E-443B-B985-A0F65FCA3A73}" type="datetime1">
              <a:rPr lang="en-US" smtClean="0"/>
              <a:t>7/17/2025</a:t>
            </a:fld>
            <a:endParaRPr lang="en-US"/>
          </a:p>
        </p:txBody>
      </p:sp>
      <p:sp>
        <p:nvSpPr>
          <p:cNvPr id="10" name="Footer Placeholder 9">
            <a:extLst>
              <a:ext uri="{FF2B5EF4-FFF2-40B4-BE49-F238E27FC236}">
                <a16:creationId xmlns:a16="http://schemas.microsoft.com/office/drawing/2014/main" id="{CD2FA647-DED3-F386-E78B-0CB4FDC9C70E}"/>
              </a:ext>
            </a:extLst>
          </p:cNvPr>
          <p:cNvSpPr>
            <a:spLocks noGrp="1"/>
          </p:cNvSpPr>
          <p:nvPr>
            <p:ph type="ftr" sz="quarter" idx="17"/>
          </p:nvPr>
        </p:nvSpPr>
        <p:spPr/>
        <p:txBody>
          <a:bodyPr/>
          <a:lstStyle>
            <a:lvl1pPr>
              <a:defRPr>
                <a:solidFill>
                  <a:schemeClr val="tx1">
                    <a:lumMod val="75000"/>
                  </a:schemeClr>
                </a:solidFill>
              </a:defRPr>
            </a:lvl1pPr>
          </a:lstStyle>
          <a:p>
            <a:endParaRPr lang="en-US"/>
          </a:p>
        </p:txBody>
      </p:sp>
      <p:sp>
        <p:nvSpPr>
          <p:cNvPr id="11" name="Slide Number Placeholder 10">
            <a:extLst>
              <a:ext uri="{FF2B5EF4-FFF2-40B4-BE49-F238E27FC236}">
                <a16:creationId xmlns:a16="http://schemas.microsoft.com/office/drawing/2014/main" id="{619C60E1-796F-8956-EB73-A2424C61B1D9}"/>
              </a:ext>
            </a:extLst>
          </p:cNvPr>
          <p:cNvSpPr>
            <a:spLocks noGrp="1"/>
          </p:cNvSpPr>
          <p:nvPr>
            <p:ph type="sldNum" sz="quarter" idx="18"/>
          </p:nvPr>
        </p:nvSpPr>
        <p:spPr/>
        <p:txBody>
          <a:bodyPr/>
          <a:lstStyle>
            <a:lvl1pPr>
              <a:defRPr>
                <a:solidFill>
                  <a:schemeClr val="tx1">
                    <a:lumMod val="75000"/>
                  </a:schemeClr>
                </a:solidFill>
              </a:defRPr>
            </a:lvl1pPr>
          </a:lstStyle>
          <a:p>
            <a:fld id="{087AD81C-07CB-403E-B0F1-2B30BE5AE71F}" type="slidenum">
              <a:rPr lang="en-US" smtClean="0"/>
              <a:pPr/>
              <a:t>‹#›</a:t>
            </a:fld>
            <a:endParaRPr lang="en-US"/>
          </a:p>
        </p:txBody>
      </p:sp>
      <p:sp>
        <p:nvSpPr>
          <p:cNvPr id="14" name="Text Placeholder 13">
            <a:extLst>
              <a:ext uri="{FF2B5EF4-FFF2-40B4-BE49-F238E27FC236}">
                <a16:creationId xmlns:a16="http://schemas.microsoft.com/office/drawing/2014/main" id="{59F95BE0-B750-4934-D8E1-D91FE2FF1F17}"/>
              </a:ext>
            </a:extLst>
          </p:cNvPr>
          <p:cNvSpPr>
            <a:spLocks noGrp="1"/>
          </p:cNvSpPr>
          <p:nvPr>
            <p:ph type="body" sz="quarter" idx="22" hasCustomPrompt="1"/>
          </p:nvPr>
        </p:nvSpPr>
        <p:spPr>
          <a:xfrm>
            <a:off x="6324600" y="228600"/>
            <a:ext cx="5638800" cy="1050925"/>
          </a:xfrm>
        </p:spPr>
        <p:txBody>
          <a:bodyPr tIns="182880"/>
          <a:lstStyle>
            <a:lvl1pPr marL="0" indent="0">
              <a:buNone/>
              <a:defRPr sz="3200" b="1">
                <a:solidFill>
                  <a:schemeClr val="tx1"/>
                </a:solidFill>
              </a:defRPr>
            </a:lvl1pPr>
            <a:lvl2pPr marL="344487"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Contrast</a:t>
            </a:r>
          </a:p>
        </p:txBody>
      </p:sp>
      <p:sp>
        <p:nvSpPr>
          <p:cNvPr id="4" name="GreenDot-Shape">
            <a:extLst>
              <a:ext uri="{FF2B5EF4-FFF2-40B4-BE49-F238E27FC236}">
                <a16:creationId xmlns:a16="http://schemas.microsoft.com/office/drawing/2014/main" id="{8077EF1F-A840-1E6C-1B88-4011826874A8}"/>
              </a:ext>
            </a:extLst>
          </p:cNvPr>
          <p:cNvSpPr/>
          <p:nvPr userDrawn="1"/>
        </p:nvSpPr>
        <p:spPr>
          <a:xfrm>
            <a:off x="5981700"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73265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slide: 2 titles + 2 text placeholder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54D05EF-C957-206F-FCB2-7EA9189CFDBD}"/>
              </a:ext>
              <a:ext uri="{C183D7F6-B498-43B3-948B-1728B52AA6E4}">
                <adec:decorative xmlns:adec="http://schemas.microsoft.com/office/drawing/2017/decorative" val="1"/>
              </a:ext>
            </a:extLst>
          </p:cNvPr>
          <p:cNvSpPr/>
          <p:nvPr userDrawn="1"/>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7" name="Freeform: Shape 6">
            <a:extLst>
              <a:ext uri="{FF2B5EF4-FFF2-40B4-BE49-F238E27FC236}">
                <a16:creationId xmlns:a16="http://schemas.microsoft.com/office/drawing/2014/main" id="{3887543B-EB26-F55C-5D57-380BB4FB83D7}"/>
              </a:ext>
              <a:ext uri="{C183D7F6-B498-43B3-948B-1728B52AA6E4}">
                <adec:decorative xmlns:adec="http://schemas.microsoft.com/office/drawing/2017/decorative" val="1"/>
              </a:ext>
            </a:extLst>
          </p:cNvPr>
          <p:cNvSpPr/>
          <p:nvPr/>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2" name="Problem">
            <a:extLst>
              <a:ext uri="{FF2B5EF4-FFF2-40B4-BE49-F238E27FC236}">
                <a16:creationId xmlns:a16="http://schemas.microsoft.com/office/drawing/2014/main" id="{6AB3E196-5608-CA2A-5D5F-BF400CEEB6BE}"/>
              </a:ext>
            </a:extLst>
          </p:cNvPr>
          <p:cNvSpPr>
            <a:spLocks noGrp="1"/>
          </p:cNvSpPr>
          <p:nvPr>
            <p:ph type="title" hasCustomPrompt="1"/>
          </p:nvPr>
        </p:nvSpPr>
        <p:spPr>
          <a:xfrm>
            <a:off x="457200" y="1508126"/>
            <a:ext cx="5638797" cy="1050924"/>
          </a:xfrm>
        </p:spPr>
        <p:txBody>
          <a:bodyPr tIns="0" anchor="ctr"/>
          <a:lstStyle>
            <a:lvl1pPr algn="ctr">
              <a:defRPr>
                <a:solidFill>
                  <a:schemeClr val="accent3"/>
                </a:solidFill>
              </a:defRPr>
            </a:lvl1pPr>
          </a:lstStyle>
          <a:p>
            <a:r>
              <a:rPr lang="en-US"/>
              <a:t>Problem</a:t>
            </a:r>
          </a:p>
        </p:txBody>
      </p:sp>
      <p:sp>
        <p:nvSpPr>
          <p:cNvPr id="19" name="Solution">
            <a:extLst>
              <a:ext uri="{FF2B5EF4-FFF2-40B4-BE49-F238E27FC236}">
                <a16:creationId xmlns:a16="http://schemas.microsoft.com/office/drawing/2014/main" id="{6BA51856-86EA-BEE1-DE83-BA1A52DBEBAF}"/>
              </a:ext>
            </a:extLst>
          </p:cNvPr>
          <p:cNvSpPr>
            <a:spLocks noGrp="1"/>
          </p:cNvSpPr>
          <p:nvPr>
            <p:ph type="body" sz="quarter" idx="18" hasCustomPrompt="1"/>
          </p:nvPr>
        </p:nvSpPr>
        <p:spPr>
          <a:xfrm>
            <a:off x="6324600" y="1508125"/>
            <a:ext cx="5638799" cy="1050925"/>
          </a:xfrm>
        </p:spPr>
        <p:txBody>
          <a:bodyPr anchor="ctr"/>
          <a:lstStyle>
            <a:lvl1pPr marL="0" indent="0" algn="ctr">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Solution</a:t>
            </a:r>
          </a:p>
        </p:txBody>
      </p:sp>
      <p:sp>
        <p:nvSpPr>
          <p:cNvPr id="3" name="Date Placeholder 2" hidden="1">
            <a:extLst>
              <a:ext uri="{FF2B5EF4-FFF2-40B4-BE49-F238E27FC236}">
                <a16:creationId xmlns:a16="http://schemas.microsoft.com/office/drawing/2014/main" id="{289FB735-8A53-ED1E-2251-D93EDB525940}"/>
              </a:ext>
            </a:extLst>
          </p:cNvPr>
          <p:cNvSpPr>
            <a:spLocks noGrp="1"/>
          </p:cNvSpPr>
          <p:nvPr>
            <p:ph type="dt" sz="half" idx="10"/>
          </p:nvPr>
        </p:nvSpPr>
        <p:spPr/>
        <p:txBody>
          <a:bodyPr/>
          <a:lstStyle/>
          <a:p>
            <a:fld id="{6D5BC09A-4105-4499-9AE7-6D59F683A6EB}" type="datetime1">
              <a:rPr lang="en-US" smtClean="0"/>
              <a:t>7/17/2025</a:t>
            </a:fld>
            <a:endParaRPr lang="en-US"/>
          </a:p>
        </p:txBody>
      </p:sp>
      <p:sp>
        <p:nvSpPr>
          <p:cNvPr id="4" name="Footer Placeholder 3">
            <a:extLst>
              <a:ext uri="{FF2B5EF4-FFF2-40B4-BE49-F238E27FC236}">
                <a16:creationId xmlns:a16="http://schemas.microsoft.com/office/drawing/2014/main" id="{981FDBC3-8309-D189-46B4-3381DB01B7AC}"/>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a:extLst>
              <a:ext uri="{FF2B5EF4-FFF2-40B4-BE49-F238E27FC236}">
                <a16:creationId xmlns:a16="http://schemas.microsoft.com/office/drawing/2014/main" id="{E93BC339-1EE8-61DA-C1B0-ABAB26A729D6}"/>
              </a:ext>
            </a:extLst>
          </p:cNvPr>
          <p:cNvSpPr>
            <a:spLocks noGrp="1"/>
          </p:cNvSpPr>
          <p:nvPr>
            <p:ph type="sldNum" sz="quarter" idx="12"/>
          </p:nvPr>
        </p:nvSpPr>
        <p:spPr/>
        <p:txBody>
          <a:bodyPr/>
          <a:lstStyle>
            <a:lvl1pPr>
              <a:defRPr>
                <a:solidFill>
                  <a:schemeClr val="bg1">
                    <a:lumMod val="85000"/>
                  </a:schemeClr>
                </a:solidFill>
              </a:defRPr>
            </a:lvl1pPr>
          </a:lstStyle>
          <a:p>
            <a:fld id="{087AD81C-07CB-403E-B0F1-2B30BE5AE71F}" type="slidenum">
              <a:rPr lang="en-US" smtClean="0"/>
              <a:pPr/>
              <a:t>‹#›</a:t>
            </a:fld>
            <a:endParaRPr lang="en-US"/>
          </a:p>
        </p:txBody>
      </p:sp>
      <p:sp>
        <p:nvSpPr>
          <p:cNvPr id="8" name="Oval 7">
            <a:extLst>
              <a:ext uri="{FF2B5EF4-FFF2-40B4-BE49-F238E27FC236}">
                <a16:creationId xmlns:a16="http://schemas.microsoft.com/office/drawing/2014/main" id="{1B37881B-65B2-8B1B-DD78-A23885FC9929}"/>
              </a:ext>
            </a:extLst>
          </p:cNvPr>
          <p:cNvSpPr/>
          <p:nvPr/>
        </p:nvSpPr>
        <p:spPr>
          <a:xfrm>
            <a:off x="8864893" y="948329"/>
            <a:ext cx="558211" cy="558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latin typeface="CDM Smith" pitchFamily="2" charset="0"/>
              </a:rPr>
              <a:t>✓</a:t>
            </a:r>
            <a:endParaRPr lang="en-US" sz="2000">
              <a:solidFill>
                <a:schemeClr val="tx2"/>
              </a:solidFill>
            </a:endParaRPr>
          </a:p>
        </p:txBody>
      </p:sp>
      <p:grpSp>
        <p:nvGrpSpPr>
          <p:cNvPr id="9" name="Group 8">
            <a:extLst>
              <a:ext uri="{FF2B5EF4-FFF2-40B4-BE49-F238E27FC236}">
                <a16:creationId xmlns:a16="http://schemas.microsoft.com/office/drawing/2014/main" id="{EA283639-3E6C-653C-A7E3-D37CDA0AF40E}"/>
              </a:ext>
            </a:extLst>
          </p:cNvPr>
          <p:cNvGrpSpPr/>
          <p:nvPr/>
        </p:nvGrpSpPr>
        <p:grpSpPr>
          <a:xfrm>
            <a:off x="2997492" y="976594"/>
            <a:ext cx="558212" cy="558212"/>
            <a:chOff x="2540414" y="1270636"/>
            <a:chExt cx="558212" cy="558212"/>
          </a:xfrm>
        </p:grpSpPr>
        <p:sp>
          <p:nvSpPr>
            <p:cNvPr id="10" name="Freeform: Shape 9">
              <a:extLst>
                <a:ext uri="{FF2B5EF4-FFF2-40B4-BE49-F238E27FC236}">
                  <a16:creationId xmlns:a16="http://schemas.microsoft.com/office/drawing/2014/main" id="{94BD377B-5C83-85A6-918B-590787809A1D}"/>
                </a:ext>
              </a:extLst>
            </p:cNvPr>
            <p:cNvSpPr/>
            <p:nvPr/>
          </p:nvSpPr>
          <p:spPr>
            <a:xfrm>
              <a:off x="2540414" y="1270636"/>
              <a:ext cx="558212" cy="558212"/>
            </a:xfrm>
            <a:custGeom>
              <a:avLst/>
              <a:gdLst>
                <a:gd name="connsiteX0" fmla="*/ 1283599 w 1283598"/>
                <a:gd name="connsiteY0" fmla="*/ 641799 h 1283598"/>
                <a:gd name="connsiteX1" fmla="*/ 1252603 w 1283598"/>
                <a:gd name="connsiteY1" fmla="*/ 839525 h 1283598"/>
                <a:gd name="connsiteX2" fmla="*/ 641799 w 1283598"/>
                <a:gd name="connsiteY2" fmla="*/ 1283599 h 1283598"/>
                <a:gd name="connsiteX3" fmla="*/ 519179 w 1283598"/>
                <a:gd name="connsiteY3" fmla="*/ 1271848 h 1283598"/>
                <a:gd name="connsiteX4" fmla="*/ 4513 w 1283598"/>
                <a:gd name="connsiteY4" fmla="*/ 718267 h 1283598"/>
                <a:gd name="connsiteX5" fmla="*/ 0 w 1283598"/>
                <a:gd name="connsiteY5" fmla="*/ 641799 h 1283598"/>
                <a:gd name="connsiteX6" fmla="*/ 641799 w 1283598"/>
                <a:gd name="connsiteY6" fmla="*/ 0 h 1283598"/>
                <a:gd name="connsiteX7" fmla="*/ 1119338 w 1283598"/>
                <a:gd name="connsiteY7" fmla="*/ 212968 h 1283598"/>
                <a:gd name="connsiteX8" fmla="*/ 1283599 w 1283598"/>
                <a:gd name="connsiteY8" fmla="*/ 641799 h 12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598" h="1283598">
                  <a:moveTo>
                    <a:pt x="1283599" y="641799"/>
                  </a:moveTo>
                  <a:cubicBezTo>
                    <a:pt x="1283599" y="710773"/>
                    <a:pt x="1272699" y="777278"/>
                    <a:pt x="1252603" y="839525"/>
                  </a:cubicBezTo>
                  <a:cubicBezTo>
                    <a:pt x="1169238" y="1097198"/>
                    <a:pt x="927318" y="1283599"/>
                    <a:pt x="641799" y="1283599"/>
                  </a:cubicBezTo>
                  <a:cubicBezTo>
                    <a:pt x="599819" y="1283599"/>
                    <a:pt x="558860" y="1279596"/>
                    <a:pt x="519179" y="1271848"/>
                  </a:cubicBezTo>
                  <a:cubicBezTo>
                    <a:pt x="247881" y="1219393"/>
                    <a:pt x="37467" y="996036"/>
                    <a:pt x="4513" y="718267"/>
                  </a:cubicBezTo>
                  <a:cubicBezTo>
                    <a:pt x="1533" y="693232"/>
                    <a:pt x="0" y="667686"/>
                    <a:pt x="0" y="641799"/>
                  </a:cubicBezTo>
                  <a:cubicBezTo>
                    <a:pt x="0" y="287307"/>
                    <a:pt x="287307" y="0"/>
                    <a:pt x="641799" y="0"/>
                  </a:cubicBezTo>
                  <a:cubicBezTo>
                    <a:pt x="831435" y="0"/>
                    <a:pt x="1001827" y="82258"/>
                    <a:pt x="1119338" y="212968"/>
                  </a:cubicBezTo>
                  <a:cubicBezTo>
                    <a:pt x="1221437" y="326648"/>
                    <a:pt x="1283599" y="476943"/>
                    <a:pt x="1283599" y="641799"/>
                  </a:cubicBezTo>
                  <a:close/>
                </a:path>
              </a:pathLst>
            </a:custGeom>
            <a:solidFill>
              <a:schemeClr val="accent3"/>
            </a:solidFill>
            <a:ln w="12700" cap="flat">
              <a:noFill/>
              <a:prstDash val="solid"/>
              <a:miter/>
            </a:ln>
          </p:spPr>
          <p:txBody>
            <a:bodyPr rtlCol="0" anchor="ctr"/>
            <a:lstStyle/>
            <a:p>
              <a:pPr algn="ctr"/>
              <a:endParaRPr lang="en-GB"/>
            </a:p>
          </p:txBody>
        </p:sp>
        <p:grpSp>
          <p:nvGrpSpPr>
            <p:cNvPr id="11" name="Group 10">
              <a:extLst>
                <a:ext uri="{FF2B5EF4-FFF2-40B4-BE49-F238E27FC236}">
                  <a16:creationId xmlns:a16="http://schemas.microsoft.com/office/drawing/2014/main" id="{B8CBA914-49AE-0FDE-ECFE-68572F3E6040}"/>
                </a:ext>
              </a:extLst>
            </p:cNvPr>
            <p:cNvGrpSpPr/>
            <p:nvPr/>
          </p:nvGrpSpPr>
          <p:grpSpPr>
            <a:xfrm>
              <a:off x="2734815" y="1461648"/>
              <a:ext cx="169410" cy="176189"/>
              <a:chOff x="3357529" y="1497818"/>
              <a:chExt cx="169410" cy="176189"/>
            </a:xfrm>
            <a:solidFill>
              <a:schemeClr val="bg1"/>
            </a:solidFill>
          </p:grpSpPr>
          <p:sp>
            <p:nvSpPr>
              <p:cNvPr id="12" name="Parallelogram 11">
                <a:extLst>
                  <a:ext uri="{FF2B5EF4-FFF2-40B4-BE49-F238E27FC236}">
                    <a16:creationId xmlns:a16="http://schemas.microsoft.com/office/drawing/2014/main" id="{96C21E30-6286-B190-75A8-8A7546A4D3A1}"/>
                  </a:ext>
                </a:extLst>
              </p:cNvPr>
              <p:cNvSpPr/>
              <p:nvPr/>
            </p:nvSpPr>
            <p:spPr>
              <a:xfrm>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A1165816-BEBE-6739-CD2C-38B152B8A918}"/>
                  </a:ext>
                </a:extLst>
              </p:cNvPr>
              <p:cNvSpPr/>
              <p:nvPr/>
            </p:nvSpPr>
            <p:spPr>
              <a:xfrm flipH="1">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Content Placeholder 15">
            <a:extLst>
              <a:ext uri="{FF2B5EF4-FFF2-40B4-BE49-F238E27FC236}">
                <a16:creationId xmlns:a16="http://schemas.microsoft.com/office/drawing/2014/main" id="{3CE174D7-7B1B-89C4-C07B-2C7357C461C4}"/>
              </a:ext>
            </a:extLst>
          </p:cNvPr>
          <p:cNvSpPr>
            <a:spLocks noGrp="1"/>
          </p:cNvSpPr>
          <p:nvPr>
            <p:ph sz="quarter" idx="16" hasCustomPrompt="1"/>
          </p:nvPr>
        </p:nvSpPr>
        <p:spPr>
          <a:xfrm>
            <a:off x="457200" y="2787650"/>
            <a:ext cx="5296853" cy="2560638"/>
          </a:xfrm>
        </p:spPr>
        <p:txBody>
          <a:bodyPr/>
          <a:lstStyle>
            <a:lvl1pPr>
              <a:buClr>
                <a:schemeClr val="accent3"/>
              </a:buClr>
              <a:defRPr/>
            </a:lvl1pPr>
          </a:lstStyle>
          <a:p>
            <a:pPr lvl="0"/>
            <a:r>
              <a:rPr lang="en-US"/>
              <a:t>Click to edit text or on an icon below to add other content</a:t>
            </a:r>
          </a:p>
          <a:p>
            <a:pPr lvl="1"/>
            <a:r>
              <a:rPr lang="en-US"/>
              <a:t>Second level</a:t>
            </a:r>
          </a:p>
        </p:txBody>
      </p:sp>
      <p:sp>
        <p:nvSpPr>
          <p:cNvPr id="17" name="Content Placeholder 15">
            <a:extLst>
              <a:ext uri="{FF2B5EF4-FFF2-40B4-BE49-F238E27FC236}">
                <a16:creationId xmlns:a16="http://schemas.microsoft.com/office/drawing/2014/main" id="{90E75840-53DA-358F-1206-BD9CC4A92DA3}"/>
              </a:ext>
            </a:extLst>
          </p:cNvPr>
          <p:cNvSpPr>
            <a:spLocks noGrp="1"/>
          </p:cNvSpPr>
          <p:nvPr>
            <p:ph sz="quarter" idx="17" hasCustomPrompt="1"/>
          </p:nvPr>
        </p:nvSpPr>
        <p:spPr>
          <a:xfrm>
            <a:off x="6653561" y="2787650"/>
            <a:ext cx="5296853" cy="2560638"/>
          </a:xfrm>
        </p:spPr>
        <p:txBody>
          <a:bodyPr/>
          <a:lstStyle>
            <a:lvl1pPr>
              <a:defRPr>
                <a:solidFill>
                  <a:schemeClr val="bg1"/>
                </a:solidFill>
              </a:defRPr>
            </a:lvl1pPr>
            <a:lvl2pPr>
              <a:buClr>
                <a:srgbClr val="7AC143"/>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or on an icon below to add other content</a:t>
            </a:r>
          </a:p>
          <a:p>
            <a:pPr lvl="1"/>
            <a:r>
              <a:rPr lang="en-US"/>
              <a:t>Second level</a:t>
            </a:r>
          </a:p>
        </p:txBody>
      </p:sp>
      <p:sp>
        <p:nvSpPr>
          <p:cNvPr id="14" name="Oval 13">
            <a:extLst>
              <a:ext uri="{FF2B5EF4-FFF2-40B4-BE49-F238E27FC236}">
                <a16:creationId xmlns:a16="http://schemas.microsoft.com/office/drawing/2014/main" id="{336BFBF8-0D93-3635-926B-ED700180AC80}"/>
              </a:ext>
            </a:extLst>
          </p:cNvPr>
          <p:cNvSpPr/>
          <p:nvPr userDrawn="1"/>
        </p:nvSpPr>
        <p:spPr>
          <a:xfrm>
            <a:off x="8864893" y="948329"/>
            <a:ext cx="558211" cy="558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latin typeface="CDM Smith" pitchFamily="2" charset="0"/>
              </a:rPr>
              <a:t>✓</a:t>
            </a:r>
            <a:endParaRPr lang="en-US" sz="2000">
              <a:solidFill>
                <a:schemeClr val="tx2"/>
              </a:solidFill>
            </a:endParaRPr>
          </a:p>
        </p:txBody>
      </p:sp>
      <p:grpSp>
        <p:nvGrpSpPr>
          <p:cNvPr id="15" name="Group 14">
            <a:extLst>
              <a:ext uri="{FF2B5EF4-FFF2-40B4-BE49-F238E27FC236}">
                <a16:creationId xmlns:a16="http://schemas.microsoft.com/office/drawing/2014/main" id="{4605205E-8026-0719-7059-66C940AF6A6B}"/>
              </a:ext>
            </a:extLst>
          </p:cNvPr>
          <p:cNvGrpSpPr/>
          <p:nvPr userDrawn="1"/>
        </p:nvGrpSpPr>
        <p:grpSpPr>
          <a:xfrm>
            <a:off x="2997492" y="976594"/>
            <a:ext cx="558212" cy="558212"/>
            <a:chOff x="2540414" y="1270636"/>
            <a:chExt cx="558212" cy="558212"/>
          </a:xfrm>
        </p:grpSpPr>
        <p:sp>
          <p:nvSpPr>
            <p:cNvPr id="18" name="Freeform: Shape 17">
              <a:extLst>
                <a:ext uri="{FF2B5EF4-FFF2-40B4-BE49-F238E27FC236}">
                  <a16:creationId xmlns:a16="http://schemas.microsoft.com/office/drawing/2014/main" id="{F057903E-CEF5-C5D6-B2FD-31AE31E5AF87}"/>
                </a:ext>
              </a:extLst>
            </p:cNvPr>
            <p:cNvSpPr/>
            <p:nvPr/>
          </p:nvSpPr>
          <p:spPr>
            <a:xfrm>
              <a:off x="2540414" y="1270636"/>
              <a:ext cx="558212" cy="558212"/>
            </a:xfrm>
            <a:custGeom>
              <a:avLst/>
              <a:gdLst>
                <a:gd name="connsiteX0" fmla="*/ 1283599 w 1283598"/>
                <a:gd name="connsiteY0" fmla="*/ 641799 h 1283598"/>
                <a:gd name="connsiteX1" fmla="*/ 1252603 w 1283598"/>
                <a:gd name="connsiteY1" fmla="*/ 839525 h 1283598"/>
                <a:gd name="connsiteX2" fmla="*/ 641799 w 1283598"/>
                <a:gd name="connsiteY2" fmla="*/ 1283599 h 1283598"/>
                <a:gd name="connsiteX3" fmla="*/ 519179 w 1283598"/>
                <a:gd name="connsiteY3" fmla="*/ 1271848 h 1283598"/>
                <a:gd name="connsiteX4" fmla="*/ 4513 w 1283598"/>
                <a:gd name="connsiteY4" fmla="*/ 718267 h 1283598"/>
                <a:gd name="connsiteX5" fmla="*/ 0 w 1283598"/>
                <a:gd name="connsiteY5" fmla="*/ 641799 h 1283598"/>
                <a:gd name="connsiteX6" fmla="*/ 641799 w 1283598"/>
                <a:gd name="connsiteY6" fmla="*/ 0 h 1283598"/>
                <a:gd name="connsiteX7" fmla="*/ 1119338 w 1283598"/>
                <a:gd name="connsiteY7" fmla="*/ 212968 h 1283598"/>
                <a:gd name="connsiteX8" fmla="*/ 1283599 w 1283598"/>
                <a:gd name="connsiteY8" fmla="*/ 641799 h 12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598" h="1283598">
                  <a:moveTo>
                    <a:pt x="1283599" y="641799"/>
                  </a:moveTo>
                  <a:cubicBezTo>
                    <a:pt x="1283599" y="710773"/>
                    <a:pt x="1272699" y="777278"/>
                    <a:pt x="1252603" y="839525"/>
                  </a:cubicBezTo>
                  <a:cubicBezTo>
                    <a:pt x="1169238" y="1097198"/>
                    <a:pt x="927318" y="1283599"/>
                    <a:pt x="641799" y="1283599"/>
                  </a:cubicBezTo>
                  <a:cubicBezTo>
                    <a:pt x="599819" y="1283599"/>
                    <a:pt x="558860" y="1279596"/>
                    <a:pt x="519179" y="1271848"/>
                  </a:cubicBezTo>
                  <a:cubicBezTo>
                    <a:pt x="247881" y="1219393"/>
                    <a:pt x="37467" y="996036"/>
                    <a:pt x="4513" y="718267"/>
                  </a:cubicBezTo>
                  <a:cubicBezTo>
                    <a:pt x="1533" y="693232"/>
                    <a:pt x="0" y="667686"/>
                    <a:pt x="0" y="641799"/>
                  </a:cubicBezTo>
                  <a:cubicBezTo>
                    <a:pt x="0" y="287307"/>
                    <a:pt x="287307" y="0"/>
                    <a:pt x="641799" y="0"/>
                  </a:cubicBezTo>
                  <a:cubicBezTo>
                    <a:pt x="831435" y="0"/>
                    <a:pt x="1001827" y="82258"/>
                    <a:pt x="1119338" y="212968"/>
                  </a:cubicBezTo>
                  <a:cubicBezTo>
                    <a:pt x="1221437" y="326648"/>
                    <a:pt x="1283599" y="476943"/>
                    <a:pt x="1283599" y="641799"/>
                  </a:cubicBezTo>
                  <a:close/>
                </a:path>
              </a:pathLst>
            </a:custGeom>
            <a:solidFill>
              <a:schemeClr val="accent3"/>
            </a:solidFill>
            <a:ln w="12700" cap="flat">
              <a:noFill/>
              <a:prstDash val="solid"/>
              <a:miter/>
            </a:ln>
          </p:spPr>
          <p:txBody>
            <a:bodyPr rtlCol="0" anchor="ctr"/>
            <a:lstStyle/>
            <a:p>
              <a:pPr algn="ctr"/>
              <a:endParaRPr lang="en-GB"/>
            </a:p>
          </p:txBody>
        </p:sp>
        <p:grpSp>
          <p:nvGrpSpPr>
            <p:cNvPr id="20" name="Group 19">
              <a:extLst>
                <a:ext uri="{FF2B5EF4-FFF2-40B4-BE49-F238E27FC236}">
                  <a16:creationId xmlns:a16="http://schemas.microsoft.com/office/drawing/2014/main" id="{8A5CD3AF-7E2E-45B3-E69D-B673EFB0BF73}"/>
                </a:ext>
              </a:extLst>
            </p:cNvPr>
            <p:cNvGrpSpPr/>
            <p:nvPr/>
          </p:nvGrpSpPr>
          <p:grpSpPr>
            <a:xfrm>
              <a:off x="2734815" y="1461648"/>
              <a:ext cx="169410" cy="176189"/>
              <a:chOff x="3357529" y="1497818"/>
              <a:chExt cx="169410" cy="176189"/>
            </a:xfrm>
            <a:solidFill>
              <a:schemeClr val="bg1"/>
            </a:solidFill>
          </p:grpSpPr>
          <p:sp>
            <p:nvSpPr>
              <p:cNvPr id="21" name="Parallelogram 20">
                <a:extLst>
                  <a:ext uri="{FF2B5EF4-FFF2-40B4-BE49-F238E27FC236}">
                    <a16:creationId xmlns:a16="http://schemas.microsoft.com/office/drawing/2014/main" id="{263CFB29-B3A8-ECAF-BD27-C00209C2FE27}"/>
                  </a:ext>
                </a:extLst>
              </p:cNvPr>
              <p:cNvSpPr/>
              <p:nvPr/>
            </p:nvSpPr>
            <p:spPr>
              <a:xfrm>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B253E308-67C4-17E7-5A6F-2EA8B4ECB98B}"/>
                  </a:ext>
                </a:extLst>
              </p:cNvPr>
              <p:cNvSpPr/>
              <p:nvPr/>
            </p:nvSpPr>
            <p:spPr>
              <a:xfrm flipH="1">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45917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slide: Image + Text placeholders">
    <p:bg>
      <p:bgRef idx="1001">
        <a:schemeClr val="bg2"/>
      </p:bgRef>
    </p:bg>
    <p:spTree>
      <p:nvGrpSpPr>
        <p:cNvPr id="1" name=""/>
        <p:cNvGrpSpPr/>
        <p:nvPr/>
      </p:nvGrpSpPr>
      <p:grpSpPr>
        <a:xfrm>
          <a:off x="0" y="0"/>
          <a:ext cx="0" cy="0"/>
          <a:chOff x="0" y="0"/>
          <a:chExt cx="0" cy="0"/>
        </a:xfrm>
      </p:grpSpPr>
      <p:pic>
        <p:nvPicPr>
          <p:cNvPr id="3" name="!!CampaignCover" descr="A landscape with a river and a city&#10;&#10;Description automatically generated">
            <a:extLst>
              <a:ext uri="{FF2B5EF4-FFF2-40B4-BE49-F238E27FC236}">
                <a16:creationId xmlns:a16="http://schemas.microsoft.com/office/drawing/2014/main" id="{5ADE1185-165C-5B6E-B313-F057E2CC56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90" t="27705" r="6583" b="5374"/>
          <a:stretch/>
        </p:blipFill>
        <p:spPr>
          <a:xfrm>
            <a:off x="1" y="0"/>
            <a:ext cx="12192000" cy="6858000"/>
          </a:xfrm>
          <a:prstGeom prst="rect">
            <a:avLst/>
          </a:prstGeom>
        </p:spPr>
      </p:pic>
      <p:sp>
        <p:nvSpPr>
          <p:cNvPr id="12" name="Date Placeholder 11">
            <a:extLst>
              <a:ext uri="{FF2B5EF4-FFF2-40B4-BE49-F238E27FC236}">
                <a16:creationId xmlns:a16="http://schemas.microsoft.com/office/drawing/2014/main" id="{F75E2215-F83C-D833-B186-D8216EAB6988}"/>
              </a:ext>
            </a:extLst>
          </p:cNvPr>
          <p:cNvSpPr>
            <a:spLocks noGrp="1"/>
          </p:cNvSpPr>
          <p:nvPr>
            <p:ph type="dt" sz="half" idx="22"/>
          </p:nvPr>
        </p:nvSpPr>
        <p:spPr/>
        <p:txBody>
          <a:bodyPr/>
          <a:lstStyle/>
          <a:p>
            <a:fld id="{0D23C2BB-4BA2-47BE-9535-179E273377C5}" type="datetime1">
              <a:rPr lang="en-US" smtClean="0"/>
              <a:t>7/17/2025</a:t>
            </a:fld>
            <a:endParaRPr lang="en-US"/>
          </a:p>
        </p:txBody>
      </p:sp>
      <p:sp>
        <p:nvSpPr>
          <p:cNvPr id="13" name="Footer Placeholder 12">
            <a:extLst>
              <a:ext uri="{FF2B5EF4-FFF2-40B4-BE49-F238E27FC236}">
                <a16:creationId xmlns:a16="http://schemas.microsoft.com/office/drawing/2014/main" id="{65A52C07-A4D7-5599-12E6-670DA994A310}"/>
              </a:ext>
            </a:extLst>
          </p:cNvPr>
          <p:cNvSpPr>
            <a:spLocks noGrp="1"/>
          </p:cNvSpPr>
          <p:nvPr>
            <p:ph type="ftr" sz="quarter" idx="23"/>
          </p:nvPr>
        </p:nvSpPr>
        <p:spPr/>
        <p:txBody>
          <a:bodyPr/>
          <a:lstStyle/>
          <a:p>
            <a:endParaRPr lang="en-US"/>
          </a:p>
        </p:txBody>
      </p:sp>
      <p:sp>
        <p:nvSpPr>
          <p:cNvPr id="14" name="Slide Number Placeholder 13">
            <a:extLst>
              <a:ext uri="{FF2B5EF4-FFF2-40B4-BE49-F238E27FC236}">
                <a16:creationId xmlns:a16="http://schemas.microsoft.com/office/drawing/2014/main" id="{88F67AD3-DA3D-27F9-78B2-10A32D063AA9}"/>
              </a:ext>
            </a:extLst>
          </p:cNvPr>
          <p:cNvSpPr>
            <a:spLocks noGrp="1"/>
          </p:cNvSpPr>
          <p:nvPr>
            <p:ph type="sldNum" sz="quarter" idx="24"/>
          </p:nvPr>
        </p:nvSpPr>
        <p:spPr/>
        <p:txBody>
          <a:bodyPr/>
          <a:lstStyle/>
          <a:p>
            <a:fld id="{087AD81C-07CB-403E-B0F1-2B30BE5AE71F}" type="slidenum">
              <a:rPr lang="en-US" smtClean="0"/>
              <a:pPr/>
              <a:t>‹#›</a:t>
            </a:fld>
            <a:endParaRPr lang="en-US"/>
          </a:p>
        </p:txBody>
      </p:sp>
      <p:sp>
        <p:nvSpPr>
          <p:cNvPr id="4" name="Title 1">
            <a:extLst>
              <a:ext uri="{FF2B5EF4-FFF2-40B4-BE49-F238E27FC236}">
                <a16:creationId xmlns:a16="http://schemas.microsoft.com/office/drawing/2014/main" id="{5EF0B77A-F96F-2F98-FF68-C37B4AC024DE}"/>
              </a:ext>
            </a:extLst>
          </p:cNvPr>
          <p:cNvSpPr txBox="1">
            <a:spLocks/>
          </p:cNvSpPr>
          <p:nvPr userDrawn="1"/>
        </p:nvSpPr>
        <p:spPr>
          <a:xfrm>
            <a:off x="0" y="246672"/>
            <a:ext cx="7802880" cy="703385"/>
          </a:xfrm>
          <a:prstGeom prst="rect">
            <a:avLst/>
          </a:prstGeom>
          <a:solidFill>
            <a:schemeClr val="bg2"/>
          </a:solidFill>
        </p:spPr>
        <p:txBody>
          <a:bodyPr vert="horz" lIns="0" tIns="164592" rIns="182880" bIns="0" rtlCol="0" anchor="t" anchorCtr="0">
            <a:noAutofit/>
          </a:bodyPr>
          <a:lstStyle>
            <a:lvl1pPr marL="401638" indent="0"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b="0"/>
              <a:t>What happens </a:t>
            </a:r>
            <a:r>
              <a:rPr lang="en-US"/>
              <a:t>NEXT </a:t>
            </a:r>
            <a:r>
              <a:rPr lang="en-US" b="0"/>
              <a:t>is happening </a:t>
            </a:r>
            <a:r>
              <a:rPr lang="en-US"/>
              <a:t>NOW</a:t>
            </a:r>
            <a:r>
              <a:rPr lang="en-US" b="0"/>
              <a:t>.</a:t>
            </a:r>
          </a:p>
        </p:txBody>
      </p:sp>
    </p:spTree>
    <p:extLst>
      <p:ext uri="{BB962C8B-B14F-4D97-AF65-F5344CB8AC3E}">
        <p14:creationId xmlns:p14="http://schemas.microsoft.com/office/powerpoint/2010/main" val="5110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slide: Image + text placeholder">
    <p:bg>
      <p:bgRef idx="1001">
        <a:schemeClr val="bg2"/>
      </p:bgRef>
    </p:bg>
    <p:spTree>
      <p:nvGrpSpPr>
        <p:cNvPr id="1" name=""/>
        <p:cNvGrpSpPr/>
        <p:nvPr/>
      </p:nvGrpSpPr>
      <p:grpSpPr>
        <a:xfrm>
          <a:off x="0" y="0"/>
          <a:ext cx="0" cy="0"/>
          <a:chOff x="0" y="0"/>
          <a:chExt cx="0" cy="0"/>
        </a:xfrm>
      </p:grpSpPr>
      <p:pic>
        <p:nvPicPr>
          <p:cNvPr id="3" name="!!CampaignCover" descr="A landscape with a river and a city&#10;&#10;Description automatically generated">
            <a:extLst>
              <a:ext uri="{FF2B5EF4-FFF2-40B4-BE49-F238E27FC236}">
                <a16:creationId xmlns:a16="http://schemas.microsoft.com/office/drawing/2014/main" id="{1200A6F2-3DC3-97BC-AC0E-AB46F01031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2" t="30976" r="6852" b="2103"/>
          <a:stretch/>
        </p:blipFill>
        <p:spPr>
          <a:xfrm>
            <a:off x="1" y="0"/>
            <a:ext cx="12192000" cy="6858000"/>
          </a:xfrm>
          <a:prstGeom prst="rect">
            <a:avLst/>
          </a:prstGeom>
        </p:spPr>
      </p:pic>
      <p:sp>
        <p:nvSpPr>
          <p:cNvPr id="2" name="Title 1">
            <a:extLst>
              <a:ext uri="{FF2B5EF4-FFF2-40B4-BE49-F238E27FC236}">
                <a16:creationId xmlns:a16="http://schemas.microsoft.com/office/drawing/2014/main" id="{1E4806E1-E016-96A3-E3A7-A122179A0504}"/>
              </a:ext>
            </a:extLst>
          </p:cNvPr>
          <p:cNvSpPr>
            <a:spLocks noGrp="1"/>
          </p:cNvSpPr>
          <p:nvPr>
            <p:ph type="title" hasCustomPrompt="1"/>
          </p:nvPr>
        </p:nvSpPr>
        <p:spPr>
          <a:xfrm>
            <a:off x="4368800" y="3617138"/>
            <a:ext cx="7594599" cy="2783662"/>
          </a:xfrm>
          <a:solidFill>
            <a:schemeClr val="bg2"/>
          </a:solidFill>
        </p:spPr>
        <p:txBody>
          <a:bodyPr lIns="457200" rIns="457200" bIns="457200"/>
          <a:lstStyle>
            <a:lvl1pPr>
              <a:defRPr/>
            </a:lvl1pPr>
          </a:lstStyle>
          <a:p>
            <a:r>
              <a:rPr lang="en-US"/>
              <a:t>Type quote here</a:t>
            </a:r>
          </a:p>
        </p:txBody>
      </p:sp>
      <p:sp>
        <p:nvSpPr>
          <p:cNvPr id="23" name="Text Placeholder 22">
            <a:extLst>
              <a:ext uri="{FF2B5EF4-FFF2-40B4-BE49-F238E27FC236}">
                <a16:creationId xmlns:a16="http://schemas.microsoft.com/office/drawing/2014/main" id="{D49886A8-8FFA-80F4-C3CC-6B9C61215AF9}"/>
              </a:ext>
            </a:extLst>
          </p:cNvPr>
          <p:cNvSpPr>
            <a:spLocks noGrp="1"/>
          </p:cNvSpPr>
          <p:nvPr>
            <p:ph type="body" sz="quarter" idx="17" hasCustomPrompt="1"/>
          </p:nvPr>
        </p:nvSpPr>
        <p:spPr>
          <a:xfrm>
            <a:off x="6324599" y="5951708"/>
            <a:ext cx="5638801" cy="228601"/>
          </a:xfrm>
        </p:spPr>
        <p:txBody>
          <a:bodyPr lIns="457200" tIns="0" rIns="228600"/>
          <a:lstStyle>
            <a:lvl1pPr marL="0" indent="0" algn="r">
              <a:buNone/>
              <a:defRPr sz="1800">
                <a:solidFill>
                  <a:schemeClr val="tx1"/>
                </a:solidFill>
              </a:defRPr>
            </a:lvl1pPr>
            <a:lvl2pPr marL="344487" indent="0" algn="r">
              <a:buNone/>
              <a:defRPr>
                <a:solidFill>
                  <a:schemeClr val="tx1"/>
                </a:solidFill>
              </a:defRPr>
            </a:lvl2pPr>
            <a:lvl3pPr marL="574675" indent="0" algn="r">
              <a:buNone/>
              <a:defRPr>
                <a:solidFill>
                  <a:schemeClr val="tx1"/>
                </a:solidFill>
              </a:defRPr>
            </a:lvl3pPr>
            <a:lvl4pPr marL="915988" indent="0" algn="r">
              <a:buNone/>
              <a:defRPr>
                <a:solidFill>
                  <a:schemeClr val="tx1"/>
                </a:solidFill>
              </a:defRPr>
            </a:lvl4pPr>
            <a:lvl5pPr marL="915988" indent="0" algn="r">
              <a:buNone/>
              <a:defRPr>
                <a:solidFill>
                  <a:schemeClr val="tx1"/>
                </a:solidFill>
              </a:defRPr>
            </a:lvl5pPr>
          </a:lstStyle>
          <a:p>
            <a:pPr lvl="0"/>
            <a:r>
              <a:rPr lang="en-US"/>
              <a:t>Name, Title</a:t>
            </a:r>
          </a:p>
        </p:txBody>
      </p:sp>
      <p:sp>
        <p:nvSpPr>
          <p:cNvPr id="8" name="Date Placeholder 7">
            <a:extLst>
              <a:ext uri="{FF2B5EF4-FFF2-40B4-BE49-F238E27FC236}">
                <a16:creationId xmlns:a16="http://schemas.microsoft.com/office/drawing/2014/main" id="{0241F47C-31C0-02BF-E421-CA04363BD0AA}"/>
              </a:ext>
            </a:extLst>
          </p:cNvPr>
          <p:cNvSpPr>
            <a:spLocks noGrp="1"/>
          </p:cNvSpPr>
          <p:nvPr>
            <p:ph type="dt" sz="half" idx="18"/>
          </p:nvPr>
        </p:nvSpPr>
        <p:spPr/>
        <p:txBody>
          <a:bodyPr/>
          <a:lstStyle/>
          <a:p>
            <a:fld id="{0D23C2BB-4BA2-47BE-9535-179E273377C5}" type="datetime1">
              <a:rPr lang="en-US" smtClean="0"/>
              <a:t>7/17/2025</a:t>
            </a:fld>
            <a:endParaRPr lang="en-US"/>
          </a:p>
        </p:txBody>
      </p:sp>
      <p:sp>
        <p:nvSpPr>
          <p:cNvPr id="9" name="Footer Placeholder 8">
            <a:extLst>
              <a:ext uri="{FF2B5EF4-FFF2-40B4-BE49-F238E27FC236}">
                <a16:creationId xmlns:a16="http://schemas.microsoft.com/office/drawing/2014/main" id="{EFE03368-D024-50FD-7245-30C276328038}"/>
              </a:ext>
            </a:extLst>
          </p:cNvPr>
          <p:cNvSpPr>
            <a:spLocks noGrp="1"/>
          </p:cNvSpPr>
          <p:nvPr>
            <p:ph type="ftr" sz="quarter" idx="19"/>
          </p:nvPr>
        </p:nvSpPr>
        <p:spPr/>
        <p:txBody>
          <a:bodyPr/>
          <a:lstStyle/>
          <a:p>
            <a:endParaRPr lang="en-US"/>
          </a:p>
        </p:txBody>
      </p:sp>
      <p:sp>
        <p:nvSpPr>
          <p:cNvPr id="10" name="Slide Number Placeholder 9">
            <a:extLst>
              <a:ext uri="{FF2B5EF4-FFF2-40B4-BE49-F238E27FC236}">
                <a16:creationId xmlns:a16="http://schemas.microsoft.com/office/drawing/2014/main" id="{228B5B99-33F5-8BDA-3C51-5D097BE76869}"/>
              </a:ext>
            </a:extLst>
          </p:cNvPr>
          <p:cNvSpPr>
            <a:spLocks noGrp="1"/>
          </p:cNvSpPr>
          <p:nvPr>
            <p:ph type="sldNum" sz="quarter" idx="20"/>
          </p:nvPr>
        </p:nvSpPr>
        <p:spPr/>
        <p:txBody>
          <a:bodyPr/>
          <a:lstStyle/>
          <a:p>
            <a:fld id="{087AD81C-07CB-403E-B0F1-2B30BE5AE71F}" type="slidenum">
              <a:rPr lang="en-US" smtClean="0"/>
              <a:pPr/>
              <a:t>‹#›</a:t>
            </a:fld>
            <a:endParaRPr lang="en-US"/>
          </a:p>
        </p:txBody>
      </p:sp>
      <p:sp>
        <p:nvSpPr>
          <p:cNvPr id="4" name="Text Placeholder 3">
            <a:extLst>
              <a:ext uri="{FF2B5EF4-FFF2-40B4-BE49-F238E27FC236}">
                <a16:creationId xmlns:a16="http://schemas.microsoft.com/office/drawing/2014/main" id="{A0C3045F-817D-33FA-76F6-B7DE774191BF}"/>
              </a:ext>
            </a:extLst>
          </p:cNvPr>
          <p:cNvSpPr>
            <a:spLocks noGrp="1"/>
          </p:cNvSpPr>
          <p:nvPr>
            <p:ph type="body" sz="quarter" idx="21" hasCustomPrompt="1"/>
          </p:nvPr>
        </p:nvSpPr>
        <p:spPr>
          <a:xfrm>
            <a:off x="3722369" y="2531555"/>
            <a:ext cx="1231900" cy="1149350"/>
          </a:xfrm>
        </p:spPr>
        <p:txBody>
          <a:bodyPr/>
          <a:lstStyle>
            <a:lvl1pPr marL="0" indent="0">
              <a:buNone/>
              <a:defRPr sz="28700">
                <a:solidFill>
                  <a:srgbClr val="7AC143"/>
                </a:solidFill>
                <a:effectLst>
                  <a:outerShdw blurRad="38100" dist="38100" dir="2700000" algn="tl">
                    <a:srgbClr val="000000">
                      <a:alpha val="43137"/>
                    </a:srgbClr>
                  </a:outerShdw>
                </a:effectLst>
              </a:defRPr>
            </a:lvl1pPr>
          </a:lstStyle>
          <a:p>
            <a:pPr lvl="0"/>
            <a:r>
              <a:rPr lang="en-US"/>
              <a:t>“</a:t>
            </a:r>
          </a:p>
        </p:txBody>
      </p:sp>
    </p:spTree>
    <p:extLst>
      <p:ext uri="{BB962C8B-B14F-4D97-AF65-F5344CB8AC3E}">
        <p14:creationId xmlns:p14="http://schemas.microsoft.com/office/powerpoint/2010/main" val="3079610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Title + subtitle placeholder">
    <p:spTree>
      <p:nvGrpSpPr>
        <p:cNvPr id="1" name=""/>
        <p:cNvGrpSpPr/>
        <p:nvPr/>
      </p:nvGrpSpPr>
      <p:grpSpPr>
        <a:xfrm>
          <a:off x="0" y="0"/>
          <a:ext cx="0" cy="0"/>
          <a:chOff x="0" y="0"/>
          <a:chExt cx="0" cy="0"/>
        </a:xfrm>
      </p:grpSpPr>
      <p:pic>
        <p:nvPicPr>
          <p:cNvPr id="28" name="!!CampaignCover" descr="A landscape with a river and a city&#10;&#10;Description automatically generated">
            <a:extLst>
              <a:ext uri="{FF2B5EF4-FFF2-40B4-BE49-F238E27FC236}">
                <a16:creationId xmlns:a16="http://schemas.microsoft.com/office/drawing/2014/main" id="{48CC06A3-D08E-68C5-D11C-EA50566CE1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456" r="62" b="6957"/>
          <a:stretch/>
        </p:blipFill>
        <p:spPr>
          <a:xfrm>
            <a:off x="1" y="0"/>
            <a:ext cx="12192000" cy="5360423"/>
          </a:xfrm>
          <a:prstGeom prst="rect">
            <a:avLst/>
          </a:prstGeom>
        </p:spPr>
      </p:pic>
      <p:grpSp>
        <p:nvGrpSpPr>
          <p:cNvPr id="2" name="Group 1">
            <a:extLst>
              <a:ext uri="{FF2B5EF4-FFF2-40B4-BE49-F238E27FC236}">
                <a16:creationId xmlns:a16="http://schemas.microsoft.com/office/drawing/2014/main" id="{39730AFF-3D7B-B2EF-0253-A445987940F3}"/>
              </a:ext>
            </a:extLst>
          </p:cNvPr>
          <p:cNvGrpSpPr>
            <a:grpSpLocks noGrp="1" noUngrp="1" noRot="1" noMove="1" noResize="1"/>
          </p:cNvGrpSpPr>
          <p:nvPr userDrawn="1"/>
        </p:nvGrpSpPr>
        <p:grpSpPr>
          <a:xfrm>
            <a:off x="5535456" y="3449525"/>
            <a:ext cx="6656544" cy="1339567"/>
            <a:chOff x="4956811" y="3460867"/>
            <a:chExt cx="6656544" cy="1339567"/>
          </a:xfrm>
        </p:grpSpPr>
        <p:sp>
          <p:nvSpPr>
            <p:cNvPr id="29" name="Rectangle 28">
              <a:extLst>
                <a:ext uri="{FF2B5EF4-FFF2-40B4-BE49-F238E27FC236}">
                  <a16:creationId xmlns:a16="http://schemas.microsoft.com/office/drawing/2014/main" id="{A7979E14-4961-EF52-2E3E-1D608497484F}"/>
                </a:ext>
              </a:extLst>
            </p:cNvPr>
            <p:cNvSpPr>
              <a:spLocks noGrp="1" noRot="1" noMove="1" noResize="1" noEditPoints="1" noAdjustHandles="1" noChangeArrowheads="1" noChangeShapeType="1"/>
            </p:cNvSpPr>
            <p:nvPr userDrawn="1"/>
          </p:nvSpPr>
          <p:spPr>
            <a:xfrm>
              <a:off x="4956811" y="3460867"/>
              <a:ext cx="6656543" cy="621792"/>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18872"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a:t>What happens </a:t>
              </a:r>
              <a:r>
                <a:rPr lang="en-US" sz="2800" b="1"/>
                <a:t>NEXT</a:t>
              </a:r>
              <a:r>
                <a:rPr lang="en-US" sz="2800" b="0"/>
                <a:t> is happening </a:t>
              </a:r>
              <a:r>
                <a:rPr lang="en-US" sz="2800" b="1"/>
                <a:t>NOW</a:t>
              </a:r>
              <a:r>
                <a:rPr lang="en-US" sz="2800" b="0"/>
                <a:t>.</a:t>
              </a:r>
            </a:p>
          </p:txBody>
        </p:sp>
        <p:sp>
          <p:nvSpPr>
            <p:cNvPr id="30" name="Rectangle 29">
              <a:extLst>
                <a:ext uri="{FF2B5EF4-FFF2-40B4-BE49-F238E27FC236}">
                  <a16:creationId xmlns:a16="http://schemas.microsoft.com/office/drawing/2014/main" id="{3E837A68-6100-9061-60CA-9D56F10DE396}"/>
                </a:ext>
              </a:extLst>
            </p:cNvPr>
            <p:cNvSpPr>
              <a:spLocks noGrp="1" noRot="1" noMove="1" noResize="1" noEditPoints="1" noAdjustHandles="1" noChangeArrowheads="1" noChangeShapeType="1"/>
            </p:cNvSpPr>
            <p:nvPr userDrawn="1"/>
          </p:nvSpPr>
          <p:spPr>
            <a:xfrm>
              <a:off x="6324600" y="4178642"/>
              <a:ext cx="5288755" cy="621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118872"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a:t>Let’s shape your </a:t>
              </a:r>
              <a:r>
                <a:rPr lang="en-US" sz="2800" b="1"/>
                <a:t>NOW</a:t>
              </a:r>
              <a:r>
                <a:rPr lang="en-US" sz="2800" b="0"/>
                <a:t> together.</a:t>
              </a:r>
            </a:p>
          </p:txBody>
        </p:sp>
      </p:grpSp>
      <p:grpSp>
        <p:nvGrpSpPr>
          <p:cNvPr id="9" name="CDM Smith Logo">
            <a:extLst>
              <a:ext uri="{FF2B5EF4-FFF2-40B4-BE49-F238E27FC236}">
                <a16:creationId xmlns:a16="http://schemas.microsoft.com/office/drawing/2014/main" id="{16E79165-D12B-4BC3-8E5E-97FF3A39E767}"/>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0" name="AutoShape 3">
              <a:extLst>
                <a:ext uri="{FF2B5EF4-FFF2-40B4-BE49-F238E27FC236}">
                  <a16:creationId xmlns:a16="http://schemas.microsoft.com/office/drawing/2014/main" id="{5C7CE677-E80B-11C5-860D-3F1688BEFE2F}"/>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52B1A057-EB67-7049-D720-ABF954EAA173}"/>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D589FBEB-93A3-7CC1-4882-A69341E3AB18}"/>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7">
              <a:extLst>
                <a:ext uri="{FF2B5EF4-FFF2-40B4-BE49-F238E27FC236}">
                  <a16:creationId xmlns:a16="http://schemas.microsoft.com/office/drawing/2014/main" id="{1E43C851-9AA8-5C89-E951-DDEAC723371D}"/>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10DCC72C-6E48-FB50-CF59-CB4BCFCD580E}"/>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14A9E142-B1AE-5419-2FE4-B41713E82B57}"/>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5F96F93F-0560-F1B5-3AF6-9F4250261687}"/>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6FA49FC9-70F5-A9C4-8CEA-922859A24B6F}"/>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18DE62C9-2D60-EED0-52C2-1616056A85EF}"/>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A975A4F1-C377-7AB9-A1E3-37FC1274FD13}"/>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CDM Smith Logo">
            <a:extLst>
              <a:ext uri="{FF2B5EF4-FFF2-40B4-BE49-F238E27FC236}">
                <a16:creationId xmlns:a16="http://schemas.microsoft.com/office/drawing/2014/main" id="{9A293A5E-C5AD-1781-D478-7E4B112226BA}"/>
              </a:ext>
            </a:extLst>
          </p:cNvPr>
          <p:cNvGrpSpPr/>
          <p:nvPr userDrawn="1"/>
        </p:nvGrpSpPr>
        <p:grpSpPr bwMode="auto">
          <a:xfrm>
            <a:off x="10409936" y="5796761"/>
            <a:ext cx="1394030" cy="615424"/>
            <a:chOff x="1149" y="972"/>
            <a:chExt cx="5382" cy="2376"/>
          </a:xfrm>
        </p:grpSpPr>
        <p:sp>
          <p:nvSpPr>
            <p:cNvPr id="5" name="AutoShape 3">
              <a:extLst>
                <a:ext uri="{FF2B5EF4-FFF2-40B4-BE49-F238E27FC236}">
                  <a16:creationId xmlns:a16="http://schemas.microsoft.com/office/drawing/2014/main" id="{39F20DE7-5BBC-32D5-0987-0B26E34257B7}"/>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20A54360-9C6A-14EA-596C-EF880C655826}"/>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D9D41384-D759-8B77-1554-7A347A799B4A}"/>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7">
              <a:extLst>
                <a:ext uri="{FF2B5EF4-FFF2-40B4-BE49-F238E27FC236}">
                  <a16:creationId xmlns:a16="http://schemas.microsoft.com/office/drawing/2014/main" id="{70B95AA0-8CC8-0308-65C4-83616FCDB290}"/>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9716B180-A7B1-3232-D38C-0FAFF5376C6C}"/>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96C59E0B-A352-18FA-1576-4022D7CD4E8D}"/>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80D2D6E2-68BB-ACBC-6801-C4D6BA9F9E68}"/>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99E940E7-008F-7D2B-E89E-8A4FA1514A54}"/>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2">
              <a:extLst>
                <a:ext uri="{FF2B5EF4-FFF2-40B4-BE49-F238E27FC236}">
                  <a16:creationId xmlns:a16="http://schemas.microsoft.com/office/drawing/2014/main" id="{F3468E20-353B-5772-72FE-CD19FEB5450D}"/>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9687B5F8-D93D-A00F-122D-275A13117889}"/>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0385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8F5C-73C7-F5D4-2801-721FC9FFC7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A9BFA-49B8-B337-5370-CBBB0FDA79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8EABD-DEB2-6C8A-8EE7-08E324CB4327}"/>
              </a:ext>
            </a:extLst>
          </p:cNvPr>
          <p:cNvSpPr>
            <a:spLocks noGrp="1"/>
          </p:cNvSpPr>
          <p:nvPr>
            <p:ph type="dt" sz="half" idx="10"/>
          </p:nvPr>
        </p:nvSpPr>
        <p:spPr/>
        <p:txBody>
          <a:bodyPr/>
          <a:lstStyle/>
          <a:p>
            <a:fld id="{87508093-77FF-46F7-B746-E9058C40CE6C}" type="datetimeFigureOut">
              <a:rPr lang="en-US" smtClean="0"/>
              <a:t>7/17/2025</a:t>
            </a:fld>
            <a:endParaRPr lang="en-US"/>
          </a:p>
        </p:txBody>
      </p:sp>
      <p:sp>
        <p:nvSpPr>
          <p:cNvPr id="5" name="Footer Placeholder 4">
            <a:extLst>
              <a:ext uri="{FF2B5EF4-FFF2-40B4-BE49-F238E27FC236}">
                <a16:creationId xmlns:a16="http://schemas.microsoft.com/office/drawing/2014/main" id="{1CF74493-27E0-E083-00DF-937AA6680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08B63-0089-9145-04BB-61C95B5F903E}"/>
              </a:ext>
            </a:extLst>
          </p:cNvPr>
          <p:cNvSpPr>
            <a:spLocks noGrp="1"/>
          </p:cNvSpPr>
          <p:nvPr>
            <p:ph type="sldNum" sz="quarter" idx="12"/>
          </p:nvPr>
        </p:nvSpPr>
        <p:spPr/>
        <p:txBody>
          <a:bodyPr/>
          <a:lstStyle/>
          <a:p>
            <a:fld id="{432FE3FA-E59F-4E7A-8F5A-4C16E432F3FE}" type="slidenum">
              <a:rPr lang="en-US" smtClean="0"/>
              <a:t>‹#›</a:t>
            </a:fld>
            <a:endParaRPr lang="en-US"/>
          </a:p>
        </p:txBody>
      </p:sp>
    </p:spTree>
    <p:extLst>
      <p:ext uri="{BB962C8B-B14F-4D97-AF65-F5344CB8AC3E}">
        <p14:creationId xmlns:p14="http://schemas.microsoft.com/office/powerpoint/2010/main" val="499235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45BA-7CD2-9D7A-92B6-78C9BAE9A2E1}"/>
              </a:ext>
            </a:extLst>
          </p:cNvPr>
          <p:cNvSpPr>
            <a:spLocks noGrp="1"/>
          </p:cNvSpPr>
          <p:nvPr>
            <p:ph type="ctrTitle" hasCustomPrompt="1"/>
          </p:nvPr>
        </p:nvSpPr>
        <p:spPr>
          <a:xfrm>
            <a:off x="230039" y="2059196"/>
            <a:ext cx="7412966" cy="1433513"/>
          </a:xfrm>
        </p:spPr>
        <p:txBody>
          <a:bodyPr anchor="b">
            <a:normAutofit/>
          </a:bodyPr>
          <a:lstStyle>
            <a:lvl1pPr algn="l">
              <a:defRPr sz="40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PRESENTATION TITLE</a:t>
            </a:r>
          </a:p>
        </p:txBody>
      </p:sp>
      <p:sp>
        <p:nvSpPr>
          <p:cNvPr id="3" name="Subtitle 2">
            <a:extLst>
              <a:ext uri="{FF2B5EF4-FFF2-40B4-BE49-F238E27FC236}">
                <a16:creationId xmlns:a16="http://schemas.microsoft.com/office/drawing/2014/main" id="{7F902A05-0229-B927-8551-D9CF97EA4D57}"/>
              </a:ext>
            </a:extLst>
          </p:cNvPr>
          <p:cNvSpPr>
            <a:spLocks noGrp="1"/>
          </p:cNvSpPr>
          <p:nvPr>
            <p:ph type="subTitle" idx="1" hasCustomPrompt="1"/>
          </p:nvPr>
        </p:nvSpPr>
        <p:spPr>
          <a:xfrm>
            <a:off x="230038" y="3567531"/>
            <a:ext cx="7412967" cy="413919"/>
          </a:xfrm>
        </p:spPr>
        <p:txBody>
          <a:bodyPr/>
          <a:lstStyle>
            <a:lvl1pPr marL="0" indent="0" algn="l">
              <a:lnSpc>
                <a:spcPct val="100000"/>
              </a:lnSpc>
              <a:spcBef>
                <a:spcPts val="0"/>
              </a:spcBef>
              <a:buNone/>
              <a:defRPr sz="240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 Presenter Company </a:t>
            </a:r>
          </a:p>
          <a:p>
            <a:endParaRPr lang="en-US"/>
          </a:p>
        </p:txBody>
      </p:sp>
    </p:spTree>
    <p:extLst>
      <p:ext uri="{BB962C8B-B14F-4D97-AF65-F5344CB8AC3E}">
        <p14:creationId xmlns:p14="http://schemas.microsoft.com/office/powerpoint/2010/main" val="1568601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ED4E-9AC4-0522-FB59-6C8C4D763A07}"/>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686DD3F6-60E7-05E9-3262-9ED7ED58B94B}"/>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A3FC0-9F30-1CCE-780B-3EC8C06D5B19}"/>
              </a:ext>
            </a:extLst>
          </p:cNvPr>
          <p:cNvSpPr>
            <a:spLocks noGrp="1"/>
          </p:cNvSpPr>
          <p:nvPr>
            <p:ph type="dt" sz="half" idx="10"/>
          </p:nvPr>
        </p:nvSpPr>
        <p:spPr/>
        <p:txBody>
          <a:bodyPr/>
          <a:lstStyle/>
          <a:p>
            <a:fld id="{DB0F1823-87A4-4B7F-9A24-FB47DBA53544}" type="datetimeFigureOut">
              <a:rPr lang="en-US" smtClean="0"/>
              <a:t>7/17/2025</a:t>
            </a:fld>
            <a:endParaRPr lang="en-US"/>
          </a:p>
        </p:txBody>
      </p:sp>
      <p:sp>
        <p:nvSpPr>
          <p:cNvPr id="5" name="Footer Placeholder 4">
            <a:extLst>
              <a:ext uri="{FF2B5EF4-FFF2-40B4-BE49-F238E27FC236}">
                <a16:creationId xmlns:a16="http://schemas.microsoft.com/office/drawing/2014/main" id="{841CD685-6913-D808-E222-4B47A2C5C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6B9C5-88FE-0C7D-0D6E-0425CF2A173B}"/>
              </a:ext>
            </a:extLst>
          </p:cNvPr>
          <p:cNvSpPr>
            <a:spLocks noGrp="1"/>
          </p:cNvSpPr>
          <p:nvPr>
            <p:ph type="sldNum" sz="quarter" idx="12"/>
          </p:nvPr>
        </p:nvSpPr>
        <p:spPr/>
        <p:txBody>
          <a:bodyPr/>
          <a:lstStyle/>
          <a:p>
            <a:fld id="{BEE9F0E6-4214-4ABD-B1DF-E59B1D1F8201}" type="slidenum">
              <a:rPr lang="en-US" smtClean="0"/>
              <a:t>‹#›</a:t>
            </a:fld>
            <a:endParaRPr lang="en-US"/>
          </a:p>
        </p:txBody>
      </p:sp>
    </p:spTree>
    <p:extLst>
      <p:ext uri="{BB962C8B-B14F-4D97-AF65-F5344CB8AC3E}">
        <p14:creationId xmlns:p14="http://schemas.microsoft.com/office/powerpoint/2010/main" val="2074566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4561B35D-DC70-919D-15D8-7CB66D44FCC6}"/>
              </a:ext>
            </a:extLst>
          </p:cNvPr>
          <p:cNvSpPr>
            <a:spLocks noGrp="1"/>
          </p:cNvSpPr>
          <p:nvPr>
            <p:ph type="dt" sz="half" idx="10"/>
          </p:nvPr>
        </p:nvSpPr>
        <p:spPr/>
        <p:txBody>
          <a:bodyPr/>
          <a:lstStyle/>
          <a:p>
            <a:fld id="{12B3A2D3-9ECD-4010-8054-347C4DB699EB}" type="datetime1">
              <a:rPr lang="en-US" smtClean="0"/>
              <a:t>7/17/2025</a:t>
            </a:fld>
            <a:endParaRPr lang="en-US"/>
          </a:p>
        </p:txBody>
      </p:sp>
      <p:sp>
        <p:nvSpPr>
          <p:cNvPr id="6" name="Footer Placeholder 5">
            <a:extLst>
              <a:ext uri="{FF2B5EF4-FFF2-40B4-BE49-F238E27FC236}">
                <a16:creationId xmlns:a16="http://schemas.microsoft.com/office/drawing/2014/main" id="{F9F09F22-B78C-CB40-D3CE-A8BD5E94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B1AC-19B0-5BB2-B292-3A25E14A331D}"/>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760F5A81-D9A5-D643-7BB7-E939F5D86301}"/>
              </a:ext>
            </a:extLst>
          </p:cNvPr>
          <p:cNvSpPr>
            <a:spLocks noGrp="1"/>
          </p:cNvSpPr>
          <p:nvPr>
            <p:ph sz="quarter" idx="22" hasCustomPrompt="1"/>
          </p:nvPr>
        </p:nvSpPr>
        <p:spPr>
          <a:xfrm>
            <a:off x="457200" y="1508125"/>
            <a:ext cx="5638800" cy="4892675"/>
          </a:xfrm>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p:txBody>
      </p:sp>
      <p:sp>
        <p:nvSpPr>
          <p:cNvPr id="12" name="Content Placeholder 11">
            <a:extLst>
              <a:ext uri="{FF2B5EF4-FFF2-40B4-BE49-F238E27FC236}">
                <a16:creationId xmlns:a16="http://schemas.microsoft.com/office/drawing/2014/main" id="{710523C3-2395-0A7F-9905-03D8A85619E6}"/>
              </a:ext>
            </a:extLst>
          </p:cNvPr>
          <p:cNvSpPr>
            <a:spLocks noGrp="1"/>
          </p:cNvSpPr>
          <p:nvPr>
            <p:ph sz="quarter" idx="23" hasCustomPrompt="1"/>
          </p:nvPr>
        </p:nvSpPr>
        <p:spPr>
          <a:xfrm>
            <a:off x="6324600" y="1508125"/>
            <a:ext cx="5638800" cy="4892675"/>
          </a:xfrm>
        </p:spPr>
        <p:txBody>
          <a:bodyPr/>
          <a:lstStyle/>
          <a:p>
            <a:pPr lvl="0"/>
            <a:r>
              <a:rPr lang="en-US"/>
              <a:t>Click to edit text or choose an icon below to insert other content</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25CE8D9-9542-C198-CA16-E458F2C162A1}"/>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15380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Title + content placeho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639425C-0E20-7F70-2458-176DA2A504DC}"/>
              </a:ext>
            </a:extLst>
          </p:cNvPr>
          <p:cNvSpPr>
            <a:spLocks noGrp="1"/>
          </p:cNvSpPr>
          <p:nvPr>
            <p:ph type="dt" sz="half" idx="10"/>
          </p:nvPr>
        </p:nvSpPr>
        <p:spPr/>
        <p:txBody>
          <a:bodyPr/>
          <a:lstStyle/>
          <a:p>
            <a:fld id="{F048B305-6A60-4F16-98F8-AB93183292E8}" type="datetime1">
              <a:rPr lang="en-US" smtClean="0"/>
              <a:t>7/17/2025</a:t>
            </a:fld>
            <a:endParaRPr lang="en-US"/>
          </a:p>
        </p:txBody>
      </p:sp>
      <p:sp>
        <p:nvSpPr>
          <p:cNvPr id="5" name="Footer Placeholder 4">
            <a:extLst>
              <a:ext uri="{FF2B5EF4-FFF2-40B4-BE49-F238E27FC236}">
                <a16:creationId xmlns:a16="http://schemas.microsoft.com/office/drawing/2014/main" id="{2E2166D2-EB15-E1F5-F569-8C8775E6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0A1A3-5E7F-84B7-15AB-BE928447FEB3}"/>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58D532A1-C09C-739D-1ECD-7B7EE7C592C8}"/>
              </a:ext>
            </a:extLst>
          </p:cNvPr>
          <p:cNvSpPr>
            <a:spLocks noGrp="1"/>
          </p:cNvSpPr>
          <p:nvPr>
            <p:ph sz="quarter" idx="13" hasCustomPrompt="1"/>
          </p:nvPr>
        </p:nvSpPr>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8AE73B-3469-0C4C-AD96-93EEE6BFB763}"/>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112743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Title + 2 content w/ titl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3E1A-A608-F33D-C2FB-E799E4DCB307}"/>
              </a:ext>
            </a:extLst>
          </p:cNvPr>
          <p:cNvSpPr>
            <a:spLocks noGrp="1"/>
          </p:cNvSpPr>
          <p:nvPr>
            <p:ph type="title" hasCustomPrompt="1"/>
          </p:nvPr>
        </p:nvSpPr>
        <p:spPr>
          <a:xfrm>
            <a:off x="457201" y="228601"/>
            <a:ext cx="11506199" cy="1050924"/>
          </a:xfrm>
        </p:spPr>
        <p:txBody>
          <a:bodyPr/>
          <a:lstStyle>
            <a:lvl1pPr>
              <a:defRPr/>
            </a:lvl1pPr>
          </a:lstStyle>
          <a:p>
            <a:r>
              <a:rPr lang="en-US"/>
              <a:t>State your main point</a:t>
            </a:r>
          </a:p>
        </p:txBody>
      </p:sp>
      <p:sp>
        <p:nvSpPr>
          <p:cNvPr id="3" name="Text Placeholder 2">
            <a:extLst>
              <a:ext uri="{FF2B5EF4-FFF2-40B4-BE49-F238E27FC236}">
                <a16:creationId xmlns:a16="http://schemas.microsoft.com/office/drawing/2014/main" id="{AA3D746F-DECF-1038-A504-49B59DD32DE8}"/>
              </a:ext>
            </a:extLst>
          </p:cNvPr>
          <p:cNvSpPr>
            <a:spLocks noGrp="1"/>
          </p:cNvSpPr>
          <p:nvPr>
            <p:ph type="body" idx="1" hasCustomPrompt="1"/>
          </p:nvPr>
        </p:nvSpPr>
        <p:spPr>
          <a:xfrm>
            <a:off x="457200" y="1508122"/>
            <a:ext cx="5638800" cy="1050926"/>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type</a:t>
            </a:r>
          </a:p>
        </p:txBody>
      </p:sp>
      <p:sp>
        <p:nvSpPr>
          <p:cNvPr id="4" name="Content Placeholder 3">
            <a:extLst>
              <a:ext uri="{FF2B5EF4-FFF2-40B4-BE49-F238E27FC236}">
                <a16:creationId xmlns:a16="http://schemas.microsoft.com/office/drawing/2014/main" id="{3E906A65-779C-58B7-DB6A-2534459E3BB5}"/>
              </a:ext>
            </a:extLst>
          </p:cNvPr>
          <p:cNvSpPr>
            <a:spLocks noGrp="1"/>
          </p:cNvSpPr>
          <p:nvPr>
            <p:ph sz="half" idx="2" hasCustomPrompt="1"/>
          </p:nvPr>
        </p:nvSpPr>
        <p:spPr>
          <a:xfrm>
            <a:off x="457200" y="2787650"/>
            <a:ext cx="5638800" cy="3613150"/>
          </a:xfrm>
        </p:spPr>
        <p:txBody>
          <a:bodyPr/>
          <a:lstStyle>
            <a:lvl1pPr>
              <a:defRPr sz="2000">
                <a:solidFill>
                  <a:schemeClr val="bg2">
                    <a:lumMod val="10000"/>
                  </a:schemeClr>
                </a:solidFill>
              </a:defRPr>
            </a:lvl1pPr>
            <a:lvl2pPr>
              <a:defRPr/>
            </a:lvl2pPr>
            <a:lvl3pPr>
              <a:defRPr/>
            </a:lvl3pPr>
            <a:lvl4pPr>
              <a:defRPr/>
            </a:lvl4pPr>
            <a:lvl5pPr>
              <a:defRPr/>
            </a:lvl5pPr>
            <a:lvl6pPr>
              <a:defRPr/>
            </a:lvl6pPr>
          </a:lstStyle>
          <a:p>
            <a:pPr lvl="0"/>
            <a:r>
              <a:rPr lang="en-US"/>
              <a:t>Click to add text or choose an icon below to insert other content</a:t>
            </a:r>
          </a:p>
        </p:txBody>
      </p:sp>
      <p:sp>
        <p:nvSpPr>
          <p:cNvPr id="5" name="Text Placeholder 4">
            <a:extLst>
              <a:ext uri="{FF2B5EF4-FFF2-40B4-BE49-F238E27FC236}">
                <a16:creationId xmlns:a16="http://schemas.microsoft.com/office/drawing/2014/main" id="{46E6B28E-0BF1-714A-BB1F-751E258F59DA}"/>
              </a:ext>
            </a:extLst>
          </p:cNvPr>
          <p:cNvSpPr>
            <a:spLocks noGrp="1"/>
          </p:cNvSpPr>
          <p:nvPr>
            <p:ph type="body" sz="quarter" idx="3" hasCustomPrompt="1"/>
          </p:nvPr>
        </p:nvSpPr>
        <p:spPr>
          <a:xfrm>
            <a:off x="6324600" y="1508122"/>
            <a:ext cx="5638800" cy="1050927"/>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type</a:t>
            </a:r>
          </a:p>
        </p:txBody>
      </p:sp>
      <p:sp>
        <p:nvSpPr>
          <p:cNvPr id="6" name="Content Placeholder 5">
            <a:extLst>
              <a:ext uri="{FF2B5EF4-FFF2-40B4-BE49-F238E27FC236}">
                <a16:creationId xmlns:a16="http://schemas.microsoft.com/office/drawing/2014/main" id="{1AD36CFC-9F13-FC85-DE6E-6744B8D17A83}"/>
              </a:ext>
            </a:extLst>
          </p:cNvPr>
          <p:cNvSpPr>
            <a:spLocks noGrp="1"/>
          </p:cNvSpPr>
          <p:nvPr>
            <p:ph sz="quarter" idx="4" hasCustomPrompt="1"/>
          </p:nvPr>
        </p:nvSpPr>
        <p:spPr>
          <a:xfrm>
            <a:off x="6324600" y="2787298"/>
            <a:ext cx="5638800" cy="3607605"/>
          </a:xfrm>
        </p:spPr>
        <p:txBody>
          <a:bodyPr/>
          <a:lstStyle>
            <a:lvl1pPr>
              <a:defRPr sz="2000">
                <a:solidFill>
                  <a:schemeClr val="bg2">
                    <a:lumMod val="10000"/>
                  </a:schemeClr>
                </a:solidFill>
              </a:defRPr>
            </a:lvl1pPr>
          </a:lstStyle>
          <a:p>
            <a:pPr lvl="0"/>
            <a:r>
              <a:rPr lang="en-US"/>
              <a:t>Click to add text or choose an icon below to insert other content</a:t>
            </a:r>
          </a:p>
        </p:txBody>
      </p:sp>
      <p:sp>
        <p:nvSpPr>
          <p:cNvPr id="7" name="Date Placeholder 6" hidden="1">
            <a:extLst>
              <a:ext uri="{FF2B5EF4-FFF2-40B4-BE49-F238E27FC236}">
                <a16:creationId xmlns:a16="http://schemas.microsoft.com/office/drawing/2014/main" id="{06AC6E3B-AF45-5DA7-0DBA-8B3DDB84ECDA}"/>
              </a:ext>
            </a:extLst>
          </p:cNvPr>
          <p:cNvSpPr>
            <a:spLocks noGrp="1"/>
          </p:cNvSpPr>
          <p:nvPr>
            <p:ph type="dt" sz="half" idx="10"/>
          </p:nvPr>
        </p:nvSpPr>
        <p:spPr/>
        <p:txBody>
          <a:bodyPr/>
          <a:lstStyle/>
          <a:p>
            <a:fld id="{FBB548A4-D52D-4F4B-8232-DB5374B67183}" type="datetime1">
              <a:rPr lang="en-US" smtClean="0"/>
              <a:t>7/17/2025</a:t>
            </a:fld>
            <a:endParaRPr lang="en-US"/>
          </a:p>
        </p:txBody>
      </p:sp>
      <p:sp>
        <p:nvSpPr>
          <p:cNvPr id="8" name="Footer Placeholder 7">
            <a:extLst>
              <a:ext uri="{FF2B5EF4-FFF2-40B4-BE49-F238E27FC236}">
                <a16:creationId xmlns:a16="http://schemas.microsoft.com/office/drawing/2014/main" id="{12BEBF88-5F26-E56F-A54D-FBE8BDEEFC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29D908-2D7C-4B78-88E7-3C314F194EF7}"/>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176454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ilde: Titl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BBD9-C9DD-E4C8-0091-DDBC5430E6BF}"/>
              </a:ext>
            </a:extLst>
          </p:cNvPr>
          <p:cNvSpPr>
            <a:spLocks noGrp="1"/>
          </p:cNvSpPr>
          <p:nvPr>
            <p:ph type="title" hasCustomPrompt="1"/>
          </p:nvPr>
        </p:nvSpPr>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BF850128-D80E-BA9B-04C8-4D5BEACE945F}"/>
              </a:ext>
            </a:extLst>
          </p:cNvPr>
          <p:cNvSpPr>
            <a:spLocks noGrp="1"/>
          </p:cNvSpPr>
          <p:nvPr>
            <p:ph type="dt" sz="half" idx="10"/>
          </p:nvPr>
        </p:nvSpPr>
        <p:spPr/>
        <p:txBody>
          <a:bodyPr/>
          <a:lstStyle/>
          <a:p>
            <a:fld id="{11C93A5E-54B7-480D-90CD-08E8D2E93A2F}" type="datetime1">
              <a:rPr lang="en-US" smtClean="0"/>
              <a:t>7/17/2025</a:t>
            </a:fld>
            <a:endParaRPr lang="en-US"/>
          </a:p>
        </p:txBody>
      </p:sp>
      <p:sp>
        <p:nvSpPr>
          <p:cNvPr id="4" name="Footer Placeholder 3">
            <a:extLst>
              <a:ext uri="{FF2B5EF4-FFF2-40B4-BE49-F238E27FC236}">
                <a16:creationId xmlns:a16="http://schemas.microsoft.com/office/drawing/2014/main" id="{1279F8B7-3BD8-9965-F4A1-8D71CED55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C3C8F-CCB6-4307-C90C-14873F781306}"/>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37079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Blan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CFE193F-EEA6-6BDB-AF48-EA7B79F9C8F2}"/>
              </a:ext>
            </a:extLst>
          </p:cNvPr>
          <p:cNvSpPr>
            <a:spLocks noGrp="1"/>
          </p:cNvSpPr>
          <p:nvPr>
            <p:ph type="dt" sz="half" idx="10"/>
          </p:nvPr>
        </p:nvSpPr>
        <p:spPr/>
        <p:txBody>
          <a:bodyPr/>
          <a:lstStyle/>
          <a:p>
            <a:fld id="{8EBD3264-61D9-4698-968E-2416876328DE}" type="datetime1">
              <a:rPr lang="en-US" smtClean="0"/>
              <a:t>7/17/2025</a:t>
            </a:fld>
            <a:endParaRPr lang="en-US"/>
          </a:p>
        </p:txBody>
      </p:sp>
      <p:sp>
        <p:nvSpPr>
          <p:cNvPr id="3" name="Footer Placeholder 2">
            <a:extLst>
              <a:ext uri="{FF2B5EF4-FFF2-40B4-BE49-F238E27FC236}">
                <a16:creationId xmlns:a16="http://schemas.microsoft.com/office/drawing/2014/main" id="{DFB1605E-A790-27D4-C09A-F15007C14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C7E8F-85BA-AE34-68B1-508C7276AF05}"/>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416001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Content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BDC8880-6EC5-B19A-A994-7E18954DFC9C}"/>
              </a:ext>
            </a:extLst>
          </p:cNvPr>
          <p:cNvSpPr>
            <a:spLocks noGrp="1"/>
          </p:cNvSpPr>
          <p:nvPr>
            <p:ph type="pic" sz="quarter" idx="14" hasCustomPrompt="1"/>
          </p:nvPr>
        </p:nvSpPr>
        <p:spPr>
          <a:xfrm>
            <a:off x="0" y="0"/>
            <a:ext cx="4140200" cy="6858000"/>
          </a:xfrm>
          <a:custGeom>
            <a:avLst/>
            <a:gdLst>
              <a:gd name="connsiteX0" fmla="*/ 0 w 4140200"/>
              <a:gd name="connsiteY0" fmla="*/ 0 h 6858000"/>
              <a:gd name="connsiteX1" fmla="*/ 457200 w 4140200"/>
              <a:gd name="connsiteY1" fmla="*/ 0 h 6858000"/>
              <a:gd name="connsiteX2" fmla="*/ 457200 w 4140200"/>
              <a:gd name="connsiteY2" fmla="*/ 228600 h 6858000"/>
              <a:gd name="connsiteX3" fmla="*/ 914400 w 4140200"/>
              <a:gd name="connsiteY3" fmla="*/ 228600 h 6858000"/>
              <a:gd name="connsiteX4" fmla="*/ 914400 w 4140200"/>
              <a:gd name="connsiteY4" fmla="*/ 0 h 6858000"/>
              <a:gd name="connsiteX5" fmla="*/ 4140200 w 4140200"/>
              <a:gd name="connsiteY5" fmla="*/ 0 h 6858000"/>
              <a:gd name="connsiteX6" fmla="*/ 4140200 w 4140200"/>
              <a:gd name="connsiteY6" fmla="*/ 6858000 h 6858000"/>
              <a:gd name="connsiteX7" fmla="*/ 0 w 4140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0200" h="6858000">
                <a:moveTo>
                  <a:pt x="0" y="0"/>
                </a:moveTo>
                <a:lnTo>
                  <a:pt x="457200" y="0"/>
                </a:lnTo>
                <a:lnTo>
                  <a:pt x="457200" y="228600"/>
                </a:lnTo>
                <a:lnTo>
                  <a:pt x="914400" y="228600"/>
                </a:lnTo>
                <a:lnTo>
                  <a:pt x="914400" y="0"/>
                </a:lnTo>
                <a:lnTo>
                  <a:pt x="4140200" y="0"/>
                </a:lnTo>
                <a:lnTo>
                  <a:pt x="4140200" y="6858000"/>
                </a:lnTo>
                <a:lnTo>
                  <a:pt x="0" y="6858000"/>
                </a:lnTo>
                <a:close/>
              </a:path>
            </a:pathLst>
          </a:custGeom>
          <a:solidFill>
            <a:schemeClr val="accent3"/>
          </a:solidFill>
        </p:spPr>
        <p:txBody>
          <a:bodyPr wrap="square" anchor="b">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4233494B-ADBC-D3A0-D613-449ABDAD6FED}"/>
              </a:ext>
            </a:extLst>
          </p:cNvPr>
          <p:cNvSpPr>
            <a:spLocks noGrp="1"/>
          </p:cNvSpPr>
          <p:nvPr>
            <p:ph type="title" hasCustomPrompt="1"/>
          </p:nvPr>
        </p:nvSpPr>
        <p:spPr>
          <a:xfrm>
            <a:off x="457200" y="228600"/>
            <a:ext cx="3662555" cy="1050925"/>
          </a:xfrm>
        </p:spPr>
        <p:txBody>
          <a:bodyPr rIns="228600" anchor="t" anchorCtr="0"/>
          <a:lstStyle>
            <a:lvl1pPr>
              <a:defRPr sz="3200">
                <a:solidFill>
                  <a:schemeClr val="bg1"/>
                </a:solidFill>
              </a:defRPr>
            </a:lvl1pPr>
          </a:lstStyle>
          <a:p>
            <a:r>
              <a:rPr lang="en-US"/>
              <a:t>Subject Title</a:t>
            </a:r>
          </a:p>
        </p:txBody>
      </p:sp>
      <p:sp>
        <p:nvSpPr>
          <p:cNvPr id="3" name="Content Placeholder 2">
            <a:extLst>
              <a:ext uri="{FF2B5EF4-FFF2-40B4-BE49-F238E27FC236}">
                <a16:creationId xmlns:a16="http://schemas.microsoft.com/office/drawing/2014/main" id="{ADDFC9E6-EC5C-64E5-D885-FEBE72D20D12}"/>
              </a:ext>
            </a:extLst>
          </p:cNvPr>
          <p:cNvSpPr>
            <a:spLocks noGrp="1"/>
          </p:cNvSpPr>
          <p:nvPr>
            <p:ph idx="1" hasCustomPrompt="1"/>
          </p:nvPr>
        </p:nvSpPr>
        <p:spPr>
          <a:xfrm>
            <a:off x="4140200" y="0"/>
            <a:ext cx="8051800" cy="6857997"/>
          </a:xfrm>
        </p:spPr>
        <p:txBody>
          <a:bodyPr lIns="228600" tIns="1508760" rIns="228600" bIns="45720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add text or choose an icon below to insert other content</a:t>
            </a:r>
          </a:p>
        </p:txBody>
      </p:sp>
      <p:sp>
        <p:nvSpPr>
          <p:cNvPr id="4" name="Text Placeholder 3">
            <a:extLst>
              <a:ext uri="{FF2B5EF4-FFF2-40B4-BE49-F238E27FC236}">
                <a16:creationId xmlns:a16="http://schemas.microsoft.com/office/drawing/2014/main" id="{06D79489-DC51-3019-8B8B-13FF0074A7C0}"/>
              </a:ext>
            </a:extLst>
          </p:cNvPr>
          <p:cNvSpPr>
            <a:spLocks noGrp="1"/>
          </p:cNvSpPr>
          <p:nvPr>
            <p:ph type="body" sz="half" idx="2" hasCustomPrompt="1"/>
          </p:nvPr>
        </p:nvSpPr>
        <p:spPr>
          <a:xfrm>
            <a:off x="457200" y="1508125"/>
            <a:ext cx="3662555" cy="3811588"/>
          </a:xfrm>
        </p:spPr>
        <p:txBody>
          <a:bodyPr rIns="228600"/>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subtitle here</a:t>
            </a:r>
          </a:p>
        </p:txBody>
      </p:sp>
      <p:sp>
        <p:nvSpPr>
          <p:cNvPr id="5" name="Date Placeholder 4" hidden="1">
            <a:extLst>
              <a:ext uri="{FF2B5EF4-FFF2-40B4-BE49-F238E27FC236}">
                <a16:creationId xmlns:a16="http://schemas.microsoft.com/office/drawing/2014/main" id="{189845E6-3342-7EEC-2243-DAF91385F00D}"/>
              </a:ext>
            </a:extLst>
          </p:cNvPr>
          <p:cNvSpPr>
            <a:spLocks noGrp="1"/>
          </p:cNvSpPr>
          <p:nvPr>
            <p:ph type="dt" sz="half" idx="10"/>
          </p:nvPr>
        </p:nvSpPr>
        <p:spPr/>
        <p:txBody>
          <a:bodyPr/>
          <a:lstStyle/>
          <a:p>
            <a:fld id="{B14D8E07-D68A-4ED9-9FFC-C1D962DA6355}" type="datetime1">
              <a:rPr lang="en-US" smtClean="0"/>
              <a:t>7/17/2025</a:t>
            </a:fld>
            <a:endParaRPr lang="en-US"/>
          </a:p>
        </p:txBody>
      </p:sp>
      <p:sp>
        <p:nvSpPr>
          <p:cNvPr id="6" name="Footer Placeholder 5">
            <a:extLst>
              <a:ext uri="{FF2B5EF4-FFF2-40B4-BE49-F238E27FC236}">
                <a16:creationId xmlns:a16="http://schemas.microsoft.com/office/drawing/2014/main" id="{7EAD2E3B-C57E-C810-4E93-0A453AAEA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5E721-DE5A-E489-1747-79F783C41F32}"/>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420152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ntent slide: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777D-0AB0-29C2-115D-DEE0B6A95DEB}"/>
              </a:ext>
            </a:extLst>
          </p:cNvPr>
          <p:cNvSpPr>
            <a:spLocks noGrp="1"/>
          </p:cNvSpPr>
          <p:nvPr>
            <p:ph type="title" hasCustomPrompt="1"/>
          </p:nvPr>
        </p:nvSpPr>
        <p:spPr>
          <a:xfrm>
            <a:off x="477645" y="2559050"/>
            <a:ext cx="5618355" cy="1281113"/>
          </a:xfrm>
        </p:spPr>
        <p:txBody>
          <a:bodyPr tIns="0" anchor="b"/>
          <a:lstStyle>
            <a:lvl1pPr>
              <a:defRPr sz="3200"/>
            </a:lvl1pPr>
          </a:lstStyle>
          <a:p>
            <a:r>
              <a:rPr lang="en-US"/>
              <a:t>State your main point</a:t>
            </a:r>
          </a:p>
        </p:txBody>
      </p:sp>
      <p:sp>
        <p:nvSpPr>
          <p:cNvPr id="3" name="Picture Placeholder 2">
            <a:extLst>
              <a:ext uri="{FF2B5EF4-FFF2-40B4-BE49-F238E27FC236}">
                <a16:creationId xmlns:a16="http://schemas.microsoft.com/office/drawing/2014/main" id="{10534F60-1FB6-131A-17E7-61C69F574143}"/>
              </a:ext>
            </a:extLst>
          </p:cNvPr>
          <p:cNvSpPr>
            <a:spLocks noGrp="1"/>
          </p:cNvSpPr>
          <p:nvPr>
            <p:ph type="pic" idx="1" hasCustomPrompt="1"/>
          </p:nvPr>
        </p:nvSpPr>
        <p:spPr>
          <a:xfrm>
            <a:off x="6324600" y="0"/>
            <a:ext cx="5867400" cy="6857998"/>
          </a:xfrm>
          <a:solidFill>
            <a:schemeClr val="accent3"/>
          </a:solidFill>
        </p:spPr>
        <p:txBody>
          <a:bodyPr anchor="t"/>
          <a:lstStyle>
            <a:lvl1pPr marL="0" indent="0" algn="ctr">
              <a:buNone/>
              <a:defRPr sz="140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to add a picture.</a:t>
            </a:r>
            <a:br>
              <a:rPr lang="en-US"/>
            </a:br>
            <a:endParaRPr lang="en-US"/>
          </a:p>
        </p:txBody>
      </p:sp>
      <p:sp>
        <p:nvSpPr>
          <p:cNvPr id="4" name="Text Placeholder 3">
            <a:extLst>
              <a:ext uri="{FF2B5EF4-FFF2-40B4-BE49-F238E27FC236}">
                <a16:creationId xmlns:a16="http://schemas.microsoft.com/office/drawing/2014/main" id="{FF1ED540-C636-CFDA-5E8E-7D9D3E9B34EC}"/>
              </a:ext>
            </a:extLst>
          </p:cNvPr>
          <p:cNvSpPr>
            <a:spLocks noGrp="1"/>
          </p:cNvSpPr>
          <p:nvPr>
            <p:ph type="body" sz="half" idx="2" hasCustomPrompt="1"/>
          </p:nvPr>
        </p:nvSpPr>
        <p:spPr>
          <a:xfrm>
            <a:off x="477645" y="4068763"/>
            <a:ext cx="5618355" cy="18002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Supporting point or caption for picture on the right</a:t>
            </a:r>
          </a:p>
        </p:txBody>
      </p:sp>
      <p:sp>
        <p:nvSpPr>
          <p:cNvPr id="8" name="Date Placeholder 7" hidden="1">
            <a:extLst>
              <a:ext uri="{FF2B5EF4-FFF2-40B4-BE49-F238E27FC236}">
                <a16:creationId xmlns:a16="http://schemas.microsoft.com/office/drawing/2014/main" id="{888822E2-E932-E7E2-578A-7A2F4689C9AC}"/>
              </a:ext>
            </a:extLst>
          </p:cNvPr>
          <p:cNvSpPr>
            <a:spLocks noGrp="1"/>
          </p:cNvSpPr>
          <p:nvPr>
            <p:ph type="dt" sz="half" idx="10"/>
          </p:nvPr>
        </p:nvSpPr>
        <p:spPr/>
        <p:txBody>
          <a:bodyPr/>
          <a:lstStyle/>
          <a:p>
            <a:fld id="{93E6F710-5D25-4FE5-B885-DA4B6A719C51}" type="datetime1">
              <a:rPr lang="en-US" smtClean="0"/>
              <a:t>7/17/2025</a:t>
            </a:fld>
            <a:endParaRPr lang="en-US"/>
          </a:p>
        </p:txBody>
      </p:sp>
      <p:sp>
        <p:nvSpPr>
          <p:cNvPr id="9" name="Footer Placeholder 8">
            <a:extLst>
              <a:ext uri="{FF2B5EF4-FFF2-40B4-BE49-F238E27FC236}">
                <a16:creationId xmlns:a16="http://schemas.microsoft.com/office/drawing/2014/main" id="{FDB5C7F9-A309-8BBC-EF09-F359E6BD01B6}"/>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10" name="Slide Number Placeholder 9">
            <a:extLst>
              <a:ext uri="{FF2B5EF4-FFF2-40B4-BE49-F238E27FC236}">
                <a16:creationId xmlns:a16="http://schemas.microsoft.com/office/drawing/2014/main" id="{C5D6C20C-B0C9-A4C0-D506-71DF8E3DC199}"/>
              </a:ext>
            </a:extLst>
          </p:cNvPr>
          <p:cNvSpPr>
            <a:spLocks noGrp="1"/>
          </p:cNvSpPr>
          <p:nvPr>
            <p:ph type="sldNum" sz="quarter" idx="12"/>
          </p:nvPr>
        </p:nvSpPr>
        <p:spPr/>
        <p:txBody>
          <a:bodyPr/>
          <a:lstStyle>
            <a:lvl1pPr>
              <a:defRPr>
                <a:solidFill>
                  <a:schemeClr val="bg1">
                    <a:lumMod val="85000"/>
                  </a:schemeClr>
                </a:solidFill>
              </a:defRPr>
            </a:lvl1pPr>
          </a:lstStyle>
          <a:p>
            <a:fld id="{087AD81C-07CB-403E-B0F1-2B30BE5AE71F}" type="slidenum">
              <a:rPr lang="en-US" smtClean="0"/>
              <a:pPr/>
              <a:t>‹#›</a:t>
            </a:fld>
            <a:endParaRPr lang="en-US"/>
          </a:p>
        </p:txBody>
      </p:sp>
    </p:spTree>
    <p:extLst>
      <p:ext uri="{BB962C8B-B14F-4D97-AF65-F5344CB8AC3E}">
        <p14:creationId xmlns:p14="http://schemas.microsoft.com/office/powerpoint/2010/main" val="9982278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C6B2D-FEA2-E1A3-176E-258CF31D93AB}"/>
              </a:ext>
            </a:extLst>
          </p:cNvPr>
          <p:cNvSpPr>
            <a:spLocks noGrp="1"/>
          </p:cNvSpPr>
          <p:nvPr>
            <p:ph type="title"/>
          </p:nvPr>
        </p:nvSpPr>
        <p:spPr>
          <a:xfrm>
            <a:off x="457200" y="228601"/>
            <a:ext cx="11506200" cy="1050924"/>
          </a:xfrm>
          <a:prstGeom prst="rect">
            <a:avLst/>
          </a:prstGeom>
        </p:spPr>
        <p:txBody>
          <a:bodyPr vert="horz" lIns="0" tIns="182880" rIns="0" bIns="0" rtlCol="0" anchor="t" anchorCtr="0">
            <a:noAutofit/>
          </a:bodyPr>
          <a:lstStyle/>
          <a:p>
            <a:r>
              <a:rPr lang="en-US"/>
              <a:t>Click to edit title style; Bold; 32 </a:t>
            </a:r>
            <a:r>
              <a:rPr lang="en-US" err="1"/>
              <a:t>pt</a:t>
            </a:r>
            <a:r>
              <a:rPr lang="en-US"/>
              <a:t> font</a:t>
            </a:r>
          </a:p>
        </p:txBody>
      </p:sp>
      <p:sp>
        <p:nvSpPr>
          <p:cNvPr id="3" name="Text Placeholder 2">
            <a:extLst>
              <a:ext uri="{FF2B5EF4-FFF2-40B4-BE49-F238E27FC236}">
                <a16:creationId xmlns:a16="http://schemas.microsoft.com/office/drawing/2014/main" id="{ECD7276A-76BC-591C-8EEC-3DDA0F25DCDC}"/>
              </a:ext>
            </a:extLst>
          </p:cNvPr>
          <p:cNvSpPr>
            <a:spLocks noGrp="1"/>
          </p:cNvSpPr>
          <p:nvPr>
            <p:ph type="body" idx="1"/>
          </p:nvPr>
        </p:nvSpPr>
        <p:spPr>
          <a:xfrm>
            <a:off x="457200" y="1508124"/>
            <a:ext cx="11506200" cy="4892675"/>
          </a:xfrm>
          <a:prstGeom prst="rect">
            <a:avLst/>
          </a:prstGeom>
        </p:spPr>
        <p:txBody>
          <a:bodyPr vert="horz" lIns="0" tIns="0" rIns="0" bIns="0" rtlCol="0">
            <a:noAutofit/>
          </a:bodyPr>
          <a:lstStyle/>
          <a:p>
            <a:pPr lvl="0"/>
            <a:r>
              <a:rPr lang="en-US"/>
              <a:t>Click to edit text styles; 24 </a:t>
            </a:r>
            <a:r>
              <a:rPr lang="en-US" err="1"/>
              <a:t>pt</a:t>
            </a:r>
            <a:r>
              <a:rPr lang="en-US"/>
              <a:t> font</a:t>
            </a:r>
          </a:p>
          <a:p>
            <a:pPr lvl="1"/>
            <a:r>
              <a:rPr lang="en-US"/>
              <a:t>Second level; 20 </a:t>
            </a:r>
            <a:r>
              <a:rPr lang="en-US" err="1"/>
              <a:t>pt</a:t>
            </a:r>
            <a:r>
              <a:rPr lang="en-US"/>
              <a:t> font</a:t>
            </a:r>
          </a:p>
          <a:p>
            <a:pPr lvl="2"/>
            <a:r>
              <a:rPr lang="en-US"/>
              <a:t>Third level; 20 </a:t>
            </a:r>
            <a:r>
              <a:rPr lang="en-US" err="1"/>
              <a:t>pt</a:t>
            </a:r>
            <a:r>
              <a:rPr lang="en-US"/>
              <a:t> font</a:t>
            </a:r>
          </a:p>
          <a:p>
            <a:pPr lvl="3"/>
            <a:r>
              <a:rPr lang="en-US"/>
              <a:t>Fourth level; 18 </a:t>
            </a:r>
            <a:r>
              <a:rPr lang="en-US" err="1"/>
              <a:t>pt</a:t>
            </a:r>
            <a:r>
              <a:rPr lang="en-US"/>
              <a:t> font</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hidden="1">
            <a:extLst>
              <a:ext uri="{FF2B5EF4-FFF2-40B4-BE49-F238E27FC236}">
                <a16:creationId xmlns:a16="http://schemas.microsoft.com/office/drawing/2014/main" id="{63575165-E527-8695-F7D7-44767974AEEA}"/>
              </a:ext>
            </a:extLst>
          </p:cNvPr>
          <p:cNvSpPr>
            <a:spLocks noGrp="1"/>
          </p:cNvSpPr>
          <p:nvPr>
            <p:ph type="dt" sz="half" idx="2"/>
          </p:nvPr>
        </p:nvSpPr>
        <p:spPr>
          <a:xfrm>
            <a:off x="0" y="6858000"/>
            <a:ext cx="477645" cy="120649"/>
          </a:xfrm>
          <a:prstGeom prst="rect">
            <a:avLst/>
          </a:prstGeom>
        </p:spPr>
        <p:txBody>
          <a:bodyPr vert="horz" lIns="0" tIns="0" rIns="0" bIns="0" rtlCol="0" anchor="ctr"/>
          <a:lstStyle>
            <a:lvl1pPr algn="l">
              <a:defRPr sz="600" b="0">
                <a:solidFill>
                  <a:schemeClr val="tx1">
                    <a:tint val="75000"/>
                    <a:alpha val="0"/>
                  </a:schemeClr>
                </a:solidFill>
              </a:defRPr>
            </a:lvl1pPr>
          </a:lstStyle>
          <a:p>
            <a:fld id="{0D23C2BB-4BA2-47BE-9535-179E273377C5}" type="datetime1">
              <a:rPr lang="en-US" smtClean="0"/>
              <a:t>7/17/2025</a:t>
            </a:fld>
            <a:endParaRPr lang="en-US"/>
          </a:p>
        </p:txBody>
      </p:sp>
      <p:sp>
        <p:nvSpPr>
          <p:cNvPr id="5" name="Footer Placeholder 4">
            <a:extLst>
              <a:ext uri="{FF2B5EF4-FFF2-40B4-BE49-F238E27FC236}">
                <a16:creationId xmlns:a16="http://schemas.microsoft.com/office/drawing/2014/main" id="{F6E321A1-7EA3-B94C-B18D-64CCE26D814E}"/>
              </a:ext>
            </a:extLst>
          </p:cNvPr>
          <p:cNvSpPr>
            <a:spLocks noGrp="1"/>
          </p:cNvSpPr>
          <p:nvPr>
            <p:ph type="ftr" sz="quarter" idx="3"/>
          </p:nvPr>
        </p:nvSpPr>
        <p:spPr>
          <a:xfrm>
            <a:off x="6324600" y="6629398"/>
            <a:ext cx="5181600" cy="228602"/>
          </a:xfrm>
          <a:prstGeom prst="rect">
            <a:avLst/>
          </a:prstGeom>
        </p:spPr>
        <p:txBody>
          <a:bodyPr vert="horz" lIns="0" tIns="0" rIns="0" bIns="0" rtlCol="0" anchor="ctr"/>
          <a:lstStyle>
            <a:lvl1pPr algn="r">
              <a:defRPr sz="1200" b="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BFECD-8C9B-69AB-D77E-EA1BE6FA9383}"/>
              </a:ext>
            </a:extLst>
          </p:cNvPr>
          <p:cNvSpPr>
            <a:spLocks noGrp="1"/>
          </p:cNvSpPr>
          <p:nvPr>
            <p:ph type="sldNum" sz="quarter" idx="4"/>
          </p:nvPr>
        </p:nvSpPr>
        <p:spPr>
          <a:xfrm>
            <a:off x="11506200" y="6629398"/>
            <a:ext cx="457200" cy="228600"/>
          </a:xfrm>
          <a:prstGeom prst="rect">
            <a:avLst/>
          </a:prstGeom>
        </p:spPr>
        <p:txBody>
          <a:bodyPr vert="horz" lIns="0" tIns="0" rIns="0" bIns="0" rtlCol="0" anchor="ctr"/>
          <a:lstStyle>
            <a:lvl1pPr algn="r">
              <a:defRPr sz="1200" b="0">
                <a:solidFill>
                  <a:schemeClr val="tx1">
                    <a:tint val="75000"/>
                  </a:schemeClr>
                </a:solidFill>
              </a:defRPr>
            </a:lvl1pPr>
          </a:lstStyle>
          <a:p>
            <a:fld id="{087AD81C-07CB-403E-B0F1-2B30BE5AE71F}" type="slidenum">
              <a:rPr lang="en-US" smtClean="0"/>
              <a:pPr/>
              <a:t>‹#›</a:t>
            </a:fld>
            <a:endParaRPr lang="en-US"/>
          </a:p>
        </p:txBody>
      </p:sp>
      <p:sp>
        <p:nvSpPr>
          <p:cNvPr id="7" name="GreenDot">
            <a:extLst>
              <a:ext uri="{FF2B5EF4-FFF2-40B4-BE49-F238E27FC236}">
                <a16:creationId xmlns:a16="http://schemas.microsoft.com/office/drawing/2014/main" id="{6D7DB50B-7FC9-6359-5FB5-2EBCEA9294D0}"/>
              </a:ext>
            </a:extLst>
          </p:cNvPr>
          <p:cNvSpPr/>
          <p:nvPr userDrawn="1"/>
        </p:nvSpPr>
        <p:spPr>
          <a:xfrm>
            <a:off x="457200"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39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649" r:id="rId36"/>
    <p:sldLayoutId id="2147483708" r:id="rId37"/>
    <p:sldLayoutId id="2147483709" r:id="rId38"/>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3" pos="288">
          <p15:clr>
            <a:srgbClr val="547EBF"/>
          </p15:clr>
        </p15:guide>
        <p15:guide id="34" pos="1376">
          <p15:clr>
            <a:srgbClr val="A4A3A4"/>
          </p15:clr>
        </p15:guide>
        <p15:guide id="35" pos="1520">
          <p15:clr>
            <a:srgbClr val="A4A3A4"/>
          </p15:clr>
        </p15:guide>
        <p15:guide id="36" pos="2608">
          <p15:clr>
            <a:srgbClr val="A4A3A4"/>
          </p15:clr>
        </p15:guide>
        <p15:guide id="37" pos="2752">
          <p15:clr>
            <a:srgbClr val="A4A3A4"/>
          </p15:clr>
        </p15:guide>
        <p15:guide id="38" pos="3840">
          <p15:clr>
            <a:srgbClr val="A4A3A4"/>
          </p15:clr>
        </p15:guide>
        <p15:guide id="39" pos="3984">
          <p15:clr>
            <a:srgbClr val="A4A3A4"/>
          </p15:clr>
        </p15:guide>
        <p15:guide id="40" pos="5072">
          <p15:clr>
            <a:srgbClr val="A4A3A4"/>
          </p15:clr>
        </p15:guide>
        <p15:guide id="41" pos="5216">
          <p15:clr>
            <a:srgbClr val="A4A3A4"/>
          </p15:clr>
        </p15:guide>
        <p15:guide id="42" pos="6304">
          <p15:clr>
            <a:srgbClr val="A4A3A4"/>
          </p15:clr>
        </p15:guide>
        <p15:guide id="43" pos="6448">
          <p15:clr>
            <a:srgbClr val="A4A3A4"/>
          </p15:clr>
        </p15:guide>
        <p15:guide id="44" pos="7536">
          <p15:clr>
            <a:srgbClr val="547EBF"/>
          </p15:clr>
        </p15:guide>
        <p15:guide id="45" orient="horz" pos="806">
          <p15:clr>
            <a:srgbClr val="A4A3A4"/>
          </p15:clr>
        </p15:guide>
        <p15:guide id="46" orient="horz" pos="950">
          <p15:clr>
            <a:srgbClr val="A4A3A4"/>
          </p15:clr>
        </p15:guide>
        <p15:guide id="47" orient="horz" pos="1612">
          <p15:clr>
            <a:srgbClr val="A4A3A4"/>
          </p15:clr>
        </p15:guide>
        <p15:guide id="48" orient="horz" pos="1756">
          <p15:clr>
            <a:srgbClr val="A4A3A4"/>
          </p15:clr>
        </p15:guide>
        <p15:guide id="49" orient="horz" pos="2419">
          <p15:clr>
            <a:srgbClr val="A4A3A4"/>
          </p15:clr>
        </p15:guide>
        <p15:guide id="50" orient="horz" pos="2563">
          <p15:clr>
            <a:srgbClr val="A4A3A4"/>
          </p15:clr>
        </p15:guide>
        <p15:guide id="51" orient="horz" pos="3225">
          <p15:clr>
            <a:srgbClr val="A4A3A4"/>
          </p15:clr>
        </p15:guide>
        <p15:guide id="53" orient="horz" pos="4032">
          <p15:clr>
            <a:srgbClr val="A4A3A4"/>
          </p15:clr>
        </p15:guide>
        <p15:guide id="54" orient="horz" pos="2087">
          <p15:clr>
            <a:srgbClr val="5ACBF0"/>
          </p15:clr>
        </p15:guide>
        <p15:guide id="55" pos="3912">
          <p15:clr>
            <a:srgbClr val="5ACBF0"/>
          </p15:clr>
        </p15:guide>
        <p15:guide id="56" orient="horz" pos="144">
          <p15:clr>
            <a:srgbClr val="547EBF"/>
          </p15:clr>
        </p15:guide>
        <p15:guide id="57" orient="horz" pos="4176">
          <p15:clr>
            <a:srgbClr val="547EBF"/>
          </p15:clr>
        </p15:guide>
        <p15:guide id="59" orient="horz" pos="3360">
          <p15:clr>
            <a:srgbClr val="A4A3A4"/>
          </p15:clr>
        </p15:guide>
        <p15:guide id="60" orient="horz" pos="3370">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themeOverride" Target="../theme/themeOverride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hemeOverride" Target="../theme/themeOverride13.xml"/><Relationship Id="rId6" Type="http://schemas.openxmlformats.org/officeDocument/2006/relationships/image" Target="../media/image27.png"/><Relationship Id="rId5" Type="http://schemas.openxmlformats.org/officeDocument/2006/relationships/image" Target="../media/image26.jpeg"/><Relationship Id="rId4" Type="http://schemas.microsoft.com/office/2018/10/relationships/comments" Target="../comments/modernComment_124_BE6FF73E.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35.xml"/><Relationship Id="rId1" Type="http://schemas.openxmlformats.org/officeDocument/2006/relationships/themeOverride" Target="../theme/themeOverride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17.xml"/><Relationship Id="rId7" Type="http://schemas.openxmlformats.org/officeDocument/2006/relationships/diagramLayout" Target="../diagrams/layout3.xml"/><Relationship Id="rId2" Type="http://schemas.openxmlformats.org/officeDocument/2006/relationships/slideLayout" Target="../slideLayouts/slideLayout35.xml"/><Relationship Id="rId1" Type="http://schemas.openxmlformats.org/officeDocument/2006/relationships/themeOverride" Target="../theme/themeOverride15.xml"/><Relationship Id="rId6" Type="http://schemas.openxmlformats.org/officeDocument/2006/relationships/diagramData" Target="../diagrams/data3.xml"/><Relationship Id="rId5" Type="http://schemas.openxmlformats.org/officeDocument/2006/relationships/image" Target="../media/image29.png"/><Relationship Id="rId10" Type="http://schemas.microsoft.com/office/2007/relationships/diagramDrawing" Target="../diagrams/drawing3.xml"/><Relationship Id="rId4" Type="http://schemas.openxmlformats.org/officeDocument/2006/relationships/image" Target="../media/image28.png"/><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themeOverride" Target="../theme/themeOverride1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5.xml"/><Relationship Id="rId1" Type="http://schemas.openxmlformats.org/officeDocument/2006/relationships/themeOverride" Target="../theme/themeOverride1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pubs.usgs.gov/sir/2014/5012/pdf/sir2014-5012.pdf"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hemeOverride" Target="../theme/themeOverr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5.xml"/><Relationship Id="rId1" Type="http://schemas.openxmlformats.org/officeDocument/2006/relationships/themeOverride" Target="../theme/themeOverride1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3.xml"/><Relationship Id="rId7" Type="http://schemas.openxmlformats.org/officeDocument/2006/relationships/image" Target="../media/image37.png"/><Relationship Id="rId2" Type="http://schemas.openxmlformats.org/officeDocument/2006/relationships/slideLayout" Target="../slideLayouts/slideLayout35.xml"/><Relationship Id="rId1" Type="http://schemas.openxmlformats.org/officeDocument/2006/relationships/themeOverride" Target="../theme/themeOverride2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gif"/><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hemeOverride" Target="../theme/themeOverride21.xml"/><Relationship Id="rId5" Type="http://schemas.openxmlformats.org/officeDocument/2006/relationships/image" Target="../media/image40.jpeg"/><Relationship Id="rId4" Type="http://schemas.openxmlformats.org/officeDocument/2006/relationships/hyperlink" Target="mailto:tomam@cdmsmith.com" TargetMode="Externa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A_79416400.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5.xml"/><Relationship Id="rId1" Type="http://schemas.openxmlformats.org/officeDocument/2006/relationships/themeOverride" Target="../theme/themeOverride2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themeOverride" Target="../theme/themeOverride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hyperlink" Target="https://water360.com.au/map/"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hemeOverride" Target="../theme/themeOverride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jpeg"/><Relationship Id="rId2" Type="http://schemas.openxmlformats.org/officeDocument/2006/relationships/slideLayout" Target="../slideLayouts/slideLayout35.xml"/><Relationship Id="rId1" Type="http://schemas.openxmlformats.org/officeDocument/2006/relationships/themeOverride" Target="../theme/themeOverride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35.xml"/><Relationship Id="rId1" Type="http://schemas.openxmlformats.org/officeDocument/2006/relationships/themeOverride" Target="../theme/themeOverride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FCE4-C34D-18FD-9AA8-5A9CA49D37BB}"/>
              </a:ext>
            </a:extLst>
          </p:cNvPr>
          <p:cNvSpPr>
            <a:spLocks noGrp="1"/>
          </p:cNvSpPr>
          <p:nvPr>
            <p:ph type="ctrTitle"/>
          </p:nvPr>
        </p:nvSpPr>
        <p:spPr>
          <a:xfrm>
            <a:off x="0" y="228600"/>
            <a:ext cx="9151620" cy="1744837"/>
          </a:xfrm>
        </p:spPr>
        <p:txBody>
          <a:bodyPr/>
          <a:lstStyle/>
          <a:p>
            <a:r>
              <a:rPr lang="en-US"/>
              <a:t>Water Reuse Master Planning</a:t>
            </a:r>
            <a:br>
              <a:rPr lang="en-US"/>
            </a:br>
            <a:r>
              <a:rPr lang="en-US" sz="2400" b="1">
                <a:latin typeface="CDM Smith" pitchFamily="2" charset="0"/>
              </a:rPr>
              <a:t>Step One to Utilizing Reclaimed Water to Help Meet Long-term Water Supply Demands</a:t>
            </a:r>
            <a:endParaRPr lang="en-US" sz="2400"/>
          </a:p>
        </p:txBody>
      </p:sp>
      <p:sp>
        <p:nvSpPr>
          <p:cNvPr id="3" name="Text Placeholder 2">
            <a:extLst>
              <a:ext uri="{FF2B5EF4-FFF2-40B4-BE49-F238E27FC236}">
                <a16:creationId xmlns:a16="http://schemas.microsoft.com/office/drawing/2014/main" id="{FF585D90-E566-35D0-9687-3B833A0ADB20}"/>
              </a:ext>
            </a:extLst>
          </p:cNvPr>
          <p:cNvSpPr>
            <a:spLocks noGrp="1"/>
          </p:cNvSpPr>
          <p:nvPr>
            <p:ph type="body" sz="quarter" idx="14"/>
          </p:nvPr>
        </p:nvSpPr>
        <p:spPr/>
        <p:txBody>
          <a:bodyPr/>
          <a:lstStyle/>
          <a:p>
            <a:r>
              <a:rPr lang="en-US"/>
              <a:t>July 18</a:t>
            </a:r>
            <a:r>
              <a:rPr lang="en-US" baseline="30000"/>
              <a:t>th</a:t>
            </a:r>
            <a:r>
              <a:rPr lang="en-US"/>
              <a:t>, 2025</a:t>
            </a:r>
          </a:p>
        </p:txBody>
      </p:sp>
      <p:sp>
        <p:nvSpPr>
          <p:cNvPr id="4" name="Text Placeholder 3">
            <a:extLst>
              <a:ext uri="{FF2B5EF4-FFF2-40B4-BE49-F238E27FC236}">
                <a16:creationId xmlns:a16="http://schemas.microsoft.com/office/drawing/2014/main" id="{150F63A9-3DAA-5FE0-04D2-292B04177F16}"/>
              </a:ext>
            </a:extLst>
          </p:cNvPr>
          <p:cNvSpPr>
            <a:spLocks noGrp="1"/>
          </p:cNvSpPr>
          <p:nvPr>
            <p:ph type="body" sz="quarter" idx="16"/>
          </p:nvPr>
        </p:nvSpPr>
        <p:spPr>
          <a:xfrm>
            <a:off x="460744" y="5576887"/>
            <a:ext cx="1727200" cy="215444"/>
          </a:xfrm>
        </p:spPr>
        <p:txBody>
          <a:bodyPr/>
          <a:lstStyle/>
          <a:p>
            <a:r>
              <a:rPr lang="en-US"/>
              <a:t>Andrea Tom, PE </a:t>
            </a:r>
          </a:p>
        </p:txBody>
      </p:sp>
      <p:sp>
        <p:nvSpPr>
          <p:cNvPr id="8" name="Text Placeholder 7">
            <a:extLst>
              <a:ext uri="{FF2B5EF4-FFF2-40B4-BE49-F238E27FC236}">
                <a16:creationId xmlns:a16="http://schemas.microsoft.com/office/drawing/2014/main" id="{A27C788D-E324-EAB8-5B55-6AC1678B4796}"/>
              </a:ext>
            </a:extLst>
          </p:cNvPr>
          <p:cNvSpPr>
            <a:spLocks noGrp="1"/>
          </p:cNvSpPr>
          <p:nvPr>
            <p:ph type="body" sz="quarter" idx="20"/>
          </p:nvPr>
        </p:nvSpPr>
        <p:spPr>
          <a:xfrm>
            <a:off x="5155660" y="5576887"/>
            <a:ext cx="4861391" cy="215444"/>
          </a:xfrm>
        </p:spPr>
        <p:txBody>
          <a:bodyPr/>
          <a:lstStyle/>
          <a:p>
            <a:r>
              <a:rPr lang="en-US"/>
              <a:t>2025 TACWA Meeting</a:t>
            </a:r>
          </a:p>
        </p:txBody>
      </p:sp>
      <p:sp>
        <p:nvSpPr>
          <p:cNvPr id="9" name="Table Placeholder 8">
            <a:extLst>
              <a:ext uri="{FF2B5EF4-FFF2-40B4-BE49-F238E27FC236}">
                <a16:creationId xmlns:a16="http://schemas.microsoft.com/office/drawing/2014/main" id="{44EA18B8-E80D-E25A-5294-12DF286FCFE6}"/>
              </a:ext>
            </a:extLst>
          </p:cNvPr>
          <p:cNvSpPr>
            <a:spLocks noGrp="1"/>
          </p:cNvSpPr>
          <p:nvPr>
            <p:ph type="tbl" sz="quarter" idx="21"/>
          </p:nvPr>
        </p:nvSpPr>
        <p:spPr/>
        <p:txBody>
          <a:bodyPr/>
          <a:lstStyle/>
          <a:p>
            <a:endParaRPr lang="en-US"/>
          </a:p>
        </p:txBody>
      </p:sp>
    </p:spTree>
    <p:extLst>
      <p:ext uri="{BB962C8B-B14F-4D97-AF65-F5344CB8AC3E}">
        <p14:creationId xmlns:p14="http://schemas.microsoft.com/office/powerpoint/2010/main" val="3395657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956">
        <p159:morph option="byObject"/>
      </p:transition>
    </mc:Choice>
    <mc:Fallback>
      <p:transition spd="slow" advTm="895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07F203E-0890-62F3-49D9-FAAED3400F97}"/>
              </a:ext>
            </a:extLst>
          </p:cNvPr>
          <p:cNvSpPr/>
          <p:nvPr/>
        </p:nvSpPr>
        <p:spPr>
          <a:xfrm>
            <a:off x="0" y="2683765"/>
            <a:ext cx="3512449"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49584" y="2996344"/>
            <a:ext cx="2905888"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Population growth</a:t>
            </a:r>
          </a:p>
          <a:p>
            <a:pPr marL="285750" indent="-285750">
              <a:buFont typeface="Arial" panose="020B0604020202020204" pitchFamily="34" charset="0"/>
              <a:buChar char="•"/>
            </a:pPr>
            <a:r>
              <a:rPr lang="en-US">
                <a:solidFill>
                  <a:schemeClr val="bg1"/>
                </a:solidFill>
              </a:rPr>
              <a:t>Industrial Development</a:t>
            </a:r>
          </a:p>
          <a:p>
            <a:pPr marL="285750" indent="-285750">
              <a:buFont typeface="Arial" panose="020B0604020202020204" pitchFamily="34" charset="0"/>
              <a:buChar char="•"/>
            </a:pPr>
            <a:r>
              <a:rPr lang="en-US">
                <a:solidFill>
                  <a:schemeClr val="bg1"/>
                </a:solidFill>
              </a:rPr>
              <a:t>Water Demands</a:t>
            </a:r>
          </a:p>
          <a:p>
            <a:pPr marL="285750" indent="-285750">
              <a:buFont typeface="Arial" panose="020B0604020202020204" pitchFamily="34" charset="0"/>
              <a:buChar char="•"/>
            </a:pPr>
            <a:r>
              <a:rPr lang="en-US">
                <a:solidFill>
                  <a:schemeClr val="bg1"/>
                </a:solidFill>
              </a:rPr>
              <a:t>Wastewater Generation</a:t>
            </a:r>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2620656" y="2683766"/>
            <a:ext cx="1810041"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25" name="Arrow: Chevron 24">
            <a:extLst>
              <a:ext uri="{FF2B5EF4-FFF2-40B4-BE49-F238E27FC236}">
                <a16:creationId xmlns:a16="http://schemas.microsoft.com/office/drawing/2014/main" id="{52F85FC2-30F8-F2D6-D1C1-FCEDC8A21E80}"/>
              </a:ext>
            </a:extLst>
          </p:cNvPr>
          <p:cNvSpPr/>
          <p:nvPr/>
        </p:nvSpPr>
        <p:spPr>
          <a:xfrm>
            <a:off x="2763034" y="2683766"/>
            <a:ext cx="2160448"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Arrow: Chevron 22">
            <a:extLst>
              <a:ext uri="{FF2B5EF4-FFF2-40B4-BE49-F238E27FC236}">
                <a16:creationId xmlns:a16="http://schemas.microsoft.com/office/drawing/2014/main" id="{70026350-3D69-13FC-7B57-2EA49EE3ECC7}"/>
              </a:ext>
            </a:extLst>
          </p:cNvPr>
          <p:cNvSpPr/>
          <p:nvPr/>
        </p:nvSpPr>
        <p:spPr>
          <a:xfrm>
            <a:off x="2951119" y="2683766"/>
            <a:ext cx="1966191"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20">
            <a:extLst>
              <a:ext uri="{FF2B5EF4-FFF2-40B4-BE49-F238E27FC236}">
                <a16:creationId xmlns:a16="http://schemas.microsoft.com/office/drawing/2014/main" id="{6BD27898-FD12-3517-C8C7-EA2147544EA1}"/>
              </a:ext>
            </a:extLst>
          </p:cNvPr>
          <p:cNvSpPr/>
          <p:nvPr/>
        </p:nvSpPr>
        <p:spPr>
          <a:xfrm>
            <a:off x="3125364" y="2660844"/>
            <a:ext cx="2038792"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18">
            <a:extLst>
              <a:ext uri="{FF2B5EF4-FFF2-40B4-BE49-F238E27FC236}">
                <a16:creationId xmlns:a16="http://schemas.microsoft.com/office/drawing/2014/main" id="{593A1EA2-C0EF-1F48-2666-935452832CAF}"/>
              </a:ext>
            </a:extLst>
          </p:cNvPr>
          <p:cNvSpPr/>
          <p:nvPr/>
        </p:nvSpPr>
        <p:spPr>
          <a:xfrm>
            <a:off x="3305511" y="2660844"/>
            <a:ext cx="1890224"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BEF9D28D-DDDC-F931-0851-B4CA35CDDFCD}"/>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10</a:t>
            </a:fld>
            <a:endParaRPr lang="en-US">
              <a:solidFill>
                <a:schemeClr val="bg1"/>
              </a:solidFill>
            </a:endParaRPr>
          </a:p>
        </p:txBody>
      </p:sp>
      <p:pic>
        <p:nvPicPr>
          <p:cNvPr id="4" name="Picture 3" descr="A water faucet with people and a drop of water&#10;&#10;AI-generated content may be incorrect.">
            <a:extLst>
              <a:ext uri="{FF2B5EF4-FFF2-40B4-BE49-F238E27FC236}">
                <a16:creationId xmlns:a16="http://schemas.microsoft.com/office/drawing/2014/main" id="{88B4909C-9453-8B9E-D3DF-C02C06B86478}"/>
              </a:ext>
            </a:extLst>
          </p:cNvPr>
          <p:cNvPicPr>
            <a:picLocks noChangeAspect="1"/>
          </p:cNvPicPr>
          <p:nvPr/>
        </p:nvPicPr>
        <p:blipFill>
          <a:blip r:embed="rId4"/>
          <a:stretch>
            <a:fillRect/>
          </a:stretch>
        </p:blipFill>
        <p:spPr>
          <a:xfrm>
            <a:off x="5753636" y="158068"/>
            <a:ext cx="6365538" cy="6365538"/>
          </a:xfrm>
          <a:prstGeom prst="rect">
            <a:avLst/>
          </a:prstGeom>
        </p:spPr>
      </p:pic>
      <p:sp>
        <p:nvSpPr>
          <p:cNvPr id="5" name="TextBox 4">
            <a:extLst>
              <a:ext uri="{FF2B5EF4-FFF2-40B4-BE49-F238E27FC236}">
                <a16:creationId xmlns:a16="http://schemas.microsoft.com/office/drawing/2014/main" id="{8509FB01-77CA-3F3F-A01F-D08C8851DF3E}"/>
              </a:ext>
            </a:extLst>
          </p:cNvPr>
          <p:cNvSpPr txBox="1"/>
          <p:nvPr/>
        </p:nvSpPr>
        <p:spPr>
          <a:xfrm>
            <a:off x="316719" y="334394"/>
            <a:ext cx="5000263" cy="646331"/>
          </a:xfrm>
          <a:prstGeom prst="rect">
            <a:avLst/>
          </a:prstGeom>
          <a:noFill/>
        </p:spPr>
        <p:txBody>
          <a:bodyPr wrap="square" rtlCol="0">
            <a:spAutoFit/>
          </a:bodyPr>
          <a:lstStyle/>
          <a:p>
            <a:r>
              <a:rPr lang="en-US" sz="3600" b="1"/>
              <a:t>Understanding Growth</a:t>
            </a:r>
          </a:p>
        </p:txBody>
      </p:sp>
    </p:spTree>
    <p:extLst>
      <p:ext uri="{BB962C8B-B14F-4D97-AF65-F5344CB8AC3E}">
        <p14:creationId xmlns:p14="http://schemas.microsoft.com/office/powerpoint/2010/main" val="120157672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07F203E-0890-62F3-49D9-FAAED3400F97}"/>
              </a:ext>
            </a:extLst>
          </p:cNvPr>
          <p:cNvSpPr/>
          <p:nvPr/>
        </p:nvSpPr>
        <p:spPr>
          <a:xfrm>
            <a:off x="6928" y="2340177"/>
            <a:ext cx="1146011"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181833" y="2340178"/>
            <a:ext cx="4199482"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25" name="Arrow: Chevron 24">
            <a:extLst>
              <a:ext uri="{FF2B5EF4-FFF2-40B4-BE49-F238E27FC236}">
                <a16:creationId xmlns:a16="http://schemas.microsoft.com/office/drawing/2014/main" id="{52F85FC2-30F8-F2D6-D1C1-FCEDC8A21E80}"/>
              </a:ext>
            </a:extLst>
          </p:cNvPr>
          <p:cNvSpPr/>
          <p:nvPr/>
        </p:nvSpPr>
        <p:spPr>
          <a:xfrm>
            <a:off x="2769962" y="2340178"/>
            <a:ext cx="2160448"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Arrow: Chevron 22">
            <a:extLst>
              <a:ext uri="{FF2B5EF4-FFF2-40B4-BE49-F238E27FC236}">
                <a16:creationId xmlns:a16="http://schemas.microsoft.com/office/drawing/2014/main" id="{70026350-3D69-13FC-7B57-2EA49EE3ECC7}"/>
              </a:ext>
            </a:extLst>
          </p:cNvPr>
          <p:cNvSpPr/>
          <p:nvPr/>
        </p:nvSpPr>
        <p:spPr>
          <a:xfrm>
            <a:off x="2958047" y="2340178"/>
            <a:ext cx="1966191"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20">
            <a:extLst>
              <a:ext uri="{FF2B5EF4-FFF2-40B4-BE49-F238E27FC236}">
                <a16:creationId xmlns:a16="http://schemas.microsoft.com/office/drawing/2014/main" id="{6BD27898-FD12-3517-C8C7-EA2147544EA1}"/>
              </a:ext>
            </a:extLst>
          </p:cNvPr>
          <p:cNvSpPr/>
          <p:nvPr/>
        </p:nvSpPr>
        <p:spPr>
          <a:xfrm>
            <a:off x="3125364" y="2340178"/>
            <a:ext cx="2038792"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18">
            <a:extLst>
              <a:ext uri="{FF2B5EF4-FFF2-40B4-BE49-F238E27FC236}">
                <a16:creationId xmlns:a16="http://schemas.microsoft.com/office/drawing/2014/main" id="{593A1EA2-C0EF-1F48-2666-935452832CAF}"/>
              </a:ext>
            </a:extLst>
          </p:cNvPr>
          <p:cNvSpPr/>
          <p:nvPr/>
        </p:nvSpPr>
        <p:spPr>
          <a:xfrm>
            <a:off x="3305511" y="2340178"/>
            <a:ext cx="1890224"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1127754" y="2675677"/>
            <a:ext cx="3087750"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Industrial</a:t>
            </a:r>
          </a:p>
          <a:p>
            <a:pPr marL="285750" indent="-285750">
              <a:buFont typeface="Arial" panose="020B0604020202020204" pitchFamily="34" charset="0"/>
              <a:buChar char="•"/>
            </a:pPr>
            <a:r>
              <a:rPr lang="en-US">
                <a:solidFill>
                  <a:schemeClr val="bg1"/>
                </a:solidFill>
              </a:rPr>
              <a:t>Irrigation</a:t>
            </a:r>
          </a:p>
          <a:p>
            <a:pPr marL="285750" indent="-285750">
              <a:buFont typeface="Arial" panose="020B0604020202020204" pitchFamily="34" charset="0"/>
              <a:buChar char="•"/>
            </a:pPr>
            <a:r>
              <a:rPr lang="en-US">
                <a:solidFill>
                  <a:schemeClr val="bg1"/>
                </a:solidFill>
              </a:rPr>
              <a:t>Parks &amp; Rec</a:t>
            </a:r>
          </a:p>
          <a:p>
            <a:pPr marL="285750" indent="-285750">
              <a:buFont typeface="Arial" panose="020B0604020202020204" pitchFamily="34" charset="0"/>
              <a:buChar char="•"/>
            </a:pPr>
            <a:r>
              <a:rPr lang="en-US">
                <a:solidFill>
                  <a:schemeClr val="bg1"/>
                </a:solidFill>
              </a:rPr>
              <a:t>Commercial</a:t>
            </a:r>
          </a:p>
        </p:txBody>
      </p:sp>
      <p:pic>
        <p:nvPicPr>
          <p:cNvPr id="4098" name="Picture 2">
            <a:extLst>
              <a:ext uri="{FF2B5EF4-FFF2-40B4-BE49-F238E27FC236}">
                <a16:creationId xmlns:a16="http://schemas.microsoft.com/office/drawing/2014/main" id="{6C3AEBF7-9C3B-734C-EF39-1A5D6897FE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8191" y="1345729"/>
            <a:ext cx="6713328" cy="506055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4">
            <a:extLst>
              <a:ext uri="{FF2B5EF4-FFF2-40B4-BE49-F238E27FC236}">
                <a16:creationId xmlns:a16="http://schemas.microsoft.com/office/drawing/2014/main" id="{62CDF1F7-3E6F-6701-7BA7-A6C6BD236335}"/>
              </a:ext>
            </a:extLst>
          </p:cNvPr>
          <p:cNvSpPr txBox="1">
            <a:spLocks/>
          </p:cNvSpPr>
          <p:nvPr/>
        </p:nvSpPr>
        <p:spPr>
          <a:xfrm>
            <a:off x="570197" y="4916310"/>
            <a:ext cx="4636766" cy="1514098"/>
          </a:xfrm>
          <a:prstGeom prst="rect">
            <a:avLst/>
          </a:prstGeom>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algn="r"/>
            <a:r>
              <a:rPr lang="en-US" sz="2000"/>
              <a:t>Billing Data</a:t>
            </a:r>
          </a:p>
          <a:p>
            <a:pPr algn="r"/>
            <a:r>
              <a:rPr lang="en-US" sz="2000"/>
              <a:t>Map spatially</a:t>
            </a:r>
          </a:p>
          <a:p>
            <a:pPr algn="r"/>
            <a:r>
              <a:rPr lang="en-US" sz="2000"/>
              <a:t>Current and future</a:t>
            </a:r>
          </a:p>
        </p:txBody>
      </p:sp>
      <p:sp>
        <p:nvSpPr>
          <p:cNvPr id="3" name="TextBox 2">
            <a:extLst>
              <a:ext uri="{FF2B5EF4-FFF2-40B4-BE49-F238E27FC236}">
                <a16:creationId xmlns:a16="http://schemas.microsoft.com/office/drawing/2014/main" id="{572FB091-AECA-329D-FBFA-F656B69071B5}"/>
              </a:ext>
            </a:extLst>
          </p:cNvPr>
          <p:cNvSpPr txBox="1"/>
          <p:nvPr/>
        </p:nvSpPr>
        <p:spPr>
          <a:xfrm>
            <a:off x="-54430" y="431504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11</a:t>
            </a:fld>
            <a:endParaRPr lang="en-US">
              <a:solidFill>
                <a:schemeClr val="bg1"/>
              </a:solidFill>
            </a:endParaRPr>
          </a:p>
        </p:txBody>
      </p:sp>
      <p:sp>
        <p:nvSpPr>
          <p:cNvPr id="4" name="TextBox 3">
            <a:extLst>
              <a:ext uri="{FF2B5EF4-FFF2-40B4-BE49-F238E27FC236}">
                <a16:creationId xmlns:a16="http://schemas.microsoft.com/office/drawing/2014/main" id="{EC03F3C5-0E49-A979-0F1A-A18CD8AD18DE}"/>
              </a:ext>
            </a:extLst>
          </p:cNvPr>
          <p:cNvSpPr txBox="1"/>
          <p:nvPr/>
        </p:nvSpPr>
        <p:spPr>
          <a:xfrm>
            <a:off x="316719" y="334394"/>
            <a:ext cx="5000263" cy="646331"/>
          </a:xfrm>
          <a:prstGeom prst="rect">
            <a:avLst/>
          </a:prstGeom>
          <a:noFill/>
        </p:spPr>
        <p:txBody>
          <a:bodyPr wrap="square" rtlCol="0">
            <a:spAutoFit/>
          </a:bodyPr>
          <a:lstStyle/>
          <a:p>
            <a:r>
              <a:rPr lang="en-US" sz="3600" b="1"/>
              <a:t>Evaluating Users</a:t>
            </a:r>
          </a:p>
        </p:txBody>
      </p:sp>
    </p:spTree>
    <p:extLst>
      <p:ext uri="{BB962C8B-B14F-4D97-AF65-F5344CB8AC3E}">
        <p14:creationId xmlns:p14="http://schemas.microsoft.com/office/powerpoint/2010/main" val="387263241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Arrow: Chevron 24">
            <a:extLst>
              <a:ext uri="{FF2B5EF4-FFF2-40B4-BE49-F238E27FC236}">
                <a16:creationId xmlns:a16="http://schemas.microsoft.com/office/drawing/2014/main" id="{52F85FC2-30F8-F2D6-D1C1-FCEDC8A21E80}"/>
              </a:ext>
            </a:extLst>
          </p:cNvPr>
          <p:cNvSpPr/>
          <p:nvPr/>
        </p:nvSpPr>
        <p:spPr>
          <a:xfrm>
            <a:off x="-400594" y="2361644"/>
            <a:ext cx="5331004"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Arrow: Chevron 22">
            <a:extLst>
              <a:ext uri="{FF2B5EF4-FFF2-40B4-BE49-F238E27FC236}">
                <a16:creationId xmlns:a16="http://schemas.microsoft.com/office/drawing/2014/main" id="{70026350-3D69-13FC-7B57-2EA49EE3ECC7}"/>
              </a:ext>
            </a:extLst>
          </p:cNvPr>
          <p:cNvSpPr/>
          <p:nvPr/>
        </p:nvSpPr>
        <p:spPr>
          <a:xfrm>
            <a:off x="2958047" y="2361644"/>
            <a:ext cx="1966191"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20">
            <a:extLst>
              <a:ext uri="{FF2B5EF4-FFF2-40B4-BE49-F238E27FC236}">
                <a16:creationId xmlns:a16="http://schemas.microsoft.com/office/drawing/2014/main" id="{6BD27898-FD12-3517-C8C7-EA2147544EA1}"/>
              </a:ext>
            </a:extLst>
          </p:cNvPr>
          <p:cNvSpPr/>
          <p:nvPr/>
        </p:nvSpPr>
        <p:spPr>
          <a:xfrm>
            <a:off x="3125364" y="2361644"/>
            <a:ext cx="2038792"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18">
            <a:extLst>
              <a:ext uri="{FF2B5EF4-FFF2-40B4-BE49-F238E27FC236}">
                <a16:creationId xmlns:a16="http://schemas.microsoft.com/office/drawing/2014/main" id="{593A1EA2-C0EF-1F48-2666-935452832CAF}"/>
              </a:ext>
            </a:extLst>
          </p:cNvPr>
          <p:cNvSpPr/>
          <p:nvPr/>
        </p:nvSpPr>
        <p:spPr>
          <a:xfrm>
            <a:off x="3305511" y="2361644"/>
            <a:ext cx="1890224"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471415" y="2478648"/>
            <a:ext cx="3229727" cy="1754326"/>
          </a:xfrm>
          <a:prstGeom prst="rect">
            <a:avLst/>
          </a:prstGeom>
          <a:noFill/>
        </p:spPr>
        <p:txBody>
          <a:bodyPr wrap="square" rtlCol="0">
            <a:spAutoFit/>
          </a:bodyPr>
          <a:lstStyle/>
          <a:p>
            <a:r>
              <a:rPr lang="en-US" b="1">
                <a:solidFill>
                  <a:schemeClr val="bg1"/>
                </a:solidFill>
              </a:rPr>
              <a:t>Evaluate Infrastructure, Capacity and Water Quality</a:t>
            </a:r>
          </a:p>
          <a:p>
            <a:pPr marL="285750" indent="-285750">
              <a:buFont typeface="Arial" panose="020B0604020202020204" pitchFamily="34" charset="0"/>
              <a:buChar char="•"/>
            </a:pPr>
            <a:r>
              <a:rPr lang="en-US">
                <a:solidFill>
                  <a:schemeClr val="bg1"/>
                </a:solidFill>
              </a:rPr>
              <a:t>WTPs, WWTPs, Conveyance</a:t>
            </a:r>
          </a:p>
          <a:p>
            <a:pPr marL="285750" indent="-285750">
              <a:buFont typeface="Arial" panose="020B0604020202020204" pitchFamily="34" charset="0"/>
              <a:buChar char="•"/>
            </a:pPr>
            <a:r>
              <a:rPr lang="en-US">
                <a:solidFill>
                  <a:schemeClr val="bg1"/>
                </a:solidFill>
              </a:rPr>
              <a:t>Storage Opportunities</a:t>
            </a:r>
          </a:p>
          <a:p>
            <a:pPr marL="285750" indent="-285750">
              <a:buFont typeface="Arial" panose="020B0604020202020204" pitchFamily="34" charset="0"/>
              <a:buChar char="•"/>
            </a:pPr>
            <a:r>
              <a:rPr lang="en-US">
                <a:solidFill>
                  <a:schemeClr val="bg1"/>
                </a:solidFill>
              </a:rPr>
              <a:t>Supplemental Study Recommendations</a:t>
            </a:r>
          </a:p>
        </p:txBody>
      </p:sp>
      <p:sp>
        <p:nvSpPr>
          <p:cNvPr id="6" name="Arrow: Pentagon 5">
            <a:extLst>
              <a:ext uri="{FF2B5EF4-FFF2-40B4-BE49-F238E27FC236}">
                <a16:creationId xmlns:a16="http://schemas.microsoft.com/office/drawing/2014/main" id="{207F203E-0890-62F3-49D9-FAAED3400F97}"/>
              </a:ext>
            </a:extLst>
          </p:cNvPr>
          <p:cNvSpPr/>
          <p:nvPr/>
        </p:nvSpPr>
        <p:spPr>
          <a:xfrm>
            <a:off x="6929" y="2361643"/>
            <a:ext cx="367960"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181833" y="2361644"/>
            <a:ext cx="331973"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7" name="Content Placeholder 4">
            <a:extLst>
              <a:ext uri="{FF2B5EF4-FFF2-40B4-BE49-F238E27FC236}">
                <a16:creationId xmlns:a16="http://schemas.microsoft.com/office/drawing/2014/main" id="{C7E94063-A9FA-EEB2-CE2B-E3DE5466A597}"/>
              </a:ext>
            </a:extLst>
          </p:cNvPr>
          <p:cNvSpPr txBox="1">
            <a:spLocks/>
          </p:cNvSpPr>
          <p:nvPr/>
        </p:nvSpPr>
        <p:spPr>
          <a:xfrm>
            <a:off x="6197322" y="622800"/>
            <a:ext cx="5416384" cy="2127059"/>
          </a:xfrm>
          <a:prstGeom prst="rect">
            <a:avLst/>
          </a:prstGeom>
          <a:ln w="19050">
            <a:solidFill>
              <a:srgbClr val="003087"/>
            </a:solidFill>
          </a:ln>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lgn="ctr">
              <a:buNone/>
            </a:pPr>
            <a:r>
              <a:rPr lang="en-US" sz="1800" b="1">
                <a:solidFill>
                  <a:schemeClr val="tx2"/>
                </a:solidFill>
              </a:rPr>
              <a:t>Infrastructure</a:t>
            </a:r>
          </a:p>
          <a:p>
            <a:pPr>
              <a:buFont typeface="CDM Smith" panose="00000500000000000000" pitchFamily="2" charset="0"/>
              <a:buChar char="✓"/>
            </a:pPr>
            <a:r>
              <a:rPr lang="en-US" sz="1800"/>
              <a:t>Condition assessments</a:t>
            </a:r>
          </a:p>
          <a:p>
            <a:pPr>
              <a:buFont typeface="CDM Smith" panose="00000500000000000000" pitchFamily="2" charset="0"/>
              <a:buChar char="✓"/>
            </a:pPr>
            <a:r>
              <a:rPr lang="en-US" sz="1800"/>
              <a:t>Inventory of decentralized systems</a:t>
            </a:r>
          </a:p>
          <a:p>
            <a:pPr>
              <a:buFont typeface="CDM Smith" panose="00000500000000000000" pitchFamily="2" charset="0"/>
              <a:buChar char="✓"/>
            </a:pPr>
            <a:r>
              <a:rPr lang="en-US" sz="1800"/>
              <a:t>Conveyance coverage of distribution system and potential future conveyance options</a:t>
            </a:r>
          </a:p>
        </p:txBody>
      </p:sp>
      <p:sp>
        <p:nvSpPr>
          <p:cNvPr id="8" name="Content Placeholder 4">
            <a:extLst>
              <a:ext uri="{FF2B5EF4-FFF2-40B4-BE49-F238E27FC236}">
                <a16:creationId xmlns:a16="http://schemas.microsoft.com/office/drawing/2014/main" id="{61599081-F39C-8AD9-B528-B720E604EADB}"/>
              </a:ext>
            </a:extLst>
          </p:cNvPr>
          <p:cNvSpPr txBox="1">
            <a:spLocks/>
          </p:cNvSpPr>
          <p:nvPr/>
        </p:nvSpPr>
        <p:spPr>
          <a:xfrm>
            <a:off x="6197322" y="4926839"/>
            <a:ext cx="5416385" cy="1754327"/>
          </a:xfrm>
          <a:prstGeom prst="rect">
            <a:avLst/>
          </a:prstGeom>
          <a:ln w="19050">
            <a:solidFill>
              <a:srgbClr val="0474BC"/>
            </a:solidFill>
          </a:ln>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lgn="ctr">
              <a:buNone/>
            </a:pPr>
            <a:r>
              <a:rPr lang="en-US" sz="1800" b="1">
                <a:solidFill>
                  <a:schemeClr val="tx2"/>
                </a:solidFill>
              </a:rPr>
              <a:t>Water Quality</a:t>
            </a:r>
          </a:p>
          <a:p>
            <a:pPr>
              <a:buFont typeface="CDM Smith" panose="00000500000000000000" pitchFamily="2" charset="0"/>
              <a:buChar char="✓"/>
            </a:pPr>
            <a:r>
              <a:rPr lang="en-US" sz="1800"/>
              <a:t>Historical data</a:t>
            </a:r>
          </a:p>
          <a:p>
            <a:pPr>
              <a:buFont typeface="CDM Smith" panose="00000500000000000000" pitchFamily="2" charset="0"/>
              <a:buChar char="✓"/>
            </a:pPr>
            <a:r>
              <a:rPr lang="en-US" sz="1800"/>
              <a:t>Regulatory compliance</a:t>
            </a:r>
          </a:p>
          <a:p>
            <a:pPr>
              <a:buFont typeface="CDM Smith" panose="00000500000000000000" pitchFamily="2" charset="0"/>
              <a:buChar char="✓"/>
            </a:pPr>
            <a:r>
              <a:rPr lang="en-US" sz="1800"/>
              <a:t>Additional sampling</a:t>
            </a:r>
          </a:p>
          <a:p>
            <a:pPr>
              <a:buFont typeface="CDM Smith" panose="00000500000000000000" pitchFamily="2" charset="0"/>
              <a:buChar char="✓"/>
            </a:pPr>
            <a:endParaRPr lang="en-US" sz="1800"/>
          </a:p>
        </p:txBody>
      </p:sp>
      <p:sp>
        <p:nvSpPr>
          <p:cNvPr id="10" name="Content Placeholder 4">
            <a:extLst>
              <a:ext uri="{FF2B5EF4-FFF2-40B4-BE49-F238E27FC236}">
                <a16:creationId xmlns:a16="http://schemas.microsoft.com/office/drawing/2014/main" id="{7841AD3F-A775-3DF1-A680-F53CCB97EA58}"/>
              </a:ext>
            </a:extLst>
          </p:cNvPr>
          <p:cNvSpPr txBox="1">
            <a:spLocks/>
          </p:cNvSpPr>
          <p:nvPr/>
        </p:nvSpPr>
        <p:spPr>
          <a:xfrm>
            <a:off x="6197322" y="3046825"/>
            <a:ext cx="5416385" cy="1583048"/>
          </a:xfrm>
          <a:prstGeom prst="rect">
            <a:avLst/>
          </a:prstGeom>
          <a:ln w="19050">
            <a:solidFill>
              <a:srgbClr val="00788B"/>
            </a:solidFill>
          </a:ln>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lgn="ctr">
              <a:buNone/>
            </a:pPr>
            <a:r>
              <a:rPr lang="en-US" sz="1800" b="1">
                <a:solidFill>
                  <a:schemeClr val="tx2"/>
                </a:solidFill>
              </a:rPr>
              <a:t>Quantity</a:t>
            </a:r>
          </a:p>
          <a:p>
            <a:pPr>
              <a:buFont typeface="CDM Smith" panose="00000500000000000000" pitchFamily="2" charset="0"/>
              <a:buChar char="✓"/>
            </a:pPr>
            <a:r>
              <a:rPr lang="en-US" sz="1800"/>
              <a:t>Reclaimed water availability</a:t>
            </a:r>
          </a:p>
          <a:p>
            <a:pPr>
              <a:buFont typeface="CDM Smith" panose="00000500000000000000" pitchFamily="2" charset="0"/>
              <a:buChar char="✓"/>
            </a:pPr>
            <a:r>
              <a:rPr lang="en-US" sz="1800"/>
              <a:t>Consider return flow requirements</a:t>
            </a:r>
          </a:p>
        </p:txBody>
      </p:sp>
      <p:sp>
        <p:nvSpPr>
          <p:cNvPr id="2" name="TextBox 1">
            <a:extLst>
              <a:ext uri="{FF2B5EF4-FFF2-40B4-BE49-F238E27FC236}">
                <a16:creationId xmlns:a16="http://schemas.microsoft.com/office/drawing/2014/main" id="{609D3427-5CFB-C90E-48E8-D7BFC11A779F}"/>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12</a:t>
            </a:fld>
            <a:endParaRPr lang="en-US">
              <a:solidFill>
                <a:schemeClr val="bg1"/>
              </a:solidFill>
            </a:endParaRPr>
          </a:p>
        </p:txBody>
      </p:sp>
      <p:sp>
        <p:nvSpPr>
          <p:cNvPr id="3" name="TextBox 2">
            <a:extLst>
              <a:ext uri="{FF2B5EF4-FFF2-40B4-BE49-F238E27FC236}">
                <a16:creationId xmlns:a16="http://schemas.microsoft.com/office/drawing/2014/main" id="{BB17DDA3-A6CB-EFF9-7FAE-9878A199DC47}"/>
              </a:ext>
            </a:extLst>
          </p:cNvPr>
          <p:cNvSpPr txBox="1"/>
          <p:nvPr/>
        </p:nvSpPr>
        <p:spPr>
          <a:xfrm>
            <a:off x="316719" y="334394"/>
            <a:ext cx="5000263" cy="1200329"/>
          </a:xfrm>
          <a:prstGeom prst="rect">
            <a:avLst/>
          </a:prstGeom>
          <a:noFill/>
        </p:spPr>
        <p:txBody>
          <a:bodyPr wrap="square" rtlCol="0">
            <a:spAutoFit/>
          </a:bodyPr>
          <a:lstStyle/>
          <a:p>
            <a:r>
              <a:rPr lang="en-US" sz="3600" b="1"/>
              <a:t>Existing Infrastructure Evaluation</a:t>
            </a:r>
          </a:p>
        </p:txBody>
      </p:sp>
    </p:spTree>
    <p:extLst>
      <p:ext uri="{BB962C8B-B14F-4D97-AF65-F5344CB8AC3E}">
        <p14:creationId xmlns:p14="http://schemas.microsoft.com/office/powerpoint/2010/main" val="96346252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70026350-3D69-13FC-7B57-2EA49EE3ECC7}"/>
              </a:ext>
            </a:extLst>
          </p:cNvPr>
          <p:cNvSpPr/>
          <p:nvPr/>
        </p:nvSpPr>
        <p:spPr>
          <a:xfrm>
            <a:off x="-252549" y="2493335"/>
            <a:ext cx="5176787"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Arrow: Chevron 24">
            <a:extLst>
              <a:ext uri="{FF2B5EF4-FFF2-40B4-BE49-F238E27FC236}">
                <a16:creationId xmlns:a16="http://schemas.microsoft.com/office/drawing/2014/main" id="{52F85FC2-30F8-F2D6-D1C1-FCEDC8A21E80}"/>
              </a:ext>
            </a:extLst>
          </p:cNvPr>
          <p:cNvSpPr/>
          <p:nvPr/>
        </p:nvSpPr>
        <p:spPr>
          <a:xfrm>
            <a:off x="331940" y="2493333"/>
            <a:ext cx="342509"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20">
            <a:extLst>
              <a:ext uri="{FF2B5EF4-FFF2-40B4-BE49-F238E27FC236}">
                <a16:creationId xmlns:a16="http://schemas.microsoft.com/office/drawing/2014/main" id="{6BD27898-FD12-3517-C8C7-EA2147544EA1}"/>
              </a:ext>
            </a:extLst>
          </p:cNvPr>
          <p:cNvSpPr/>
          <p:nvPr/>
        </p:nvSpPr>
        <p:spPr>
          <a:xfrm>
            <a:off x="3125364" y="2493335"/>
            <a:ext cx="2038792"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18">
            <a:extLst>
              <a:ext uri="{FF2B5EF4-FFF2-40B4-BE49-F238E27FC236}">
                <a16:creationId xmlns:a16="http://schemas.microsoft.com/office/drawing/2014/main" id="{593A1EA2-C0EF-1F48-2666-935452832CAF}"/>
              </a:ext>
            </a:extLst>
          </p:cNvPr>
          <p:cNvSpPr/>
          <p:nvPr/>
        </p:nvSpPr>
        <p:spPr>
          <a:xfrm>
            <a:off x="3305511" y="2493335"/>
            <a:ext cx="1890224"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610333" y="2967335"/>
            <a:ext cx="3229727"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Existing Users</a:t>
            </a:r>
          </a:p>
          <a:p>
            <a:pPr marL="285750" indent="-285750">
              <a:buFont typeface="Arial" panose="020B0604020202020204" pitchFamily="34" charset="0"/>
              <a:buChar char="•"/>
            </a:pPr>
            <a:r>
              <a:rPr lang="en-US">
                <a:solidFill>
                  <a:schemeClr val="bg1"/>
                </a:solidFill>
              </a:rPr>
              <a:t>Existing Contracts</a:t>
            </a:r>
          </a:p>
          <a:p>
            <a:pPr marL="285750" indent="-285750">
              <a:buFont typeface="Arial" panose="020B0604020202020204" pitchFamily="34" charset="0"/>
              <a:buChar char="•"/>
            </a:pPr>
            <a:r>
              <a:rPr lang="en-US">
                <a:solidFill>
                  <a:schemeClr val="bg1"/>
                </a:solidFill>
              </a:rPr>
              <a:t>Potential “Anchor” Users</a:t>
            </a:r>
          </a:p>
        </p:txBody>
      </p:sp>
      <p:sp>
        <p:nvSpPr>
          <p:cNvPr id="6" name="Arrow: Pentagon 5">
            <a:extLst>
              <a:ext uri="{FF2B5EF4-FFF2-40B4-BE49-F238E27FC236}">
                <a16:creationId xmlns:a16="http://schemas.microsoft.com/office/drawing/2014/main" id="{207F203E-0890-62F3-49D9-FAAED3400F97}"/>
              </a:ext>
            </a:extLst>
          </p:cNvPr>
          <p:cNvSpPr/>
          <p:nvPr/>
        </p:nvSpPr>
        <p:spPr>
          <a:xfrm>
            <a:off x="6929" y="2493334"/>
            <a:ext cx="367960"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181833" y="2493335"/>
            <a:ext cx="331973"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pic>
        <p:nvPicPr>
          <p:cNvPr id="5122" name="Picture 2">
            <a:extLst>
              <a:ext uri="{FF2B5EF4-FFF2-40B4-BE49-F238E27FC236}">
                <a16:creationId xmlns:a16="http://schemas.microsoft.com/office/drawing/2014/main" id="{6CAD8A62-9EEC-BB1B-9FA6-D5C2A7ED41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4475" y="660596"/>
            <a:ext cx="4873634" cy="593697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4">
            <a:extLst>
              <a:ext uri="{FF2B5EF4-FFF2-40B4-BE49-F238E27FC236}">
                <a16:creationId xmlns:a16="http://schemas.microsoft.com/office/drawing/2014/main" id="{38ACBF1D-C3E7-88A1-FF8A-B0985CD76344}"/>
              </a:ext>
            </a:extLst>
          </p:cNvPr>
          <p:cNvSpPr txBox="1">
            <a:spLocks/>
          </p:cNvSpPr>
          <p:nvPr/>
        </p:nvSpPr>
        <p:spPr>
          <a:xfrm>
            <a:off x="1982616" y="4957278"/>
            <a:ext cx="4536013" cy="1773118"/>
          </a:xfrm>
          <a:prstGeom prst="rect">
            <a:avLst/>
          </a:prstGeom>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algn="r"/>
            <a:r>
              <a:rPr lang="en-US"/>
              <a:t>Ability to expand (size, capacity, proximity)</a:t>
            </a:r>
          </a:p>
          <a:p>
            <a:pPr algn="r"/>
            <a:r>
              <a:rPr lang="en-US"/>
              <a:t>Proximity to other potential “anchor” users</a:t>
            </a:r>
          </a:p>
        </p:txBody>
      </p:sp>
      <p:sp>
        <p:nvSpPr>
          <p:cNvPr id="3" name="TextBox 2">
            <a:extLst>
              <a:ext uri="{FF2B5EF4-FFF2-40B4-BE49-F238E27FC236}">
                <a16:creationId xmlns:a16="http://schemas.microsoft.com/office/drawing/2014/main" id="{A836F8D1-6107-E361-56A0-3DCC83ADCDDA}"/>
              </a:ext>
            </a:extLst>
          </p:cNvPr>
          <p:cNvSpPr txBox="1"/>
          <p:nvPr/>
        </p:nvSpPr>
        <p:spPr>
          <a:xfrm>
            <a:off x="-54430" y="4468204"/>
            <a:ext cx="631371" cy="400110"/>
          </a:xfrm>
          <a:prstGeom prst="rect">
            <a:avLst/>
          </a:prstGeom>
          <a:noFill/>
        </p:spPr>
        <p:txBody>
          <a:bodyPr wrap="square" rtlCol="0">
            <a:spAutoFit/>
          </a:bodyPr>
          <a:lstStyle/>
          <a:p>
            <a:fld id="{EE4C5441-AA4F-40AD-85C5-3B639CDD09B9}" type="slidenum">
              <a:rPr lang="en-US" sz="2000" smtClean="0">
                <a:solidFill>
                  <a:schemeClr val="bg1"/>
                </a:solidFill>
              </a:rPr>
              <a:t>13</a:t>
            </a:fld>
            <a:endParaRPr lang="en-US">
              <a:solidFill>
                <a:schemeClr val="bg1"/>
              </a:solidFill>
            </a:endParaRPr>
          </a:p>
        </p:txBody>
      </p:sp>
      <p:sp>
        <p:nvSpPr>
          <p:cNvPr id="4" name="TextBox 3">
            <a:extLst>
              <a:ext uri="{FF2B5EF4-FFF2-40B4-BE49-F238E27FC236}">
                <a16:creationId xmlns:a16="http://schemas.microsoft.com/office/drawing/2014/main" id="{A8C1059D-9B3B-CF71-9A41-362D09BFE4F2}"/>
              </a:ext>
            </a:extLst>
          </p:cNvPr>
          <p:cNvSpPr txBox="1"/>
          <p:nvPr/>
        </p:nvSpPr>
        <p:spPr>
          <a:xfrm>
            <a:off x="316719" y="334394"/>
            <a:ext cx="5000263" cy="1200329"/>
          </a:xfrm>
          <a:prstGeom prst="rect">
            <a:avLst/>
          </a:prstGeom>
          <a:noFill/>
        </p:spPr>
        <p:txBody>
          <a:bodyPr wrap="square" rtlCol="0">
            <a:spAutoFit/>
          </a:bodyPr>
          <a:lstStyle/>
          <a:p>
            <a:r>
              <a:rPr lang="en-US" sz="3600" b="1"/>
              <a:t>Existing Reclaimed Systems</a:t>
            </a:r>
          </a:p>
        </p:txBody>
      </p:sp>
    </p:spTree>
    <p:extLst>
      <p:ext uri="{BB962C8B-B14F-4D97-AF65-F5344CB8AC3E}">
        <p14:creationId xmlns:p14="http://schemas.microsoft.com/office/powerpoint/2010/main" val="125685245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D83E7-DC59-A656-1E71-11056EB0741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A72128-34B5-1DBF-9E2A-AACDAEF1C54E}"/>
              </a:ext>
            </a:extLst>
          </p:cNvPr>
          <p:cNvSpPr>
            <a:spLocks noGrp="1"/>
          </p:cNvSpPr>
          <p:nvPr>
            <p:ph sz="quarter" idx="22"/>
          </p:nvPr>
        </p:nvSpPr>
        <p:spPr>
          <a:xfrm>
            <a:off x="457199" y="2168732"/>
            <a:ext cx="5565322" cy="1699943"/>
          </a:xfrm>
          <a:solidFill>
            <a:schemeClr val="bg1"/>
          </a:solidFill>
        </p:spPr>
        <p:txBody>
          <a:bodyPr/>
          <a:lstStyle/>
          <a:p>
            <a:pPr>
              <a:spcAft>
                <a:spcPts val="1800"/>
              </a:spcAft>
            </a:pPr>
            <a:r>
              <a:rPr lang="en-US" b="1">
                <a:solidFill>
                  <a:schemeClr val="tx1"/>
                </a:solidFill>
                <a:cs typeface="Arial" panose="020B0604020202020204" pitchFamily="34" charset="0"/>
              </a:rPr>
              <a:t>Billing Data </a:t>
            </a:r>
            <a:br>
              <a:rPr lang="en-US" b="1">
                <a:solidFill>
                  <a:schemeClr val="tx1"/>
                </a:solidFill>
                <a:cs typeface="Arial" panose="020B0604020202020204" pitchFamily="34" charset="0"/>
              </a:rPr>
            </a:br>
            <a:r>
              <a:rPr lang="en-US" sz="2000">
                <a:solidFill>
                  <a:schemeClr val="tx1"/>
                </a:solidFill>
                <a:cs typeface="Arial" panose="020B0604020202020204" pitchFamily="34" charset="0"/>
              </a:rPr>
              <a:t>Average, maximum, seasonality, etc.</a:t>
            </a:r>
          </a:p>
          <a:p>
            <a:pPr>
              <a:spcAft>
                <a:spcPts val="1001"/>
              </a:spcAft>
            </a:pPr>
            <a:r>
              <a:rPr lang="en-US" b="1">
                <a:solidFill>
                  <a:schemeClr val="tx1"/>
                </a:solidFill>
                <a:cs typeface="Arial" panose="020B0604020202020204" pitchFamily="34" charset="0"/>
              </a:rPr>
              <a:t>Planning Data </a:t>
            </a:r>
            <a:br>
              <a:rPr lang="en-US" b="1">
                <a:solidFill>
                  <a:schemeClr val="tx1"/>
                </a:solidFill>
                <a:cs typeface="Arial" panose="020B0604020202020204" pitchFamily="34" charset="0"/>
              </a:rPr>
            </a:br>
            <a:r>
              <a:rPr lang="en-US" sz="2000">
                <a:solidFill>
                  <a:schemeClr val="tx1"/>
                </a:solidFill>
                <a:cs typeface="Arial" panose="020B0604020202020204" pitchFamily="34" charset="0"/>
              </a:rPr>
              <a:t>Proposed development plans</a:t>
            </a:r>
          </a:p>
          <a:p>
            <a:pPr lvl="1">
              <a:spcAft>
                <a:spcPts val="1001"/>
              </a:spcAft>
            </a:pPr>
            <a:endParaRPr lang="en-US">
              <a:solidFill>
                <a:schemeClr val="tx1"/>
              </a:solidFill>
              <a:latin typeface="Calibri" panose="020F0502020204030204" pitchFamily="34" charset="0"/>
              <a:cs typeface="Arial" panose="020B0604020202020204" pitchFamily="34" charset="0"/>
            </a:endParaRPr>
          </a:p>
          <a:p>
            <a:pPr marL="0" indent="0">
              <a:spcAft>
                <a:spcPts val="1001"/>
              </a:spcAft>
              <a:buNone/>
            </a:pPr>
            <a:endParaRPr lang="en-US">
              <a:solidFill>
                <a:schemeClr val="tx1"/>
              </a:solidFill>
              <a:latin typeface="Calibri" panose="020F0502020204030204" pitchFamily="34" charset="0"/>
              <a:cs typeface="Arial" panose="020B0604020202020204" pitchFamily="34" charset="0"/>
            </a:endParaRPr>
          </a:p>
          <a:p>
            <a:pPr>
              <a:spcAft>
                <a:spcPts val="1001"/>
              </a:spcAft>
            </a:pPr>
            <a:endParaRPr lang="en-US">
              <a:solidFill>
                <a:schemeClr val="tx1"/>
              </a:solidFill>
              <a:latin typeface="Calibri" panose="020F0502020204030204" pitchFamily="34" charset="0"/>
              <a:cs typeface="Arial" panose="020B0604020202020204" pitchFamily="34" charset="0"/>
            </a:endParaRPr>
          </a:p>
          <a:p>
            <a:pPr>
              <a:spcAft>
                <a:spcPts val="1001"/>
              </a:spcAft>
            </a:pPr>
            <a:endParaRPr lang="en-US">
              <a:solidFill>
                <a:schemeClr val="tx1"/>
              </a:solidFill>
            </a:endParaRPr>
          </a:p>
        </p:txBody>
      </p:sp>
      <p:sp>
        <p:nvSpPr>
          <p:cNvPr id="8" name="Content Placeholder 7">
            <a:extLst>
              <a:ext uri="{FF2B5EF4-FFF2-40B4-BE49-F238E27FC236}">
                <a16:creationId xmlns:a16="http://schemas.microsoft.com/office/drawing/2014/main" id="{792B8667-7558-181A-FDBA-D277CCD1F00C}"/>
              </a:ext>
            </a:extLst>
          </p:cNvPr>
          <p:cNvSpPr>
            <a:spLocks noGrp="1"/>
          </p:cNvSpPr>
          <p:nvPr>
            <p:ph sz="quarter" idx="23"/>
          </p:nvPr>
        </p:nvSpPr>
        <p:spPr>
          <a:xfrm>
            <a:off x="6818242" y="2168732"/>
            <a:ext cx="5145157" cy="1699943"/>
          </a:xfrm>
        </p:spPr>
        <p:txBody>
          <a:bodyPr/>
          <a:lstStyle/>
          <a:p>
            <a:pPr>
              <a:spcAft>
                <a:spcPts val="0"/>
              </a:spcAft>
            </a:pPr>
            <a:r>
              <a:rPr lang="en-US" b="1">
                <a:solidFill>
                  <a:schemeClr val="tx1"/>
                </a:solidFill>
                <a:cs typeface="Arial" panose="020B0604020202020204" pitchFamily="34" charset="0"/>
              </a:rPr>
              <a:t>Infrastructure</a:t>
            </a:r>
          </a:p>
          <a:p>
            <a:pPr marL="0" indent="0">
              <a:spcAft>
                <a:spcPts val="1800"/>
              </a:spcAft>
              <a:buNone/>
            </a:pPr>
            <a:r>
              <a:rPr lang="en-US" sz="2000">
                <a:solidFill>
                  <a:schemeClr val="tx1"/>
                </a:solidFill>
                <a:cs typeface="Arial" panose="020B0604020202020204" pitchFamily="34" charset="0"/>
              </a:rPr>
              <a:t>      Trunk lines, water mains, W/WWTPs</a:t>
            </a:r>
          </a:p>
          <a:p>
            <a:pPr>
              <a:spcAft>
                <a:spcPts val="1001"/>
              </a:spcAft>
            </a:pPr>
            <a:r>
              <a:rPr lang="en-US" b="1">
                <a:solidFill>
                  <a:schemeClr val="tx1"/>
                </a:solidFill>
                <a:cs typeface="Arial" panose="020B0604020202020204" pitchFamily="34" charset="0"/>
              </a:rPr>
              <a:t>Water and Wastewater Modeling </a:t>
            </a:r>
            <a:r>
              <a:rPr lang="en-US" sz="2000">
                <a:solidFill>
                  <a:schemeClr val="tx1"/>
                </a:solidFill>
                <a:cs typeface="Arial" panose="020B0604020202020204" pitchFamily="34" charset="0"/>
              </a:rPr>
              <a:t>Demand, wastewater flows</a:t>
            </a:r>
          </a:p>
          <a:p>
            <a:pPr marL="0" indent="0">
              <a:buNone/>
            </a:pPr>
            <a:endParaRPr lang="en-US">
              <a:solidFill>
                <a:schemeClr val="tx1"/>
              </a:solidFill>
            </a:endParaRPr>
          </a:p>
        </p:txBody>
      </p:sp>
      <p:sp>
        <p:nvSpPr>
          <p:cNvPr id="5" name="Title 4">
            <a:extLst>
              <a:ext uri="{FF2B5EF4-FFF2-40B4-BE49-F238E27FC236}">
                <a16:creationId xmlns:a16="http://schemas.microsoft.com/office/drawing/2014/main" id="{4F769451-FBBD-FEE9-D34A-3C0E4B937A7A}"/>
              </a:ext>
            </a:extLst>
          </p:cNvPr>
          <p:cNvSpPr>
            <a:spLocks noGrp="1"/>
          </p:cNvSpPr>
          <p:nvPr>
            <p:ph type="title"/>
          </p:nvPr>
        </p:nvSpPr>
        <p:spPr/>
        <p:txBody>
          <a:bodyPr/>
          <a:lstStyle/>
          <a:p>
            <a:pPr>
              <a:spcBef>
                <a:spcPts val="600"/>
              </a:spcBef>
            </a:pPr>
            <a:br>
              <a:rPr lang="en-US" sz="600"/>
            </a:br>
            <a:r>
              <a:rPr lang="en-US" sz="3600">
                <a:solidFill>
                  <a:schemeClr val="tx1"/>
                </a:solidFill>
                <a:latin typeface="+mn-lt"/>
                <a:ea typeface="+mn-ea"/>
                <a:cs typeface="+mn-cs"/>
              </a:rPr>
              <a:t>Identifying Demands and Develop System Layouts</a:t>
            </a:r>
          </a:p>
        </p:txBody>
      </p:sp>
      <p:sp>
        <p:nvSpPr>
          <p:cNvPr id="9" name="TextBox 8">
            <a:extLst>
              <a:ext uri="{FF2B5EF4-FFF2-40B4-BE49-F238E27FC236}">
                <a16:creationId xmlns:a16="http://schemas.microsoft.com/office/drawing/2014/main" id="{8A073366-FEBD-C8F1-0593-4D1B40450237}"/>
              </a:ext>
            </a:extLst>
          </p:cNvPr>
          <p:cNvSpPr txBox="1"/>
          <p:nvPr/>
        </p:nvSpPr>
        <p:spPr>
          <a:xfrm>
            <a:off x="457199" y="1575066"/>
            <a:ext cx="11351079" cy="461665"/>
          </a:xfrm>
          <a:prstGeom prst="rect">
            <a:avLst/>
          </a:prstGeom>
          <a:noFill/>
        </p:spPr>
        <p:txBody>
          <a:bodyPr wrap="square" lIns="0" rtlCol="0">
            <a:spAutoFit/>
          </a:bodyPr>
          <a:lstStyle/>
          <a:p>
            <a:r>
              <a:rPr lang="en-US" sz="2400">
                <a:cs typeface="Arial" panose="020B0604020202020204" pitchFamily="34" charset="0"/>
              </a:rPr>
              <a:t>Integrate the following into interactive GIS maps:</a:t>
            </a:r>
            <a:endParaRPr lang="en-US" sz="2400"/>
          </a:p>
        </p:txBody>
      </p:sp>
      <p:grpSp>
        <p:nvGrpSpPr>
          <p:cNvPr id="7" name="Group 6">
            <a:extLst>
              <a:ext uri="{FF2B5EF4-FFF2-40B4-BE49-F238E27FC236}">
                <a16:creationId xmlns:a16="http://schemas.microsoft.com/office/drawing/2014/main" id="{801A855A-17AB-DB2E-07BC-F477BD8B4FD6}"/>
              </a:ext>
            </a:extLst>
          </p:cNvPr>
          <p:cNvGrpSpPr/>
          <p:nvPr/>
        </p:nvGrpSpPr>
        <p:grpSpPr>
          <a:xfrm>
            <a:off x="747390" y="3903617"/>
            <a:ext cx="10577477" cy="2834886"/>
            <a:chOff x="747390" y="3903617"/>
            <a:chExt cx="10577477" cy="2834886"/>
          </a:xfrm>
        </p:grpSpPr>
        <p:pic>
          <p:nvPicPr>
            <p:cNvPr id="2" name="Picture 1">
              <a:extLst>
                <a:ext uri="{FF2B5EF4-FFF2-40B4-BE49-F238E27FC236}">
                  <a16:creationId xmlns:a16="http://schemas.microsoft.com/office/drawing/2014/main" id="{36C5D1E6-690A-F22F-8BA1-2F27678B3FED}"/>
                </a:ext>
              </a:extLst>
            </p:cNvPr>
            <p:cNvPicPr>
              <a:picLocks noChangeAspect="1"/>
            </p:cNvPicPr>
            <p:nvPr/>
          </p:nvPicPr>
          <p:blipFill>
            <a:blip r:embed="rId3"/>
            <a:stretch>
              <a:fillRect/>
            </a:stretch>
          </p:blipFill>
          <p:spPr>
            <a:xfrm>
              <a:off x="747390" y="3903617"/>
              <a:ext cx="10577477" cy="2834886"/>
            </a:xfrm>
            <a:prstGeom prst="rect">
              <a:avLst/>
            </a:prstGeom>
          </p:spPr>
        </p:pic>
        <p:sp>
          <p:nvSpPr>
            <p:cNvPr id="3" name="Rectangle 2">
              <a:extLst>
                <a:ext uri="{FF2B5EF4-FFF2-40B4-BE49-F238E27FC236}">
                  <a16:creationId xmlns:a16="http://schemas.microsoft.com/office/drawing/2014/main" id="{FDA43A26-792E-4A93-8623-BAF2563F0B3A}"/>
                </a:ext>
              </a:extLst>
            </p:cNvPr>
            <p:cNvSpPr/>
            <p:nvPr/>
          </p:nvSpPr>
          <p:spPr>
            <a:xfrm>
              <a:off x="4364610" y="5354425"/>
              <a:ext cx="659877" cy="207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528662-F96A-5AFD-9D20-3C3470908B91}"/>
                </a:ext>
              </a:extLst>
            </p:cNvPr>
            <p:cNvSpPr/>
            <p:nvPr/>
          </p:nvSpPr>
          <p:spPr>
            <a:xfrm>
              <a:off x="10581187" y="5561814"/>
              <a:ext cx="659877" cy="207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3842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Arrow: Chevron 20">
            <a:extLst>
              <a:ext uri="{FF2B5EF4-FFF2-40B4-BE49-F238E27FC236}">
                <a16:creationId xmlns:a16="http://schemas.microsoft.com/office/drawing/2014/main" id="{6BD27898-FD12-3517-C8C7-EA2147544EA1}"/>
              </a:ext>
            </a:extLst>
          </p:cNvPr>
          <p:cNvSpPr/>
          <p:nvPr/>
        </p:nvSpPr>
        <p:spPr>
          <a:xfrm>
            <a:off x="-205256" y="1740980"/>
            <a:ext cx="5242533"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Arrow: Chevron 22">
            <a:extLst>
              <a:ext uri="{FF2B5EF4-FFF2-40B4-BE49-F238E27FC236}">
                <a16:creationId xmlns:a16="http://schemas.microsoft.com/office/drawing/2014/main" id="{70026350-3D69-13FC-7B57-2EA49EE3ECC7}"/>
              </a:ext>
            </a:extLst>
          </p:cNvPr>
          <p:cNvSpPr/>
          <p:nvPr/>
        </p:nvSpPr>
        <p:spPr>
          <a:xfrm>
            <a:off x="424560" y="1740982"/>
            <a:ext cx="383737"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Arrow: Chevron 24">
            <a:extLst>
              <a:ext uri="{FF2B5EF4-FFF2-40B4-BE49-F238E27FC236}">
                <a16:creationId xmlns:a16="http://schemas.microsoft.com/office/drawing/2014/main" id="{52F85FC2-30F8-F2D6-D1C1-FCEDC8A21E80}"/>
              </a:ext>
            </a:extLst>
          </p:cNvPr>
          <p:cNvSpPr/>
          <p:nvPr/>
        </p:nvSpPr>
        <p:spPr>
          <a:xfrm>
            <a:off x="285641" y="1740980"/>
            <a:ext cx="342509"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18">
            <a:extLst>
              <a:ext uri="{FF2B5EF4-FFF2-40B4-BE49-F238E27FC236}">
                <a16:creationId xmlns:a16="http://schemas.microsoft.com/office/drawing/2014/main" id="{593A1EA2-C0EF-1F48-2666-935452832CAF}"/>
              </a:ext>
            </a:extLst>
          </p:cNvPr>
          <p:cNvSpPr/>
          <p:nvPr/>
        </p:nvSpPr>
        <p:spPr>
          <a:xfrm>
            <a:off x="3259212" y="1740982"/>
            <a:ext cx="1890224"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792518" y="2214980"/>
            <a:ext cx="3229727"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Potable or Non-Potable</a:t>
            </a:r>
          </a:p>
          <a:p>
            <a:pPr marL="285750" indent="-285750">
              <a:buFont typeface="Arial" panose="020B0604020202020204" pitchFamily="34" charset="0"/>
              <a:buChar char="•"/>
            </a:pPr>
            <a:r>
              <a:rPr lang="en-US">
                <a:solidFill>
                  <a:schemeClr val="bg1"/>
                </a:solidFill>
              </a:rPr>
              <a:t>Water Rights</a:t>
            </a:r>
          </a:p>
          <a:p>
            <a:pPr marL="285750" indent="-285750">
              <a:buFont typeface="Arial" panose="020B0604020202020204" pitchFamily="34" charset="0"/>
              <a:buChar char="•"/>
            </a:pPr>
            <a:r>
              <a:rPr lang="en-US">
                <a:solidFill>
                  <a:schemeClr val="bg1"/>
                </a:solidFill>
              </a:rPr>
              <a:t>Permitting Requirements</a:t>
            </a:r>
          </a:p>
        </p:txBody>
      </p:sp>
      <p:sp>
        <p:nvSpPr>
          <p:cNvPr id="6" name="Arrow: Pentagon 5">
            <a:extLst>
              <a:ext uri="{FF2B5EF4-FFF2-40B4-BE49-F238E27FC236}">
                <a16:creationId xmlns:a16="http://schemas.microsoft.com/office/drawing/2014/main" id="{207F203E-0890-62F3-49D9-FAAED3400F97}"/>
              </a:ext>
            </a:extLst>
          </p:cNvPr>
          <p:cNvSpPr/>
          <p:nvPr/>
        </p:nvSpPr>
        <p:spPr>
          <a:xfrm>
            <a:off x="-39370" y="1740981"/>
            <a:ext cx="367960"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135534" y="1740982"/>
            <a:ext cx="331973"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pic>
        <p:nvPicPr>
          <p:cNvPr id="6146" name="Picture 2">
            <a:extLst>
              <a:ext uri="{FF2B5EF4-FFF2-40B4-BE49-F238E27FC236}">
                <a16:creationId xmlns:a16="http://schemas.microsoft.com/office/drawing/2014/main" id="{5290D097-D05A-CB38-F820-89F5314A8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33354" y="2200726"/>
            <a:ext cx="6726585" cy="37709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6B3B375-65A5-65A3-9942-D64C1743AE4C}"/>
              </a:ext>
            </a:extLst>
          </p:cNvPr>
          <p:cNvGrpSpPr/>
          <p:nvPr/>
        </p:nvGrpSpPr>
        <p:grpSpPr>
          <a:xfrm>
            <a:off x="2937174" y="3773587"/>
            <a:ext cx="2212261" cy="2907580"/>
            <a:chOff x="8798286" y="1037191"/>
            <a:chExt cx="2250643" cy="3248887"/>
          </a:xfrm>
        </p:grpSpPr>
        <p:pic>
          <p:nvPicPr>
            <p:cNvPr id="4" name="Picture 3">
              <a:extLst>
                <a:ext uri="{FF2B5EF4-FFF2-40B4-BE49-F238E27FC236}">
                  <a16:creationId xmlns:a16="http://schemas.microsoft.com/office/drawing/2014/main" id="{0DD496A8-2DC8-BAC5-026F-0CFF79E8B8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98286" y="1423676"/>
              <a:ext cx="2250643" cy="2862402"/>
            </a:xfrm>
            <a:prstGeom prst="rect">
              <a:avLst/>
            </a:prstGeom>
          </p:spPr>
        </p:pic>
        <p:sp>
          <p:nvSpPr>
            <p:cNvPr id="5" name="TextBox 19">
              <a:extLst>
                <a:ext uri="{FF2B5EF4-FFF2-40B4-BE49-F238E27FC236}">
                  <a16:creationId xmlns:a16="http://schemas.microsoft.com/office/drawing/2014/main" id="{D383342D-ABBD-4E00-685D-92C47A971D14}"/>
                </a:ext>
              </a:extLst>
            </p:cNvPr>
            <p:cNvSpPr txBox="1"/>
            <p:nvPr/>
          </p:nvSpPr>
          <p:spPr>
            <a:xfrm>
              <a:off x="9220873" y="1037191"/>
              <a:ext cx="14054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tx2"/>
                  </a:solidFill>
                </a:rPr>
                <a:t>Texas DPR</a:t>
              </a:r>
            </a:p>
          </p:txBody>
        </p:sp>
      </p:grpSp>
      <p:sp>
        <p:nvSpPr>
          <p:cNvPr id="7" name="TextBox 6">
            <a:extLst>
              <a:ext uri="{FF2B5EF4-FFF2-40B4-BE49-F238E27FC236}">
                <a16:creationId xmlns:a16="http://schemas.microsoft.com/office/drawing/2014/main" id="{6DC5BB2F-9ABB-CC08-E617-60A686AEA10B}"/>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15</a:t>
            </a:fld>
            <a:endParaRPr lang="en-US">
              <a:solidFill>
                <a:schemeClr val="bg1"/>
              </a:solidFill>
            </a:endParaRPr>
          </a:p>
        </p:txBody>
      </p:sp>
      <p:sp>
        <p:nvSpPr>
          <p:cNvPr id="8" name="TextBox 7">
            <a:extLst>
              <a:ext uri="{FF2B5EF4-FFF2-40B4-BE49-F238E27FC236}">
                <a16:creationId xmlns:a16="http://schemas.microsoft.com/office/drawing/2014/main" id="{D980DA9E-DC13-D9E6-3D9E-6D902B3A71EA}"/>
              </a:ext>
            </a:extLst>
          </p:cNvPr>
          <p:cNvSpPr txBox="1"/>
          <p:nvPr/>
        </p:nvSpPr>
        <p:spPr>
          <a:xfrm>
            <a:off x="316719" y="334394"/>
            <a:ext cx="5000263" cy="646331"/>
          </a:xfrm>
          <a:prstGeom prst="rect">
            <a:avLst/>
          </a:prstGeom>
          <a:noFill/>
        </p:spPr>
        <p:txBody>
          <a:bodyPr wrap="square" rtlCol="0">
            <a:spAutoFit/>
          </a:bodyPr>
          <a:lstStyle/>
          <a:p>
            <a:r>
              <a:rPr lang="en-US" sz="3600" b="1"/>
              <a:t>Regulatory Pathway</a:t>
            </a:r>
          </a:p>
        </p:txBody>
      </p:sp>
    </p:spTree>
    <p:extLst>
      <p:ext uri="{BB962C8B-B14F-4D97-AF65-F5344CB8AC3E}">
        <p14:creationId xmlns:p14="http://schemas.microsoft.com/office/powerpoint/2010/main" val="3195008830"/>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EE1DE7-1C26-9364-C4C6-8F1DDE0F08D0}"/>
              </a:ext>
            </a:extLst>
          </p:cNvPr>
          <p:cNvSpPr txBox="1"/>
          <p:nvPr/>
        </p:nvSpPr>
        <p:spPr>
          <a:xfrm>
            <a:off x="1588" y="1542"/>
            <a:ext cx="12188825" cy="692317"/>
          </a:xfrm>
          <a:prstGeom prst="rect">
            <a:avLst/>
          </a:prstGeom>
          <a:solidFill>
            <a:schemeClr val="tx2"/>
          </a:solidFill>
          <a:ln>
            <a:noFill/>
          </a:ln>
        </p:spPr>
        <p:style>
          <a:lnRef idx="3">
            <a:schemeClr val="lt1"/>
          </a:lnRef>
          <a:fillRef idx="1">
            <a:schemeClr val="accent4"/>
          </a:fillRef>
          <a:effectRef idx="1">
            <a:schemeClr val="accent4"/>
          </a:effectRef>
          <a:fontRef idx="minor">
            <a:schemeClr val="lt1"/>
          </a:fontRef>
        </p:style>
        <p:txBody>
          <a:bodyPr wrap="square" tIns="91416" rtlCol="0" anchor="ctr">
            <a:spAutoFit/>
          </a:bodyPr>
          <a:lstStyle/>
          <a:p>
            <a:pPr algn="ctr" defTabSz="914126"/>
            <a:r>
              <a:rPr lang="en-US" sz="3599" b="1">
                <a:solidFill>
                  <a:srgbClr val="FFFFFF"/>
                </a:solidFill>
                <a:latin typeface="CDM Smith"/>
              </a:rPr>
              <a:t>Texas IPR</a:t>
            </a:r>
          </a:p>
        </p:txBody>
      </p:sp>
      <p:sp>
        <p:nvSpPr>
          <p:cNvPr id="42" name="TextBox 41">
            <a:extLst>
              <a:ext uri="{FF2B5EF4-FFF2-40B4-BE49-F238E27FC236}">
                <a16:creationId xmlns:a16="http://schemas.microsoft.com/office/drawing/2014/main" id="{5E9DD978-C019-2FDB-DCF2-18BA5C325182}"/>
              </a:ext>
            </a:extLst>
          </p:cNvPr>
          <p:cNvSpPr txBox="1"/>
          <p:nvPr/>
        </p:nvSpPr>
        <p:spPr>
          <a:xfrm>
            <a:off x="6428621" y="5420828"/>
            <a:ext cx="4518435" cy="523084"/>
          </a:xfrm>
          <a:prstGeom prst="rect">
            <a:avLst/>
          </a:prstGeom>
          <a:noFill/>
        </p:spPr>
        <p:txBody>
          <a:bodyPr wrap="square" anchor="ctr">
            <a:spAutoFit/>
          </a:bodyPr>
          <a:lstStyle/>
          <a:p>
            <a:pPr defTabSz="914126"/>
            <a:r>
              <a:rPr lang="en-US" sz="1400" i="1">
                <a:solidFill>
                  <a:srgbClr val="131719"/>
                </a:solidFill>
                <a:latin typeface="CDM Smith"/>
              </a:rPr>
              <a:t>*New Permits do not require effluent water quality data</a:t>
            </a:r>
          </a:p>
          <a:p>
            <a:pPr defTabSz="914126"/>
            <a:r>
              <a:rPr lang="en-US" sz="1400" i="1">
                <a:solidFill>
                  <a:srgbClr val="131719"/>
                </a:solidFill>
                <a:latin typeface="CDM Smith"/>
              </a:rPr>
              <a:t>**Particle tracing computer models</a:t>
            </a:r>
          </a:p>
        </p:txBody>
      </p:sp>
      <p:sp>
        <p:nvSpPr>
          <p:cNvPr id="5" name="TextBox 4">
            <a:extLst>
              <a:ext uri="{FF2B5EF4-FFF2-40B4-BE49-F238E27FC236}">
                <a16:creationId xmlns:a16="http://schemas.microsoft.com/office/drawing/2014/main" id="{ECE4DEBB-66C1-C68A-2A2E-8AE5B17547BF}"/>
              </a:ext>
            </a:extLst>
          </p:cNvPr>
          <p:cNvSpPr txBox="1"/>
          <p:nvPr/>
        </p:nvSpPr>
        <p:spPr>
          <a:xfrm>
            <a:off x="2936961" y="2881268"/>
            <a:ext cx="2960480" cy="307697"/>
          </a:xfrm>
          <a:prstGeom prst="rect">
            <a:avLst/>
          </a:prstGeom>
          <a:solidFill>
            <a:schemeClr val="accent3">
              <a:lumMod val="20000"/>
              <a:lumOff val="80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TPDES (Pre-application Meeting)</a:t>
            </a:r>
          </a:p>
        </p:txBody>
      </p:sp>
      <p:sp>
        <p:nvSpPr>
          <p:cNvPr id="6" name="TextBox 5">
            <a:extLst>
              <a:ext uri="{FF2B5EF4-FFF2-40B4-BE49-F238E27FC236}">
                <a16:creationId xmlns:a16="http://schemas.microsoft.com/office/drawing/2014/main" id="{1BA297AE-32EE-80D6-E812-06969E624F2A}"/>
              </a:ext>
            </a:extLst>
          </p:cNvPr>
          <p:cNvSpPr txBox="1"/>
          <p:nvPr/>
        </p:nvSpPr>
        <p:spPr>
          <a:xfrm>
            <a:off x="2936961" y="3381110"/>
            <a:ext cx="2960480"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Major Permit Amendment</a:t>
            </a:r>
          </a:p>
        </p:txBody>
      </p:sp>
      <p:sp>
        <p:nvSpPr>
          <p:cNvPr id="7" name="TextBox 6">
            <a:extLst>
              <a:ext uri="{FF2B5EF4-FFF2-40B4-BE49-F238E27FC236}">
                <a16:creationId xmlns:a16="http://schemas.microsoft.com/office/drawing/2014/main" id="{B5356F98-A602-C278-8D38-5E821AF179A5}"/>
              </a:ext>
            </a:extLst>
          </p:cNvPr>
          <p:cNvSpPr txBox="1"/>
          <p:nvPr/>
        </p:nvSpPr>
        <p:spPr>
          <a:xfrm>
            <a:off x="256808" y="4229140"/>
            <a:ext cx="2960479" cy="523084"/>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b="1">
                <a:solidFill>
                  <a:srgbClr val="131719"/>
                </a:solidFill>
                <a:latin typeface="CDM Smith"/>
              </a:rPr>
              <a:t>STANDARDS GROUP</a:t>
            </a:r>
          </a:p>
          <a:p>
            <a:pPr defTabSz="914126"/>
            <a:r>
              <a:rPr lang="en-US" sz="1400">
                <a:solidFill>
                  <a:srgbClr val="131719"/>
                </a:solidFill>
                <a:latin typeface="CDM Smith"/>
              </a:rPr>
              <a:t>Anti-degradation Screening Tool </a:t>
            </a:r>
          </a:p>
        </p:txBody>
      </p:sp>
      <p:sp>
        <p:nvSpPr>
          <p:cNvPr id="8" name="TextBox 7">
            <a:extLst>
              <a:ext uri="{FF2B5EF4-FFF2-40B4-BE49-F238E27FC236}">
                <a16:creationId xmlns:a16="http://schemas.microsoft.com/office/drawing/2014/main" id="{3D416EE9-DEAB-FC2B-8443-8C792F0BD307}"/>
              </a:ext>
            </a:extLst>
          </p:cNvPr>
          <p:cNvSpPr txBox="1"/>
          <p:nvPr/>
        </p:nvSpPr>
        <p:spPr>
          <a:xfrm>
            <a:off x="1589" y="699261"/>
            <a:ext cx="5895853" cy="369236"/>
          </a:xfrm>
          <a:prstGeom prst="rect">
            <a:avLst/>
          </a:prstGeom>
          <a:solidFill>
            <a:schemeClr val="accent4"/>
          </a:solidFill>
          <a:ln>
            <a:noFill/>
          </a:ln>
        </p:spPr>
        <p:txBody>
          <a:bodyPr wrap="square" rtlCol="0" anchor="ctr">
            <a:spAutoFit/>
          </a:bodyPr>
          <a:lstStyle/>
          <a:p>
            <a:pPr algn="ctr" defTabSz="914126"/>
            <a:r>
              <a:rPr lang="en-US" sz="1799" b="1">
                <a:solidFill>
                  <a:srgbClr val="FFFFFF"/>
                </a:solidFill>
                <a:latin typeface="CDM Smith"/>
              </a:rPr>
              <a:t>Surface Water</a:t>
            </a:r>
          </a:p>
        </p:txBody>
      </p:sp>
      <p:sp>
        <p:nvSpPr>
          <p:cNvPr id="9" name="TextBox 8">
            <a:extLst>
              <a:ext uri="{FF2B5EF4-FFF2-40B4-BE49-F238E27FC236}">
                <a16:creationId xmlns:a16="http://schemas.microsoft.com/office/drawing/2014/main" id="{61E7EE31-9AEC-CE6E-759B-C1BDA9352BBD}"/>
              </a:ext>
            </a:extLst>
          </p:cNvPr>
          <p:cNvSpPr txBox="1"/>
          <p:nvPr/>
        </p:nvSpPr>
        <p:spPr>
          <a:xfrm>
            <a:off x="264143" y="1258884"/>
            <a:ext cx="2526607" cy="369236"/>
          </a:xfrm>
          <a:prstGeom prst="rect">
            <a:avLst/>
          </a:prstGeom>
          <a:solidFill>
            <a:schemeClr val="accent6"/>
          </a:solidFill>
          <a:ln>
            <a:noFill/>
          </a:ln>
        </p:spPr>
        <p:txBody>
          <a:bodyPr wrap="square" rtlCol="0" anchor="ctr">
            <a:spAutoFit/>
          </a:bodyPr>
          <a:lstStyle/>
          <a:p>
            <a:pPr algn="ctr" defTabSz="914126"/>
            <a:r>
              <a:rPr lang="en-US" sz="1799" b="1">
                <a:solidFill>
                  <a:srgbClr val="FFFFFF"/>
                </a:solidFill>
                <a:latin typeface="CDM Smith"/>
              </a:rPr>
              <a:t>Waters of State of TX</a:t>
            </a:r>
          </a:p>
        </p:txBody>
      </p:sp>
      <p:sp>
        <p:nvSpPr>
          <p:cNvPr id="10" name="TextBox 9">
            <a:extLst>
              <a:ext uri="{FF2B5EF4-FFF2-40B4-BE49-F238E27FC236}">
                <a16:creationId xmlns:a16="http://schemas.microsoft.com/office/drawing/2014/main" id="{E05C36E7-4347-3611-7481-14A8ECDFE501}"/>
              </a:ext>
            </a:extLst>
          </p:cNvPr>
          <p:cNvSpPr txBox="1"/>
          <p:nvPr/>
        </p:nvSpPr>
        <p:spPr>
          <a:xfrm>
            <a:off x="3648713" y="1254368"/>
            <a:ext cx="2248728" cy="369236"/>
          </a:xfrm>
          <a:prstGeom prst="rect">
            <a:avLst/>
          </a:prstGeom>
          <a:solidFill>
            <a:schemeClr val="accent6"/>
          </a:solidFill>
          <a:ln>
            <a:noFill/>
          </a:ln>
        </p:spPr>
        <p:txBody>
          <a:bodyPr wrap="square" rtlCol="0" anchor="ctr">
            <a:spAutoFit/>
          </a:bodyPr>
          <a:lstStyle/>
          <a:p>
            <a:pPr algn="ctr" defTabSz="914126"/>
            <a:r>
              <a:rPr lang="en-US" sz="1799" b="1">
                <a:solidFill>
                  <a:srgbClr val="FFFFFF"/>
                </a:solidFill>
                <a:latin typeface="CDM Smith"/>
              </a:rPr>
              <a:t>Private Water Body</a:t>
            </a:r>
          </a:p>
        </p:txBody>
      </p:sp>
      <p:sp>
        <p:nvSpPr>
          <p:cNvPr id="12" name="TextBox 11">
            <a:extLst>
              <a:ext uri="{FF2B5EF4-FFF2-40B4-BE49-F238E27FC236}">
                <a16:creationId xmlns:a16="http://schemas.microsoft.com/office/drawing/2014/main" id="{4F5D1B71-FD88-5146-B4D5-1C7AD8665E1F}"/>
              </a:ext>
            </a:extLst>
          </p:cNvPr>
          <p:cNvSpPr txBox="1"/>
          <p:nvPr/>
        </p:nvSpPr>
        <p:spPr>
          <a:xfrm>
            <a:off x="264142" y="1834435"/>
            <a:ext cx="1003325" cy="307697"/>
          </a:xfrm>
          <a:prstGeom prst="rect">
            <a:avLst/>
          </a:prstGeom>
          <a:solidFill>
            <a:schemeClr val="accent3">
              <a:lumMod val="20000"/>
              <a:lumOff val="80000"/>
            </a:schemeClr>
          </a:solidFill>
          <a:ln>
            <a:noFill/>
          </a:ln>
        </p:spPr>
        <p:txBody>
          <a:bodyPr wrap="square" rtlCol="0" anchor="ctr">
            <a:spAutoFit/>
          </a:bodyPr>
          <a:lstStyle/>
          <a:p>
            <a:pPr algn="ctr" defTabSz="914126"/>
            <a:r>
              <a:rPr lang="en-US" sz="1400">
                <a:solidFill>
                  <a:srgbClr val="131719"/>
                </a:solidFill>
                <a:latin typeface="CDM Smith"/>
              </a:rPr>
              <a:t>Lake</a:t>
            </a:r>
          </a:p>
        </p:txBody>
      </p:sp>
      <p:sp>
        <p:nvSpPr>
          <p:cNvPr id="13" name="TextBox 12">
            <a:extLst>
              <a:ext uri="{FF2B5EF4-FFF2-40B4-BE49-F238E27FC236}">
                <a16:creationId xmlns:a16="http://schemas.microsoft.com/office/drawing/2014/main" id="{E5308523-2195-3560-097A-270D478E014C}"/>
              </a:ext>
            </a:extLst>
          </p:cNvPr>
          <p:cNvSpPr txBox="1"/>
          <p:nvPr/>
        </p:nvSpPr>
        <p:spPr>
          <a:xfrm>
            <a:off x="1781624" y="1836759"/>
            <a:ext cx="1003325" cy="307697"/>
          </a:xfrm>
          <a:prstGeom prst="rect">
            <a:avLst/>
          </a:prstGeom>
          <a:solidFill>
            <a:schemeClr val="accent3">
              <a:lumMod val="20000"/>
              <a:lumOff val="80000"/>
            </a:schemeClr>
          </a:solidFill>
          <a:ln>
            <a:noFill/>
          </a:ln>
        </p:spPr>
        <p:txBody>
          <a:bodyPr wrap="square" rtlCol="0" anchor="ctr">
            <a:spAutoFit/>
          </a:bodyPr>
          <a:lstStyle/>
          <a:p>
            <a:pPr algn="ctr" defTabSz="914126"/>
            <a:r>
              <a:rPr lang="en-US" sz="1400">
                <a:solidFill>
                  <a:srgbClr val="131719"/>
                </a:solidFill>
                <a:latin typeface="CDM Smith"/>
              </a:rPr>
              <a:t>Stream</a:t>
            </a:r>
          </a:p>
        </p:txBody>
      </p:sp>
      <p:sp>
        <p:nvSpPr>
          <p:cNvPr id="15" name="TextBox 14">
            <a:extLst>
              <a:ext uri="{FF2B5EF4-FFF2-40B4-BE49-F238E27FC236}">
                <a16:creationId xmlns:a16="http://schemas.microsoft.com/office/drawing/2014/main" id="{C1B3A749-F9D0-2384-91D4-8E0E4F3E0A35}"/>
              </a:ext>
            </a:extLst>
          </p:cNvPr>
          <p:cNvSpPr txBox="1"/>
          <p:nvPr/>
        </p:nvSpPr>
        <p:spPr>
          <a:xfrm>
            <a:off x="263306" y="3824832"/>
            <a:ext cx="5639248"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Effluent Water Quality Data*</a:t>
            </a:r>
          </a:p>
        </p:txBody>
      </p:sp>
      <p:sp>
        <p:nvSpPr>
          <p:cNvPr id="16" name="TextBox 15">
            <a:extLst>
              <a:ext uri="{FF2B5EF4-FFF2-40B4-BE49-F238E27FC236}">
                <a16:creationId xmlns:a16="http://schemas.microsoft.com/office/drawing/2014/main" id="{31DA29A0-80D3-BFF9-3A4A-200534067349}"/>
              </a:ext>
            </a:extLst>
          </p:cNvPr>
          <p:cNvSpPr txBox="1"/>
          <p:nvPr/>
        </p:nvSpPr>
        <p:spPr>
          <a:xfrm>
            <a:off x="3376635" y="4243405"/>
            <a:ext cx="2520806" cy="523084"/>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b="1">
                <a:solidFill>
                  <a:srgbClr val="131719"/>
                </a:solidFill>
                <a:latin typeface="CDM Smith"/>
              </a:rPr>
              <a:t>WATER QUALITY GROUP</a:t>
            </a:r>
          </a:p>
          <a:p>
            <a:pPr defTabSz="914126"/>
            <a:r>
              <a:rPr lang="en-US" sz="1400">
                <a:solidFill>
                  <a:srgbClr val="131719"/>
                </a:solidFill>
                <a:latin typeface="CDM Smith"/>
              </a:rPr>
              <a:t>Dissolved Oxygen</a:t>
            </a:r>
          </a:p>
        </p:txBody>
      </p:sp>
      <p:sp>
        <p:nvSpPr>
          <p:cNvPr id="17" name="TextBox 16">
            <a:extLst>
              <a:ext uri="{FF2B5EF4-FFF2-40B4-BE49-F238E27FC236}">
                <a16:creationId xmlns:a16="http://schemas.microsoft.com/office/drawing/2014/main" id="{214CA225-F894-10C0-2432-F7D0ECF97A13}"/>
              </a:ext>
            </a:extLst>
          </p:cNvPr>
          <p:cNvSpPr txBox="1"/>
          <p:nvPr/>
        </p:nvSpPr>
        <p:spPr>
          <a:xfrm>
            <a:off x="256808" y="4935288"/>
            <a:ext cx="2960479"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Nutrients (Total P), TDS (secondary)</a:t>
            </a:r>
          </a:p>
        </p:txBody>
      </p:sp>
      <p:sp>
        <p:nvSpPr>
          <p:cNvPr id="18" name="TextBox 17">
            <a:extLst>
              <a:ext uri="{FF2B5EF4-FFF2-40B4-BE49-F238E27FC236}">
                <a16:creationId xmlns:a16="http://schemas.microsoft.com/office/drawing/2014/main" id="{4F27E695-78FD-7B5E-730E-2C8251E85E10}"/>
              </a:ext>
            </a:extLst>
          </p:cNvPr>
          <p:cNvSpPr txBox="1"/>
          <p:nvPr/>
        </p:nvSpPr>
        <p:spPr>
          <a:xfrm>
            <a:off x="3387521" y="4935287"/>
            <a:ext cx="1088940" cy="520594"/>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Stream (QUALTX)</a:t>
            </a:r>
          </a:p>
        </p:txBody>
      </p:sp>
      <p:sp>
        <p:nvSpPr>
          <p:cNvPr id="19" name="TextBox 18">
            <a:extLst>
              <a:ext uri="{FF2B5EF4-FFF2-40B4-BE49-F238E27FC236}">
                <a16:creationId xmlns:a16="http://schemas.microsoft.com/office/drawing/2014/main" id="{ECDA6C4C-D003-9FF0-7C7B-0FC2A2CA01EF}"/>
              </a:ext>
            </a:extLst>
          </p:cNvPr>
          <p:cNvSpPr txBox="1"/>
          <p:nvPr/>
        </p:nvSpPr>
        <p:spPr>
          <a:xfrm>
            <a:off x="4813614" y="4932797"/>
            <a:ext cx="1088941" cy="523084"/>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Lake (CSTR or WASP)</a:t>
            </a:r>
          </a:p>
        </p:txBody>
      </p:sp>
      <p:sp>
        <p:nvSpPr>
          <p:cNvPr id="20" name="TextBox 19">
            <a:extLst>
              <a:ext uri="{FF2B5EF4-FFF2-40B4-BE49-F238E27FC236}">
                <a16:creationId xmlns:a16="http://schemas.microsoft.com/office/drawing/2014/main" id="{6DA76FEE-193A-20FE-8BF0-DA23ED16530D}"/>
              </a:ext>
            </a:extLst>
          </p:cNvPr>
          <p:cNvSpPr txBox="1"/>
          <p:nvPr/>
        </p:nvSpPr>
        <p:spPr>
          <a:xfrm>
            <a:off x="131588" y="6373700"/>
            <a:ext cx="11765093" cy="369236"/>
          </a:xfrm>
          <a:prstGeom prst="rect">
            <a:avLst/>
          </a:prstGeom>
          <a:solidFill>
            <a:schemeClr val="accent6">
              <a:lumMod val="40000"/>
              <a:lumOff val="60000"/>
            </a:schemeClr>
          </a:solidFill>
          <a:ln>
            <a:noFill/>
          </a:ln>
        </p:spPr>
        <p:txBody>
          <a:bodyPr wrap="square" rtlCol="0" anchor="ctr">
            <a:spAutoFit/>
          </a:bodyPr>
          <a:lstStyle/>
          <a:p>
            <a:pPr algn="ctr" defTabSz="914126"/>
            <a:r>
              <a:rPr lang="en-US" sz="1799" b="1">
                <a:solidFill>
                  <a:srgbClr val="131719"/>
                </a:solidFill>
                <a:latin typeface="CDM Smith"/>
              </a:rPr>
              <a:t>Risks to Mitigate to Protect Public Health</a:t>
            </a:r>
          </a:p>
        </p:txBody>
      </p:sp>
      <p:sp>
        <p:nvSpPr>
          <p:cNvPr id="21" name="TextBox 20">
            <a:extLst>
              <a:ext uri="{FF2B5EF4-FFF2-40B4-BE49-F238E27FC236}">
                <a16:creationId xmlns:a16="http://schemas.microsoft.com/office/drawing/2014/main" id="{F9D6BC9A-773D-326C-80FE-5B86408239C3}"/>
              </a:ext>
            </a:extLst>
          </p:cNvPr>
          <p:cNvSpPr txBox="1"/>
          <p:nvPr/>
        </p:nvSpPr>
        <p:spPr>
          <a:xfrm>
            <a:off x="6294562" y="703404"/>
            <a:ext cx="5895851" cy="369236"/>
          </a:xfrm>
          <a:prstGeom prst="rect">
            <a:avLst/>
          </a:prstGeom>
          <a:solidFill>
            <a:schemeClr val="accent4"/>
          </a:solidFill>
          <a:ln>
            <a:noFill/>
          </a:ln>
        </p:spPr>
        <p:txBody>
          <a:bodyPr wrap="square" rtlCol="0" anchor="ctr">
            <a:spAutoFit/>
          </a:bodyPr>
          <a:lstStyle/>
          <a:p>
            <a:pPr algn="ctr" defTabSz="914126"/>
            <a:r>
              <a:rPr lang="en-US" sz="1799" b="1">
                <a:solidFill>
                  <a:srgbClr val="FFFFFF"/>
                </a:solidFill>
                <a:latin typeface="CDM Smith"/>
              </a:rPr>
              <a:t>Groundwater</a:t>
            </a:r>
          </a:p>
        </p:txBody>
      </p:sp>
      <p:sp>
        <p:nvSpPr>
          <p:cNvPr id="23" name="TextBox 22">
            <a:extLst>
              <a:ext uri="{FF2B5EF4-FFF2-40B4-BE49-F238E27FC236}">
                <a16:creationId xmlns:a16="http://schemas.microsoft.com/office/drawing/2014/main" id="{BB6B7803-AA65-F9E1-C47A-9843F26E7446}"/>
              </a:ext>
            </a:extLst>
          </p:cNvPr>
          <p:cNvSpPr txBox="1"/>
          <p:nvPr/>
        </p:nvSpPr>
        <p:spPr>
          <a:xfrm>
            <a:off x="6519725" y="1258884"/>
            <a:ext cx="5445518" cy="369236"/>
          </a:xfrm>
          <a:prstGeom prst="rect">
            <a:avLst/>
          </a:prstGeom>
          <a:solidFill>
            <a:schemeClr val="accent6"/>
          </a:solidFill>
          <a:ln>
            <a:noFill/>
          </a:ln>
        </p:spPr>
        <p:txBody>
          <a:bodyPr wrap="square" rtlCol="0" anchor="ctr">
            <a:spAutoFit/>
          </a:bodyPr>
          <a:lstStyle/>
          <a:p>
            <a:pPr algn="ctr" defTabSz="914126"/>
            <a:r>
              <a:rPr lang="en-US" sz="1799" b="1">
                <a:solidFill>
                  <a:srgbClr val="FFFFFF"/>
                </a:solidFill>
                <a:latin typeface="CDM Smith"/>
              </a:rPr>
              <a:t>ASR</a:t>
            </a:r>
          </a:p>
        </p:txBody>
      </p:sp>
      <p:sp>
        <p:nvSpPr>
          <p:cNvPr id="24" name="TextBox 23">
            <a:extLst>
              <a:ext uri="{FF2B5EF4-FFF2-40B4-BE49-F238E27FC236}">
                <a16:creationId xmlns:a16="http://schemas.microsoft.com/office/drawing/2014/main" id="{29DB1208-828F-E482-FEA3-FF8D92929AE7}"/>
              </a:ext>
            </a:extLst>
          </p:cNvPr>
          <p:cNvSpPr txBox="1"/>
          <p:nvPr/>
        </p:nvSpPr>
        <p:spPr>
          <a:xfrm>
            <a:off x="6519727" y="1814364"/>
            <a:ext cx="5445517" cy="369236"/>
          </a:xfrm>
          <a:prstGeom prst="rect">
            <a:avLst/>
          </a:prstGeom>
          <a:solidFill>
            <a:schemeClr val="accent6">
              <a:lumMod val="40000"/>
              <a:lumOff val="60000"/>
            </a:schemeClr>
          </a:solidFill>
          <a:ln>
            <a:noFill/>
          </a:ln>
        </p:spPr>
        <p:txBody>
          <a:bodyPr wrap="square" rtlCol="0" anchor="ctr">
            <a:spAutoFit/>
          </a:bodyPr>
          <a:lstStyle>
            <a:defPPr>
              <a:defRPr lang="en-US"/>
            </a:defPPr>
            <a:lvl1pPr algn="ctr">
              <a:defRPr b="1"/>
            </a:lvl1pPr>
          </a:lstStyle>
          <a:p>
            <a:pPr defTabSz="914126"/>
            <a:r>
              <a:rPr lang="en-US" sz="1799">
                <a:solidFill>
                  <a:srgbClr val="131719"/>
                </a:solidFill>
                <a:latin typeface="CDM Smith"/>
              </a:rPr>
              <a:t>TCEQ Class 5 Injection Well Permit</a:t>
            </a:r>
          </a:p>
        </p:txBody>
      </p:sp>
      <p:sp>
        <p:nvSpPr>
          <p:cNvPr id="26" name="TextBox 25">
            <a:extLst>
              <a:ext uri="{FF2B5EF4-FFF2-40B4-BE49-F238E27FC236}">
                <a16:creationId xmlns:a16="http://schemas.microsoft.com/office/drawing/2014/main" id="{BB1DD2C1-D3C7-A453-6E06-F33291491F96}"/>
              </a:ext>
            </a:extLst>
          </p:cNvPr>
          <p:cNvSpPr txBox="1"/>
          <p:nvPr/>
        </p:nvSpPr>
        <p:spPr>
          <a:xfrm>
            <a:off x="6519726" y="2951496"/>
            <a:ext cx="2526608" cy="307697"/>
          </a:xfrm>
          <a:prstGeom prst="rect">
            <a:avLst/>
          </a:prstGeom>
          <a:solidFill>
            <a:schemeClr val="accent3">
              <a:lumMod val="20000"/>
              <a:lumOff val="80000"/>
            </a:schemeClr>
          </a:solidFill>
          <a:ln>
            <a:noFill/>
          </a:ln>
        </p:spPr>
        <p:txBody>
          <a:bodyPr wrap="square" rtlCol="0" anchor="ctr">
            <a:spAutoFit/>
          </a:bodyPr>
          <a:lstStyle>
            <a:defPPr>
              <a:defRPr lang="en-US"/>
            </a:defPPr>
            <a:lvl1pPr algn="ctr"/>
          </a:lstStyle>
          <a:p>
            <a:pPr defTabSz="914126"/>
            <a:r>
              <a:rPr lang="en-US" sz="1400" i="1">
                <a:solidFill>
                  <a:srgbClr val="131719"/>
                </a:solidFill>
                <a:latin typeface="CDM Smith"/>
              </a:rPr>
              <a:t>With</a:t>
            </a:r>
            <a:r>
              <a:rPr lang="en-US" sz="1400">
                <a:solidFill>
                  <a:srgbClr val="131719"/>
                </a:solidFill>
                <a:latin typeface="CDM Smith"/>
              </a:rPr>
              <a:t> Control</a:t>
            </a:r>
          </a:p>
        </p:txBody>
      </p:sp>
      <p:sp>
        <p:nvSpPr>
          <p:cNvPr id="27" name="TextBox 26">
            <a:extLst>
              <a:ext uri="{FF2B5EF4-FFF2-40B4-BE49-F238E27FC236}">
                <a16:creationId xmlns:a16="http://schemas.microsoft.com/office/drawing/2014/main" id="{05839399-2EC2-733E-5C5A-156C46172BD8}"/>
              </a:ext>
            </a:extLst>
          </p:cNvPr>
          <p:cNvSpPr txBox="1"/>
          <p:nvPr/>
        </p:nvSpPr>
        <p:spPr>
          <a:xfrm>
            <a:off x="9438635" y="2940607"/>
            <a:ext cx="2526609" cy="307697"/>
          </a:xfrm>
          <a:prstGeom prst="rect">
            <a:avLst/>
          </a:prstGeom>
          <a:solidFill>
            <a:schemeClr val="accent3">
              <a:lumMod val="20000"/>
              <a:lumOff val="80000"/>
            </a:schemeClr>
          </a:solidFill>
          <a:ln>
            <a:noFill/>
          </a:ln>
        </p:spPr>
        <p:txBody>
          <a:bodyPr wrap="square" rtlCol="0" anchor="ctr">
            <a:spAutoFit/>
          </a:bodyPr>
          <a:lstStyle>
            <a:defPPr>
              <a:defRPr lang="en-US"/>
            </a:defPPr>
            <a:lvl1pPr algn="ctr"/>
          </a:lstStyle>
          <a:p>
            <a:pPr defTabSz="914126"/>
            <a:r>
              <a:rPr lang="en-US" sz="1400" i="1">
                <a:solidFill>
                  <a:srgbClr val="131719"/>
                </a:solidFill>
                <a:latin typeface="CDM Smith"/>
              </a:rPr>
              <a:t>Without</a:t>
            </a:r>
            <a:r>
              <a:rPr lang="en-US" sz="1400">
                <a:solidFill>
                  <a:srgbClr val="131719"/>
                </a:solidFill>
                <a:latin typeface="CDM Smith"/>
              </a:rPr>
              <a:t> Control</a:t>
            </a:r>
          </a:p>
        </p:txBody>
      </p:sp>
      <p:sp>
        <p:nvSpPr>
          <p:cNvPr id="28" name="TextBox 27">
            <a:extLst>
              <a:ext uri="{FF2B5EF4-FFF2-40B4-BE49-F238E27FC236}">
                <a16:creationId xmlns:a16="http://schemas.microsoft.com/office/drawing/2014/main" id="{1ACF7B0E-CE66-C117-1A38-4F4F5ED0EA8A}"/>
              </a:ext>
            </a:extLst>
          </p:cNvPr>
          <p:cNvSpPr txBox="1"/>
          <p:nvPr/>
        </p:nvSpPr>
        <p:spPr>
          <a:xfrm>
            <a:off x="9438635" y="3490420"/>
            <a:ext cx="2526609"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Drinking Water Quality</a:t>
            </a:r>
          </a:p>
        </p:txBody>
      </p:sp>
      <p:sp>
        <p:nvSpPr>
          <p:cNvPr id="29" name="TextBox 28">
            <a:extLst>
              <a:ext uri="{FF2B5EF4-FFF2-40B4-BE49-F238E27FC236}">
                <a16:creationId xmlns:a16="http://schemas.microsoft.com/office/drawing/2014/main" id="{C821942D-3B58-2601-AD28-2B950FBFA7C7}"/>
              </a:ext>
            </a:extLst>
          </p:cNvPr>
          <p:cNvSpPr txBox="1"/>
          <p:nvPr/>
        </p:nvSpPr>
        <p:spPr>
          <a:xfrm>
            <a:off x="6517459" y="4204212"/>
            <a:ext cx="2526608"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Non-potable Water Quality</a:t>
            </a:r>
          </a:p>
        </p:txBody>
      </p:sp>
      <p:sp>
        <p:nvSpPr>
          <p:cNvPr id="30" name="TextBox 29">
            <a:extLst>
              <a:ext uri="{FF2B5EF4-FFF2-40B4-BE49-F238E27FC236}">
                <a16:creationId xmlns:a16="http://schemas.microsoft.com/office/drawing/2014/main" id="{C163E6FA-E834-13F9-9543-58F17489D596}"/>
              </a:ext>
            </a:extLst>
          </p:cNvPr>
          <p:cNvSpPr txBox="1"/>
          <p:nvPr/>
        </p:nvSpPr>
        <p:spPr>
          <a:xfrm>
            <a:off x="6517459" y="3470159"/>
            <a:ext cx="2526608" cy="523084"/>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Modeling** to Show the Bubble is Controlled</a:t>
            </a:r>
          </a:p>
        </p:txBody>
      </p:sp>
      <p:sp>
        <p:nvSpPr>
          <p:cNvPr id="33" name="TextBox 32">
            <a:extLst>
              <a:ext uri="{FF2B5EF4-FFF2-40B4-BE49-F238E27FC236}">
                <a16:creationId xmlns:a16="http://schemas.microsoft.com/office/drawing/2014/main" id="{24ED1D7C-76C8-DF55-2420-CA04864EE72B}"/>
              </a:ext>
            </a:extLst>
          </p:cNvPr>
          <p:cNvSpPr txBox="1"/>
          <p:nvPr/>
        </p:nvSpPr>
        <p:spPr>
          <a:xfrm>
            <a:off x="258193" y="2880325"/>
            <a:ext cx="1366866" cy="307697"/>
          </a:xfrm>
          <a:prstGeom prst="rect">
            <a:avLst/>
          </a:prstGeom>
          <a:solidFill>
            <a:schemeClr val="accent3">
              <a:lumMod val="20000"/>
              <a:lumOff val="80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Bed + Banks</a:t>
            </a:r>
          </a:p>
        </p:txBody>
      </p:sp>
      <p:sp>
        <p:nvSpPr>
          <p:cNvPr id="34" name="TextBox 33">
            <a:extLst>
              <a:ext uri="{FF2B5EF4-FFF2-40B4-BE49-F238E27FC236}">
                <a16:creationId xmlns:a16="http://schemas.microsoft.com/office/drawing/2014/main" id="{DB203D71-851C-6F89-A559-41B60D349228}"/>
              </a:ext>
            </a:extLst>
          </p:cNvPr>
          <p:cNvSpPr txBox="1"/>
          <p:nvPr/>
        </p:nvSpPr>
        <p:spPr>
          <a:xfrm>
            <a:off x="258193" y="2323999"/>
            <a:ext cx="5639248" cy="367400"/>
          </a:xfrm>
          <a:prstGeom prst="rect">
            <a:avLst/>
          </a:prstGeom>
          <a:solidFill>
            <a:schemeClr val="accent6">
              <a:lumMod val="40000"/>
              <a:lumOff val="60000"/>
            </a:schemeClr>
          </a:solidFill>
          <a:ln>
            <a:noFill/>
          </a:ln>
        </p:spPr>
        <p:txBody>
          <a:bodyPr wrap="square" rtlCol="0" anchor="ctr">
            <a:spAutoFit/>
          </a:bodyPr>
          <a:lstStyle>
            <a:defPPr>
              <a:defRPr lang="en-US"/>
            </a:defPPr>
            <a:lvl1pPr algn="ctr">
              <a:defRPr b="1"/>
            </a:lvl1pPr>
          </a:lstStyle>
          <a:p>
            <a:pPr defTabSz="914126"/>
            <a:r>
              <a:rPr lang="en-US" sz="1799">
                <a:solidFill>
                  <a:srgbClr val="131719"/>
                </a:solidFill>
                <a:latin typeface="CDM Smith"/>
              </a:rPr>
              <a:t>TCEQ</a:t>
            </a:r>
          </a:p>
        </p:txBody>
      </p:sp>
      <p:sp>
        <p:nvSpPr>
          <p:cNvPr id="35" name="TextBox 34">
            <a:extLst>
              <a:ext uri="{FF2B5EF4-FFF2-40B4-BE49-F238E27FC236}">
                <a16:creationId xmlns:a16="http://schemas.microsoft.com/office/drawing/2014/main" id="{EACAA1F0-B171-F3E7-4910-FC68BE9265EA}"/>
              </a:ext>
            </a:extLst>
          </p:cNvPr>
          <p:cNvSpPr txBox="1"/>
          <p:nvPr/>
        </p:nvSpPr>
        <p:spPr>
          <a:xfrm>
            <a:off x="264141" y="5616191"/>
            <a:ext cx="5645908" cy="307697"/>
          </a:xfrm>
          <a:prstGeom prst="rect">
            <a:avLst/>
          </a:prstGeom>
          <a:solidFill>
            <a:schemeClr val="bg2">
              <a:lumMod val="95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Public Notification Requirements</a:t>
            </a:r>
          </a:p>
        </p:txBody>
      </p:sp>
      <p:sp>
        <p:nvSpPr>
          <p:cNvPr id="4" name="Isosceles Triangle 3">
            <a:extLst>
              <a:ext uri="{FF2B5EF4-FFF2-40B4-BE49-F238E27FC236}">
                <a16:creationId xmlns:a16="http://schemas.microsoft.com/office/drawing/2014/main" id="{6735F02D-4E35-D12F-22AB-B44EDAED8E65}"/>
              </a:ext>
            </a:extLst>
          </p:cNvPr>
          <p:cNvSpPr/>
          <p:nvPr/>
        </p:nvSpPr>
        <p:spPr>
          <a:xfrm rot="10800000">
            <a:off x="9066175" y="1064675"/>
            <a:ext cx="372461" cy="149898"/>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31" name="Isosceles Triangle 30">
            <a:extLst>
              <a:ext uri="{FF2B5EF4-FFF2-40B4-BE49-F238E27FC236}">
                <a16:creationId xmlns:a16="http://schemas.microsoft.com/office/drawing/2014/main" id="{EB04EABB-13F1-3A19-422E-D514C3EBBD33}"/>
              </a:ext>
            </a:extLst>
          </p:cNvPr>
          <p:cNvSpPr/>
          <p:nvPr/>
        </p:nvSpPr>
        <p:spPr>
          <a:xfrm rot="10800000">
            <a:off x="1333824" y="1064675"/>
            <a:ext cx="372461" cy="149898"/>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32" name="Isosceles Triangle 31">
            <a:extLst>
              <a:ext uri="{FF2B5EF4-FFF2-40B4-BE49-F238E27FC236}">
                <a16:creationId xmlns:a16="http://schemas.microsoft.com/office/drawing/2014/main" id="{52A4A96C-3526-2699-5FE9-072D20A18AB3}"/>
              </a:ext>
            </a:extLst>
          </p:cNvPr>
          <p:cNvSpPr/>
          <p:nvPr/>
        </p:nvSpPr>
        <p:spPr>
          <a:xfrm rot="10800000">
            <a:off x="4976585" y="1064675"/>
            <a:ext cx="372461" cy="149898"/>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38" name="Isosceles Triangle 37">
            <a:extLst>
              <a:ext uri="{FF2B5EF4-FFF2-40B4-BE49-F238E27FC236}">
                <a16:creationId xmlns:a16="http://schemas.microsoft.com/office/drawing/2014/main" id="{E0236183-623A-544F-0055-0D86B6E068B4}"/>
              </a:ext>
            </a:extLst>
          </p:cNvPr>
          <p:cNvSpPr/>
          <p:nvPr/>
        </p:nvSpPr>
        <p:spPr>
          <a:xfrm rot="10800000">
            <a:off x="579574" y="1617953"/>
            <a:ext cx="372461" cy="149898"/>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b="1">
              <a:solidFill>
                <a:srgbClr val="FFFFFF"/>
              </a:solidFill>
              <a:latin typeface="CDM Smith"/>
            </a:endParaRPr>
          </a:p>
        </p:txBody>
      </p:sp>
      <p:sp>
        <p:nvSpPr>
          <p:cNvPr id="39" name="Isosceles Triangle 38">
            <a:extLst>
              <a:ext uri="{FF2B5EF4-FFF2-40B4-BE49-F238E27FC236}">
                <a16:creationId xmlns:a16="http://schemas.microsoft.com/office/drawing/2014/main" id="{41F1A7A1-4DE8-36BC-A5B1-6863D12A8E40}"/>
              </a:ext>
            </a:extLst>
          </p:cNvPr>
          <p:cNvSpPr/>
          <p:nvPr/>
        </p:nvSpPr>
        <p:spPr>
          <a:xfrm rot="10800000">
            <a:off x="2097056" y="1617953"/>
            <a:ext cx="372461" cy="149898"/>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b="1">
              <a:solidFill>
                <a:srgbClr val="FFFFFF"/>
              </a:solidFill>
              <a:latin typeface="CDM Smith"/>
            </a:endParaRPr>
          </a:p>
        </p:txBody>
      </p:sp>
      <p:sp>
        <p:nvSpPr>
          <p:cNvPr id="40" name="Isosceles Triangle 39">
            <a:extLst>
              <a:ext uri="{FF2B5EF4-FFF2-40B4-BE49-F238E27FC236}">
                <a16:creationId xmlns:a16="http://schemas.microsoft.com/office/drawing/2014/main" id="{EEAB1FBF-704F-7EB3-3AE1-8D9433F5E234}"/>
              </a:ext>
            </a:extLst>
          </p:cNvPr>
          <p:cNvSpPr/>
          <p:nvPr/>
        </p:nvSpPr>
        <p:spPr>
          <a:xfrm rot="10800000">
            <a:off x="9066173" y="1617953"/>
            <a:ext cx="372461" cy="149898"/>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b="1">
              <a:solidFill>
                <a:srgbClr val="FFFFFF"/>
              </a:solidFill>
              <a:latin typeface="CDM Smith"/>
            </a:endParaRPr>
          </a:p>
        </p:txBody>
      </p:sp>
      <p:sp>
        <p:nvSpPr>
          <p:cNvPr id="41" name="TextBox 40">
            <a:extLst>
              <a:ext uri="{FF2B5EF4-FFF2-40B4-BE49-F238E27FC236}">
                <a16:creationId xmlns:a16="http://schemas.microsoft.com/office/drawing/2014/main" id="{246D902E-3331-13FF-2AB3-A888F07416E9}"/>
              </a:ext>
            </a:extLst>
          </p:cNvPr>
          <p:cNvSpPr txBox="1"/>
          <p:nvPr/>
        </p:nvSpPr>
        <p:spPr>
          <a:xfrm>
            <a:off x="6519727" y="2405038"/>
            <a:ext cx="5445517" cy="307697"/>
          </a:xfrm>
          <a:prstGeom prst="rect">
            <a:avLst/>
          </a:prstGeom>
          <a:solidFill>
            <a:schemeClr val="accent3">
              <a:lumMod val="20000"/>
              <a:lumOff val="80000"/>
            </a:schemeClr>
          </a:solidFill>
          <a:ln>
            <a:noFill/>
          </a:ln>
        </p:spPr>
        <p:txBody>
          <a:bodyPr wrap="square" rtlCol="0" anchor="ctr">
            <a:spAutoFit/>
          </a:bodyPr>
          <a:lstStyle>
            <a:defPPr>
              <a:defRPr lang="en-US"/>
            </a:defPPr>
            <a:lvl1pPr algn="ctr"/>
          </a:lstStyle>
          <a:p>
            <a:pPr defTabSz="914126"/>
            <a:r>
              <a:rPr lang="en-US" sz="1400">
                <a:solidFill>
                  <a:srgbClr val="131719"/>
                </a:solidFill>
                <a:latin typeface="CDM Smith"/>
              </a:rPr>
              <a:t>Groundwater Rights Control Over Bubble</a:t>
            </a:r>
          </a:p>
        </p:txBody>
      </p:sp>
      <p:sp>
        <p:nvSpPr>
          <p:cNvPr id="44" name="Isosceles Triangle 43">
            <a:extLst>
              <a:ext uri="{FF2B5EF4-FFF2-40B4-BE49-F238E27FC236}">
                <a16:creationId xmlns:a16="http://schemas.microsoft.com/office/drawing/2014/main" id="{8D1AAE50-F6D0-CBE2-DD1C-39F13061F2C8}"/>
              </a:ext>
            </a:extLst>
          </p:cNvPr>
          <p:cNvSpPr/>
          <p:nvPr/>
        </p:nvSpPr>
        <p:spPr>
          <a:xfrm rot="10800000">
            <a:off x="9066173" y="2181778"/>
            <a:ext cx="372461" cy="149898"/>
          </a:xfrm>
          <a:prstGeom prst="triangle">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45" name="Isosceles Triangle 44">
            <a:extLst>
              <a:ext uri="{FF2B5EF4-FFF2-40B4-BE49-F238E27FC236}">
                <a16:creationId xmlns:a16="http://schemas.microsoft.com/office/drawing/2014/main" id="{8DE3DDB0-5AAC-1605-7FFB-44161FBA6122}"/>
              </a:ext>
            </a:extLst>
          </p:cNvPr>
          <p:cNvSpPr/>
          <p:nvPr/>
        </p:nvSpPr>
        <p:spPr>
          <a:xfrm rot="10800000">
            <a:off x="7599992" y="2715285"/>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46" name="Isosceles Triangle 45">
            <a:extLst>
              <a:ext uri="{FF2B5EF4-FFF2-40B4-BE49-F238E27FC236}">
                <a16:creationId xmlns:a16="http://schemas.microsoft.com/office/drawing/2014/main" id="{3735589D-5E3F-015C-B84B-47FC11385C2C}"/>
              </a:ext>
            </a:extLst>
          </p:cNvPr>
          <p:cNvSpPr/>
          <p:nvPr/>
        </p:nvSpPr>
        <p:spPr>
          <a:xfrm rot="10800000">
            <a:off x="10522970" y="2715285"/>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47" name="Isosceles Triangle 46">
            <a:extLst>
              <a:ext uri="{FF2B5EF4-FFF2-40B4-BE49-F238E27FC236}">
                <a16:creationId xmlns:a16="http://schemas.microsoft.com/office/drawing/2014/main" id="{E59FC7FD-EE36-C9F8-0524-B09E42BF9A8D}"/>
              </a:ext>
            </a:extLst>
          </p:cNvPr>
          <p:cNvSpPr/>
          <p:nvPr/>
        </p:nvSpPr>
        <p:spPr>
          <a:xfrm rot="10800000">
            <a:off x="7599992" y="3240433"/>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48" name="Isosceles Triangle 47">
            <a:extLst>
              <a:ext uri="{FF2B5EF4-FFF2-40B4-BE49-F238E27FC236}">
                <a16:creationId xmlns:a16="http://schemas.microsoft.com/office/drawing/2014/main" id="{D31F55B8-0C3D-E370-1F4C-376CC3A8C5D3}"/>
              </a:ext>
            </a:extLst>
          </p:cNvPr>
          <p:cNvSpPr/>
          <p:nvPr/>
        </p:nvSpPr>
        <p:spPr>
          <a:xfrm rot="10800000">
            <a:off x="10522970" y="3240433"/>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49" name="Isosceles Triangle 48">
            <a:extLst>
              <a:ext uri="{FF2B5EF4-FFF2-40B4-BE49-F238E27FC236}">
                <a16:creationId xmlns:a16="http://schemas.microsoft.com/office/drawing/2014/main" id="{F0EDE75B-6312-E1A1-79E5-35318C98E575}"/>
              </a:ext>
            </a:extLst>
          </p:cNvPr>
          <p:cNvSpPr/>
          <p:nvPr/>
        </p:nvSpPr>
        <p:spPr>
          <a:xfrm rot="10800000">
            <a:off x="7599992" y="3985904"/>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54" name="Isosceles Triangle 53">
            <a:extLst>
              <a:ext uri="{FF2B5EF4-FFF2-40B4-BE49-F238E27FC236}">
                <a16:creationId xmlns:a16="http://schemas.microsoft.com/office/drawing/2014/main" id="{86FD09EC-759C-0C68-63B6-0BE50DC195AD}"/>
              </a:ext>
            </a:extLst>
          </p:cNvPr>
          <p:cNvSpPr/>
          <p:nvPr/>
        </p:nvSpPr>
        <p:spPr>
          <a:xfrm rot="10800000">
            <a:off x="590859" y="2129558"/>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56" name="Isosceles Triangle 55">
            <a:extLst>
              <a:ext uri="{FF2B5EF4-FFF2-40B4-BE49-F238E27FC236}">
                <a16:creationId xmlns:a16="http://schemas.microsoft.com/office/drawing/2014/main" id="{6A6CFF91-34FF-C80F-8745-AEA419C39691}"/>
              </a:ext>
            </a:extLst>
          </p:cNvPr>
          <p:cNvSpPr/>
          <p:nvPr/>
        </p:nvSpPr>
        <p:spPr>
          <a:xfrm rot="10800000">
            <a:off x="770069" y="2688013"/>
            <a:ext cx="372461" cy="149898"/>
          </a:xfrm>
          <a:prstGeom prst="triangle">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57" name="Isosceles Triangle 56">
            <a:extLst>
              <a:ext uri="{FF2B5EF4-FFF2-40B4-BE49-F238E27FC236}">
                <a16:creationId xmlns:a16="http://schemas.microsoft.com/office/drawing/2014/main" id="{2FB2B66B-B144-CDFF-2B8B-53C144BFBC15}"/>
              </a:ext>
            </a:extLst>
          </p:cNvPr>
          <p:cNvSpPr/>
          <p:nvPr/>
        </p:nvSpPr>
        <p:spPr>
          <a:xfrm rot="10800000">
            <a:off x="4228882" y="2688013"/>
            <a:ext cx="372461" cy="149898"/>
          </a:xfrm>
          <a:prstGeom prst="triangle">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59" name="Isosceles Triangle 58">
            <a:extLst>
              <a:ext uri="{FF2B5EF4-FFF2-40B4-BE49-F238E27FC236}">
                <a16:creationId xmlns:a16="http://schemas.microsoft.com/office/drawing/2014/main" id="{652D03C4-4EBF-C52D-054C-0BF20EEDF46C}"/>
              </a:ext>
            </a:extLst>
          </p:cNvPr>
          <p:cNvSpPr/>
          <p:nvPr/>
        </p:nvSpPr>
        <p:spPr>
          <a:xfrm rot="10800000">
            <a:off x="4228356" y="3172361"/>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62" name="Isosceles Triangle 61">
            <a:extLst>
              <a:ext uri="{FF2B5EF4-FFF2-40B4-BE49-F238E27FC236}">
                <a16:creationId xmlns:a16="http://schemas.microsoft.com/office/drawing/2014/main" id="{5935E2AC-C160-0024-91E1-6FA764CE23B8}"/>
              </a:ext>
            </a:extLst>
          </p:cNvPr>
          <p:cNvSpPr/>
          <p:nvPr/>
        </p:nvSpPr>
        <p:spPr>
          <a:xfrm rot="10800000">
            <a:off x="4251482" y="3685456"/>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64" name="Isosceles Triangle 63">
            <a:extLst>
              <a:ext uri="{FF2B5EF4-FFF2-40B4-BE49-F238E27FC236}">
                <a16:creationId xmlns:a16="http://schemas.microsoft.com/office/drawing/2014/main" id="{483AECD6-B037-181D-5444-15BF8223FD5E}"/>
              </a:ext>
            </a:extLst>
          </p:cNvPr>
          <p:cNvSpPr/>
          <p:nvPr/>
        </p:nvSpPr>
        <p:spPr>
          <a:xfrm rot="10800000">
            <a:off x="2924500" y="4079830"/>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67" name="Isosceles Triangle 66">
            <a:extLst>
              <a:ext uri="{FF2B5EF4-FFF2-40B4-BE49-F238E27FC236}">
                <a16:creationId xmlns:a16="http://schemas.microsoft.com/office/drawing/2014/main" id="{219FB4F3-EDD7-DA95-66F2-B319352B192E}"/>
              </a:ext>
            </a:extLst>
          </p:cNvPr>
          <p:cNvSpPr/>
          <p:nvPr/>
        </p:nvSpPr>
        <p:spPr>
          <a:xfrm rot="10800000">
            <a:off x="3745762" y="4751229"/>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69" name="Isosceles Triangle 68">
            <a:extLst>
              <a:ext uri="{FF2B5EF4-FFF2-40B4-BE49-F238E27FC236}">
                <a16:creationId xmlns:a16="http://schemas.microsoft.com/office/drawing/2014/main" id="{C5E6117D-296A-8FF8-D519-51E875DE4A91}"/>
              </a:ext>
            </a:extLst>
          </p:cNvPr>
          <p:cNvSpPr/>
          <p:nvPr/>
        </p:nvSpPr>
        <p:spPr>
          <a:xfrm rot="10800000">
            <a:off x="3745762" y="5452763"/>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70" name="Isosceles Triangle 69">
            <a:extLst>
              <a:ext uri="{FF2B5EF4-FFF2-40B4-BE49-F238E27FC236}">
                <a16:creationId xmlns:a16="http://schemas.microsoft.com/office/drawing/2014/main" id="{A07FC409-F1AA-BF8C-83D8-A54B28D0DB0F}"/>
              </a:ext>
            </a:extLst>
          </p:cNvPr>
          <p:cNvSpPr/>
          <p:nvPr/>
        </p:nvSpPr>
        <p:spPr>
          <a:xfrm rot="10800000">
            <a:off x="5171853" y="5452763"/>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71" name="Isosceles Triangle 70">
            <a:extLst>
              <a:ext uri="{FF2B5EF4-FFF2-40B4-BE49-F238E27FC236}">
                <a16:creationId xmlns:a16="http://schemas.microsoft.com/office/drawing/2014/main" id="{60ABBF5D-C5D6-AD15-8922-77FA42661F2B}"/>
              </a:ext>
            </a:extLst>
          </p:cNvPr>
          <p:cNvSpPr/>
          <p:nvPr/>
        </p:nvSpPr>
        <p:spPr>
          <a:xfrm rot="10800000">
            <a:off x="3041931" y="5923887"/>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3" name="Isosceles Triangle 2">
            <a:extLst>
              <a:ext uri="{FF2B5EF4-FFF2-40B4-BE49-F238E27FC236}">
                <a16:creationId xmlns:a16="http://schemas.microsoft.com/office/drawing/2014/main" id="{784E097B-CD96-AA93-EBBD-54210072EDA3}"/>
              </a:ext>
            </a:extLst>
          </p:cNvPr>
          <p:cNvSpPr/>
          <p:nvPr/>
        </p:nvSpPr>
        <p:spPr>
          <a:xfrm rot="10800000">
            <a:off x="1550817" y="4752225"/>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
        <p:nvSpPr>
          <p:cNvPr id="2" name="Isosceles Triangle 1">
            <a:extLst>
              <a:ext uri="{FF2B5EF4-FFF2-40B4-BE49-F238E27FC236}">
                <a16:creationId xmlns:a16="http://schemas.microsoft.com/office/drawing/2014/main" id="{DB2A3ECF-6768-15DB-4A13-34B2613607A1}"/>
              </a:ext>
            </a:extLst>
          </p:cNvPr>
          <p:cNvSpPr/>
          <p:nvPr/>
        </p:nvSpPr>
        <p:spPr>
          <a:xfrm rot="10800000">
            <a:off x="2097056" y="2129558"/>
            <a:ext cx="372461" cy="149898"/>
          </a:xfrm>
          <a:prstGeom prst="triangle">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CDM Smith"/>
            </a:endParaRPr>
          </a:p>
        </p:txBody>
      </p:sp>
      <p:sp>
        <p:nvSpPr>
          <p:cNvPr id="14" name="Isosceles Triangle 13">
            <a:extLst>
              <a:ext uri="{FF2B5EF4-FFF2-40B4-BE49-F238E27FC236}">
                <a16:creationId xmlns:a16="http://schemas.microsoft.com/office/drawing/2014/main" id="{A33F7583-5756-F26A-1240-E2B689A0E68D}"/>
              </a:ext>
            </a:extLst>
          </p:cNvPr>
          <p:cNvSpPr/>
          <p:nvPr/>
        </p:nvSpPr>
        <p:spPr>
          <a:xfrm rot="10800000">
            <a:off x="5162815" y="4751229"/>
            <a:ext cx="372461" cy="149898"/>
          </a:xfrm>
          <a:prstGeom prst="triangle">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400">
              <a:solidFill>
                <a:srgbClr val="FFFFFF"/>
              </a:solidFill>
              <a:latin typeface="CDM Smith"/>
            </a:endParaRPr>
          </a:p>
        </p:txBody>
      </p:sp>
    </p:spTree>
    <p:extLst>
      <p:ext uri="{BB962C8B-B14F-4D97-AF65-F5344CB8AC3E}">
        <p14:creationId xmlns:p14="http://schemas.microsoft.com/office/powerpoint/2010/main" val="1557769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A5A2C8E-8862-9619-BA39-27CDD899A20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7AC1389-7C3A-2205-152A-838FBC6E0C7B}"/>
              </a:ext>
            </a:extLst>
          </p:cNvPr>
          <p:cNvSpPr txBox="1"/>
          <p:nvPr/>
        </p:nvSpPr>
        <p:spPr>
          <a:xfrm>
            <a:off x="792518" y="2214980"/>
            <a:ext cx="3229727"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Potable or Non-Potable</a:t>
            </a:r>
          </a:p>
          <a:p>
            <a:pPr marL="285750" indent="-285750">
              <a:buFont typeface="Arial" panose="020B0604020202020204" pitchFamily="34" charset="0"/>
              <a:buChar char="•"/>
            </a:pPr>
            <a:r>
              <a:rPr lang="en-US">
                <a:solidFill>
                  <a:schemeClr val="bg1"/>
                </a:solidFill>
              </a:rPr>
              <a:t>Water Rights</a:t>
            </a:r>
          </a:p>
          <a:p>
            <a:pPr marL="285750" indent="-285750">
              <a:buFont typeface="Arial" panose="020B0604020202020204" pitchFamily="34" charset="0"/>
              <a:buChar char="•"/>
            </a:pPr>
            <a:r>
              <a:rPr lang="en-US">
                <a:solidFill>
                  <a:schemeClr val="bg1"/>
                </a:solidFill>
              </a:rPr>
              <a:t>Permitting Requirements</a:t>
            </a:r>
          </a:p>
        </p:txBody>
      </p:sp>
      <p:sp>
        <p:nvSpPr>
          <p:cNvPr id="7" name="TextBox 6">
            <a:extLst>
              <a:ext uri="{FF2B5EF4-FFF2-40B4-BE49-F238E27FC236}">
                <a16:creationId xmlns:a16="http://schemas.microsoft.com/office/drawing/2014/main" id="{E308A976-AF7E-A475-FC57-D08681759F42}"/>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17</a:t>
            </a:fld>
            <a:endParaRPr lang="en-US">
              <a:solidFill>
                <a:schemeClr val="bg1"/>
              </a:solidFill>
            </a:endParaRPr>
          </a:p>
        </p:txBody>
      </p:sp>
      <p:sp>
        <p:nvSpPr>
          <p:cNvPr id="8" name="TextBox 7">
            <a:extLst>
              <a:ext uri="{FF2B5EF4-FFF2-40B4-BE49-F238E27FC236}">
                <a16:creationId xmlns:a16="http://schemas.microsoft.com/office/drawing/2014/main" id="{BDA5D98D-789D-80ED-DE6A-FC1924D5B40E}"/>
              </a:ext>
            </a:extLst>
          </p:cNvPr>
          <p:cNvSpPr txBox="1"/>
          <p:nvPr/>
        </p:nvSpPr>
        <p:spPr>
          <a:xfrm>
            <a:off x="271362" y="334394"/>
            <a:ext cx="7259048" cy="646331"/>
          </a:xfrm>
          <a:prstGeom prst="rect">
            <a:avLst/>
          </a:prstGeom>
          <a:noFill/>
        </p:spPr>
        <p:txBody>
          <a:bodyPr wrap="square" lIns="91440" tIns="45720" rIns="91440" bIns="45720" rtlCol="0" anchor="t">
            <a:spAutoFit/>
          </a:bodyPr>
          <a:lstStyle/>
          <a:p>
            <a:r>
              <a:rPr lang="en-US" sz="3600" b="1"/>
              <a:t>Texas Regulatory Pathway - DPR</a:t>
            </a:r>
          </a:p>
        </p:txBody>
      </p:sp>
      <p:graphicFrame>
        <p:nvGraphicFramePr>
          <p:cNvPr id="2" name="Diagram 1">
            <a:extLst>
              <a:ext uri="{FF2B5EF4-FFF2-40B4-BE49-F238E27FC236}">
                <a16:creationId xmlns:a16="http://schemas.microsoft.com/office/drawing/2014/main" id="{F38F1F71-0690-F40E-875A-22E1D91E302B}"/>
              </a:ext>
            </a:extLst>
          </p:cNvPr>
          <p:cNvGraphicFramePr/>
          <p:nvPr>
            <p:extLst>
              <p:ext uri="{D42A27DB-BD31-4B8C-83A1-F6EECF244321}">
                <p14:modId xmlns:p14="http://schemas.microsoft.com/office/powerpoint/2010/main" val="468624526"/>
              </p:ext>
            </p:extLst>
          </p:nvPr>
        </p:nvGraphicFramePr>
        <p:xfrm>
          <a:off x="271362" y="1213658"/>
          <a:ext cx="11649276" cy="5467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566712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593A1EA2-C0EF-1F48-2666-935452832CAF}"/>
              </a:ext>
            </a:extLst>
          </p:cNvPr>
          <p:cNvSpPr/>
          <p:nvPr/>
        </p:nvSpPr>
        <p:spPr>
          <a:xfrm>
            <a:off x="111376" y="4306188"/>
            <a:ext cx="5084359" cy="1871330"/>
          </a:xfrm>
          <a:prstGeom prst="chevron">
            <a:avLst/>
          </a:prstGeom>
          <a:solidFill>
            <a:srgbClr val="0052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20">
            <a:extLst>
              <a:ext uri="{FF2B5EF4-FFF2-40B4-BE49-F238E27FC236}">
                <a16:creationId xmlns:a16="http://schemas.microsoft.com/office/drawing/2014/main" id="{6BD27898-FD12-3517-C8C7-EA2147544EA1}"/>
              </a:ext>
            </a:extLst>
          </p:cNvPr>
          <p:cNvSpPr/>
          <p:nvPr/>
        </p:nvSpPr>
        <p:spPr>
          <a:xfrm>
            <a:off x="630131" y="4306186"/>
            <a:ext cx="437317" cy="1871330"/>
          </a:xfrm>
          <a:prstGeom prst="chevron">
            <a:avLst/>
          </a:prstGeom>
          <a:solidFill>
            <a:srgbClr val="0474B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Arrow: Chevron 22">
            <a:extLst>
              <a:ext uri="{FF2B5EF4-FFF2-40B4-BE49-F238E27FC236}">
                <a16:creationId xmlns:a16="http://schemas.microsoft.com/office/drawing/2014/main" id="{70026350-3D69-13FC-7B57-2EA49EE3ECC7}"/>
              </a:ext>
            </a:extLst>
          </p:cNvPr>
          <p:cNvSpPr/>
          <p:nvPr/>
        </p:nvSpPr>
        <p:spPr>
          <a:xfrm>
            <a:off x="470859" y="4306188"/>
            <a:ext cx="383737" cy="1871330"/>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Arrow: Chevron 24">
            <a:extLst>
              <a:ext uri="{FF2B5EF4-FFF2-40B4-BE49-F238E27FC236}">
                <a16:creationId xmlns:a16="http://schemas.microsoft.com/office/drawing/2014/main" id="{52F85FC2-30F8-F2D6-D1C1-FCEDC8A21E80}"/>
              </a:ext>
            </a:extLst>
          </p:cNvPr>
          <p:cNvSpPr/>
          <p:nvPr/>
        </p:nvSpPr>
        <p:spPr>
          <a:xfrm>
            <a:off x="331940" y="4306186"/>
            <a:ext cx="342509" cy="1871330"/>
          </a:xfrm>
          <a:prstGeom prst="chevron">
            <a:avLst/>
          </a:prstGeom>
          <a:solidFill>
            <a:srgbClr val="6371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3D92EA81-0974-8535-4588-EC75A182322A}"/>
              </a:ext>
            </a:extLst>
          </p:cNvPr>
          <p:cNvSpPr txBox="1"/>
          <p:nvPr/>
        </p:nvSpPr>
        <p:spPr>
          <a:xfrm>
            <a:off x="1322690" y="4938618"/>
            <a:ext cx="3229727" cy="646331"/>
          </a:xfrm>
          <a:prstGeom prst="rect">
            <a:avLst/>
          </a:prstGeom>
          <a:noFill/>
        </p:spPr>
        <p:txBody>
          <a:bodyPr wrap="square" rtlCol="0">
            <a:spAutoFit/>
          </a:bodyPr>
          <a:lstStyle/>
          <a:p>
            <a:r>
              <a:rPr lang="en-US" b="1">
                <a:solidFill>
                  <a:schemeClr val="bg1"/>
                </a:solidFill>
              </a:rPr>
              <a:t>Form Projects and Develop Planning-Level Costs</a:t>
            </a:r>
          </a:p>
        </p:txBody>
      </p:sp>
      <p:sp>
        <p:nvSpPr>
          <p:cNvPr id="6" name="Arrow: Pentagon 5">
            <a:extLst>
              <a:ext uri="{FF2B5EF4-FFF2-40B4-BE49-F238E27FC236}">
                <a16:creationId xmlns:a16="http://schemas.microsoft.com/office/drawing/2014/main" id="{207F203E-0890-62F3-49D9-FAAED3400F97}"/>
              </a:ext>
            </a:extLst>
          </p:cNvPr>
          <p:cNvSpPr/>
          <p:nvPr/>
        </p:nvSpPr>
        <p:spPr>
          <a:xfrm>
            <a:off x="6929" y="4306187"/>
            <a:ext cx="367960" cy="1871331"/>
          </a:xfrm>
          <a:prstGeom prst="homePlate">
            <a:avLst/>
          </a:prstGeom>
          <a:solidFill>
            <a:srgbClr val="0076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EB6508-F117-EA6F-3DE2-2E0C36EEC062}"/>
              </a:ext>
            </a:extLst>
          </p:cNvPr>
          <p:cNvGrpSpPr/>
          <p:nvPr/>
        </p:nvGrpSpPr>
        <p:grpSpPr>
          <a:xfrm>
            <a:off x="181833" y="4306188"/>
            <a:ext cx="331973" cy="1871330"/>
            <a:chOff x="2021855" y="1468565"/>
            <a:chExt cx="2267666" cy="1318729"/>
          </a:xfrm>
        </p:grpSpPr>
        <p:sp>
          <p:nvSpPr>
            <p:cNvPr id="27" name="Arrow: Chevron 26">
              <a:extLst>
                <a:ext uri="{FF2B5EF4-FFF2-40B4-BE49-F238E27FC236}">
                  <a16:creationId xmlns:a16="http://schemas.microsoft.com/office/drawing/2014/main" id="{385E28C8-D3ED-AD8B-4236-A29FC0497665}"/>
                </a:ext>
              </a:extLst>
            </p:cNvPr>
            <p:cNvSpPr/>
            <p:nvPr/>
          </p:nvSpPr>
          <p:spPr>
            <a:xfrm>
              <a:off x="2021855" y="1468565"/>
              <a:ext cx="2267666" cy="1318729"/>
            </a:xfrm>
            <a:prstGeom prst="chevron">
              <a:avLst/>
            </a:prstGeom>
            <a:solidFill>
              <a:srgbClr val="0078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Arrow: Chevron 4">
              <a:extLst>
                <a:ext uri="{FF2B5EF4-FFF2-40B4-BE49-F238E27FC236}">
                  <a16:creationId xmlns:a16="http://schemas.microsoft.com/office/drawing/2014/main" id="{4AFF6EB6-B016-B552-4D53-6A31A2800F52}"/>
                </a:ext>
              </a:extLst>
            </p:cNvPr>
            <p:cNvSpPr txBox="1"/>
            <p:nvPr/>
          </p:nvSpPr>
          <p:spPr>
            <a:xfrm>
              <a:off x="2681220" y="1468565"/>
              <a:ext cx="948937" cy="1318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2" name="Content Placeholder 4">
            <a:extLst>
              <a:ext uri="{FF2B5EF4-FFF2-40B4-BE49-F238E27FC236}">
                <a16:creationId xmlns:a16="http://schemas.microsoft.com/office/drawing/2014/main" id="{38ACBF1D-C3E7-88A1-FF8A-B0985CD76344}"/>
              </a:ext>
            </a:extLst>
          </p:cNvPr>
          <p:cNvSpPr txBox="1">
            <a:spLocks/>
          </p:cNvSpPr>
          <p:nvPr/>
        </p:nvSpPr>
        <p:spPr>
          <a:xfrm>
            <a:off x="111376" y="304801"/>
            <a:ext cx="11649963" cy="968250"/>
          </a:xfrm>
          <a:prstGeom prst="rect">
            <a:avLst/>
          </a:prstGeom>
        </p:spPr>
        <p:txBody>
          <a:bodyPr/>
          <a:lstStyle>
            <a:defPPr>
              <a:defRPr lang="en-US"/>
            </a:defPPr>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r>
              <a:rPr lang="en-US"/>
              <a:t>Collaboratively develop project alternatives for subsequent decision-making</a:t>
            </a:r>
          </a:p>
          <a:p>
            <a:r>
              <a:rPr lang="en-US"/>
              <a:t>Develop benefits and risks associated with each alternative​</a:t>
            </a:r>
          </a:p>
        </p:txBody>
      </p:sp>
      <p:graphicFrame>
        <p:nvGraphicFramePr>
          <p:cNvPr id="7" name="Table 6">
            <a:extLst>
              <a:ext uri="{FF2B5EF4-FFF2-40B4-BE49-F238E27FC236}">
                <a16:creationId xmlns:a16="http://schemas.microsoft.com/office/drawing/2014/main" id="{0FC03E48-35D7-05B3-1C1B-4B93A24BA066}"/>
              </a:ext>
            </a:extLst>
          </p:cNvPr>
          <p:cNvGraphicFramePr>
            <a:graphicFrameLocks noGrp="1"/>
          </p:cNvGraphicFramePr>
          <p:nvPr>
            <p:extLst>
              <p:ext uri="{D42A27DB-BD31-4B8C-83A1-F6EECF244321}">
                <p14:modId xmlns:p14="http://schemas.microsoft.com/office/powerpoint/2010/main" val="381079261"/>
              </p:ext>
            </p:extLst>
          </p:nvPr>
        </p:nvGraphicFramePr>
        <p:xfrm>
          <a:off x="8724254" y="2849826"/>
          <a:ext cx="2971800" cy="2225040"/>
        </p:xfrm>
        <a:graphic>
          <a:graphicData uri="http://schemas.openxmlformats.org/drawingml/2006/table">
            <a:tbl>
              <a:tblPr/>
              <a:tblGrid>
                <a:gridCol w="2971800">
                  <a:extLst>
                    <a:ext uri="{9D8B030D-6E8A-4147-A177-3AD203B41FA5}">
                      <a16:colId xmlns:a16="http://schemas.microsoft.com/office/drawing/2014/main" val="2120685560"/>
                    </a:ext>
                  </a:extLst>
                </a:gridCol>
              </a:tblGrid>
              <a:tr h="276225">
                <a:tc>
                  <a:txBody>
                    <a:bodyPr/>
                    <a:lstStyle/>
                    <a:p>
                      <a:pPr algn="ctr" fontAlgn="base"/>
                      <a:r>
                        <a:rPr lang="en-US" sz="1400" b="1" i="0">
                          <a:solidFill>
                            <a:srgbClr val="FFFFFF"/>
                          </a:solidFill>
                          <a:effectLst/>
                          <a:latin typeface="Century Gothic" panose="020B0502020202020204" pitchFamily="34" charset="0"/>
                        </a:rPr>
                        <a:t>Potential Risk​</a:t>
                      </a:r>
                      <a:endParaRPr lang="en-US" sz="3200" b="1" i="0">
                        <a:solidFill>
                          <a:srgbClr val="FFFFFF"/>
                        </a:solidFill>
                        <a:effectLst/>
                      </a:endParaRPr>
                    </a:p>
                  </a:txBody>
                  <a:tcPr anchor="ctr">
                    <a:lnL w="10478" cap="flat" cmpd="sng" algn="ctr">
                      <a:solidFill>
                        <a:srgbClr val="FFFFFF"/>
                      </a:solidFill>
                      <a:prstDash val="solid"/>
                      <a:round/>
                      <a:headEnd type="none" w="med" len="med"/>
                      <a:tailEnd type="none" w="med" len="med"/>
                    </a:lnL>
                    <a:lnR w="10478" cap="flat" cmpd="sng" algn="ctr">
                      <a:solidFill>
                        <a:srgbClr val="FFFFFF"/>
                      </a:solidFill>
                      <a:prstDash val="solid"/>
                      <a:round/>
                      <a:headEnd type="none" w="med" len="med"/>
                      <a:tailEnd type="none" w="med" len="med"/>
                    </a:lnR>
                    <a:lnT w="10478" cap="flat" cmpd="sng" algn="ctr">
                      <a:solidFill>
                        <a:srgbClr val="FFFFFF"/>
                      </a:solidFill>
                      <a:prstDash val="solid"/>
                      <a:round/>
                      <a:headEnd type="none" w="med" len="med"/>
                      <a:tailEnd type="none" w="med" len="med"/>
                    </a:lnT>
                    <a:lnB w="31433" cap="flat" cmpd="sng" algn="ctr">
                      <a:solidFill>
                        <a:srgbClr val="FFFFFF"/>
                      </a:solidFill>
                      <a:prstDash val="solid"/>
                      <a:round/>
                      <a:headEnd type="none" w="med" len="med"/>
                      <a:tailEnd type="none" w="med" len="med"/>
                    </a:lnB>
                    <a:solidFill>
                      <a:srgbClr val="174A7C"/>
                    </a:solidFill>
                  </a:tcPr>
                </a:tc>
                <a:extLst>
                  <a:ext uri="{0D108BD9-81ED-4DB2-BD59-A6C34878D82A}">
                    <a16:rowId xmlns:a16="http://schemas.microsoft.com/office/drawing/2014/main" val="2342257849"/>
                  </a:ext>
                </a:extLst>
              </a:tr>
              <a:tr h="190500">
                <a:tc>
                  <a:txBody>
                    <a:bodyPr/>
                    <a:lstStyle/>
                    <a:p>
                      <a:pPr algn="l" fontAlgn="base">
                        <a:buFont typeface="Arial" panose="020B0604020202020204" pitchFamily="34" charset="0"/>
                        <a:buChar char="•"/>
                      </a:pPr>
                      <a:r>
                        <a:rPr lang="en-US" sz="1200" b="0" i="0">
                          <a:solidFill>
                            <a:srgbClr val="138BBD"/>
                          </a:solidFill>
                          <a:effectLst/>
                          <a:latin typeface="Century Gothic" panose="020B0502020202020204" pitchFamily="34" charset="0"/>
                        </a:rPr>
                        <a:t>City does not control industrial demands​</a:t>
                      </a:r>
                      <a:endParaRPr lang="en-US" sz="1050" b="0" i="0">
                        <a:solidFill>
                          <a:srgbClr val="138BBD"/>
                        </a:solidFill>
                        <a:effectLst/>
                        <a:latin typeface="Arial" panose="020B0604020202020204" pitchFamily="34" charset="0"/>
                      </a:endParaRPr>
                    </a:p>
                    <a:p>
                      <a:pPr algn="l" fontAlgn="base">
                        <a:buFont typeface="Arial" panose="020B0604020202020204" pitchFamily="34" charset="0"/>
                        <a:buChar char="•"/>
                      </a:pPr>
                      <a:r>
                        <a:rPr lang="en-US" sz="1200" b="0" i="0">
                          <a:solidFill>
                            <a:srgbClr val="138BBD"/>
                          </a:solidFill>
                          <a:effectLst/>
                          <a:latin typeface="Century Gothic" panose="020B0502020202020204" pitchFamily="34" charset="0"/>
                        </a:rPr>
                        <a:t>End-user binding contracts required​</a:t>
                      </a:r>
                      <a:endParaRPr lang="en-US" sz="1050" b="0" i="0">
                        <a:solidFill>
                          <a:srgbClr val="138BBD"/>
                        </a:solidFill>
                        <a:effectLst/>
                        <a:latin typeface="Arial" panose="020B0604020202020204" pitchFamily="34" charset="0"/>
                      </a:endParaRPr>
                    </a:p>
                    <a:p>
                      <a:pPr algn="l" fontAlgn="base">
                        <a:buFont typeface="Arial" panose="020B0604020202020204" pitchFamily="34" charset="0"/>
                        <a:buChar char="•"/>
                      </a:pPr>
                      <a:r>
                        <a:rPr lang="en-US" sz="1200" b="0" i="0">
                          <a:solidFill>
                            <a:srgbClr val="138BBD"/>
                          </a:solidFill>
                          <a:effectLst/>
                          <a:latin typeface="Century Gothic" panose="020B0502020202020204" pitchFamily="34" charset="0"/>
                        </a:rPr>
                        <a:t>Customers unwilling to use reclaimed water or change their demands​</a:t>
                      </a:r>
                      <a:endParaRPr lang="en-US" sz="1050" b="0" i="0">
                        <a:solidFill>
                          <a:srgbClr val="138BBD"/>
                        </a:solidFill>
                        <a:effectLst/>
                        <a:latin typeface="Arial" panose="020B0604020202020204" pitchFamily="34" charset="0"/>
                      </a:endParaRPr>
                    </a:p>
                    <a:p>
                      <a:pPr algn="l" fontAlgn="base">
                        <a:buFont typeface="Arial" panose="020B0604020202020204" pitchFamily="34" charset="0"/>
                        <a:buChar char="•"/>
                      </a:pPr>
                      <a:r>
                        <a:rPr lang="en-US" sz="1200" b="0" i="0">
                          <a:solidFill>
                            <a:srgbClr val="138BBD"/>
                          </a:solidFill>
                          <a:effectLst/>
                          <a:latin typeface="Century Gothic" panose="020B0502020202020204" pitchFamily="34" charset="0"/>
                        </a:rPr>
                        <a:t>If used for irrigation, could lead to distribution of contaminants that may be regulated in the future, including PFAS​</a:t>
                      </a:r>
                      <a:endParaRPr lang="en-US" sz="1050" b="0" i="0">
                        <a:solidFill>
                          <a:srgbClr val="138BBD"/>
                        </a:solidFill>
                        <a:effectLst/>
                        <a:latin typeface="Arial" panose="020B0604020202020204" pitchFamily="34" charset="0"/>
                      </a:endParaRPr>
                    </a:p>
                  </a:txBody>
                  <a:tcPr>
                    <a:lnL w="10478" cap="flat" cmpd="sng" algn="ctr">
                      <a:solidFill>
                        <a:srgbClr val="FFFFFF"/>
                      </a:solidFill>
                      <a:prstDash val="solid"/>
                      <a:round/>
                      <a:headEnd type="none" w="med" len="med"/>
                      <a:tailEnd type="none" w="med" len="med"/>
                    </a:lnL>
                    <a:lnR w="10478" cap="flat" cmpd="sng" algn="ctr">
                      <a:solidFill>
                        <a:srgbClr val="FFFFFF"/>
                      </a:solidFill>
                      <a:prstDash val="solid"/>
                      <a:round/>
                      <a:headEnd type="none" w="med" len="med"/>
                      <a:tailEnd type="none" w="med" len="med"/>
                    </a:lnR>
                    <a:lnT w="31433" cap="flat" cmpd="sng" algn="ctr">
                      <a:solidFill>
                        <a:srgbClr val="FFFFFF"/>
                      </a:solidFill>
                      <a:prstDash val="solid"/>
                      <a:round/>
                      <a:headEnd type="none" w="med" len="med"/>
                      <a:tailEnd type="none" w="med" len="med"/>
                    </a:lnT>
                    <a:lnB w="10478" cap="flat" cmpd="sng" algn="ctr">
                      <a:solidFill>
                        <a:srgbClr val="FFFFFF"/>
                      </a:solidFill>
                      <a:prstDash val="solid"/>
                      <a:round/>
                      <a:headEnd type="none" w="med" len="med"/>
                      <a:tailEnd type="none" w="med" len="med"/>
                    </a:lnB>
                    <a:solidFill>
                      <a:srgbClr val="E7E9EC"/>
                    </a:solidFill>
                  </a:tcPr>
                </a:tc>
                <a:extLst>
                  <a:ext uri="{0D108BD9-81ED-4DB2-BD59-A6C34878D82A}">
                    <a16:rowId xmlns:a16="http://schemas.microsoft.com/office/drawing/2014/main" val="3671584611"/>
                  </a:ext>
                </a:extLst>
              </a:tr>
            </a:tbl>
          </a:graphicData>
        </a:graphic>
      </p:graphicFrame>
      <p:grpSp>
        <p:nvGrpSpPr>
          <p:cNvPr id="8" name="Group 7">
            <a:extLst>
              <a:ext uri="{FF2B5EF4-FFF2-40B4-BE49-F238E27FC236}">
                <a16:creationId xmlns:a16="http://schemas.microsoft.com/office/drawing/2014/main" id="{F07EB952-0DC8-7FE5-6141-326604543B46}"/>
              </a:ext>
            </a:extLst>
          </p:cNvPr>
          <p:cNvGrpSpPr/>
          <p:nvPr/>
        </p:nvGrpSpPr>
        <p:grpSpPr>
          <a:xfrm>
            <a:off x="6929" y="1354020"/>
            <a:ext cx="3921166" cy="2933007"/>
            <a:chOff x="933036" y="2552943"/>
            <a:chExt cx="3921166" cy="2933007"/>
          </a:xfrm>
        </p:grpSpPr>
        <p:pic>
          <p:nvPicPr>
            <p:cNvPr id="10" name="Picture 9" descr="A map of a city&#10;&#10;Description automatically generated">
              <a:extLst>
                <a:ext uri="{FF2B5EF4-FFF2-40B4-BE49-F238E27FC236}">
                  <a16:creationId xmlns:a16="http://schemas.microsoft.com/office/drawing/2014/main" id="{0E558EB1-9091-9B39-B86D-544A078EFF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036" y="2552943"/>
              <a:ext cx="3921166" cy="2933007"/>
            </a:xfrm>
            <a:prstGeom prst="rect">
              <a:avLst/>
            </a:prstGeom>
            <a:ln>
              <a:solidFill>
                <a:srgbClr val="003087"/>
              </a:solidFill>
            </a:ln>
          </p:spPr>
        </p:pic>
        <p:pic>
          <p:nvPicPr>
            <p:cNvPr id="11" name="Picture 10">
              <a:extLst>
                <a:ext uri="{FF2B5EF4-FFF2-40B4-BE49-F238E27FC236}">
                  <a16:creationId xmlns:a16="http://schemas.microsoft.com/office/drawing/2014/main" id="{8430D57B-8AD9-1EE1-0B3C-EE80A89692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56646" y="4048749"/>
              <a:ext cx="177063" cy="296150"/>
            </a:xfrm>
            <a:prstGeom prst="rect">
              <a:avLst/>
            </a:prstGeom>
          </p:spPr>
        </p:pic>
        <p:sp>
          <p:nvSpPr>
            <p:cNvPr id="12" name="TextBox 52">
              <a:extLst>
                <a:ext uri="{FF2B5EF4-FFF2-40B4-BE49-F238E27FC236}">
                  <a16:creationId xmlns:a16="http://schemas.microsoft.com/office/drawing/2014/main" id="{435822EC-2C8B-35EE-6A33-D303C622B852}"/>
                </a:ext>
              </a:extLst>
            </p:cNvPr>
            <p:cNvSpPr txBox="1"/>
            <p:nvPr/>
          </p:nvSpPr>
          <p:spPr>
            <a:xfrm>
              <a:off x="2302654" y="3864068"/>
              <a:ext cx="881715" cy="138499"/>
            </a:xfrm>
            <a:prstGeom prst="rect">
              <a:avLst/>
            </a:prstGeom>
            <a:solidFill>
              <a:schemeClr val="bg2">
                <a:lumMod val="85000"/>
              </a:schemeClr>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New purple pipe</a:t>
              </a:r>
            </a:p>
          </p:txBody>
        </p:sp>
        <p:sp>
          <p:nvSpPr>
            <p:cNvPr id="13" name="TextBox 54">
              <a:extLst>
                <a:ext uri="{FF2B5EF4-FFF2-40B4-BE49-F238E27FC236}">
                  <a16:creationId xmlns:a16="http://schemas.microsoft.com/office/drawing/2014/main" id="{02AD31FD-B9B1-250F-E964-ED0FFA922F77}"/>
                </a:ext>
              </a:extLst>
            </p:cNvPr>
            <p:cNvSpPr txBox="1"/>
            <p:nvPr/>
          </p:nvSpPr>
          <p:spPr>
            <a:xfrm>
              <a:off x="1157316" y="3708526"/>
              <a:ext cx="683833" cy="76944"/>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a:t>Industrial Company</a:t>
              </a:r>
            </a:p>
          </p:txBody>
        </p:sp>
      </p:grpSp>
      <p:graphicFrame>
        <p:nvGraphicFramePr>
          <p:cNvPr id="15" name="Diagram 14">
            <a:extLst>
              <a:ext uri="{FF2B5EF4-FFF2-40B4-BE49-F238E27FC236}">
                <a16:creationId xmlns:a16="http://schemas.microsoft.com/office/drawing/2014/main" id="{AA88A569-87F6-A250-CC54-C033F448FDDA}"/>
              </a:ext>
            </a:extLst>
          </p:cNvPr>
          <p:cNvGraphicFramePr/>
          <p:nvPr>
            <p:extLst>
              <p:ext uri="{D42A27DB-BD31-4B8C-83A1-F6EECF244321}">
                <p14:modId xmlns:p14="http://schemas.microsoft.com/office/powerpoint/2010/main" val="1829583022"/>
              </p:ext>
            </p:extLst>
          </p:nvPr>
        </p:nvGraphicFramePr>
        <p:xfrm>
          <a:off x="2920695" y="1264252"/>
          <a:ext cx="6350611" cy="4329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Table 15">
            <a:extLst>
              <a:ext uri="{FF2B5EF4-FFF2-40B4-BE49-F238E27FC236}">
                <a16:creationId xmlns:a16="http://schemas.microsoft.com/office/drawing/2014/main" id="{5EFEB8D7-3A35-E661-40CC-A6090C426493}"/>
              </a:ext>
            </a:extLst>
          </p:cNvPr>
          <p:cNvGraphicFramePr>
            <a:graphicFrameLocks noGrp="1"/>
          </p:cNvGraphicFramePr>
          <p:nvPr>
            <p:extLst>
              <p:ext uri="{D42A27DB-BD31-4B8C-83A1-F6EECF244321}">
                <p14:modId xmlns:p14="http://schemas.microsoft.com/office/powerpoint/2010/main" val="1454410823"/>
              </p:ext>
            </p:extLst>
          </p:nvPr>
        </p:nvGraphicFramePr>
        <p:xfrm>
          <a:off x="8706395" y="1880628"/>
          <a:ext cx="2971800" cy="944880"/>
        </p:xfrm>
        <a:graphic>
          <a:graphicData uri="http://schemas.openxmlformats.org/drawingml/2006/table">
            <a:tbl>
              <a:tblPr/>
              <a:tblGrid>
                <a:gridCol w="2971800">
                  <a:extLst>
                    <a:ext uri="{9D8B030D-6E8A-4147-A177-3AD203B41FA5}">
                      <a16:colId xmlns:a16="http://schemas.microsoft.com/office/drawing/2014/main" val="3549789218"/>
                    </a:ext>
                  </a:extLst>
                </a:gridCol>
              </a:tblGrid>
              <a:tr h="276225">
                <a:tc>
                  <a:txBody>
                    <a:bodyPr/>
                    <a:lstStyle/>
                    <a:p>
                      <a:pPr algn="ctr" fontAlgn="base"/>
                      <a:r>
                        <a:rPr lang="en-US" sz="1400" b="1" i="0">
                          <a:solidFill>
                            <a:srgbClr val="FFFFFF"/>
                          </a:solidFill>
                          <a:effectLst/>
                          <a:latin typeface="Century Gothic" panose="020B0502020202020204" pitchFamily="34" charset="0"/>
                        </a:rPr>
                        <a:t>Benefits​</a:t>
                      </a:r>
                      <a:endParaRPr lang="en-US" sz="3200" b="1" i="0">
                        <a:solidFill>
                          <a:srgbClr val="FFFFFF"/>
                        </a:solidFill>
                        <a:effectLst/>
                      </a:endParaRPr>
                    </a:p>
                  </a:txBody>
                  <a:tcPr anchor="ctr">
                    <a:lnL w="10478" cap="flat" cmpd="sng" algn="ctr">
                      <a:solidFill>
                        <a:srgbClr val="FFFFFF"/>
                      </a:solidFill>
                      <a:prstDash val="solid"/>
                      <a:round/>
                      <a:headEnd type="none" w="med" len="med"/>
                      <a:tailEnd type="none" w="med" len="med"/>
                    </a:lnL>
                    <a:lnR w="10478" cap="flat" cmpd="sng" algn="ctr">
                      <a:solidFill>
                        <a:srgbClr val="FFFFFF"/>
                      </a:solidFill>
                      <a:prstDash val="solid"/>
                      <a:round/>
                      <a:headEnd type="none" w="med" len="med"/>
                      <a:tailEnd type="none" w="med" len="med"/>
                    </a:lnR>
                    <a:lnT w="10478" cap="flat" cmpd="sng" algn="ctr">
                      <a:solidFill>
                        <a:srgbClr val="FFFFFF"/>
                      </a:solidFill>
                      <a:prstDash val="solid"/>
                      <a:round/>
                      <a:headEnd type="none" w="med" len="med"/>
                      <a:tailEnd type="none" w="med" len="med"/>
                    </a:lnT>
                    <a:lnB w="31433" cap="flat" cmpd="sng" algn="ctr">
                      <a:solidFill>
                        <a:srgbClr val="FFFFFF"/>
                      </a:solidFill>
                      <a:prstDash val="solid"/>
                      <a:round/>
                      <a:headEnd type="none" w="med" len="med"/>
                      <a:tailEnd type="none" w="med" len="med"/>
                    </a:lnB>
                    <a:solidFill>
                      <a:srgbClr val="174A7C"/>
                    </a:solidFill>
                  </a:tcPr>
                </a:tc>
                <a:extLst>
                  <a:ext uri="{0D108BD9-81ED-4DB2-BD59-A6C34878D82A}">
                    <a16:rowId xmlns:a16="http://schemas.microsoft.com/office/drawing/2014/main" val="2342257849"/>
                  </a:ext>
                </a:extLst>
              </a:tr>
              <a:tr h="190500">
                <a:tc>
                  <a:txBody>
                    <a:bodyPr/>
                    <a:lstStyle/>
                    <a:p>
                      <a:pPr algn="l" fontAlgn="base">
                        <a:buFont typeface="Arial" panose="020B0604020202020204" pitchFamily="34" charset="0"/>
                        <a:buChar char="•"/>
                      </a:pPr>
                      <a:r>
                        <a:rPr lang="en-US" sz="1200" b="1" i="0">
                          <a:solidFill>
                            <a:srgbClr val="FFFFFF"/>
                          </a:solidFill>
                          <a:effectLst/>
                          <a:latin typeface="Century Gothic" panose="020B0502020202020204" pitchFamily="34" charset="0"/>
                        </a:rPr>
                        <a:t>Uses already-installed reuse pipeline​</a:t>
                      </a:r>
                      <a:endParaRPr lang="en-US" sz="1050" b="1" i="0">
                        <a:solidFill>
                          <a:srgbClr val="FFFFFF"/>
                        </a:solidFill>
                        <a:effectLst/>
                        <a:latin typeface="Arial" panose="020B0604020202020204" pitchFamily="34" charset="0"/>
                      </a:endParaRPr>
                    </a:p>
                    <a:p>
                      <a:pPr algn="l" fontAlgn="base">
                        <a:buFont typeface="Arial" panose="020B0604020202020204" pitchFamily="34" charset="0"/>
                        <a:buChar char="•"/>
                      </a:pPr>
                      <a:r>
                        <a:rPr lang="en-US" sz="1200" b="1" i="0">
                          <a:solidFill>
                            <a:srgbClr val="FFFFFF"/>
                          </a:solidFill>
                          <a:effectLst/>
                          <a:latin typeface="Century Gothic" panose="020B0502020202020204" pitchFamily="34" charset="0"/>
                        </a:rPr>
                        <a:t>Includes known large water demands with few customers​</a:t>
                      </a:r>
                      <a:endParaRPr lang="en-US" sz="1050" b="1" i="0">
                        <a:solidFill>
                          <a:srgbClr val="FFFFFF"/>
                        </a:solidFill>
                        <a:effectLst/>
                        <a:latin typeface="Arial" panose="020B0604020202020204" pitchFamily="34" charset="0"/>
                      </a:endParaRPr>
                    </a:p>
                  </a:txBody>
                  <a:tcPr anchor="ctr">
                    <a:lnL w="10478" cap="flat" cmpd="sng" algn="ctr">
                      <a:solidFill>
                        <a:srgbClr val="FFFFFF"/>
                      </a:solidFill>
                      <a:prstDash val="solid"/>
                      <a:round/>
                      <a:headEnd type="none" w="med" len="med"/>
                      <a:tailEnd type="none" w="med" len="med"/>
                    </a:lnL>
                    <a:lnR w="10478" cap="flat" cmpd="sng" algn="ctr">
                      <a:solidFill>
                        <a:srgbClr val="FFFFFF"/>
                      </a:solidFill>
                      <a:prstDash val="solid"/>
                      <a:round/>
                      <a:headEnd type="none" w="med" len="med"/>
                      <a:tailEnd type="none" w="med" len="med"/>
                    </a:lnR>
                    <a:lnT w="31433" cap="flat" cmpd="sng" algn="ctr">
                      <a:solidFill>
                        <a:srgbClr val="FFFFFF"/>
                      </a:solidFill>
                      <a:prstDash val="solid"/>
                      <a:round/>
                      <a:headEnd type="none" w="med" len="med"/>
                      <a:tailEnd type="none" w="med" len="med"/>
                    </a:lnT>
                    <a:lnB w="10478" cap="flat" cmpd="sng" algn="ctr">
                      <a:solidFill>
                        <a:srgbClr val="FFFFFF"/>
                      </a:solidFill>
                      <a:prstDash val="solid"/>
                      <a:round/>
                      <a:headEnd type="none" w="med" len="med"/>
                      <a:tailEnd type="none" w="med" len="med"/>
                    </a:lnB>
                    <a:solidFill>
                      <a:srgbClr val="174A7C"/>
                    </a:solidFill>
                  </a:tcPr>
                </a:tc>
                <a:extLst>
                  <a:ext uri="{0D108BD9-81ED-4DB2-BD59-A6C34878D82A}">
                    <a16:rowId xmlns:a16="http://schemas.microsoft.com/office/drawing/2014/main" val="3671584611"/>
                  </a:ext>
                </a:extLst>
              </a:tr>
            </a:tbl>
          </a:graphicData>
        </a:graphic>
      </p:graphicFrame>
      <p:sp>
        <p:nvSpPr>
          <p:cNvPr id="3" name="TextBox 2">
            <a:extLst>
              <a:ext uri="{FF2B5EF4-FFF2-40B4-BE49-F238E27FC236}">
                <a16:creationId xmlns:a16="http://schemas.microsoft.com/office/drawing/2014/main" id="{47388123-27BB-F109-9FFC-8F32A92EC3A9}"/>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18</a:t>
            </a:fld>
            <a:endParaRPr lang="en-US">
              <a:solidFill>
                <a:schemeClr val="bg1"/>
              </a:solidFill>
            </a:endParaRPr>
          </a:p>
        </p:txBody>
      </p:sp>
    </p:spTree>
    <p:extLst>
      <p:ext uri="{BB962C8B-B14F-4D97-AF65-F5344CB8AC3E}">
        <p14:creationId xmlns:p14="http://schemas.microsoft.com/office/powerpoint/2010/main" val="77972727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261255" y="202983"/>
            <a:ext cx="10515600" cy="1033462"/>
          </a:xfrm>
        </p:spPr>
        <p:txBody>
          <a:bodyPr/>
          <a:lstStyle/>
          <a:p>
            <a:r>
              <a:rPr lang="en-US"/>
              <a:t>Examples</a:t>
            </a:r>
          </a:p>
        </p:txBody>
      </p:sp>
      <p:sp>
        <p:nvSpPr>
          <p:cNvPr id="3" name="Text Placeholder 2">
            <a:extLst>
              <a:ext uri="{FF2B5EF4-FFF2-40B4-BE49-F238E27FC236}">
                <a16:creationId xmlns:a16="http://schemas.microsoft.com/office/drawing/2014/main" id="{AA62E077-04D0-5E44-F756-83FE60389F17}"/>
              </a:ext>
            </a:extLst>
          </p:cNvPr>
          <p:cNvSpPr>
            <a:spLocks noGrp="1"/>
          </p:cNvSpPr>
          <p:nvPr>
            <p:ph type="body" idx="1"/>
          </p:nvPr>
        </p:nvSpPr>
        <p:spPr>
          <a:xfrm>
            <a:off x="576941" y="1744269"/>
            <a:ext cx="5896424" cy="3709942"/>
          </a:xfrm>
        </p:spPr>
        <p:txBody>
          <a:bodyPr>
            <a:normAutofit lnSpcReduction="10000"/>
          </a:bodyPr>
          <a:lstStyle/>
          <a:p>
            <a:pPr marL="571500" indent="-571500">
              <a:buClr>
                <a:schemeClr val="accent6"/>
              </a:buClr>
              <a:buFont typeface="Wingdings" panose="05000000000000000000" pitchFamily="2" charset="2"/>
              <a:buChar char="v"/>
            </a:pPr>
            <a:r>
              <a:rPr lang="en-US" sz="3200"/>
              <a:t>Evaluated </a:t>
            </a:r>
          </a:p>
          <a:p>
            <a:pPr marL="1028700" lvl="1" indent="-403225">
              <a:buClr>
                <a:schemeClr val="accent6"/>
              </a:buClr>
              <a:buFont typeface="Wingdings" panose="05000000000000000000" pitchFamily="2" charset="2"/>
              <a:buChar char="§"/>
            </a:pPr>
            <a:r>
              <a:rPr lang="en-US" sz="2800"/>
              <a:t>Non-Potable options</a:t>
            </a:r>
          </a:p>
          <a:p>
            <a:pPr marL="1028700" lvl="1" indent="-403225">
              <a:buClr>
                <a:schemeClr val="accent6"/>
              </a:buClr>
              <a:buFont typeface="Wingdings" panose="05000000000000000000" pitchFamily="2" charset="2"/>
              <a:buChar char="§"/>
            </a:pPr>
            <a:r>
              <a:rPr lang="en-US" sz="2800"/>
              <a:t>Indirect Potable Reuse</a:t>
            </a:r>
          </a:p>
          <a:p>
            <a:pPr marL="1028700" lvl="1" indent="-403225">
              <a:buClr>
                <a:schemeClr val="accent6"/>
              </a:buClr>
              <a:buFont typeface="Wingdings" panose="05000000000000000000" pitchFamily="2" charset="2"/>
              <a:buChar char="§"/>
            </a:pPr>
            <a:r>
              <a:rPr lang="en-US" sz="2800"/>
              <a:t>Direct Potable Reuse</a:t>
            </a:r>
          </a:p>
          <a:p>
            <a:pPr marL="1028700" lvl="1" indent="-403225">
              <a:buClr>
                <a:schemeClr val="accent6"/>
              </a:buClr>
              <a:buFont typeface="Wingdings" panose="05000000000000000000" pitchFamily="2" charset="2"/>
              <a:buChar char="§"/>
            </a:pPr>
            <a:r>
              <a:rPr lang="en-US" sz="2800"/>
              <a:t>Decentralized Reuse</a:t>
            </a:r>
          </a:p>
          <a:p>
            <a:pPr marL="571500" indent="-571500">
              <a:buClr>
                <a:schemeClr val="accent6"/>
              </a:buClr>
              <a:buFont typeface="Wingdings" panose="05000000000000000000" pitchFamily="2" charset="2"/>
              <a:buChar char="v"/>
            </a:pPr>
            <a:r>
              <a:rPr lang="en-US" sz="3200"/>
              <a:t>Re-assess other areas and past recommendations</a:t>
            </a:r>
          </a:p>
        </p:txBody>
      </p:sp>
      <p:pic>
        <p:nvPicPr>
          <p:cNvPr id="4" name="Picture 3">
            <a:extLst>
              <a:ext uri="{FF2B5EF4-FFF2-40B4-BE49-F238E27FC236}">
                <a16:creationId xmlns:a16="http://schemas.microsoft.com/office/drawing/2014/main" id="{4F6FB3FC-A838-0F65-0B3F-AE83C8E48DD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3365" y="1682313"/>
            <a:ext cx="5506077" cy="3771898"/>
          </a:xfrm>
          <a:prstGeom prst="rect">
            <a:avLst/>
          </a:prstGeom>
          <a:noFill/>
          <a:ln>
            <a:noFill/>
          </a:ln>
        </p:spPr>
      </p:pic>
      <p:sp>
        <p:nvSpPr>
          <p:cNvPr id="5" name="TextBox 4">
            <a:extLst>
              <a:ext uri="{FF2B5EF4-FFF2-40B4-BE49-F238E27FC236}">
                <a16:creationId xmlns:a16="http://schemas.microsoft.com/office/drawing/2014/main" id="{8C8FE518-E32F-D065-38F9-CD423AD391FD}"/>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19</a:t>
            </a:fld>
            <a:endParaRPr lang="en-US">
              <a:solidFill>
                <a:schemeClr val="bg1"/>
              </a:solidFill>
            </a:endParaRPr>
          </a:p>
        </p:txBody>
      </p:sp>
    </p:spTree>
    <p:extLst>
      <p:ext uri="{BB962C8B-B14F-4D97-AF65-F5344CB8AC3E}">
        <p14:creationId xmlns:p14="http://schemas.microsoft.com/office/powerpoint/2010/main" val="364342615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584859" y="87396"/>
            <a:ext cx="10515600" cy="917937"/>
          </a:xfrm>
        </p:spPr>
        <p:txBody>
          <a:bodyPr>
            <a:normAutofit fontScale="90000"/>
          </a:bodyPr>
          <a:lstStyle/>
          <a:p>
            <a:r>
              <a:rPr lang="en-US"/>
              <a:t>Types of Reuse</a:t>
            </a:r>
          </a:p>
        </p:txBody>
      </p:sp>
      <p:pic>
        <p:nvPicPr>
          <p:cNvPr id="1026" name="Picture 2">
            <a:extLst>
              <a:ext uri="{FF2B5EF4-FFF2-40B4-BE49-F238E27FC236}">
                <a16:creationId xmlns:a16="http://schemas.microsoft.com/office/drawing/2014/main" id="{5E74E2C4-C2F3-F31E-8CB0-E4BCCF8D6E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2405" y="686266"/>
            <a:ext cx="9527190" cy="5485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E6BCFD-95DA-C7DE-A132-E66CDD8CBBB8}"/>
              </a:ext>
            </a:extLst>
          </p:cNvPr>
          <p:cNvSpPr txBox="1"/>
          <p:nvPr/>
        </p:nvSpPr>
        <p:spPr>
          <a:xfrm>
            <a:off x="0" y="6281057"/>
            <a:ext cx="359229" cy="400110"/>
          </a:xfrm>
          <a:prstGeom prst="rect">
            <a:avLst/>
          </a:prstGeom>
          <a:noFill/>
        </p:spPr>
        <p:txBody>
          <a:bodyPr wrap="square" rtlCol="0">
            <a:spAutoFit/>
          </a:bodyPr>
          <a:lstStyle/>
          <a:p>
            <a:fld id="{EE4C5441-AA4F-40AD-85C5-3B639CDD09B9}" type="slidenum">
              <a:rPr lang="en-US" sz="2000" smtClean="0">
                <a:solidFill>
                  <a:schemeClr val="bg1"/>
                </a:solidFill>
              </a:rPr>
              <a:t>2</a:t>
            </a:fld>
            <a:endParaRPr lang="en-US">
              <a:solidFill>
                <a:schemeClr val="bg1"/>
              </a:solidFill>
            </a:endParaRPr>
          </a:p>
        </p:txBody>
      </p:sp>
      <p:sp>
        <p:nvSpPr>
          <p:cNvPr id="9" name="TextBox 8">
            <a:extLst>
              <a:ext uri="{FF2B5EF4-FFF2-40B4-BE49-F238E27FC236}">
                <a16:creationId xmlns:a16="http://schemas.microsoft.com/office/drawing/2014/main" id="{A21D946A-D91D-2178-E2E3-9210EA31AF14}"/>
              </a:ext>
            </a:extLst>
          </p:cNvPr>
          <p:cNvSpPr txBox="1"/>
          <p:nvPr/>
        </p:nvSpPr>
        <p:spPr>
          <a:xfrm>
            <a:off x="3953436" y="5526741"/>
            <a:ext cx="1801905" cy="369332"/>
          </a:xfrm>
          <a:prstGeom prst="rect">
            <a:avLst/>
          </a:prstGeom>
          <a:noFill/>
        </p:spPr>
        <p:txBody>
          <a:bodyPr wrap="square" rtlCol="0">
            <a:spAutoFit/>
          </a:bodyPr>
          <a:lstStyle/>
          <a:p>
            <a:r>
              <a:rPr lang="en-US"/>
              <a:t>NON-POTABLE</a:t>
            </a:r>
          </a:p>
        </p:txBody>
      </p:sp>
      <p:sp>
        <p:nvSpPr>
          <p:cNvPr id="10" name="TextBox 9">
            <a:extLst>
              <a:ext uri="{FF2B5EF4-FFF2-40B4-BE49-F238E27FC236}">
                <a16:creationId xmlns:a16="http://schemas.microsoft.com/office/drawing/2014/main" id="{27BB7CB1-F551-0FC0-FF4A-62D065965AA7}"/>
              </a:ext>
            </a:extLst>
          </p:cNvPr>
          <p:cNvSpPr txBox="1"/>
          <p:nvPr/>
        </p:nvSpPr>
        <p:spPr>
          <a:xfrm>
            <a:off x="5374566" y="3425571"/>
            <a:ext cx="618564" cy="369332"/>
          </a:xfrm>
          <a:prstGeom prst="rect">
            <a:avLst/>
          </a:prstGeom>
          <a:noFill/>
        </p:spPr>
        <p:txBody>
          <a:bodyPr wrap="square" rtlCol="0">
            <a:spAutoFit/>
          </a:bodyPr>
          <a:lstStyle/>
          <a:p>
            <a:r>
              <a:rPr lang="en-US"/>
              <a:t>IPR</a:t>
            </a:r>
          </a:p>
        </p:txBody>
      </p:sp>
      <p:sp>
        <p:nvSpPr>
          <p:cNvPr id="12" name="TextBox 11">
            <a:extLst>
              <a:ext uri="{FF2B5EF4-FFF2-40B4-BE49-F238E27FC236}">
                <a16:creationId xmlns:a16="http://schemas.microsoft.com/office/drawing/2014/main" id="{E4369D3B-F303-8FA0-1778-DD063A9FB257}"/>
              </a:ext>
            </a:extLst>
          </p:cNvPr>
          <p:cNvSpPr txBox="1"/>
          <p:nvPr/>
        </p:nvSpPr>
        <p:spPr>
          <a:xfrm>
            <a:off x="6740378" y="2187080"/>
            <a:ext cx="618564" cy="369332"/>
          </a:xfrm>
          <a:prstGeom prst="rect">
            <a:avLst/>
          </a:prstGeom>
          <a:noFill/>
        </p:spPr>
        <p:txBody>
          <a:bodyPr wrap="square" rtlCol="0">
            <a:spAutoFit/>
          </a:bodyPr>
          <a:lstStyle/>
          <a:p>
            <a:r>
              <a:rPr lang="en-US"/>
              <a:t>DPR</a:t>
            </a:r>
          </a:p>
        </p:txBody>
      </p:sp>
    </p:spTree>
    <p:extLst>
      <p:ext uri="{BB962C8B-B14F-4D97-AF65-F5344CB8AC3E}">
        <p14:creationId xmlns:p14="http://schemas.microsoft.com/office/powerpoint/2010/main" val="26402076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200" y="0"/>
            <a:ext cx="10515600" cy="917937"/>
          </a:xfrm>
        </p:spPr>
        <p:txBody>
          <a:bodyPr>
            <a:normAutofit fontScale="90000"/>
          </a:bodyPr>
          <a:lstStyle/>
          <a:p>
            <a:r>
              <a:rPr lang="en-US"/>
              <a:t>Provide Project Options</a:t>
            </a:r>
          </a:p>
        </p:txBody>
      </p:sp>
      <p:pic>
        <p:nvPicPr>
          <p:cNvPr id="8" name="Picture 7">
            <a:extLst>
              <a:ext uri="{FF2B5EF4-FFF2-40B4-BE49-F238E27FC236}">
                <a16:creationId xmlns:a16="http://schemas.microsoft.com/office/drawing/2014/main" id="{DF199CE5-CB9F-64F0-A8C4-2EEA3BBFBF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0340" y="1010651"/>
            <a:ext cx="6940999" cy="5233737"/>
          </a:xfrm>
          <a:prstGeom prst="rect">
            <a:avLst/>
          </a:prstGeom>
        </p:spPr>
      </p:pic>
      <p:sp>
        <p:nvSpPr>
          <p:cNvPr id="3" name="TextBox 2">
            <a:extLst>
              <a:ext uri="{FF2B5EF4-FFF2-40B4-BE49-F238E27FC236}">
                <a16:creationId xmlns:a16="http://schemas.microsoft.com/office/drawing/2014/main" id="{0C2DA109-BF32-3075-0D20-9733722A3D2E}"/>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20</a:t>
            </a:fld>
            <a:endParaRPr lang="en-US">
              <a:solidFill>
                <a:schemeClr val="bg1"/>
              </a:solidFill>
            </a:endParaRPr>
          </a:p>
        </p:txBody>
      </p:sp>
    </p:spTree>
    <p:extLst>
      <p:ext uri="{BB962C8B-B14F-4D97-AF65-F5344CB8AC3E}">
        <p14:creationId xmlns:p14="http://schemas.microsoft.com/office/powerpoint/2010/main" val="356697696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329BCB-9764-FFC9-5E2F-90B895813BF1}"/>
              </a:ext>
            </a:extLst>
          </p:cNvPr>
          <p:cNvPicPr>
            <a:picLocks noChangeAspect="1"/>
          </p:cNvPicPr>
          <p:nvPr/>
        </p:nvPicPr>
        <p:blipFill>
          <a:blip r:embed="rId3"/>
          <a:stretch>
            <a:fillRect/>
          </a:stretch>
        </p:blipFill>
        <p:spPr>
          <a:xfrm>
            <a:off x="6381241" y="1225887"/>
            <a:ext cx="5610772" cy="4568403"/>
          </a:xfrm>
          <a:prstGeom prst="rect">
            <a:avLst/>
          </a:prstGeom>
        </p:spPr>
      </p:pic>
      <p:sp>
        <p:nvSpPr>
          <p:cNvPr id="17" name="Footer Placeholder 1">
            <a:extLst>
              <a:ext uri="{FF2B5EF4-FFF2-40B4-BE49-F238E27FC236}">
                <a16:creationId xmlns:a16="http://schemas.microsoft.com/office/drawing/2014/main" id="{6DCA1294-C527-650A-979B-020B2995130E}"/>
              </a:ext>
            </a:extLst>
          </p:cNvPr>
          <p:cNvSpPr>
            <a:spLocks noGrp="1"/>
          </p:cNvSpPr>
          <p:nvPr>
            <p:ph type="ftr" sz="quarter" idx="11"/>
          </p:nvPr>
        </p:nvSpPr>
        <p:spPr>
          <a:xfrm>
            <a:off x="6324600" y="6629398"/>
            <a:ext cx="5181600" cy="2286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31719"/>
                </a:solidFill>
                <a:effectLst/>
                <a:uLnTx/>
                <a:uFillTx/>
                <a:latin typeface="CDM Smith"/>
                <a:ea typeface="+mn-ea"/>
                <a:cs typeface="+mn-cs"/>
              </a:rPr>
              <a:t>*Public health requirement</a:t>
            </a:r>
          </a:p>
        </p:txBody>
      </p:sp>
      <p:sp>
        <p:nvSpPr>
          <p:cNvPr id="3" name="Slide Number Placeholder 2">
            <a:extLst>
              <a:ext uri="{FF2B5EF4-FFF2-40B4-BE49-F238E27FC236}">
                <a16:creationId xmlns:a16="http://schemas.microsoft.com/office/drawing/2014/main" id="{880BE877-24BD-9B91-41AD-04228C463D61}"/>
              </a:ext>
            </a:extLst>
          </p:cNvPr>
          <p:cNvSpPr>
            <a:spLocks noGrp="1"/>
          </p:cNvSpPr>
          <p:nvPr>
            <p:ph type="sldNum" sz="quarter" idx="12"/>
          </p:nvPr>
        </p:nvSpPr>
        <p:spPr>
          <a:xfrm>
            <a:off x="11506200" y="6629398"/>
            <a:ext cx="457200" cy="2286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87AD81C-07CB-403E-B0F1-2B30BE5AE71F}" type="slidenum">
              <a:rPr kumimoji="0" lang="en-US" sz="1200" b="0" i="0" u="none" strike="noStrike" kern="1200" cap="none" spc="0" normalizeH="0" baseline="0" noProof="0" smtClean="0">
                <a:ln>
                  <a:noFill/>
                </a:ln>
                <a:solidFill>
                  <a:srgbClr val="131719">
                    <a:tint val="75000"/>
                  </a:srgbClr>
                </a:solidFill>
                <a:effectLst/>
                <a:uLnTx/>
                <a:uFillTx/>
                <a:latin typeface="CDM Smith"/>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131719">
                  <a:tint val="75000"/>
                </a:srgbClr>
              </a:solidFill>
              <a:effectLst/>
              <a:uLnTx/>
              <a:uFillTx/>
              <a:latin typeface="CDM Smith"/>
              <a:ea typeface="+mn-ea"/>
              <a:cs typeface="+mn-cs"/>
            </a:endParaRPr>
          </a:p>
        </p:txBody>
      </p:sp>
      <p:sp>
        <p:nvSpPr>
          <p:cNvPr id="4" name="Content Placeholder 3">
            <a:extLst>
              <a:ext uri="{FF2B5EF4-FFF2-40B4-BE49-F238E27FC236}">
                <a16:creationId xmlns:a16="http://schemas.microsoft.com/office/drawing/2014/main" id="{0F2497A2-5696-2A70-30AC-8661C084DD23}"/>
              </a:ext>
            </a:extLst>
          </p:cNvPr>
          <p:cNvSpPr>
            <a:spLocks noGrp="1"/>
          </p:cNvSpPr>
          <p:nvPr>
            <p:ph sz="quarter" idx="22"/>
          </p:nvPr>
        </p:nvSpPr>
        <p:spPr>
          <a:xfrm>
            <a:off x="457200" y="1356378"/>
            <a:ext cx="5924041" cy="4892675"/>
          </a:xfrm>
        </p:spPr>
        <p:txBody>
          <a:bodyPr>
            <a:normAutofit/>
          </a:bodyPr>
          <a:lstStyle/>
          <a:p>
            <a:r>
              <a:rPr lang="en-US"/>
              <a:t>Total Dissolved Solids (TDS) management</a:t>
            </a:r>
          </a:p>
          <a:p>
            <a:r>
              <a:rPr lang="en-US"/>
              <a:t>Potable reuse on the horizon?</a:t>
            </a:r>
          </a:p>
          <a:p>
            <a:r>
              <a:rPr lang="en-US"/>
              <a:t>Industrial Pretreatment</a:t>
            </a:r>
          </a:p>
          <a:p>
            <a:endParaRPr lang="en-US"/>
          </a:p>
        </p:txBody>
      </p:sp>
      <p:sp>
        <p:nvSpPr>
          <p:cNvPr id="6" name="Title 5">
            <a:extLst>
              <a:ext uri="{FF2B5EF4-FFF2-40B4-BE49-F238E27FC236}">
                <a16:creationId xmlns:a16="http://schemas.microsoft.com/office/drawing/2014/main" id="{D781044E-4EB4-1388-BE1F-8583BF6C1C6A}"/>
              </a:ext>
            </a:extLst>
          </p:cNvPr>
          <p:cNvSpPr>
            <a:spLocks noGrp="1"/>
          </p:cNvSpPr>
          <p:nvPr>
            <p:ph type="title"/>
          </p:nvPr>
        </p:nvSpPr>
        <p:spPr>
          <a:xfrm>
            <a:off x="457200" y="228601"/>
            <a:ext cx="7549116" cy="773835"/>
          </a:xfrm>
          <a:noFill/>
        </p:spPr>
        <p:txBody>
          <a:bodyPr anchor="t">
            <a:normAutofit/>
          </a:bodyPr>
          <a:lstStyle/>
          <a:p>
            <a:r>
              <a:rPr lang="en-US"/>
              <a:t>Emerging Challenges and Opportunities</a:t>
            </a:r>
          </a:p>
        </p:txBody>
      </p:sp>
      <p:sp>
        <p:nvSpPr>
          <p:cNvPr id="15" name="TextBox 14">
            <a:extLst>
              <a:ext uri="{FF2B5EF4-FFF2-40B4-BE49-F238E27FC236}">
                <a16:creationId xmlns:a16="http://schemas.microsoft.com/office/drawing/2014/main" id="{E0A47BB3-ECED-3D06-74CE-509AEA8F4AFB}"/>
              </a:ext>
            </a:extLst>
          </p:cNvPr>
          <p:cNvSpPr txBox="1"/>
          <p:nvPr/>
        </p:nvSpPr>
        <p:spPr>
          <a:xfrm>
            <a:off x="8657798" y="4476856"/>
            <a:ext cx="34758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31719"/>
                </a:solidFill>
                <a:effectLst/>
                <a:uLnTx/>
                <a:uFillTx/>
                <a:latin typeface="CDM Smith"/>
                <a:ea typeface="+mn-ea"/>
                <a:cs typeface="+mn-cs"/>
                <a:hlinkClick r:id="rId4"/>
              </a:rPr>
              <a:t>Dissolved Solids Sources, Loads, Yields, and Concentrations in Streams of the Conterminous United States. National Water Quality Assessment Program. USGS. 2014  </a:t>
            </a:r>
            <a:endParaRPr kumimoji="0" lang="en-US" sz="1000" b="0" i="0" u="none" strike="noStrike" kern="1200" cap="none" spc="0" normalizeH="0" baseline="0" noProof="0">
              <a:ln>
                <a:noFill/>
              </a:ln>
              <a:solidFill>
                <a:srgbClr val="131719"/>
              </a:solidFill>
              <a:effectLst/>
              <a:uLnTx/>
              <a:uFillTx/>
              <a:latin typeface="CDM Smith"/>
              <a:ea typeface="+mn-ea"/>
              <a:cs typeface="+mn-cs"/>
            </a:endParaRPr>
          </a:p>
        </p:txBody>
      </p:sp>
      <p:graphicFrame>
        <p:nvGraphicFramePr>
          <p:cNvPr id="19" name="Table 18">
            <a:extLst>
              <a:ext uri="{FF2B5EF4-FFF2-40B4-BE49-F238E27FC236}">
                <a16:creationId xmlns:a16="http://schemas.microsoft.com/office/drawing/2014/main" id="{71CF0A6A-6E02-DFE3-E664-112CDD98A5B9}"/>
              </a:ext>
            </a:extLst>
          </p:cNvPr>
          <p:cNvGraphicFramePr>
            <a:graphicFrameLocks noGrp="1"/>
          </p:cNvGraphicFramePr>
          <p:nvPr>
            <p:extLst>
              <p:ext uri="{D42A27DB-BD31-4B8C-83A1-F6EECF244321}">
                <p14:modId xmlns:p14="http://schemas.microsoft.com/office/powerpoint/2010/main" val="4230193823"/>
              </p:ext>
            </p:extLst>
          </p:nvPr>
        </p:nvGraphicFramePr>
        <p:xfrm>
          <a:off x="339023" y="3894241"/>
          <a:ext cx="5985577" cy="1483360"/>
        </p:xfrm>
        <a:graphic>
          <a:graphicData uri="http://schemas.openxmlformats.org/drawingml/2006/table">
            <a:tbl>
              <a:tblPr firstRow="1" bandRow="1">
                <a:tableStyleId>{21E4AEA4-8DFA-4A89-87EB-49C32662AFE0}</a:tableStyleId>
              </a:tblPr>
              <a:tblGrid>
                <a:gridCol w="1449301">
                  <a:extLst>
                    <a:ext uri="{9D8B030D-6E8A-4147-A177-3AD203B41FA5}">
                      <a16:colId xmlns:a16="http://schemas.microsoft.com/office/drawing/2014/main" val="3330006177"/>
                    </a:ext>
                  </a:extLst>
                </a:gridCol>
                <a:gridCol w="2094230">
                  <a:extLst>
                    <a:ext uri="{9D8B030D-6E8A-4147-A177-3AD203B41FA5}">
                      <a16:colId xmlns:a16="http://schemas.microsoft.com/office/drawing/2014/main" val="523397686"/>
                    </a:ext>
                  </a:extLst>
                </a:gridCol>
                <a:gridCol w="2442046">
                  <a:extLst>
                    <a:ext uri="{9D8B030D-6E8A-4147-A177-3AD203B41FA5}">
                      <a16:colId xmlns:a16="http://schemas.microsoft.com/office/drawing/2014/main" val="3817295609"/>
                    </a:ext>
                  </a:extLst>
                </a:gridCol>
              </a:tblGrid>
              <a:tr h="370840">
                <a:tc>
                  <a:txBody>
                    <a:bodyPr/>
                    <a:lstStyle/>
                    <a:p>
                      <a:pPr algn="ctr"/>
                      <a:r>
                        <a:rPr lang="en-US"/>
                        <a:t>Parameter</a:t>
                      </a:r>
                    </a:p>
                  </a:txBody>
                  <a:tcPr/>
                </a:tc>
                <a:tc>
                  <a:txBody>
                    <a:bodyPr/>
                    <a:lstStyle/>
                    <a:p>
                      <a:pPr algn="ctr"/>
                      <a:r>
                        <a:rPr lang="en-US"/>
                        <a:t>Municipal Data</a:t>
                      </a:r>
                    </a:p>
                  </a:txBody>
                  <a:tcPr/>
                </a:tc>
                <a:tc>
                  <a:txBody>
                    <a:bodyPr/>
                    <a:lstStyle/>
                    <a:p>
                      <a:pPr algn="ctr"/>
                      <a:r>
                        <a:rPr lang="en-US"/>
                        <a:t>Industrial Request</a:t>
                      </a:r>
                    </a:p>
                  </a:txBody>
                  <a:tcPr/>
                </a:tc>
                <a:extLst>
                  <a:ext uri="{0D108BD9-81ED-4DB2-BD59-A6C34878D82A}">
                    <a16:rowId xmlns:a16="http://schemas.microsoft.com/office/drawing/2014/main" val="1237176141"/>
                  </a:ext>
                </a:extLst>
              </a:tr>
              <a:tr h="370840">
                <a:tc>
                  <a:txBody>
                    <a:bodyPr/>
                    <a:lstStyle/>
                    <a:p>
                      <a:pPr algn="ctr"/>
                      <a:r>
                        <a:rPr lang="en-US"/>
                        <a:t>TSS</a:t>
                      </a:r>
                    </a:p>
                  </a:txBody>
                  <a:tcPr/>
                </a:tc>
                <a:tc>
                  <a:txBody>
                    <a:bodyPr/>
                    <a:lstStyle/>
                    <a:p>
                      <a:pPr algn="ctr"/>
                      <a:r>
                        <a:rPr lang="en-US"/>
                        <a:t>10-40 mg/L</a:t>
                      </a:r>
                    </a:p>
                  </a:txBody>
                  <a:tcPr/>
                </a:tc>
                <a:tc>
                  <a:txBody>
                    <a:bodyPr/>
                    <a:lstStyle/>
                    <a:p>
                      <a:pPr algn="ctr"/>
                      <a:r>
                        <a:rPr lang="en-US"/>
                        <a:t>&lt;40 mg/L</a:t>
                      </a:r>
                    </a:p>
                  </a:txBody>
                  <a:tcPr/>
                </a:tc>
                <a:extLst>
                  <a:ext uri="{0D108BD9-81ED-4DB2-BD59-A6C34878D82A}">
                    <a16:rowId xmlns:a16="http://schemas.microsoft.com/office/drawing/2014/main" val="2194995831"/>
                  </a:ext>
                </a:extLst>
              </a:tr>
              <a:tr h="370840">
                <a:tc>
                  <a:txBody>
                    <a:bodyPr/>
                    <a:lstStyle/>
                    <a:p>
                      <a:pPr algn="ctr"/>
                      <a:r>
                        <a:rPr lang="en-US"/>
                        <a:t>E. Coli</a:t>
                      </a:r>
                    </a:p>
                  </a:txBody>
                  <a:tcPr/>
                </a:tc>
                <a:tc>
                  <a:txBody>
                    <a:bodyPr/>
                    <a:lstStyle/>
                    <a:p>
                      <a:pPr algn="ctr"/>
                      <a:r>
                        <a:rPr lang="en-US"/>
                        <a:t>&lt;300 CFU/100 mL</a:t>
                      </a:r>
                    </a:p>
                  </a:txBody>
                  <a:tcPr/>
                </a:tc>
                <a:tc>
                  <a:txBody>
                    <a:bodyPr/>
                    <a:lstStyle/>
                    <a:p>
                      <a:pPr algn="ctr"/>
                      <a:r>
                        <a:rPr lang="en-US"/>
                        <a:t>&lt;10,000 (&lt;126*)</a:t>
                      </a:r>
                    </a:p>
                  </a:txBody>
                  <a:tcPr/>
                </a:tc>
                <a:extLst>
                  <a:ext uri="{0D108BD9-81ED-4DB2-BD59-A6C34878D82A}">
                    <a16:rowId xmlns:a16="http://schemas.microsoft.com/office/drawing/2014/main" val="4002073467"/>
                  </a:ext>
                </a:extLst>
              </a:tr>
              <a:tr h="370840">
                <a:tc>
                  <a:txBody>
                    <a:bodyPr/>
                    <a:lstStyle/>
                    <a:p>
                      <a:pPr algn="ctr"/>
                      <a:r>
                        <a:rPr lang="en-US" b="1"/>
                        <a:t>TDS</a:t>
                      </a:r>
                    </a:p>
                  </a:txBody>
                  <a:tcPr/>
                </a:tc>
                <a:tc>
                  <a:txBody>
                    <a:bodyPr/>
                    <a:lstStyle/>
                    <a:p>
                      <a:pPr algn="ctr"/>
                      <a:r>
                        <a:rPr lang="en-US" b="1"/>
                        <a:t>&gt;600</a:t>
                      </a:r>
                    </a:p>
                  </a:txBody>
                  <a:tcPr/>
                </a:tc>
                <a:tc>
                  <a:txBody>
                    <a:bodyPr/>
                    <a:lstStyle/>
                    <a:p>
                      <a:pPr algn="ctr"/>
                      <a:r>
                        <a:rPr lang="en-US" b="1"/>
                        <a:t>&lt;400</a:t>
                      </a:r>
                    </a:p>
                  </a:txBody>
                  <a:tcPr/>
                </a:tc>
                <a:extLst>
                  <a:ext uri="{0D108BD9-81ED-4DB2-BD59-A6C34878D82A}">
                    <a16:rowId xmlns:a16="http://schemas.microsoft.com/office/drawing/2014/main" val="2055574904"/>
                  </a:ext>
                </a:extLst>
              </a:tr>
            </a:tbl>
          </a:graphicData>
        </a:graphic>
      </p:graphicFrame>
    </p:spTree>
    <p:extLst>
      <p:ext uri="{BB962C8B-B14F-4D97-AF65-F5344CB8AC3E}">
        <p14:creationId xmlns:p14="http://schemas.microsoft.com/office/powerpoint/2010/main" val="2994957399"/>
      </p:ext>
    </p:extLst>
  </p:cSld>
  <p:clrMapOvr>
    <a:masterClrMapping/>
  </p:clrMapOvr>
  <mc:AlternateContent xmlns:mc="http://schemas.openxmlformats.org/markup-compatibility/2006">
    <mc:Choice xmlns:p14="http://schemas.microsoft.com/office/powerpoint/2010/main" Requires="p14">
      <p:transition spd="slow" p14:dur="2000" advTm="83645"/>
    </mc:Choice>
    <mc:Fallback>
      <p:transition spd="slow" advTm="836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200" y="457200"/>
            <a:ext cx="10515600" cy="686427"/>
          </a:xfrm>
        </p:spPr>
        <p:txBody>
          <a:bodyPr>
            <a:normAutofit fontScale="90000"/>
          </a:bodyPr>
          <a:lstStyle/>
          <a:p>
            <a:r>
              <a:rPr lang="en-US"/>
              <a:t>Tailoring to Your Needs</a:t>
            </a:r>
          </a:p>
        </p:txBody>
      </p:sp>
      <p:sp>
        <p:nvSpPr>
          <p:cNvPr id="3" name="TextBox 2">
            <a:extLst>
              <a:ext uri="{FF2B5EF4-FFF2-40B4-BE49-F238E27FC236}">
                <a16:creationId xmlns:a16="http://schemas.microsoft.com/office/drawing/2014/main" id="{900F354D-0C2C-89D2-E640-C2C6B38B05C8}"/>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22</a:t>
            </a:fld>
            <a:endParaRPr lang="en-US">
              <a:solidFill>
                <a:schemeClr val="bg1"/>
              </a:solidFill>
            </a:endParaRPr>
          </a:p>
        </p:txBody>
      </p:sp>
      <p:sp>
        <p:nvSpPr>
          <p:cNvPr id="6" name="Shape 5">
            <a:extLst>
              <a:ext uri="{FF2B5EF4-FFF2-40B4-BE49-F238E27FC236}">
                <a16:creationId xmlns:a16="http://schemas.microsoft.com/office/drawing/2014/main" id="{72F591BC-7904-F5F2-8FDD-D7CFD4C51747}"/>
              </a:ext>
            </a:extLst>
          </p:cNvPr>
          <p:cNvSpPr/>
          <p:nvPr/>
        </p:nvSpPr>
        <p:spPr>
          <a:xfrm>
            <a:off x="1989574" y="1388382"/>
            <a:ext cx="7828280" cy="4892675"/>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Oval 6">
            <a:extLst>
              <a:ext uri="{FF2B5EF4-FFF2-40B4-BE49-F238E27FC236}">
                <a16:creationId xmlns:a16="http://schemas.microsoft.com/office/drawing/2014/main" id="{E455C6D0-B818-DB8F-A583-C96C2E8A2C6A}"/>
              </a:ext>
            </a:extLst>
          </p:cNvPr>
          <p:cNvSpPr/>
          <p:nvPr/>
        </p:nvSpPr>
        <p:spPr>
          <a:xfrm>
            <a:off x="3257883" y="4507376"/>
            <a:ext cx="203535" cy="20353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8" name="Group 7">
            <a:extLst>
              <a:ext uri="{FF2B5EF4-FFF2-40B4-BE49-F238E27FC236}">
                <a16:creationId xmlns:a16="http://schemas.microsoft.com/office/drawing/2014/main" id="{34BAA801-9F63-48B6-A901-54A5C69392D0}"/>
              </a:ext>
            </a:extLst>
          </p:cNvPr>
          <p:cNvGrpSpPr/>
          <p:nvPr/>
        </p:nvGrpSpPr>
        <p:grpSpPr>
          <a:xfrm>
            <a:off x="3302862" y="4755171"/>
            <a:ext cx="1823989" cy="1413983"/>
            <a:chOff x="3152247" y="3366789"/>
            <a:chExt cx="1823989" cy="1413983"/>
          </a:xfrm>
        </p:grpSpPr>
        <p:sp>
          <p:nvSpPr>
            <p:cNvPr id="17" name="Rectangle 16">
              <a:extLst>
                <a:ext uri="{FF2B5EF4-FFF2-40B4-BE49-F238E27FC236}">
                  <a16:creationId xmlns:a16="http://schemas.microsoft.com/office/drawing/2014/main" id="{06BBFAA3-FC69-0FD7-CA0C-041F3F911CA1}"/>
                </a:ext>
              </a:extLst>
            </p:cNvPr>
            <p:cNvSpPr/>
            <p:nvPr/>
          </p:nvSpPr>
          <p:spPr>
            <a:xfrm>
              <a:off x="3152247" y="3366789"/>
              <a:ext cx="1823989" cy="14139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D4F5B20E-D866-249B-D828-789F34E72D76}"/>
                </a:ext>
              </a:extLst>
            </p:cNvPr>
            <p:cNvSpPr txBox="1"/>
            <p:nvPr/>
          </p:nvSpPr>
          <p:spPr>
            <a:xfrm>
              <a:off x="3152247" y="3366789"/>
              <a:ext cx="1823989" cy="14139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849" tIns="0" rIns="0" bIns="0" numCol="1" spcCol="1270" anchor="t" anchorCtr="0">
              <a:noAutofit/>
            </a:bodyPr>
            <a:lstStyle/>
            <a:p>
              <a:pPr marL="0" lvl="0" indent="0" algn="l" defTabSz="666750">
                <a:lnSpc>
                  <a:spcPct val="90000"/>
                </a:lnSpc>
                <a:spcBef>
                  <a:spcPct val="0"/>
                </a:spcBef>
                <a:spcAft>
                  <a:spcPct val="35000"/>
                </a:spcAft>
                <a:buNone/>
              </a:pPr>
              <a:r>
                <a:rPr lang="en-US" sz="1500" kern="1200"/>
                <a:t>Decentralized/ Sewer mining</a:t>
              </a:r>
            </a:p>
          </p:txBody>
        </p:sp>
      </p:grpSp>
      <p:sp>
        <p:nvSpPr>
          <p:cNvPr id="9" name="Oval 8">
            <a:extLst>
              <a:ext uri="{FF2B5EF4-FFF2-40B4-BE49-F238E27FC236}">
                <a16:creationId xmlns:a16="http://schemas.microsoft.com/office/drawing/2014/main" id="{07290CD2-D13A-D049-64FC-EBDF83B776FD}"/>
              </a:ext>
            </a:extLst>
          </p:cNvPr>
          <p:cNvSpPr/>
          <p:nvPr/>
        </p:nvSpPr>
        <p:spPr>
          <a:xfrm>
            <a:off x="6018015" y="2968968"/>
            <a:ext cx="367929" cy="36792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F1CEA4DB-A972-6CE2-F22D-442618EB408D}"/>
              </a:ext>
            </a:extLst>
          </p:cNvPr>
          <p:cNvGrpSpPr/>
          <p:nvPr/>
        </p:nvGrpSpPr>
        <p:grpSpPr>
          <a:xfrm>
            <a:off x="6166989" y="3197070"/>
            <a:ext cx="1464890" cy="2661615"/>
            <a:chOff x="6016374" y="1808688"/>
            <a:chExt cx="1464890" cy="2661615"/>
          </a:xfrm>
        </p:grpSpPr>
        <p:sp>
          <p:nvSpPr>
            <p:cNvPr id="15" name="Rectangle 14">
              <a:extLst>
                <a:ext uri="{FF2B5EF4-FFF2-40B4-BE49-F238E27FC236}">
                  <a16:creationId xmlns:a16="http://schemas.microsoft.com/office/drawing/2014/main" id="{570D04F9-6D3D-735A-CF20-94D93303FCBB}"/>
                </a:ext>
              </a:extLst>
            </p:cNvPr>
            <p:cNvSpPr/>
            <p:nvPr/>
          </p:nvSpPr>
          <p:spPr>
            <a:xfrm>
              <a:off x="6016374" y="1808688"/>
              <a:ext cx="1464890" cy="26616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A080CA3D-268A-48F6-FC56-2F484EAEBDE2}"/>
                </a:ext>
              </a:extLst>
            </p:cNvPr>
            <p:cNvSpPr txBox="1"/>
            <p:nvPr/>
          </p:nvSpPr>
          <p:spPr>
            <a:xfrm>
              <a:off x="6016374" y="1808688"/>
              <a:ext cx="1464890" cy="26616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4958" tIns="0" rIns="0" bIns="0" numCol="1" spcCol="1270" anchor="t" anchorCtr="0">
              <a:noAutofit/>
            </a:bodyPr>
            <a:lstStyle/>
            <a:p>
              <a:pPr marL="0" lvl="0" indent="0" algn="l" defTabSz="800100">
                <a:lnSpc>
                  <a:spcPct val="90000"/>
                </a:lnSpc>
                <a:spcBef>
                  <a:spcPct val="0"/>
                </a:spcBef>
                <a:spcAft>
                  <a:spcPct val="35000"/>
                </a:spcAft>
                <a:buNone/>
              </a:pPr>
              <a:r>
                <a:rPr lang="en-US" sz="1800" kern="1200"/>
                <a:t>City/Utility wide</a:t>
              </a:r>
            </a:p>
          </p:txBody>
        </p:sp>
      </p:grpSp>
      <p:sp>
        <p:nvSpPr>
          <p:cNvPr id="11" name="Oval 10">
            <a:extLst>
              <a:ext uri="{FF2B5EF4-FFF2-40B4-BE49-F238E27FC236}">
                <a16:creationId xmlns:a16="http://schemas.microsoft.com/office/drawing/2014/main" id="{B697EF58-55FE-38B9-30E3-F1FDB40D1591}"/>
              </a:ext>
            </a:extLst>
          </p:cNvPr>
          <p:cNvSpPr/>
          <p:nvPr/>
        </p:nvSpPr>
        <p:spPr>
          <a:xfrm>
            <a:off x="7789078" y="2355598"/>
            <a:ext cx="508838" cy="50883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7B78B5C3-2222-EE3B-0B41-F3814D8BF81A}"/>
              </a:ext>
            </a:extLst>
          </p:cNvPr>
          <p:cNvGrpSpPr/>
          <p:nvPr/>
        </p:nvGrpSpPr>
        <p:grpSpPr>
          <a:xfrm>
            <a:off x="8092145" y="2679717"/>
            <a:ext cx="1878787" cy="3400409"/>
            <a:chOff x="7941530" y="1291335"/>
            <a:chExt cx="1878787" cy="3400409"/>
          </a:xfrm>
        </p:grpSpPr>
        <p:sp>
          <p:nvSpPr>
            <p:cNvPr id="13" name="Rectangle 12">
              <a:extLst>
                <a:ext uri="{FF2B5EF4-FFF2-40B4-BE49-F238E27FC236}">
                  <a16:creationId xmlns:a16="http://schemas.microsoft.com/office/drawing/2014/main" id="{6A626110-E623-4D37-9B95-DE9E294505D8}"/>
                </a:ext>
              </a:extLst>
            </p:cNvPr>
            <p:cNvSpPr/>
            <p:nvPr/>
          </p:nvSpPr>
          <p:spPr>
            <a:xfrm>
              <a:off x="7941530" y="1291335"/>
              <a:ext cx="1878787" cy="34004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E159EFDA-E21A-0220-987D-C28448EDF2A5}"/>
                </a:ext>
              </a:extLst>
            </p:cNvPr>
            <p:cNvSpPr txBox="1"/>
            <p:nvPr/>
          </p:nvSpPr>
          <p:spPr>
            <a:xfrm>
              <a:off x="7941530" y="1291335"/>
              <a:ext cx="1878787" cy="34004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9623" tIns="0" rIns="0" bIns="0" numCol="1" spcCol="1270" anchor="t" anchorCtr="0">
              <a:noAutofit/>
            </a:bodyPr>
            <a:lstStyle/>
            <a:p>
              <a:pPr marL="0" lvl="0" indent="0" algn="l" defTabSz="800100">
                <a:lnSpc>
                  <a:spcPct val="90000"/>
                </a:lnSpc>
                <a:spcBef>
                  <a:spcPct val="0"/>
                </a:spcBef>
                <a:spcAft>
                  <a:spcPct val="35000"/>
                </a:spcAft>
                <a:buNone/>
              </a:pPr>
              <a:r>
                <a:rPr lang="en-US" sz="1800" kern="1200"/>
                <a:t>Countywide or Regional</a:t>
              </a:r>
            </a:p>
          </p:txBody>
        </p:sp>
      </p:grpSp>
    </p:spTree>
    <p:extLst>
      <p:ext uri="{BB962C8B-B14F-4D97-AF65-F5344CB8AC3E}">
        <p14:creationId xmlns:p14="http://schemas.microsoft.com/office/powerpoint/2010/main" val="326361407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200" y="457200"/>
            <a:ext cx="10515600" cy="686427"/>
          </a:xfrm>
        </p:spPr>
        <p:txBody>
          <a:bodyPr>
            <a:normAutofit fontScale="90000"/>
          </a:bodyPr>
          <a:lstStyle/>
          <a:p>
            <a:r>
              <a:rPr lang="en-US"/>
              <a:t>Take Aways</a:t>
            </a:r>
          </a:p>
        </p:txBody>
      </p:sp>
      <p:pic>
        <p:nvPicPr>
          <p:cNvPr id="5" name="Picture 4">
            <a:extLst>
              <a:ext uri="{FF2B5EF4-FFF2-40B4-BE49-F238E27FC236}">
                <a16:creationId xmlns:a16="http://schemas.microsoft.com/office/drawing/2014/main" id="{B63D529B-5606-EF82-7467-40350584B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620" y="1528009"/>
            <a:ext cx="10515599" cy="4276763"/>
          </a:xfrm>
          <a:prstGeom prst="rect">
            <a:avLst/>
          </a:prstGeom>
        </p:spPr>
      </p:pic>
      <p:sp>
        <p:nvSpPr>
          <p:cNvPr id="6" name="Rectangle 5">
            <a:extLst>
              <a:ext uri="{FF2B5EF4-FFF2-40B4-BE49-F238E27FC236}">
                <a16:creationId xmlns:a16="http://schemas.microsoft.com/office/drawing/2014/main" id="{C35C9C20-0096-F047-8C99-1873895DA72E}"/>
              </a:ext>
            </a:extLst>
          </p:cNvPr>
          <p:cNvSpPr/>
          <p:nvPr/>
        </p:nvSpPr>
        <p:spPr>
          <a:xfrm>
            <a:off x="1323474" y="5065295"/>
            <a:ext cx="709863" cy="469231"/>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61479C-9D59-8D2A-FC5F-5AEE7F889D87}"/>
              </a:ext>
            </a:extLst>
          </p:cNvPr>
          <p:cNvSpPr/>
          <p:nvPr/>
        </p:nvSpPr>
        <p:spPr>
          <a:xfrm>
            <a:off x="3344779" y="5065295"/>
            <a:ext cx="709863" cy="469231"/>
          </a:xfrm>
          <a:prstGeom prst="rect">
            <a:avLst/>
          </a:prstGeom>
          <a:solidFill>
            <a:srgbClr val="316F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3879B0-BBBF-CB85-A275-0A1C5BFF6E40}"/>
              </a:ext>
            </a:extLst>
          </p:cNvPr>
          <p:cNvSpPr/>
          <p:nvPr/>
        </p:nvSpPr>
        <p:spPr>
          <a:xfrm>
            <a:off x="5499487" y="5065295"/>
            <a:ext cx="709863" cy="469231"/>
          </a:xfrm>
          <a:prstGeom prst="rect">
            <a:avLst/>
          </a:prstGeom>
          <a:solidFill>
            <a:srgbClr val="6679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C78F85-6177-444B-E70D-3631DA2964A7}"/>
              </a:ext>
            </a:extLst>
          </p:cNvPr>
          <p:cNvSpPr/>
          <p:nvPr/>
        </p:nvSpPr>
        <p:spPr>
          <a:xfrm>
            <a:off x="7654195" y="5065295"/>
            <a:ext cx="709863" cy="469231"/>
          </a:xfrm>
          <a:prstGeom prst="rect">
            <a:avLst/>
          </a:prstGeom>
          <a:solidFill>
            <a:srgbClr val="2C7B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F4C899-B794-3C20-9FAB-348A72EA6AB8}"/>
              </a:ext>
            </a:extLst>
          </p:cNvPr>
          <p:cNvSpPr/>
          <p:nvPr/>
        </p:nvSpPr>
        <p:spPr>
          <a:xfrm>
            <a:off x="9675500" y="5065295"/>
            <a:ext cx="709863" cy="469231"/>
          </a:xfrm>
          <a:prstGeom prst="rect">
            <a:avLst/>
          </a:prstGeom>
          <a:solidFill>
            <a:srgbClr val="205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90BB5F-91EB-CCEC-065A-B25CC395A653}"/>
              </a:ext>
            </a:extLst>
          </p:cNvPr>
          <p:cNvSpPr txBox="1"/>
          <p:nvPr/>
        </p:nvSpPr>
        <p:spPr>
          <a:xfrm>
            <a:off x="1018311" y="3666390"/>
            <a:ext cx="1296785" cy="1200329"/>
          </a:xfrm>
          <a:prstGeom prst="rect">
            <a:avLst/>
          </a:prstGeom>
          <a:solidFill>
            <a:srgbClr val="003087"/>
          </a:solidFill>
        </p:spPr>
        <p:txBody>
          <a:bodyPr wrap="square" rtlCol="0">
            <a:spAutoFit/>
          </a:bodyPr>
          <a:lstStyle/>
          <a:p>
            <a:pPr algn="ctr"/>
            <a:r>
              <a:rPr lang="en-US">
                <a:solidFill>
                  <a:schemeClr val="bg1"/>
                </a:solidFill>
              </a:rPr>
              <a:t>Avoid Supply Shortages</a:t>
            </a:r>
          </a:p>
          <a:p>
            <a:pPr algn="ctr"/>
            <a:endParaRPr lang="en-US">
              <a:solidFill>
                <a:schemeClr val="bg1"/>
              </a:solidFill>
            </a:endParaRPr>
          </a:p>
        </p:txBody>
      </p:sp>
      <p:sp>
        <p:nvSpPr>
          <p:cNvPr id="4" name="TextBox 3">
            <a:extLst>
              <a:ext uri="{FF2B5EF4-FFF2-40B4-BE49-F238E27FC236}">
                <a16:creationId xmlns:a16="http://schemas.microsoft.com/office/drawing/2014/main" id="{BCFE64BA-9FE3-4D58-9C36-B8B4B6DB05EE}"/>
              </a:ext>
            </a:extLst>
          </p:cNvPr>
          <p:cNvSpPr txBox="1"/>
          <p:nvPr/>
        </p:nvSpPr>
        <p:spPr>
          <a:xfrm>
            <a:off x="2898589" y="3730318"/>
            <a:ext cx="1717478" cy="1200329"/>
          </a:xfrm>
          <a:prstGeom prst="rect">
            <a:avLst/>
          </a:prstGeom>
          <a:solidFill>
            <a:srgbClr val="316F7D"/>
          </a:solidFill>
        </p:spPr>
        <p:txBody>
          <a:bodyPr wrap="square" rtlCol="0">
            <a:spAutoFit/>
          </a:bodyPr>
          <a:lstStyle/>
          <a:p>
            <a:pPr algn="ctr"/>
            <a:r>
              <a:rPr lang="en-US">
                <a:solidFill>
                  <a:schemeClr val="bg1"/>
                </a:solidFill>
              </a:rPr>
              <a:t>Feasible Projects Giving Flexibility</a:t>
            </a:r>
          </a:p>
          <a:p>
            <a:pPr algn="ctr"/>
            <a:endParaRPr lang="en-US">
              <a:solidFill>
                <a:schemeClr val="bg1"/>
              </a:solidFill>
            </a:endParaRPr>
          </a:p>
        </p:txBody>
      </p:sp>
      <p:sp>
        <p:nvSpPr>
          <p:cNvPr id="11" name="TextBox 10">
            <a:extLst>
              <a:ext uri="{FF2B5EF4-FFF2-40B4-BE49-F238E27FC236}">
                <a16:creationId xmlns:a16="http://schemas.microsoft.com/office/drawing/2014/main" id="{C73F177F-4A49-A007-C6A2-E616314760E6}"/>
              </a:ext>
            </a:extLst>
          </p:cNvPr>
          <p:cNvSpPr txBox="1"/>
          <p:nvPr/>
        </p:nvSpPr>
        <p:spPr>
          <a:xfrm>
            <a:off x="4995679" y="3736935"/>
            <a:ext cx="1717478" cy="1477328"/>
          </a:xfrm>
          <a:prstGeom prst="rect">
            <a:avLst/>
          </a:prstGeom>
          <a:solidFill>
            <a:srgbClr val="667985"/>
          </a:solidFill>
          <a:ln>
            <a:noFill/>
          </a:ln>
        </p:spPr>
        <p:txBody>
          <a:bodyPr wrap="square" rtlCol="0">
            <a:spAutoFit/>
          </a:bodyPr>
          <a:lstStyle/>
          <a:p>
            <a:pPr algn="ctr"/>
            <a:r>
              <a:rPr lang="en-US">
                <a:solidFill>
                  <a:schemeClr val="bg1"/>
                </a:solidFill>
              </a:rPr>
              <a:t>Shifting mindset for WW flows as a source</a:t>
            </a:r>
          </a:p>
          <a:p>
            <a:pPr algn="ctr"/>
            <a:endParaRPr lang="en-US">
              <a:solidFill>
                <a:schemeClr val="bg1"/>
              </a:solidFill>
            </a:endParaRPr>
          </a:p>
        </p:txBody>
      </p:sp>
      <p:sp>
        <p:nvSpPr>
          <p:cNvPr id="12" name="TextBox 11">
            <a:extLst>
              <a:ext uri="{FF2B5EF4-FFF2-40B4-BE49-F238E27FC236}">
                <a16:creationId xmlns:a16="http://schemas.microsoft.com/office/drawing/2014/main" id="{B92AB2F8-FC6C-706C-A306-819CDD7B1124}"/>
              </a:ext>
            </a:extLst>
          </p:cNvPr>
          <p:cNvSpPr txBox="1"/>
          <p:nvPr/>
        </p:nvSpPr>
        <p:spPr>
          <a:xfrm>
            <a:off x="7150387" y="3736935"/>
            <a:ext cx="1717478" cy="1477328"/>
          </a:xfrm>
          <a:prstGeom prst="rect">
            <a:avLst/>
          </a:prstGeom>
          <a:solidFill>
            <a:srgbClr val="2C7BB0"/>
          </a:solidFill>
          <a:ln>
            <a:noFill/>
          </a:ln>
        </p:spPr>
        <p:txBody>
          <a:bodyPr wrap="square" rtlCol="0">
            <a:spAutoFit/>
          </a:bodyPr>
          <a:lstStyle/>
          <a:p>
            <a:pPr algn="ctr"/>
            <a:r>
              <a:rPr lang="en-US">
                <a:solidFill>
                  <a:schemeClr val="bg1"/>
                </a:solidFill>
              </a:rPr>
              <a:t>Utilize both non-potable and potable reuse projects</a:t>
            </a:r>
          </a:p>
          <a:p>
            <a:pPr algn="ctr"/>
            <a:endParaRPr lang="en-US">
              <a:solidFill>
                <a:schemeClr val="bg1"/>
              </a:solidFill>
            </a:endParaRPr>
          </a:p>
        </p:txBody>
      </p:sp>
      <p:sp>
        <p:nvSpPr>
          <p:cNvPr id="17" name="TextBox 16">
            <a:extLst>
              <a:ext uri="{FF2B5EF4-FFF2-40B4-BE49-F238E27FC236}">
                <a16:creationId xmlns:a16="http://schemas.microsoft.com/office/drawing/2014/main" id="{657FE25C-9295-B414-2AE3-FF1D6802644C}"/>
              </a:ext>
            </a:extLst>
          </p:cNvPr>
          <p:cNvSpPr txBox="1"/>
          <p:nvPr/>
        </p:nvSpPr>
        <p:spPr>
          <a:xfrm>
            <a:off x="9131303" y="3666390"/>
            <a:ext cx="1717478" cy="2031325"/>
          </a:xfrm>
          <a:prstGeom prst="rect">
            <a:avLst/>
          </a:prstGeom>
          <a:solidFill>
            <a:srgbClr val="205C84"/>
          </a:solidFill>
          <a:ln>
            <a:noFill/>
          </a:ln>
        </p:spPr>
        <p:txBody>
          <a:bodyPr wrap="square" rtlCol="0">
            <a:spAutoFit/>
          </a:bodyPr>
          <a:lstStyle/>
          <a:p>
            <a:pPr algn="ctr"/>
            <a:r>
              <a:rPr lang="en-US">
                <a:solidFill>
                  <a:schemeClr val="bg1"/>
                </a:solidFill>
              </a:rPr>
              <a:t>WW is a sustainable supply alternative –plan for the future!</a:t>
            </a:r>
          </a:p>
          <a:p>
            <a:pPr algn="ctr"/>
            <a:endParaRPr lang="en-US">
              <a:solidFill>
                <a:schemeClr val="bg1"/>
              </a:solidFill>
            </a:endParaRPr>
          </a:p>
        </p:txBody>
      </p:sp>
      <p:sp>
        <p:nvSpPr>
          <p:cNvPr id="13" name="TextBox 12">
            <a:extLst>
              <a:ext uri="{FF2B5EF4-FFF2-40B4-BE49-F238E27FC236}">
                <a16:creationId xmlns:a16="http://schemas.microsoft.com/office/drawing/2014/main" id="{2FEE6503-C7DB-2536-B188-6EDF2D4E7ABB}"/>
              </a:ext>
            </a:extLst>
          </p:cNvPr>
          <p:cNvSpPr txBox="1"/>
          <p:nvPr/>
        </p:nvSpPr>
        <p:spPr>
          <a:xfrm>
            <a:off x="-54430" y="6281057"/>
            <a:ext cx="631371" cy="400110"/>
          </a:xfrm>
          <a:prstGeom prst="rect">
            <a:avLst/>
          </a:prstGeom>
          <a:noFill/>
        </p:spPr>
        <p:txBody>
          <a:bodyPr wrap="square" rtlCol="0">
            <a:spAutoFit/>
          </a:bodyPr>
          <a:lstStyle/>
          <a:p>
            <a:fld id="{EE4C5441-AA4F-40AD-85C5-3B639CDD09B9}" type="slidenum">
              <a:rPr lang="en-US" sz="2000" smtClean="0">
                <a:solidFill>
                  <a:schemeClr val="bg1"/>
                </a:solidFill>
              </a:rPr>
              <a:t>23</a:t>
            </a:fld>
            <a:endParaRPr lang="en-US">
              <a:solidFill>
                <a:schemeClr val="bg1"/>
              </a:solidFill>
            </a:endParaRPr>
          </a:p>
        </p:txBody>
      </p:sp>
    </p:spTree>
    <p:extLst>
      <p:ext uri="{BB962C8B-B14F-4D97-AF65-F5344CB8AC3E}">
        <p14:creationId xmlns:p14="http://schemas.microsoft.com/office/powerpoint/2010/main" val="44940261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199" y="336385"/>
            <a:ext cx="10515600" cy="686427"/>
          </a:xfrm>
        </p:spPr>
        <p:txBody>
          <a:bodyPr>
            <a:normAutofit fontScale="90000"/>
          </a:bodyPr>
          <a:lstStyle/>
          <a:p>
            <a:r>
              <a:rPr lang="en-US"/>
              <a:t>“Thank </a:t>
            </a:r>
            <a:r>
              <a:rPr lang="en-US" err="1"/>
              <a:t>You”s</a:t>
            </a:r>
            <a:endParaRPr lang="en-US"/>
          </a:p>
        </p:txBody>
      </p:sp>
      <p:pic>
        <p:nvPicPr>
          <p:cNvPr id="1026" name="Picture 2" descr="Georgetown, Texas (U.S.)">
            <a:extLst>
              <a:ext uri="{FF2B5EF4-FFF2-40B4-BE49-F238E27FC236}">
                <a16:creationId xmlns:a16="http://schemas.microsoft.com/office/drawing/2014/main" id="{01F269C2-BDA2-3456-D614-0CB24F8B65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7329" y="1648823"/>
            <a:ext cx="3345830" cy="2007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M Smith | LinkedIn">
            <a:extLst>
              <a:ext uri="{FF2B5EF4-FFF2-40B4-BE49-F238E27FC236}">
                <a16:creationId xmlns:a16="http://schemas.microsoft.com/office/drawing/2014/main" id="{FE6E7F3D-085A-04D2-F0B7-EC5204D8BF9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00456" y="2251710"/>
            <a:ext cx="2443543" cy="1124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ater Utility Services City of Waco">
            <a:extLst>
              <a:ext uri="{FF2B5EF4-FFF2-40B4-BE49-F238E27FC236}">
                <a16:creationId xmlns:a16="http://schemas.microsoft.com/office/drawing/2014/main" id="{278C40E3-871C-52E1-131E-2929AB587B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8652" y="2022363"/>
            <a:ext cx="1771603" cy="1771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DC05D3-4316-4DF1-3DA8-50DD5E9D226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31299" y="4821805"/>
            <a:ext cx="2529401" cy="566058"/>
          </a:xfrm>
          <a:prstGeom prst="rect">
            <a:avLst/>
          </a:prstGeom>
        </p:spPr>
      </p:pic>
      <p:pic>
        <p:nvPicPr>
          <p:cNvPr id="7" name="Picture 6">
            <a:extLst>
              <a:ext uri="{FF2B5EF4-FFF2-40B4-BE49-F238E27FC236}">
                <a16:creationId xmlns:a16="http://schemas.microsoft.com/office/drawing/2014/main" id="{030496B3-BE89-7F5C-C467-43249EA0A1E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85555" y="4542489"/>
            <a:ext cx="3679372" cy="1124690"/>
          </a:xfrm>
          <a:prstGeom prst="rect">
            <a:avLst/>
          </a:prstGeom>
        </p:spPr>
      </p:pic>
      <p:pic>
        <p:nvPicPr>
          <p:cNvPr id="10" name="Picture 9">
            <a:extLst>
              <a:ext uri="{FF2B5EF4-FFF2-40B4-BE49-F238E27FC236}">
                <a16:creationId xmlns:a16="http://schemas.microsoft.com/office/drawing/2014/main" id="{443A9973-F8F1-2F0F-EB95-390851B89F2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207827" y="4453874"/>
            <a:ext cx="3145972" cy="1124690"/>
          </a:xfrm>
          <a:prstGeom prst="rect">
            <a:avLst/>
          </a:prstGeom>
        </p:spPr>
      </p:pic>
    </p:spTree>
    <p:extLst>
      <p:ext uri="{BB962C8B-B14F-4D97-AF65-F5344CB8AC3E}">
        <p14:creationId xmlns:p14="http://schemas.microsoft.com/office/powerpoint/2010/main" val="28426077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328914" y="193743"/>
            <a:ext cx="10515600" cy="1486169"/>
          </a:xfrm>
        </p:spPr>
        <p:txBody>
          <a:bodyPr>
            <a:normAutofit/>
          </a:bodyPr>
          <a:lstStyle/>
          <a:p>
            <a:r>
              <a:rPr lang="en-US" sz="8800">
                <a:solidFill>
                  <a:srgbClr val="0076A9"/>
                </a:solidFill>
              </a:rPr>
              <a:t>QUESTIONS</a:t>
            </a:r>
          </a:p>
        </p:txBody>
      </p:sp>
      <p:sp>
        <p:nvSpPr>
          <p:cNvPr id="4" name="TextBox 3">
            <a:extLst>
              <a:ext uri="{FF2B5EF4-FFF2-40B4-BE49-F238E27FC236}">
                <a16:creationId xmlns:a16="http://schemas.microsoft.com/office/drawing/2014/main" id="{7F064650-A4E9-B503-B180-E38BE710BCC2}"/>
              </a:ext>
            </a:extLst>
          </p:cNvPr>
          <p:cNvSpPr txBox="1"/>
          <p:nvPr/>
        </p:nvSpPr>
        <p:spPr>
          <a:xfrm>
            <a:off x="599651" y="2246370"/>
            <a:ext cx="4122821" cy="1384995"/>
          </a:xfrm>
          <a:prstGeom prst="rect">
            <a:avLst/>
          </a:prstGeom>
          <a:noFill/>
        </p:spPr>
        <p:txBody>
          <a:bodyPr wrap="square" rtlCol="0">
            <a:spAutoFit/>
          </a:bodyPr>
          <a:lstStyle/>
          <a:p>
            <a:pPr algn="ctr"/>
            <a:r>
              <a:rPr lang="en-US" sz="2800"/>
              <a:t>Andrea Tom</a:t>
            </a:r>
          </a:p>
          <a:p>
            <a:pPr algn="ctr"/>
            <a:r>
              <a:rPr lang="en-US" sz="2800">
                <a:hlinkClick r:id="rId4"/>
              </a:rPr>
              <a:t>tomam@cdmsmith.com</a:t>
            </a:r>
            <a:endParaRPr lang="en-US" sz="2800"/>
          </a:p>
          <a:p>
            <a:pPr algn="ctr"/>
            <a:r>
              <a:rPr lang="en-US" sz="2800"/>
              <a:t>214-346-2858</a:t>
            </a:r>
          </a:p>
        </p:txBody>
      </p:sp>
      <p:sp>
        <p:nvSpPr>
          <p:cNvPr id="5" name="TextBox 4">
            <a:extLst>
              <a:ext uri="{FF2B5EF4-FFF2-40B4-BE49-F238E27FC236}">
                <a16:creationId xmlns:a16="http://schemas.microsoft.com/office/drawing/2014/main" id="{FA923198-5A1F-CFFD-B049-2D3130EC1E93}"/>
              </a:ext>
            </a:extLst>
          </p:cNvPr>
          <p:cNvSpPr txBox="1"/>
          <p:nvPr/>
        </p:nvSpPr>
        <p:spPr>
          <a:xfrm>
            <a:off x="5914997" y="2241333"/>
            <a:ext cx="5899234" cy="830997"/>
          </a:xfrm>
          <a:prstGeom prst="rect">
            <a:avLst/>
          </a:prstGeom>
          <a:noFill/>
        </p:spPr>
        <p:txBody>
          <a:bodyPr wrap="square" rtlCol="0">
            <a:spAutoFit/>
          </a:bodyPr>
          <a:lstStyle/>
          <a:p>
            <a:pPr algn="r"/>
            <a:r>
              <a:rPr lang="en-US" sz="2400"/>
              <a:t>Greta Zornes, Water Reuse Practice Leader</a:t>
            </a:r>
          </a:p>
          <a:p>
            <a:pPr algn="r"/>
            <a:r>
              <a:rPr lang="en-US" sz="2400"/>
              <a:t>ZornesGL@cdmsmith.com</a:t>
            </a:r>
          </a:p>
        </p:txBody>
      </p:sp>
      <p:sp>
        <p:nvSpPr>
          <p:cNvPr id="6" name="TextBox 5">
            <a:extLst>
              <a:ext uri="{FF2B5EF4-FFF2-40B4-BE49-F238E27FC236}">
                <a16:creationId xmlns:a16="http://schemas.microsoft.com/office/drawing/2014/main" id="{63A0000A-9877-7363-38B2-E985E94FBC86}"/>
              </a:ext>
            </a:extLst>
          </p:cNvPr>
          <p:cNvSpPr txBox="1"/>
          <p:nvPr/>
        </p:nvSpPr>
        <p:spPr>
          <a:xfrm>
            <a:off x="5544273" y="5320720"/>
            <a:ext cx="6269958" cy="830997"/>
          </a:xfrm>
          <a:prstGeom prst="rect">
            <a:avLst/>
          </a:prstGeom>
          <a:noFill/>
        </p:spPr>
        <p:txBody>
          <a:bodyPr wrap="square" rtlCol="0">
            <a:spAutoFit/>
          </a:bodyPr>
          <a:lstStyle/>
          <a:p>
            <a:pPr algn="r"/>
            <a:r>
              <a:rPr lang="en-US" sz="2400"/>
              <a:t>John Sheets, Midwest Reuse Discipline Lead</a:t>
            </a:r>
          </a:p>
          <a:p>
            <a:pPr algn="r"/>
            <a:r>
              <a:rPr lang="en-US" sz="2400"/>
              <a:t>SheetsJP@cdmsmith.com</a:t>
            </a:r>
          </a:p>
        </p:txBody>
      </p:sp>
      <p:pic>
        <p:nvPicPr>
          <p:cNvPr id="8" name="Picture 7" descr="A blue and green logo&#10;&#10;AI-generated content may be incorrect.">
            <a:extLst>
              <a:ext uri="{FF2B5EF4-FFF2-40B4-BE49-F238E27FC236}">
                <a16:creationId xmlns:a16="http://schemas.microsoft.com/office/drawing/2014/main" id="{B80AAEC8-F855-D6EF-0078-67205FC31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26" y="4028971"/>
            <a:ext cx="4770120" cy="1984248"/>
          </a:xfrm>
          <a:prstGeom prst="rect">
            <a:avLst/>
          </a:prstGeom>
        </p:spPr>
      </p:pic>
      <p:sp>
        <p:nvSpPr>
          <p:cNvPr id="9" name="TextBox 8">
            <a:extLst>
              <a:ext uri="{FF2B5EF4-FFF2-40B4-BE49-F238E27FC236}">
                <a16:creationId xmlns:a16="http://schemas.microsoft.com/office/drawing/2014/main" id="{30196FC9-B109-A748-CF4C-1AF4A9FC11C8}"/>
              </a:ext>
            </a:extLst>
          </p:cNvPr>
          <p:cNvSpPr txBox="1"/>
          <p:nvPr/>
        </p:nvSpPr>
        <p:spPr>
          <a:xfrm>
            <a:off x="5393803" y="3729690"/>
            <a:ext cx="6420428" cy="830997"/>
          </a:xfrm>
          <a:prstGeom prst="rect">
            <a:avLst/>
          </a:prstGeom>
          <a:noFill/>
        </p:spPr>
        <p:txBody>
          <a:bodyPr wrap="square" rtlCol="0">
            <a:spAutoFit/>
          </a:bodyPr>
          <a:lstStyle/>
          <a:p>
            <a:pPr algn="r"/>
            <a:r>
              <a:rPr lang="en-US" sz="2400"/>
              <a:t>Jill Tedder, Southwest Reuse Discipline Lead</a:t>
            </a:r>
          </a:p>
          <a:p>
            <a:pPr algn="r"/>
            <a:r>
              <a:rPr lang="en-US" sz="2400"/>
              <a:t>TedderJC@cdmsmith.com</a:t>
            </a:r>
          </a:p>
        </p:txBody>
      </p:sp>
      <p:sp>
        <p:nvSpPr>
          <p:cNvPr id="10" name="Rectangle 9">
            <a:extLst>
              <a:ext uri="{FF2B5EF4-FFF2-40B4-BE49-F238E27FC236}">
                <a16:creationId xmlns:a16="http://schemas.microsoft.com/office/drawing/2014/main" id="{0B500D79-6F08-D9F4-E31A-929795648DB8}"/>
              </a:ext>
            </a:extLst>
          </p:cNvPr>
          <p:cNvSpPr/>
          <p:nvPr/>
        </p:nvSpPr>
        <p:spPr>
          <a:xfrm>
            <a:off x="7500396" y="2691643"/>
            <a:ext cx="451412" cy="247224"/>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AC143"/>
              </a:solidFill>
            </a:endParaRPr>
          </a:p>
        </p:txBody>
      </p:sp>
      <p:sp>
        <p:nvSpPr>
          <p:cNvPr id="11" name="Rectangle 10">
            <a:extLst>
              <a:ext uri="{FF2B5EF4-FFF2-40B4-BE49-F238E27FC236}">
                <a16:creationId xmlns:a16="http://schemas.microsoft.com/office/drawing/2014/main" id="{47145CCE-48B7-FD58-621C-BD386C4C8A31}"/>
              </a:ext>
            </a:extLst>
          </p:cNvPr>
          <p:cNvSpPr/>
          <p:nvPr/>
        </p:nvSpPr>
        <p:spPr>
          <a:xfrm>
            <a:off x="7500396" y="4145188"/>
            <a:ext cx="451412" cy="247224"/>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AC143"/>
              </a:solidFill>
            </a:endParaRPr>
          </a:p>
        </p:txBody>
      </p:sp>
      <p:sp>
        <p:nvSpPr>
          <p:cNvPr id="12" name="Rectangle 11">
            <a:extLst>
              <a:ext uri="{FF2B5EF4-FFF2-40B4-BE49-F238E27FC236}">
                <a16:creationId xmlns:a16="http://schemas.microsoft.com/office/drawing/2014/main" id="{2A9E937D-F946-8DAF-2E61-EBEA5395C035}"/>
              </a:ext>
            </a:extLst>
          </p:cNvPr>
          <p:cNvSpPr/>
          <p:nvPr/>
        </p:nvSpPr>
        <p:spPr>
          <a:xfrm>
            <a:off x="7500396" y="5765995"/>
            <a:ext cx="451412" cy="247224"/>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AC143"/>
              </a:solidFill>
            </a:endParaRPr>
          </a:p>
        </p:txBody>
      </p:sp>
    </p:spTree>
    <p:extLst>
      <p:ext uri="{BB962C8B-B14F-4D97-AF65-F5344CB8AC3E}">
        <p14:creationId xmlns:p14="http://schemas.microsoft.com/office/powerpoint/2010/main" val="240941323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C4C3-A896-EB66-15AE-81F823EA607D}"/>
              </a:ext>
            </a:extLst>
          </p:cNvPr>
          <p:cNvSpPr>
            <a:spLocks noGrp="1"/>
          </p:cNvSpPr>
          <p:nvPr>
            <p:ph type="title"/>
          </p:nvPr>
        </p:nvSpPr>
        <p:spPr/>
        <p:txBody>
          <a:bodyPr/>
          <a:lstStyle/>
          <a:p>
            <a:r>
              <a:rPr lang="en-US"/>
              <a:t>Market Analysis – Define the Users</a:t>
            </a:r>
          </a:p>
        </p:txBody>
      </p:sp>
      <p:sp>
        <p:nvSpPr>
          <p:cNvPr id="3" name="Footer Placeholder 2">
            <a:extLst>
              <a:ext uri="{FF2B5EF4-FFF2-40B4-BE49-F238E27FC236}">
                <a16:creationId xmlns:a16="http://schemas.microsoft.com/office/drawing/2014/main" id="{75641076-EA8A-C070-0218-B35494F145D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31719">
                  <a:tint val="75000"/>
                </a:srgbClr>
              </a:solidFill>
              <a:effectLst/>
              <a:uLnTx/>
              <a:uFillTx/>
              <a:latin typeface="CDM Smith"/>
              <a:ea typeface="+mn-ea"/>
              <a:cs typeface="+mn-cs"/>
            </a:endParaRPr>
          </a:p>
        </p:txBody>
      </p:sp>
      <p:sp>
        <p:nvSpPr>
          <p:cNvPr id="4" name="Slide Number Placeholder 3">
            <a:extLst>
              <a:ext uri="{FF2B5EF4-FFF2-40B4-BE49-F238E27FC236}">
                <a16:creationId xmlns:a16="http://schemas.microsoft.com/office/drawing/2014/main" id="{851D80CB-6A45-5D20-C847-55F56DE1E6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D81C-07CB-403E-B0F1-2B30BE5AE71F}" type="slidenum">
              <a:rPr kumimoji="0" lang="en-US" sz="1200" b="0" i="0" u="none" strike="noStrike" kern="1200" cap="none" spc="0" normalizeH="0" baseline="0" noProof="0" smtClean="0">
                <a:ln>
                  <a:noFill/>
                </a:ln>
                <a:solidFill>
                  <a:srgbClr val="131719">
                    <a:tint val="75000"/>
                  </a:srgbClr>
                </a:solidFill>
                <a:effectLst/>
                <a:uLnTx/>
                <a:uFillTx/>
                <a:latin typeface="CDM Smith"/>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31719">
                  <a:tint val="75000"/>
                </a:srgbClr>
              </a:solidFill>
              <a:effectLst/>
              <a:uLnTx/>
              <a:uFillTx/>
              <a:latin typeface="CDM Smith"/>
              <a:ea typeface="+mn-ea"/>
              <a:cs typeface="+mn-cs"/>
            </a:endParaRPr>
          </a:p>
        </p:txBody>
      </p:sp>
      <p:graphicFrame>
        <p:nvGraphicFramePr>
          <p:cNvPr id="9" name="Table 8">
            <a:extLst>
              <a:ext uri="{FF2B5EF4-FFF2-40B4-BE49-F238E27FC236}">
                <a16:creationId xmlns:a16="http://schemas.microsoft.com/office/drawing/2014/main" id="{A4CADD82-D411-D886-C527-0934CFC9133F}"/>
              </a:ext>
            </a:extLst>
          </p:cNvPr>
          <p:cNvGraphicFramePr>
            <a:graphicFrameLocks noGrp="1"/>
          </p:cNvGraphicFramePr>
          <p:nvPr>
            <p:extLst>
              <p:ext uri="{D42A27DB-BD31-4B8C-83A1-F6EECF244321}">
                <p14:modId xmlns:p14="http://schemas.microsoft.com/office/powerpoint/2010/main" val="4167492652"/>
              </p:ext>
            </p:extLst>
          </p:nvPr>
        </p:nvGraphicFramePr>
        <p:xfrm>
          <a:off x="5603970" y="4100486"/>
          <a:ext cx="6207274" cy="2275277"/>
        </p:xfrm>
        <a:graphic>
          <a:graphicData uri="http://schemas.openxmlformats.org/drawingml/2006/table">
            <a:tbl>
              <a:tblPr firstRow="1" bandRow="1">
                <a:tableStyleId>{5C22544A-7EE6-4342-B048-85BDC9FD1C3A}</a:tableStyleId>
              </a:tblPr>
              <a:tblGrid>
                <a:gridCol w="785253">
                  <a:extLst>
                    <a:ext uri="{9D8B030D-6E8A-4147-A177-3AD203B41FA5}">
                      <a16:colId xmlns:a16="http://schemas.microsoft.com/office/drawing/2014/main" val="1647421195"/>
                    </a:ext>
                  </a:extLst>
                </a:gridCol>
                <a:gridCol w="1180618">
                  <a:extLst>
                    <a:ext uri="{9D8B030D-6E8A-4147-A177-3AD203B41FA5}">
                      <a16:colId xmlns:a16="http://schemas.microsoft.com/office/drawing/2014/main" val="3341232583"/>
                    </a:ext>
                  </a:extLst>
                </a:gridCol>
                <a:gridCol w="1380199">
                  <a:extLst>
                    <a:ext uri="{9D8B030D-6E8A-4147-A177-3AD203B41FA5}">
                      <a16:colId xmlns:a16="http://schemas.microsoft.com/office/drawing/2014/main" val="3153837979"/>
                    </a:ext>
                  </a:extLst>
                </a:gridCol>
                <a:gridCol w="1166231">
                  <a:extLst>
                    <a:ext uri="{9D8B030D-6E8A-4147-A177-3AD203B41FA5}">
                      <a16:colId xmlns:a16="http://schemas.microsoft.com/office/drawing/2014/main" val="865368964"/>
                    </a:ext>
                  </a:extLst>
                </a:gridCol>
                <a:gridCol w="960699">
                  <a:extLst>
                    <a:ext uri="{9D8B030D-6E8A-4147-A177-3AD203B41FA5}">
                      <a16:colId xmlns:a16="http://schemas.microsoft.com/office/drawing/2014/main" val="3013616083"/>
                    </a:ext>
                  </a:extLst>
                </a:gridCol>
                <a:gridCol w="734274">
                  <a:extLst>
                    <a:ext uri="{9D8B030D-6E8A-4147-A177-3AD203B41FA5}">
                      <a16:colId xmlns:a16="http://schemas.microsoft.com/office/drawing/2014/main" val="1446828741"/>
                    </a:ext>
                  </a:extLst>
                </a:gridCol>
              </a:tblGrid>
              <a:tr h="688316">
                <a:tc>
                  <a:txBody>
                    <a:bodyPr/>
                    <a:lstStyle/>
                    <a:p>
                      <a:pPr algn="ctr"/>
                      <a:r>
                        <a:rPr lang="en-US"/>
                        <a:t>Area</a:t>
                      </a:r>
                    </a:p>
                  </a:txBody>
                  <a:tcPr anchor="ctr"/>
                </a:tc>
                <a:tc>
                  <a:txBody>
                    <a:bodyPr/>
                    <a:lstStyle/>
                    <a:p>
                      <a:pPr algn="ctr"/>
                      <a:r>
                        <a:rPr lang="en-US"/>
                        <a:t>Min. WW Flow</a:t>
                      </a:r>
                    </a:p>
                  </a:txBody>
                  <a:tcPr/>
                </a:tc>
                <a:tc>
                  <a:txBody>
                    <a:bodyPr/>
                    <a:lstStyle/>
                    <a:p>
                      <a:pPr algn="ctr"/>
                      <a:r>
                        <a:rPr lang="en-US"/>
                        <a:t>Future Demand</a:t>
                      </a:r>
                    </a:p>
                  </a:txBody>
                  <a:tcPr/>
                </a:tc>
                <a:tc>
                  <a:txBody>
                    <a:bodyPr/>
                    <a:lstStyle/>
                    <a:p>
                      <a:pPr algn="ctr"/>
                      <a:r>
                        <a:rPr lang="en-US"/>
                        <a:t>Distance</a:t>
                      </a:r>
                    </a:p>
                  </a:txBody>
                  <a:tcPr anchor="ctr"/>
                </a:tc>
                <a:tc>
                  <a:txBody>
                    <a:bodyPr/>
                    <a:lstStyle/>
                    <a:p>
                      <a:pPr algn="ctr"/>
                      <a:r>
                        <a:rPr lang="en-US"/>
                        <a:t>WW Quality</a:t>
                      </a:r>
                    </a:p>
                  </a:txBody>
                  <a:tcPr/>
                </a:tc>
                <a:tc>
                  <a:txBody>
                    <a:bodyPr/>
                    <a:lstStyle/>
                    <a:p>
                      <a:pPr algn="ctr"/>
                      <a:r>
                        <a:rPr lang="en-US"/>
                        <a:t>Rank</a:t>
                      </a:r>
                    </a:p>
                  </a:txBody>
                  <a:tcPr anchor="ctr"/>
                </a:tc>
                <a:extLst>
                  <a:ext uri="{0D108BD9-81ED-4DB2-BD59-A6C34878D82A}">
                    <a16:rowId xmlns:a16="http://schemas.microsoft.com/office/drawing/2014/main" val="4203687540"/>
                  </a:ext>
                </a:extLst>
              </a:tr>
              <a:tr h="528987">
                <a:tc>
                  <a:txBody>
                    <a:bodyPr/>
                    <a:lstStyle/>
                    <a:p>
                      <a:pPr algn="ctr"/>
                      <a:r>
                        <a:rPr lang="en-US"/>
                        <a:t>A</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r>
                        <a:rPr lang="en-US"/>
                        <a:t>3</a:t>
                      </a:r>
                    </a:p>
                  </a:txBody>
                  <a:tcPr anchor="ctr"/>
                </a:tc>
                <a:extLst>
                  <a:ext uri="{0D108BD9-81ED-4DB2-BD59-A6C34878D82A}">
                    <a16:rowId xmlns:a16="http://schemas.microsoft.com/office/drawing/2014/main" val="1683438333"/>
                  </a:ext>
                </a:extLst>
              </a:tr>
              <a:tr h="528987">
                <a:tc>
                  <a:txBody>
                    <a:bodyPr/>
                    <a:lstStyle/>
                    <a:p>
                      <a:pPr algn="ctr"/>
                      <a:r>
                        <a:rPr lang="en-US"/>
                        <a:t>B</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r>
                        <a:rPr lang="en-US"/>
                        <a:t>2</a:t>
                      </a:r>
                    </a:p>
                  </a:txBody>
                  <a:tcPr anchor="ctr"/>
                </a:tc>
                <a:extLst>
                  <a:ext uri="{0D108BD9-81ED-4DB2-BD59-A6C34878D82A}">
                    <a16:rowId xmlns:a16="http://schemas.microsoft.com/office/drawing/2014/main" val="2937398988"/>
                  </a:ext>
                </a:extLst>
              </a:tr>
              <a:tr h="528987">
                <a:tc>
                  <a:txBody>
                    <a:bodyPr/>
                    <a:lstStyle/>
                    <a:p>
                      <a:pPr algn="ctr"/>
                      <a:r>
                        <a:rPr lang="en-US"/>
                        <a:t>C</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r>
                        <a:rPr lang="en-US"/>
                        <a:t>1</a:t>
                      </a:r>
                    </a:p>
                  </a:txBody>
                  <a:tcPr anchor="ctr"/>
                </a:tc>
                <a:extLst>
                  <a:ext uri="{0D108BD9-81ED-4DB2-BD59-A6C34878D82A}">
                    <a16:rowId xmlns:a16="http://schemas.microsoft.com/office/drawing/2014/main" val="2960626644"/>
                  </a:ext>
                </a:extLst>
              </a:tr>
            </a:tbl>
          </a:graphicData>
        </a:graphic>
      </p:graphicFrame>
      <p:grpSp>
        <p:nvGrpSpPr>
          <p:cNvPr id="10" name="Group 9">
            <a:extLst>
              <a:ext uri="{FF2B5EF4-FFF2-40B4-BE49-F238E27FC236}">
                <a16:creationId xmlns:a16="http://schemas.microsoft.com/office/drawing/2014/main" id="{81560497-6C5F-AC3D-FEA4-9E2F8F56B7A2}"/>
              </a:ext>
            </a:extLst>
          </p:cNvPr>
          <p:cNvGrpSpPr/>
          <p:nvPr/>
        </p:nvGrpSpPr>
        <p:grpSpPr>
          <a:xfrm>
            <a:off x="192354" y="1489554"/>
            <a:ext cx="5298150" cy="4481296"/>
            <a:chOff x="3208285" y="1822244"/>
            <a:chExt cx="5298149" cy="4481296"/>
          </a:xfrm>
        </p:grpSpPr>
        <p:sp>
          <p:nvSpPr>
            <p:cNvPr id="11" name="Rectangle: Rounded Corners 10">
              <a:extLst>
                <a:ext uri="{FF2B5EF4-FFF2-40B4-BE49-F238E27FC236}">
                  <a16:creationId xmlns:a16="http://schemas.microsoft.com/office/drawing/2014/main" id="{B7B72F79-256B-D4D5-5CA1-F2CCF77D2362}"/>
                </a:ext>
              </a:extLst>
            </p:cNvPr>
            <p:cNvSpPr/>
            <p:nvPr/>
          </p:nvSpPr>
          <p:spPr>
            <a:xfrm>
              <a:off x="5058364" y="3163458"/>
              <a:ext cx="1839236" cy="795633"/>
            </a:xfrm>
            <a:prstGeom prst="roundRect">
              <a:avLst/>
            </a:prstGeom>
            <a:solidFill>
              <a:schemeClr val="accent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Identify Customers</a:t>
              </a:r>
            </a:p>
          </p:txBody>
        </p:sp>
        <p:sp>
          <p:nvSpPr>
            <p:cNvPr id="12" name="Rectangle: Rounded Corners 11">
              <a:extLst>
                <a:ext uri="{FF2B5EF4-FFF2-40B4-BE49-F238E27FC236}">
                  <a16:creationId xmlns:a16="http://schemas.microsoft.com/office/drawing/2014/main" id="{33C2C604-CF1F-66AA-3E9E-C4F037D978B9}"/>
                </a:ext>
              </a:extLst>
            </p:cNvPr>
            <p:cNvSpPr/>
            <p:nvPr/>
          </p:nvSpPr>
          <p:spPr>
            <a:xfrm>
              <a:off x="7011067" y="4070583"/>
              <a:ext cx="1495367" cy="1166781"/>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Customer </a:t>
              </a:r>
            </a:p>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Surveys</a:t>
              </a:r>
            </a:p>
          </p:txBody>
        </p:sp>
        <p:sp>
          <p:nvSpPr>
            <p:cNvPr id="14" name="Rectangle: Rounded Corners 13">
              <a:extLst>
                <a:ext uri="{FF2B5EF4-FFF2-40B4-BE49-F238E27FC236}">
                  <a16:creationId xmlns:a16="http://schemas.microsoft.com/office/drawing/2014/main" id="{16C591A1-B61C-C9F9-6FED-453289047DDD}"/>
                </a:ext>
              </a:extLst>
            </p:cNvPr>
            <p:cNvSpPr/>
            <p:nvPr/>
          </p:nvSpPr>
          <p:spPr>
            <a:xfrm>
              <a:off x="5058365" y="1822244"/>
              <a:ext cx="1839236" cy="646331"/>
            </a:xfrm>
            <a:prstGeom prst="roundRect">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Analyze &amp; Map City Data</a:t>
              </a:r>
            </a:p>
          </p:txBody>
        </p:sp>
        <p:sp>
          <p:nvSpPr>
            <p:cNvPr id="15" name="Rectangle: Rounded Corners 14">
              <a:extLst>
                <a:ext uri="{FF2B5EF4-FFF2-40B4-BE49-F238E27FC236}">
                  <a16:creationId xmlns:a16="http://schemas.microsoft.com/office/drawing/2014/main" id="{9FD0B9C1-D18E-4330-157E-19D56AE5AF5C}"/>
                </a:ext>
              </a:extLst>
            </p:cNvPr>
            <p:cNvSpPr/>
            <p:nvPr/>
          </p:nvSpPr>
          <p:spPr>
            <a:xfrm>
              <a:off x="3208285" y="4070583"/>
              <a:ext cx="1682422" cy="1166781"/>
            </a:xfrm>
            <a:prstGeom prst="roundRect">
              <a:avLst/>
            </a:prstGeom>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Focus </a:t>
              </a:r>
            </a:p>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Areas</a:t>
              </a:r>
            </a:p>
          </p:txBody>
        </p:sp>
        <p:cxnSp>
          <p:nvCxnSpPr>
            <p:cNvPr id="16" name="Connector: Elbow 15">
              <a:extLst>
                <a:ext uri="{FF2B5EF4-FFF2-40B4-BE49-F238E27FC236}">
                  <a16:creationId xmlns:a16="http://schemas.microsoft.com/office/drawing/2014/main" id="{9E696164-CACC-7C00-A36D-BC9A11F6C28D}"/>
                </a:ext>
              </a:extLst>
            </p:cNvPr>
            <p:cNvCxnSpPr>
              <a:cxnSpLocks/>
              <a:stCxn id="11" idx="1"/>
              <a:endCxn id="15" idx="0"/>
            </p:cNvCxnSpPr>
            <p:nvPr/>
          </p:nvCxnSpPr>
          <p:spPr>
            <a:xfrm rot="10800000" flipV="1">
              <a:off x="4049496" y="3561275"/>
              <a:ext cx="1008868" cy="509308"/>
            </a:xfrm>
            <a:prstGeom prst="bentConnector2">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D117DF1B-7447-D638-552D-61EE430C2A7F}"/>
                </a:ext>
              </a:extLst>
            </p:cNvPr>
            <p:cNvCxnSpPr>
              <a:cxnSpLocks/>
              <a:stCxn id="11" idx="3"/>
              <a:endCxn id="12" idx="0"/>
            </p:cNvCxnSpPr>
            <p:nvPr/>
          </p:nvCxnSpPr>
          <p:spPr>
            <a:xfrm>
              <a:off x="6897599" y="3561275"/>
              <a:ext cx="861152" cy="509308"/>
            </a:xfrm>
            <a:prstGeom prst="bentConnector2">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01E1D3D-44FD-AFEE-9FC0-4644A7F791BA}"/>
                </a:ext>
              </a:extLst>
            </p:cNvPr>
            <p:cNvCxnSpPr>
              <a:cxnSpLocks/>
              <a:stCxn id="15" idx="3"/>
              <a:endCxn id="12" idx="1"/>
            </p:cNvCxnSpPr>
            <p:nvPr/>
          </p:nvCxnSpPr>
          <p:spPr>
            <a:xfrm>
              <a:off x="4890707" y="4653974"/>
              <a:ext cx="2120361" cy="0"/>
            </a:xfrm>
            <a:prstGeom prst="straightConnector1">
              <a:avLst/>
            </a:prstGeom>
            <a:ln w="50800">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Rectangle: Rounded Corners 18">
              <a:extLst>
                <a:ext uri="{FF2B5EF4-FFF2-40B4-BE49-F238E27FC236}">
                  <a16:creationId xmlns:a16="http://schemas.microsoft.com/office/drawing/2014/main" id="{874B2DBA-F5DA-F38C-6FE1-C37193609C40}"/>
                </a:ext>
              </a:extLst>
            </p:cNvPr>
            <p:cNvSpPr/>
            <p:nvPr/>
          </p:nvSpPr>
          <p:spPr>
            <a:xfrm>
              <a:off x="4485777" y="5496751"/>
              <a:ext cx="2954599" cy="806789"/>
            </a:xfrm>
            <a:prstGeom prst="roundRect">
              <a:avLst/>
            </a:prstGeom>
            <a:effectLst>
              <a:outerShdw blurRad="50800" dist="38100" dir="5400000" algn="t"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en-US" sz="1801" b="1" i="0" u="none" strike="noStrike" kern="1200" cap="none" spc="0" normalizeH="0" baseline="0" noProof="0">
                  <a:ln>
                    <a:noFill/>
                  </a:ln>
                  <a:solidFill>
                    <a:srgbClr val="FFFFFF"/>
                  </a:solidFill>
                  <a:effectLst/>
                  <a:uLnTx/>
                  <a:uFillTx/>
                  <a:latin typeface="CDM Smith"/>
                  <a:ea typeface="+mn-ea"/>
                  <a:cs typeface="+mn-cs"/>
                </a:rPr>
                <a:t>Project Sites for Alternatives Analysis</a:t>
              </a:r>
            </a:p>
          </p:txBody>
        </p:sp>
        <p:cxnSp>
          <p:nvCxnSpPr>
            <p:cNvPr id="20" name="Connector: Elbow 19">
              <a:extLst>
                <a:ext uri="{FF2B5EF4-FFF2-40B4-BE49-F238E27FC236}">
                  <a16:creationId xmlns:a16="http://schemas.microsoft.com/office/drawing/2014/main" id="{0F9C5287-9D1A-8058-159B-3EA0530E1BC2}"/>
                </a:ext>
              </a:extLst>
            </p:cNvPr>
            <p:cNvCxnSpPr>
              <a:cxnSpLocks/>
              <a:stCxn id="15" idx="2"/>
              <a:endCxn id="19" idx="1"/>
            </p:cNvCxnSpPr>
            <p:nvPr/>
          </p:nvCxnSpPr>
          <p:spPr>
            <a:xfrm rot="16200000" flipH="1">
              <a:off x="3936245" y="5350614"/>
              <a:ext cx="662782" cy="436281"/>
            </a:xfrm>
            <a:prstGeom prst="bentConnector2">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3D8DCFE6-4C92-D3F0-93CB-0D08F70B9926}"/>
                </a:ext>
              </a:extLst>
            </p:cNvPr>
            <p:cNvCxnSpPr>
              <a:cxnSpLocks/>
              <a:stCxn id="12" idx="2"/>
              <a:endCxn id="19" idx="3"/>
            </p:cNvCxnSpPr>
            <p:nvPr/>
          </p:nvCxnSpPr>
          <p:spPr>
            <a:xfrm rot="5400000">
              <a:off x="7268173" y="5409568"/>
              <a:ext cx="662782" cy="318375"/>
            </a:xfrm>
            <a:prstGeom prst="bentConnector2">
              <a:avLst/>
            </a:prstGeom>
            <a:ln w="53975">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798C168-029D-D201-B81C-1B1E7F0EC774}"/>
                </a:ext>
              </a:extLst>
            </p:cNvPr>
            <p:cNvCxnSpPr>
              <a:cxnSpLocks/>
              <a:stCxn id="14" idx="2"/>
              <a:endCxn id="11" idx="0"/>
            </p:cNvCxnSpPr>
            <p:nvPr/>
          </p:nvCxnSpPr>
          <p:spPr>
            <a:xfrm flipH="1">
              <a:off x="5977981" y="2468575"/>
              <a:ext cx="1" cy="694883"/>
            </a:xfrm>
            <a:prstGeom prst="straightConnector1">
              <a:avLst/>
            </a:prstGeom>
            <a:ln w="53975">
              <a:tailEnd type="triangle"/>
            </a:ln>
          </p:spPr>
          <p:style>
            <a:lnRef idx="2">
              <a:schemeClr val="accent1"/>
            </a:lnRef>
            <a:fillRef idx="0">
              <a:schemeClr val="accent1"/>
            </a:fillRef>
            <a:effectRef idx="1">
              <a:schemeClr val="accent1"/>
            </a:effectRef>
            <a:fontRef idx="minor">
              <a:schemeClr val="tx1"/>
            </a:fontRef>
          </p:style>
        </p:cxnSp>
      </p:grpSp>
      <p:sp>
        <p:nvSpPr>
          <p:cNvPr id="47" name="Graphic 9" descr="Water with solid fill">
            <a:extLst>
              <a:ext uri="{FF2B5EF4-FFF2-40B4-BE49-F238E27FC236}">
                <a16:creationId xmlns:a16="http://schemas.microsoft.com/office/drawing/2014/main" id="{B60DA7B3-78CA-CB25-6B07-F62E116162AF}"/>
              </a:ext>
            </a:extLst>
          </p:cNvPr>
          <p:cNvSpPr/>
          <p:nvPr/>
        </p:nvSpPr>
        <p:spPr>
          <a:xfrm>
            <a:off x="6953711" y="5911605"/>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70000">
                <a:srgbClr val="7C7B53"/>
              </a:gs>
              <a:gs pos="70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p>
        </p:txBody>
      </p:sp>
      <p:sp>
        <p:nvSpPr>
          <p:cNvPr id="48" name="Graphic 9" descr="Water with solid fill">
            <a:extLst>
              <a:ext uri="{FF2B5EF4-FFF2-40B4-BE49-F238E27FC236}">
                <a16:creationId xmlns:a16="http://schemas.microsoft.com/office/drawing/2014/main" id="{65DD3A7F-7814-0456-3AE5-57A3825EF074}"/>
              </a:ext>
            </a:extLst>
          </p:cNvPr>
          <p:cNvSpPr/>
          <p:nvPr/>
        </p:nvSpPr>
        <p:spPr>
          <a:xfrm>
            <a:off x="6948821" y="5406640"/>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28000">
                <a:srgbClr val="7C7B53"/>
              </a:gs>
              <a:gs pos="28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p>
        </p:txBody>
      </p:sp>
      <p:sp>
        <p:nvSpPr>
          <p:cNvPr id="49" name="Graphic 9" descr="Water with solid fill">
            <a:extLst>
              <a:ext uri="{FF2B5EF4-FFF2-40B4-BE49-F238E27FC236}">
                <a16:creationId xmlns:a16="http://schemas.microsoft.com/office/drawing/2014/main" id="{16709CF8-10BA-3B82-3971-4C3827B6EF5D}"/>
              </a:ext>
            </a:extLst>
          </p:cNvPr>
          <p:cNvSpPr/>
          <p:nvPr/>
        </p:nvSpPr>
        <p:spPr>
          <a:xfrm>
            <a:off x="6958602" y="4839253"/>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10000">
                <a:srgbClr val="7C7B53"/>
              </a:gs>
              <a:gs pos="10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p>
        </p:txBody>
      </p:sp>
      <p:sp>
        <p:nvSpPr>
          <p:cNvPr id="50" name="Graphic 9" descr="Water with solid fill">
            <a:extLst>
              <a:ext uri="{FF2B5EF4-FFF2-40B4-BE49-F238E27FC236}">
                <a16:creationId xmlns:a16="http://schemas.microsoft.com/office/drawing/2014/main" id="{8F0AB499-CC62-9A1F-C8BA-BE76BA493A09}"/>
              </a:ext>
            </a:extLst>
          </p:cNvPr>
          <p:cNvSpPr/>
          <p:nvPr/>
        </p:nvSpPr>
        <p:spPr>
          <a:xfrm>
            <a:off x="8177514" y="5911605"/>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26000">
                <a:srgbClr val="7030A0"/>
              </a:gs>
              <a:gs pos="0">
                <a:schemeClr val="accent1">
                  <a:lumMod val="60000"/>
                  <a:lumOff val="40000"/>
                </a:schemeClr>
              </a:gs>
              <a:gs pos="39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7030A0"/>
              </a:solidFill>
              <a:effectLst/>
              <a:uLnTx/>
              <a:uFillTx/>
              <a:latin typeface="CDM Smith"/>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003087">
                  <a:lumMod val="60000"/>
                  <a:lumOff val="40000"/>
                </a:srgbClr>
              </a:solidFill>
              <a:effectLst/>
              <a:uLnTx/>
              <a:uFillTx/>
              <a:latin typeface="CDM Smith"/>
              <a:ea typeface="+mn-ea"/>
              <a:cs typeface="+mn-cs"/>
            </a:endParaRPr>
          </a:p>
        </p:txBody>
      </p:sp>
      <p:sp>
        <p:nvSpPr>
          <p:cNvPr id="51" name="Graphic 9" descr="Water with solid fill">
            <a:extLst>
              <a:ext uri="{FF2B5EF4-FFF2-40B4-BE49-F238E27FC236}">
                <a16:creationId xmlns:a16="http://schemas.microsoft.com/office/drawing/2014/main" id="{B4164059-D16A-1DCF-66A5-10D39B674232}"/>
              </a:ext>
            </a:extLst>
          </p:cNvPr>
          <p:cNvSpPr/>
          <p:nvPr/>
        </p:nvSpPr>
        <p:spPr>
          <a:xfrm>
            <a:off x="8177514" y="5403714"/>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26000">
                <a:srgbClr val="7030A0"/>
              </a:gs>
              <a:gs pos="0">
                <a:schemeClr val="accent1">
                  <a:lumMod val="60000"/>
                  <a:lumOff val="40000"/>
                </a:schemeClr>
              </a:gs>
              <a:gs pos="39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7030A0"/>
              </a:solidFill>
              <a:effectLst/>
              <a:uLnTx/>
              <a:uFillTx/>
              <a:latin typeface="CDM Smith"/>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003087">
                  <a:lumMod val="60000"/>
                  <a:lumOff val="40000"/>
                </a:srgbClr>
              </a:solidFill>
              <a:effectLst/>
              <a:uLnTx/>
              <a:uFillTx/>
              <a:latin typeface="CDM Smith"/>
              <a:ea typeface="+mn-ea"/>
              <a:cs typeface="+mn-cs"/>
            </a:endParaRPr>
          </a:p>
        </p:txBody>
      </p:sp>
      <p:sp>
        <p:nvSpPr>
          <p:cNvPr id="52" name="Graphic 9" descr="Water with solid fill">
            <a:extLst>
              <a:ext uri="{FF2B5EF4-FFF2-40B4-BE49-F238E27FC236}">
                <a16:creationId xmlns:a16="http://schemas.microsoft.com/office/drawing/2014/main" id="{BA0DF853-FE38-D846-6E80-A21CABB06DE5}"/>
              </a:ext>
            </a:extLst>
          </p:cNvPr>
          <p:cNvSpPr/>
          <p:nvPr/>
        </p:nvSpPr>
        <p:spPr>
          <a:xfrm>
            <a:off x="8177515" y="4833401"/>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gradFill flip="none" rotWithShape="1">
            <a:gsLst>
              <a:gs pos="12000">
                <a:srgbClr val="7030A0"/>
              </a:gs>
              <a:gs pos="5000">
                <a:schemeClr val="accent1">
                  <a:lumMod val="60000"/>
                  <a:lumOff val="40000"/>
                </a:schemeClr>
              </a:gs>
              <a:gs pos="15000">
                <a:schemeClr val="accent6">
                  <a:lumMod val="60000"/>
                  <a:lumOff val="40000"/>
                </a:schemeClr>
              </a:gs>
            </a:gsLst>
            <a:lin ang="16200000" scaled="1"/>
            <a:tileRect/>
          </a:gradFill>
          <a:ln w="565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7030A0"/>
              </a:solidFill>
              <a:effectLst/>
              <a:uLnTx/>
              <a:uFillTx/>
              <a:latin typeface="CDM Smith"/>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719"/>
                </a:solidFill>
                <a:effectLst/>
                <a:uLnTx/>
                <a:uFillTx/>
                <a:latin typeface="CDM Smith"/>
                <a:ea typeface="+mn-ea"/>
                <a:cs typeface="+mn-cs"/>
              </a:rPr>
              <a:t>	                </a:t>
            </a:r>
            <a:endParaRPr kumimoji="0" lang="en-US" sz="1800" b="1" i="0" u="none" strike="noStrike" kern="1200" cap="none" spc="0" normalizeH="0" baseline="0" noProof="0">
              <a:ln>
                <a:noFill/>
              </a:ln>
              <a:solidFill>
                <a:srgbClr val="003087">
                  <a:lumMod val="60000"/>
                  <a:lumOff val="40000"/>
                </a:srgbClr>
              </a:solidFill>
              <a:effectLst/>
              <a:uLnTx/>
              <a:uFillTx/>
              <a:latin typeface="CDM Smith"/>
              <a:ea typeface="+mn-ea"/>
              <a:cs typeface="+mn-cs"/>
            </a:endParaRPr>
          </a:p>
        </p:txBody>
      </p:sp>
      <p:sp>
        <p:nvSpPr>
          <p:cNvPr id="53" name="Graphic 9" descr="Water with solid fill">
            <a:extLst>
              <a:ext uri="{FF2B5EF4-FFF2-40B4-BE49-F238E27FC236}">
                <a16:creationId xmlns:a16="http://schemas.microsoft.com/office/drawing/2014/main" id="{0571F676-F209-42A2-F6DB-F55E9A9CD2A7}"/>
              </a:ext>
            </a:extLst>
          </p:cNvPr>
          <p:cNvSpPr/>
          <p:nvPr/>
        </p:nvSpPr>
        <p:spPr>
          <a:xfrm>
            <a:off x="10493191" y="4840819"/>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chemeClr val="tx2">
              <a:lumMod val="75000"/>
            </a:schemeClr>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
        <p:nvSpPr>
          <p:cNvPr id="54" name="Graphic 9" descr="Water with solid fill">
            <a:extLst>
              <a:ext uri="{FF2B5EF4-FFF2-40B4-BE49-F238E27FC236}">
                <a16:creationId xmlns:a16="http://schemas.microsoft.com/office/drawing/2014/main" id="{1AFDE67D-A1EE-72BC-9C64-F6A5E91E5B9E}"/>
              </a:ext>
            </a:extLst>
          </p:cNvPr>
          <p:cNvSpPr/>
          <p:nvPr/>
        </p:nvSpPr>
        <p:spPr>
          <a:xfrm>
            <a:off x="10493190" y="5365961"/>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chemeClr val="tx2">
              <a:lumMod val="60000"/>
              <a:lumOff val="40000"/>
            </a:schemeClr>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
        <p:nvSpPr>
          <p:cNvPr id="55" name="Graphic 9" descr="Water with solid fill">
            <a:extLst>
              <a:ext uri="{FF2B5EF4-FFF2-40B4-BE49-F238E27FC236}">
                <a16:creationId xmlns:a16="http://schemas.microsoft.com/office/drawing/2014/main" id="{2CDF3E29-F589-7128-7EED-1162DB61BCD8}"/>
              </a:ext>
            </a:extLst>
          </p:cNvPr>
          <p:cNvSpPr/>
          <p:nvPr/>
        </p:nvSpPr>
        <p:spPr>
          <a:xfrm>
            <a:off x="10493189" y="5911605"/>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chemeClr val="tx2">
              <a:lumMod val="40000"/>
              <a:lumOff val="60000"/>
            </a:schemeClr>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
        <p:nvSpPr>
          <p:cNvPr id="59" name="Rectangle 58">
            <a:extLst>
              <a:ext uri="{FF2B5EF4-FFF2-40B4-BE49-F238E27FC236}">
                <a16:creationId xmlns:a16="http://schemas.microsoft.com/office/drawing/2014/main" id="{3C96B3C5-9B53-E40B-9790-7A312D475A96}"/>
              </a:ext>
            </a:extLst>
          </p:cNvPr>
          <p:cNvSpPr/>
          <p:nvPr/>
        </p:nvSpPr>
        <p:spPr>
          <a:xfrm>
            <a:off x="5598078" y="5838109"/>
            <a:ext cx="6200876" cy="534965"/>
          </a:xfrm>
          <a:prstGeom prst="rect">
            <a:avLst/>
          </a:prstGeom>
          <a:noFill/>
          <a:ln>
            <a:solidFill>
              <a:srgbClr val="ED1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DM Smith"/>
              <a:ea typeface="+mn-ea"/>
              <a:cs typeface="+mn-cs"/>
            </a:endParaRPr>
          </a:p>
        </p:txBody>
      </p:sp>
      <p:pic>
        <p:nvPicPr>
          <p:cNvPr id="6" name="Picture 5">
            <a:extLst>
              <a:ext uri="{FF2B5EF4-FFF2-40B4-BE49-F238E27FC236}">
                <a16:creationId xmlns:a16="http://schemas.microsoft.com/office/drawing/2014/main" id="{22DCA4F7-18E5-0B92-3E0F-06DFC8C20641}"/>
              </a:ext>
            </a:extLst>
          </p:cNvPr>
          <p:cNvPicPr>
            <a:picLocks noChangeAspect="1"/>
          </p:cNvPicPr>
          <p:nvPr/>
        </p:nvPicPr>
        <p:blipFill>
          <a:blip r:embed="rId4"/>
          <a:stretch>
            <a:fillRect/>
          </a:stretch>
        </p:blipFill>
        <p:spPr>
          <a:xfrm>
            <a:off x="7494036" y="1001915"/>
            <a:ext cx="4440877" cy="2844936"/>
          </a:xfrm>
          <a:prstGeom prst="rect">
            <a:avLst/>
          </a:prstGeom>
        </p:spPr>
      </p:pic>
      <p:pic>
        <p:nvPicPr>
          <p:cNvPr id="58" name="Picture 57">
            <a:extLst>
              <a:ext uri="{FF2B5EF4-FFF2-40B4-BE49-F238E27FC236}">
                <a16:creationId xmlns:a16="http://schemas.microsoft.com/office/drawing/2014/main" id="{98C32DA5-7ECF-C7CD-89F9-7D29822F58D2}"/>
              </a:ext>
            </a:extLst>
          </p:cNvPr>
          <p:cNvPicPr>
            <a:picLocks noChangeAspect="1"/>
          </p:cNvPicPr>
          <p:nvPr/>
        </p:nvPicPr>
        <p:blipFill>
          <a:blip r:embed="rId5"/>
          <a:stretch>
            <a:fillRect/>
          </a:stretch>
        </p:blipFill>
        <p:spPr>
          <a:xfrm>
            <a:off x="4510155" y="887150"/>
            <a:ext cx="3400289" cy="1645528"/>
          </a:xfrm>
          <a:prstGeom prst="rect">
            <a:avLst/>
          </a:prstGeom>
        </p:spPr>
      </p:pic>
      <p:cxnSp>
        <p:nvCxnSpPr>
          <p:cNvPr id="8" name="Straight Arrow Connector 7">
            <a:extLst>
              <a:ext uri="{FF2B5EF4-FFF2-40B4-BE49-F238E27FC236}">
                <a16:creationId xmlns:a16="http://schemas.microsoft.com/office/drawing/2014/main" id="{3E05FEAE-E892-49C8-16B3-D0C4F93234D4}"/>
              </a:ext>
            </a:extLst>
          </p:cNvPr>
          <p:cNvCxnSpPr>
            <a:stCxn id="58" idx="3"/>
          </p:cNvCxnSpPr>
          <p:nvPr/>
        </p:nvCxnSpPr>
        <p:spPr>
          <a:xfrm>
            <a:off x="7910444" y="1709914"/>
            <a:ext cx="1258005" cy="99416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Graphic 9" descr="Water with solid fill">
            <a:extLst>
              <a:ext uri="{FF2B5EF4-FFF2-40B4-BE49-F238E27FC236}">
                <a16:creationId xmlns:a16="http://schemas.microsoft.com/office/drawing/2014/main" id="{0A094657-8849-02B1-08C3-D89F3F551C9E}"/>
              </a:ext>
            </a:extLst>
          </p:cNvPr>
          <p:cNvSpPr/>
          <p:nvPr/>
        </p:nvSpPr>
        <p:spPr>
          <a:xfrm>
            <a:off x="9407102" y="4831169"/>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rgbClr val="FF0000"/>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
        <p:nvSpPr>
          <p:cNvPr id="7" name="Graphic 9" descr="Water with solid fill">
            <a:extLst>
              <a:ext uri="{FF2B5EF4-FFF2-40B4-BE49-F238E27FC236}">
                <a16:creationId xmlns:a16="http://schemas.microsoft.com/office/drawing/2014/main" id="{D1F83C01-056A-88DA-5EF7-59EA28D1B469}"/>
              </a:ext>
            </a:extLst>
          </p:cNvPr>
          <p:cNvSpPr/>
          <p:nvPr/>
        </p:nvSpPr>
        <p:spPr>
          <a:xfrm>
            <a:off x="9407101" y="5356311"/>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rgbClr val="FFC000"/>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
        <p:nvSpPr>
          <p:cNvPr id="13" name="Graphic 9" descr="Water with solid fill">
            <a:extLst>
              <a:ext uri="{FF2B5EF4-FFF2-40B4-BE49-F238E27FC236}">
                <a16:creationId xmlns:a16="http://schemas.microsoft.com/office/drawing/2014/main" id="{EF50A373-64D6-F247-1BD1-458DCA2B3541}"/>
              </a:ext>
            </a:extLst>
          </p:cNvPr>
          <p:cNvSpPr/>
          <p:nvPr/>
        </p:nvSpPr>
        <p:spPr>
          <a:xfrm>
            <a:off x="9407100" y="5901955"/>
            <a:ext cx="286787" cy="435917"/>
          </a:xfrm>
          <a:custGeom>
            <a:avLst/>
            <a:gdLst>
              <a:gd name="connsiteX0" fmla="*/ 143394 w 286787"/>
              <a:gd name="connsiteY0" fmla="*/ 0 h 435917"/>
              <a:gd name="connsiteX1" fmla="*/ 0 w 286787"/>
              <a:gd name="connsiteY1" fmla="*/ 292523 h 435917"/>
              <a:gd name="connsiteX2" fmla="*/ 143394 w 286787"/>
              <a:gd name="connsiteY2" fmla="*/ 435917 h 435917"/>
              <a:gd name="connsiteX3" fmla="*/ 286788 w 286787"/>
              <a:gd name="connsiteY3" fmla="*/ 292523 h 435917"/>
              <a:gd name="connsiteX4" fmla="*/ 143394 w 286787"/>
              <a:gd name="connsiteY4" fmla="*/ 0 h 435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7" h="435917">
                <a:moveTo>
                  <a:pt x="143394" y="0"/>
                </a:moveTo>
                <a:cubicBezTo>
                  <a:pt x="143394" y="0"/>
                  <a:pt x="0" y="201898"/>
                  <a:pt x="0" y="292523"/>
                </a:cubicBezTo>
                <a:cubicBezTo>
                  <a:pt x="0" y="371677"/>
                  <a:pt x="64240" y="435917"/>
                  <a:pt x="143394" y="435917"/>
                </a:cubicBezTo>
                <a:cubicBezTo>
                  <a:pt x="222547" y="435917"/>
                  <a:pt x="286788" y="371677"/>
                  <a:pt x="286788" y="292523"/>
                </a:cubicBezTo>
                <a:cubicBezTo>
                  <a:pt x="286788" y="201325"/>
                  <a:pt x="143394" y="0"/>
                  <a:pt x="143394" y="0"/>
                </a:cubicBezTo>
                <a:close/>
              </a:path>
            </a:pathLst>
          </a:custGeom>
          <a:solidFill>
            <a:srgbClr val="00B050"/>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9"/>
              </a:solidFill>
              <a:effectLst/>
              <a:uLnTx/>
              <a:uFillTx/>
              <a:latin typeface="CDM Smith"/>
              <a:ea typeface="+mn-ea"/>
              <a:cs typeface="+mn-cs"/>
            </a:endParaRPr>
          </a:p>
        </p:txBody>
      </p:sp>
    </p:spTree>
    <p:extLst>
      <p:ext uri="{BB962C8B-B14F-4D97-AF65-F5344CB8AC3E}">
        <p14:creationId xmlns:p14="http://schemas.microsoft.com/office/powerpoint/2010/main" val="2034328576"/>
      </p:ext>
    </p:extLst>
  </p:cSld>
  <p:clrMapOvr>
    <a:masterClrMapping/>
  </p:clrMapOvr>
  <mc:AlternateContent xmlns:mc="http://schemas.openxmlformats.org/markup-compatibility/2006">
    <mc:Choice xmlns:p14="http://schemas.microsoft.com/office/powerpoint/2010/main" Requires="p14">
      <p:transition spd="slow" p14:dur="2000" advTm="59024"/>
    </mc:Choice>
    <mc:Fallback>
      <p:transition spd="slow" advTm="59024"/>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199" y="61763"/>
            <a:ext cx="10515600" cy="917937"/>
          </a:xfrm>
        </p:spPr>
        <p:txBody>
          <a:bodyPr>
            <a:normAutofit fontScale="90000"/>
          </a:bodyPr>
          <a:lstStyle/>
          <a:p>
            <a:r>
              <a:rPr lang="en-US"/>
              <a:t>IWRP/One Water Approach</a:t>
            </a:r>
          </a:p>
        </p:txBody>
      </p:sp>
      <p:pic>
        <p:nvPicPr>
          <p:cNvPr id="1026" name="Picture 2">
            <a:extLst>
              <a:ext uri="{FF2B5EF4-FFF2-40B4-BE49-F238E27FC236}">
                <a16:creationId xmlns:a16="http://schemas.microsoft.com/office/drawing/2014/main" id="{BA86E5D0-7D9E-F7A8-4F51-A8554B83F6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5981" y="1271587"/>
            <a:ext cx="8077200" cy="43148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50D37E2A-E9F6-60E1-70C5-1D5515932E57}"/>
              </a:ext>
            </a:extLst>
          </p:cNvPr>
          <p:cNvSpPr>
            <a:spLocks noGrp="1"/>
          </p:cNvSpPr>
          <p:nvPr/>
        </p:nvSpPr>
        <p:spPr>
          <a:xfrm>
            <a:off x="359229" y="1711014"/>
            <a:ext cx="3742913" cy="47700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200" b="0" kern="1200">
                <a:solidFill>
                  <a:srgbClr val="000000"/>
                </a:solidFill>
                <a:latin typeface="Raleway" pitchFamily="2" charset="0"/>
                <a:ea typeface="Lato" panose="020F0502020204030203" pitchFamily="34" charset="0"/>
                <a:cs typeface="Lato" panose="020F0502020204030203" pitchFamily="34" charset="0"/>
              </a:defRPr>
            </a:lvl1pPr>
            <a:lvl2pPr marL="457200" indent="0" algn="l" defTabSz="914400" rtl="0" eaLnBrk="1" latinLnBrk="0" hangingPunct="1">
              <a:lnSpc>
                <a:spcPct val="100000"/>
              </a:lnSpc>
              <a:spcBef>
                <a:spcPts val="600"/>
              </a:spcBef>
              <a:spcAft>
                <a:spcPts val="1200"/>
              </a:spcAft>
              <a:buFont typeface="Arial" panose="020B0604020202020204" pitchFamily="34" charset="0"/>
              <a:buNone/>
              <a:defRPr sz="1600" b="0" kern="1200">
                <a:solidFill>
                  <a:schemeClr val="tx2"/>
                </a:solidFill>
                <a:latin typeface="Raleway" pitchFamily="2" charset="0"/>
                <a:ea typeface="Lato" panose="020F0502020204030203" pitchFamily="34" charset="0"/>
                <a:cs typeface="Lato" panose="020F0502020204030203" pitchFamily="34" charset="0"/>
              </a:defRPr>
            </a:lvl2pPr>
            <a:lvl3pPr marL="914400" indent="0" algn="l" defTabSz="914400" rtl="0" eaLnBrk="1" latinLnBrk="0" hangingPunct="1">
              <a:lnSpc>
                <a:spcPct val="100000"/>
              </a:lnSpc>
              <a:spcBef>
                <a:spcPts val="600"/>
              </a:spcBef>
              <a:spcAft>
                <a:spcPts val="1200"/>
              </a:spcAft>
              <a:buFont typeface="Arial" panose="020B0604020202020204" pitchFamily="34" charset="0"/>
              <a:buNone/>
              <a:defRPr sz="1600" b="0" kern="1200">
                <a:solidFill>
                  <a:schemeClr val="tx2"/>
                </a:solidFill>
                <a:latin typeface="Raleway" pitchFamily="2"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0000"/>
                </a:solidFill>
                <a:latin typeface="Raleway" pitchFamily="2"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00000"/>
                </a:solidFill>
                <a:latin typeface="Raleway" pitchFamily="2"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SzTx/>
              <a:buFont typeface="Wingdings" panose="05000000000000000000" pitchFamily="2" charset="2"/>
              <a:buChar char="§"/>
              <a:tabLst/>
              <a:defRPr/>
            </a:pPr>
            <a:r>
              <a:rPr lang="en-US">
                <a:solidFill>
                  <a:srgbClr val="010101"/>
                </a:solidFill>
              </a:rPr>
              <a:t>Integrated approach </a:t>
            </a:r>
          </a:p>
          <a:p>
            <a:pPr marL="457200" marR="0" lvl="0" indent="-457200" algn="l" defTabSz="914400" rtl="0" eaLnBrk="1" fontAlgn="auto" latinLnBrk="0" hangingPunct="1">
              <a:lnSpc>
                <a:spcPct val="100000"/>
              </a:lnSpc>
              <a:spcBef>
                <a:spcPts val="600"/>
              </a:spcBef>
              <a:spcAft>
                <a:spcPts val="0"/>
              </a:spcAft>
              <a:buSzTx/>
              <a:buFont typeface="Wingdings" panose="05000000000000000000" pitchFamily="2" charset="2"/>
              <a:buChar char="§"/>
              <a:tabLst/>
              <a:defRPr/>
            </a:pPr>
            <a:r>
              <a:rPr lang="en-US">
                <a:solidFill>
                  <a:srgbClr val="010101"/>
                </a:solidFill>
              </a:rPr>
              <a:t>Supply availability and risks, future treatment, and water supply conveyance needs</a:t>
            </a:r>
          </a:p>
          <a:p>
            <a:pPr marL="457200" marR="0" lvl="0" indent="-457200" algn="l" defTabSz="914400" rtl="0" eaLnBrk="1" fontAlgn="auto" latinLnBrk="0" hangingPunct="1">
              <a:lnSpc>
                <a:spcPct val="100000"/>
              </a:lnSpc>
              <a:spcBef>
                <a:spcPts val="600"/>
              </a:spcBef>
              <a:spcAft>
                <a:spcPts val="0"/>
              </a:spcAft>
              <a:buSzTx/>
              <a:buFont typeface="Wingdings" panose="05000000000000000000" pitchFamily="2" charset="2"/>
              <a:buChar char="§"/>
              <a:tabLst/>
              <a:defRPr/>
            </a:pPr>
            <a:r>
              <a:rPr lang="en-US">
                <a:solidFill>
                  <a:srgbClr val="010101"/>
                </a:solidFill>
              </a:rPr>
              <a:t>Identifies cost-effective, multi-benefit projects</a:t>
            </a:r>
          </a:p>
          <a:p>
            <a:pPr marL="457200" marR="0" lvl="0" indent="-457200" algn="l" defTabSz="914400" rtl="0" eaLnBrk="1" fontAlgn="auto" latinLnBrk="0" hangingPunct="1">
              <a:lnSpc>
                <a:spcPct val="100000"/>
              </a:lnSpc>
              <a:spcBef>
                <a:spcPts val="600"/>
              </a:spcBef>
              <a:spcAft>
                <a:spcPts val="0"/>
              </a:spcAft>
              <a:buSzTx/>
              <a:buFont typeface="Wingdings" panose="05000000000000000000" pitchFamily="2" charset="2"/>
              <a:buChar char="§"/>
              <a:tabLst/>
              <a:defRPr/>
            </a:pPr>
            <a:r>
              <a:rPr lang="en-US">
                <a:solidFill>
                  <a:srgbClr val="010101"/>
                </a:solidFill>
              </a:rPr>
              <a:t>Considers up to 100-year timeframe</a:t>
            </a:r>
            <a:endParaRPr lang="en-US"/>
          </a:p>
        </p:txBody>
      </p:sp>
      <p:sp>
        <p:nvSpPr>
          <p:cNvPr id="4" name="TextBox 3">
            <a:extLst>
              <a:ext uri="{FF2B5EF4-FFF2-40B4-BE49-F238E27FC236}">
                <a16:creationId xmlns:a16="http://schemas.microsoft.com/office/drawing/2014/main" id="{78DF8FE3-2BE5-0610-7CB0-D23BF9C72A4C}"/>
              </a:ext>
            </a:extLst>
          </p:cNvPr>
          <p:cNvSpPr txBox="1"/>
          <p:nvPr/>
        </p:nvSpPr>
        <p:spPr>
          <a:xfrm>
            <a:off x="0" y="6281057"/>
            <a:ext cx="359229" cy="400110"/>
          </a:xfrm>
          <a:prstGeom prst="rect">
            <a:avLst/>
          </a:prstGeom>
          <a:noFill/>
        </p:spPr>
        <p:txBody>
          <a:bodyPr wrap="square" rtlCol="0">
            <a:spAutoFit/>
          </a:bodyPr>
          <a:lstStyle/>
          <a:p>
            <a:fld id="{EE4C5441-AA4F-40AD-85C5-3B639CDD09B9}" type="slidenum">
              <a:rPr lang="en-US" sz="2000" smtClean="0">
                <a:solidFill>
                  <a:schemeClr val="bg1"/>
                </a:solidFill>
              </a:rPr>
              <a:t>27</a:t>
            </a:fld>
            <a:endParaRPr lang="en-US">
              <a:solidFill>
                <a:schemeClr val="bg1"/>
              </a:solidFill>
            </a:endParaRPr>
          </a:p>
        </p:txBody>
      </p:sp>
    </p:spTree>
    <p:extLst>
      <p:ext uri="{BB962C8B-B14F-4D97-AF65-F5344CB8AC3E}">
        <p14:creationId xmlns:p14="http://schemas.microsoft.com/office/powerpoint/2010/main" val="242951455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359229" y="82515"/>
            <a:ext cx="10515600" cy="988307"/>
          </a:xfrm>
        </p:spPr>
        <p:txBody>
          <a:bodyPr/>
          <a:lstStyle/>
          <a:p>
            <a:r>
              <a:rPr lang="en-US"/>
              <a:t>Drivers for Reuse</a:t>
            </a:r>
          </a:p>
        </p:txBody>
      </p:sp>
      <p:sp>
        <p:nvSpPr>
          <p:cNvPr id="4" name="TextBox 3">
            <a:extLst>
              <a:ext uri="{FF2B5EF4-FFF2-40B4-BE49-F238E27FC236}">
                <a16:creationId xmlns:a16="http://schemas.microsoft.com/office/drawing/2014/main" id="{79B73B31-1154-1ECB-82F4-D17E5DD38FFA}"/>
              </a:ext>
            </a:extLst>
          </p:cNvPr>
          <p:cNvSpPr txBox="1"/>
          <p:nvPr/>
        </p:nvSpPr>
        <p:spPr>
          <a:xfrm>
            <a:off x="0" y="6302829"/>
            <a:ext cx="359229" cy="400110"/>
          </a:xfrm>
          <a:prstGeom prst="rect">
            <a:avLst/>
          </a:prstGeom>
          <a:noFill/>
        </p:spPr>
        <p:txBody>
          <a:bodyPr wrap="square" rtlCol="0">
            <a:spAutoFit/>
          </a:bodyPr>
          <a:lstStyle/>
          <a:p>
            <a:fld id="{EE4C5441-AA4F-40AD-85C5-3B639CDD09B9}" type="slidenum">
              <a:rPr lang="en-US" sz="2000" smtClean="0">
                <a:solidFill>
                  <a:schemeClr val="bg1"/>
                </a:solidFill>
              </a:rPr>
              <a:t>3</a:t>
            </a:fld>
            <a:endParaRPr lang="en-US">
              <a:solidFill>
                <a:schemeClr val="bg1"/>
              </a:solidFill>
            </a:endParaRPr>
          </a:p>
        </p:txBody>
      </p:sp>
      <p:pic>
        <p:nvPicPr>
          <p:cNvPr id="9" name="Picture 8" descr="A green pipe lying on the ground&#10;&#10;AI-generated content may be incorrect.">
            <a:extLst>
              <a:ext uri="{FF2B5EF4-FFF2-40B4-BE49-F238E27FC236}">
                <a16:creationId xmlns:a16="http://schemas.microsoft.com/office/drawing/2014/main" id="{145EE35B-DDA6-2500-DC31-ADEA2EA29553}"/>
              </a:ext>
            </a:extLst>
          </p:cNvPr>
          <p:cNvPicPr>
            <a:picLocks noChangeAspect="1"/>
          </p:cNvPicPr>
          <p:nvPr/>
        </p:nvPicPr>
        <p:blipFill>
          <a:blip r:embed="rId4">
            <a:extLst>
              <a:ext uri="{28A0092B-C50C-407E-A947-70E740481C1C}">
                <a14:useLocalDpi xmlns:a14="http://schemas.microsoft.com/office/drawing/2010/main" val="0"/>
              </a:ext>
            </a:extLst>
          </a:blip>
          <a:srcRect l="15969" t="21377" r="7331"/>
          <a:stretch/>
        </p:blipFill>
        <p:spPr>
          <a:xfrm>
            <a:off x="359229" y="4236596"/>
            <a:ext cx="3611301" cy="2466343"/>
          </a:xfrm>
          <a:prstGeom prst="rect">
            <a:avLst/>
          </a:prstGeom>
        </p:spPr>
      </p:pic>
      <p:pic>
        <p:nvPicPr>
          <p:cNvPr id="11" name="Picture 10" descr="A aerial view of a neighborhood&#10;&#10;AI-generated content may be incorrect.">
            <a:extLst>
              <a:ext uri="{FF2B5EF4-FFF2-40B4-BE49-F238E27FC236}">
                <a16:creationId xmlns:a16="http://schemas.microsoft.com/office/drawing/2014/main" id="{6022AF44-1625-AED0-67AD-7DCF94E52D50}"/>
              </a:ext>
            </a:extLst>
          </p:cNvPr>
          <p:cNvPicPr>
            <a:picLocks noChangeAspect="1"/>
          </p:cNvPicPr>
          <p:nvPr/>
        </p:nvPicPr>
        <p:blipFill>
          <a:blip r:embed="rId5">
            <a:extLst>
              <a:ext uri="{28A0092B-C50C-407E-A947-70E740481C1C}">
                <a14:useLocalDpi xmlns:a14="http://schemas.microsoft.com/office/drawing/2010/main" val="0"/>
              </a:ext>
            </a:extLst>
          </a:blip>
          <a:srcRect r="33291"/>
          <a:stretch/>
        </p:blipFill>
        <p:spPr>
          <a:xfrm>
            <a:off x="4209880" y="4309142"/>
            <a:ext cx="3697272" cy="2466343"/>
          </a:xfrm>
          <a:prstGeom prst="rect">
            <a:avLst/>
          </a:prstGeom>
        </p:spPr>
      </p:pic>
      <p:pic>
        <p:nvPicPr>
          <p:cNvPr id="12" name="Content Placeholder 15" descr="A map of the united states&#10;&#10;AI-generated content may be incorrect.">
            <a:extLst>
              <a:ext uri="{FF2B5EF4-FFF2-40B4-BE49-F238E27FC236}">
                <a16:creationId xmlns:a16="http://schemas.microsoft.com/office/drawing/2014/main" id="{8F1306ED-0E5A-54BC-A395-5B976E431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4500" y="1503694"/>
            <a:ext cx="4441805" cy="2874108"/>
          </a:xfrm>
          <a:prstGeom prst="rect">
            <a:avLst/>
          </a:prstGeom>
        </p:spPr>
      </p:pic>
      <p:pic>
        <p:nvPicPr>
          <p:cNvPr id="13" name="Content Placeholder 8" descr="A map of the united states&#10;&#10;AI-generated content may be incorrect.">
            <a:extLst>
              <a:ext uri="{FF2B5EF4-FFF2-40B4-BE49-F238E27FC236}">
                <a16:creationId xmlns:a16="http://schemas.microsoft.com/office/drawing/2014/main" id="{EAAF1050-9E83-E700-4806-233D3AB95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86" y="1715054"/>
            <a:ext cx="3680474" cy="2844002"/>
          </a:xfrm>
          <a:prstGeom prst="rect">
            <a:avLst/>
          </a:prstGeom>
        </p:spPr>
      </p:pic>
      <p:pic>
        <p:nvPicPr>
          <p:cNvPr id="14" name="Content Placeholder 10">
            <a:extLst>
              <a:ext uri="{FF2B5EF4-FFF2-40B4-BE49-F238E27FC236}">
                <a16:creationId xmlns:a16="http://schemas.microsoft.com/office/drawing/2014/main" id="{C8472A7D-0730-BFCD-9859-1392FE2F18A3}"/>
              </a:ext>
            </a:extLst>
          </p:cNvPr>
          <p:cNvPicPr>
            <a:picLocks noChangeAspect="1"/>
          </p:cNvPicPr>
          <p:nvPr/>
        </p:nvPicPr>
        <p:blipFill>
          <a:blip r:embed="rId8"/>
          <a:srcRect t="26579"/>
          <a:stretch/>
        </p:blipFill>
        <p:spPr>
          <a:xfrm>
            <a:off x="4295740" y="1588935"/>
            <a:ext cx="3183630" cy="2677238"/>
          </a:xfrm>
          <a:prstGeom prst="rect">
            <a:avLst/>
          </a:prstGeom>
        </p:spPr>
      </p:pic>
      <p:sp>
        <p:nvSpPr>
          <p:cNvPr id="15" name="TextBox 14">
            <a:extLst>
              <a:ext uri="{FF2B5EF4-FFF2-40B4-BE49-F238E27FC236}">
                <a16:creationId xmlns:a16="http://schemas.microsoft.com/office/drawing/2014/main" id="{74021E22-8C95-CA01-CA2A-237EDEBA4281}"/>
              </a:ext>
            </a:extLst>
          </p:cNvPr>
          <p:cNvSpPr txBox="1"/>
          <p:nvPr/>
        </p:nvSpPr>
        <p:spPr>
          <a:xfrm>
            <a:off x="8406353" y="962158"/>
            <a:ext cx="2658100" cy="461665"/>
          </a:xfrm>
          <a:prstGeom prst="rect">
            <a:avLst/>
          </a:prstGeom>
          <a:noFill/>
        </p:spPr>
        <p:txBody>
          <a:bodyPr wrap="none" rtlCol="0">
            <a:spAutoFit/>
          </a:bodyPr>
          <a:lstStyle/>
          <a:p>
            <a:r>
              <a:rPr lang="en-US" sz="2400" b="1"/>
              <a:t>Industrial Growth</a:t>
            </a:r>
          </a:p>
        </p:txBody>
      </p:sp>
      <p:sp>
        <p:nvSpPr>
          <p:cNvPr id="16" name="TextBox 15">
            <a:extLst>
              <a:ext uri="{FF2B5EF4-FFF2-40B4-BE49-F238E27FC236}">
                <a16:creationId xmlns:a16="http://schemas.microsoft.com/office/drawing/2014/main" id="{4D9C20DA-F332-BF1A-CEF3-1B7E7411F3D4}"/>
              </a:ext>
            </a:extLst>
          </p:cNvPr>
          <p:cNvSpPr txBox="1"/>
          <p:nvPr/>
        </p:nvSpPr>
        <p:spPr>
          <a:xfrm>
            <a:off x="4519231" y="1016469"/>
            <a:ext cx="2736647" cy="461665"/>
          </a:xfrm>
          <a:prstGeom prst="rect">
            <a:avLst/>
          </a:prstGeom>
          <a:noFill/>
        </p:spPr>
        <p:txBody>
          <a:bodyPr wrap="none" rtlCol="0">
            <a:spAutoFit/>
          </a:bodyPr>
          <a:lstStyle/>
          <a:p>
            <a:r>
              <a:rPr lang="en-US" sz="2400" b="1"/>
              <a:t>Population Shifts?</a:t>
            </a:r>
          </a:p>
        </p:txBody>
      </p:sp>
      <p:sp>
        <p:nvSpPr>
          <p:cNvPr id="17" name="TextBox 16">
            <a:extLst>
              <a:ext uri="{FF2B5EF4-FFF2-40B4-BE49-F238E27FC236}">
                <a16:creationId xmlns:a16="http://schemas.microsoft.com/office/drawing/2014/main" id="{EBC9C2BC-3E54-8619-F7B9-950D3E98862E}"/>
              </a:ext>
            </a:extLst>
          </p:cNvPr>
          <p:cNvSpPr txBox="1"/>
          <p:nvPr/>
        </p:nvSpPr>
        <p:spPr>
          <a:xfrm>
            <a:off x="1127547" y="1089878"/>
            <a:ext cx="2252540" cy="461665"/>
          </a:xfrm>
          <a:prstGeom prst="rect">
            <a:avLst/>
          </a:prstGeom>
          <a:noFill/>
        </p:spPr>
        <p:txBody>
          <a:bodyPr wrap="none" rtlCol="0">
            <a:spAutoFit/>
          </a:bodyPr>
          <a:lstStyle/>
          <a:p>
            <a:r>
              <a:rPr lang="en-US" sz="2400" b="1"/>
              <a:t>Water Scarcity</a:t>
            </a:r>
          </a:p>
        </p:txBody>
      </p:sp>
      <p:pic>
        <p:nvPicPr>
          <p:cNvPr id="25" name="Picture 24">
            <a:extLst>
              <a:ext uri="{FF2B5EF4-FFF2-40B4-BE49-F238E27FC236}">
                <a16:creationId xmlns:a16="http://schemas.microsoft.com/office/drawing/2014/main" id="{2AA686F9-328C-C7D9-F5E0-F3852C85BC8A}"/>
              </a:ext>
            </a:extLst>
          </p:cNvPr>
          <p:cNvPicPr>
            <a:picLocks noChangeAspect="1"/>
          </p:cNvPicPr>
          <p:nvPr/>
        </p:nvPicPr>
        <p:blipFill>
          <a:blip r:embed="rId9"/>
          <a:srcRect l="7690" t="45077" r="81070" b="45236"/>
          <a:stretch/>
        </p:blipFill>
        <p:spPr>
          <a:xfrm>
            <a:off x="10254268" y="4804383"/>
            <a:ext cx="1370364" cy="332160"/>
          </a:xfrm>
          <a:prstGeom prst="rect">
            <a:avLst/>
          </a:prstGeom>
        </p:spPr>
      </p:pic>
      <p:pic>
        <p:nvPicPr>
          <p:cNvPr id="28" name="Picture 27">
            <a:extLst>
              <a:ext uri="{FF2B5EF4-FFF2-40B4-BE49-F238E27FC236}">
                <a16:creationId xmlns:a16="http://schemas.microsoft.com/office/drawing/2014/main" id="{026783C4-2DB9-87A9-98A7-4079C7AE6B80}"/>
              </a:ext>
            </a:extLst>
          </p:cNvPr>
          <p:cNvPicPr>
            <a:picLocks noChangeAspect="1"/>
          </p:cNvPicPr>
          <p:nvPr/>
        </p:nvPicPr>
        <p:blipFill>
          <a:blip r:embed="rId10"/>
          <a:srcRect l="1417" t="11161" r="86630" b="80737"/>
          <a:stretch/>
        </p:blipFill>
        <p:spPr>
          <a:xfrm>
            <a:off x="10096704" y="5596304"/>
            <a:ext cx="1457315" cy="535074"/>
          </a:xfrm>
          <a:prstGeom prst="rect">
            <a:avLst/>
          </a:prstGeom>
        </p:spPr>
      </p:pic>
      <p:sp>
        <p:nvSpPr>
          <p:cNvPr id="29" name="TextBox 28">
            <a:extLst>
              <a:ext uri="{FF2B5EF4-FFF2-40B4-BE49-F238E27FC236}">
                <a16:creationId xmlns:a16="http://schemas.microsoft.com/office/drawing/2014/main" id="{71A1783A-3CC7-C2A2-576A-74D2BBB8A6FE}"/>
              </a:ext>
            </a:extLst>
          </p:cNvPr>
          <p:cNvSpPr txBox="1"/>
          <p:nvPr/>
        </p:nvSpPr>
        <p:spPr>
          <a:xfrm>
            <a:off x="9546794" y="6118845"/>
            <a:ext cx="2557137" cy="461665"/>
          </a:xfrm>
          <a:prstGeom prst="rect">
            <a:avLst/>
          </a:prstGeom>
          <a:noFill/>
        </p:spPr>
        <p:txBody>
          <a:bodyPr wrap="square" rtlCol="0">
            <a:spAutoFit/>
          </a:bodyPr>
          <a:lstStyle/>
          <a:p>
            <a:pPr algn="ctr"/>
            <a:r>
              <a:rPr lang="en-US" sz="1200" b="1"/>
              <a:t>Texas to House World’s Largest Green-Powered Data Center</a:t>
            </a:r>
          </a:p>
        </p:txBody>
      </p:sp>
      <p:sp>
        <p:nvSpPr>
          <p:cNvPr id="50" name="TextBox 49">
            <a:extLst>
              <a:ext uri="{FF2B5EF4-FFF2-40B4-BE49-F238E27FC236}">
                <a16:creationId xmlns:a16="http://schemas.microsoft.com/office/drawing/2014/main" id="{2101E222-2744-36DC-0BC6-C8176EEC72BC}"/>
              </a:ext>
            </a:extLst>
          </p:cNvPr>
          <p:cNvSpPr txBox="1"/>
          <p:nvPr/>
        </p:nvSpPr>
        <p:spPr>
          <a:xfrm>
            <a:off x="9660881" y="4408238"/>
            <a:ext cx="2557137" cy="461665"/>
          </a:xfrm>
          <a:prstGeom prst="rect">
            <a:avLst/>
          </a:prstGeom>
          <a:noFill/>
        </p:spPr>
        <p:txBody>
          <a:bodyPr wrap="square" rtlCol="0">
            <a:spAutoFit/>
          </a:bodyPr>
          <a:lstStyle/>
          <a:p>
            <a:pPr algn="ctr"/>
            <a:r>
              <a:rPr lang="en-US" sz="1200" b="1"/>
              <a:t>Belton Power to develop six data centers in North Texas</a:t>
            </a:r>
          </a:p>
        </p:txBody>
      </p:sp>
      <p:pic>
        <p:nvPicPr>
          <p:cNvPr id="58" name="Picture 57">
            <a:extLst>
              <a:ext uri="{FF2B5EF4-FFF2-40B4-BE49-F238E27FC236}">
                <a16:creationId xmlns:a16="http://schemas.microsoft.com/office/drawing/2014/main" id="{F849C4F5-EC33-3B2A-8B9E-C07C80E3368A}"/>
              </a:ext>
            </a:extLst>
          </p:cNvPr>
          <p:cNvPicPr>
            <a:picLocks noChangeAspect="1"/>
          </p:cNvPicPr>
          <p:nvPr/>
        </p:nvPicPr>
        <p:blipFill>
          <a:blip r:embed="rId11"/>
          <a:srcRect l="7689" t="50000" r="80158" b="28074"/>
          <a:stretch/>
        </p:blipFill>
        <p:spPr>
          <a:xfrm>
            <a:off x="8055087" y="5147207"/>
            <a:ext cx="1481560" cy="751843"/>
          </a:xfrm>
          <a:prstGeom prst="rect">
            <a:avLst/>
          </a:prstGeom>
        </p:spPr>
      </p:pic>
      <p:pic>
        <p:nvPicPr>
          <p:cNvPr id="59" name="Picture 58">
            <a:extLst>
              <a:ext uri="{FF2B5EF4-FFF2-40B4-BE49-F238E27FC236}">
                <a16:creationId xmlns:a16="http://schemas.microsoft.com/office/drawing/2014/main" id="{CC986C83-12F6-AE22-B8EB-868B346813DC}"/>
              </a:ext>
            </a:extLst>
          </p:cNvPr>
          <p:cNvPicPr>
            <a:picLocks noChangeAspect="1"/>
          </p:cNvPicPr>
          <p:nvPr/>
        </p:nvPicPr>
        <p:blipFill>
          <a:blip r:embed="rId11"/>
          <a:srcRect l="7926" t="17147" r="82580" b="73739"/>
          <a:stretch/>
        </p:blipFill>
        <p:spPr>
          <a:xfrm>
            <a:off x="7992180" y="4794234"/>
            <a:ext cx="1566292" cy="422898"/>
          </a:xfrm>
          <a:prstGeom prst="rect">
            <a:avLst/>
          </a:prstGeom>
        </p:spPr>
      </p:pic>
      <p:sp>
        <p:nvSpPr>
          <p:cNvPr id="60" name="Rectangle 59">
            <a:extLst>
              <a:ext uri="{FF2B5EF4-FFF2-40B4-BE49-F238E27FC236}">
                <a16:creationId xmlns:a16="http://schemas.microsoft.com/office/drawing/2014/main" id="{356953B9-B1BE-D47B-6C0A-8BC993BB0511}"/>
              </a:ext>
            </a:extLst>
          </p:cNvPr>
          <p:cNvSpPr/>
          <p:nvPr/>
        </p:nvSpPr>
        <p:spPr>
          <a:xfrm>
            <a:off x="7992180" y="4777985"/>
            <a:ext cx="1602342" cy="1153753"/>
          </a:xfrm>
          <a:prstGeom prst="rect">
            <a:avLst/>
          </a:prstGeom>
          <a:noFill/>
          <a:ln>
            <a:solidFill>
              <a:srgbClr val="0E28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B9649BE-AA34-5081-EBBF-D1F8D7F30CE9}"/>
              </a:ext>
            </a:extLst>
          </p:cNvPr>
          <p:cNvSpPr/>
          <p:nvPr/>
        </p:nvSpPr>
        <p:spPr>
          <a:xfrm>
            <a:off x="9696931" y="4408238"/>
            <a:ext cx="2454728" cy="751843"/>
          </a:xfrm>
          <a:prstGeom prst="rect">
            <a:avLst/>
          </a:prstGeom>
          <a:noFill/>
          <a:ln>
            <a:solidFill>
              <a:srgbClr val="0E28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60A652D-9DA7-25EE-9CEE-5EAD467BDADE}"/>
              </a:ext>
            </a:extLst>
          </p:cNvPr>
          <p:cNvSpPr/>
          <p:nvPr/>
        </p:nvSpPr>
        <p:spPr>
          <a:xfrm>
            <a:off x="9647465" y="5443595"/>
            <a:ext cx="2454728" cy="1160439"/>
          </a:xfrm>
          <a:prstGeom prst="rect">
            <a:avLst/>
          </a:prstGeom>
          <a:noFill/>
          <a:ln>
            <a:solidFill>
              <a:srgbClr val="0E28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71157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473946" y="2894"/>
            <a:ext cx="10515600" cy="1133475"/>
          </a:xfrm>
        </p:spPr>
        <p:txBody>
          <a:bodyPr/>
          <a:lstStyle/>
          <a:p>
            <a:r>
              <a:rPr lang="en-US"/>
              <a:t>Worldwide and growing!</a:t>
            </a:r>
          </a:p>
        </p:txBody>
      </p:sp>
      <p:pic>
        <p:nvPicPr>
          <p:cNvPr id="4" name="Picture 3">
            <a:extLst>
              <a:ext uri="{FF2B5EF4-FFF2-40B4-BE49-F238E27FC236}">
                <a16:creationId xmlns:a16="http://schemas.microsoft.com/office/drawing/2014/main" id="{C54F1537-7A2E-D139-2C67-1C31E499C3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6189" y="1048566"/>
            <a:ext cx="9277978" cy="5025571"/>
          </a:xfrm>
          <a:prstGeom prst="rect">
            <a:avLst/>
          </a:prstGeom>
        </p:spPr>
      </p:pic>
      <p:sp>
        <p:nvSpPr>
          <p:cNvPr id="5" name="TextBox 4">
            <a:extLst>
              <a:ext uri="{FF2B5EF4-FFF2-40B4-BE49-F238E27FC236}">
                <a16:creationId xmlns:a16="http://schemas.microsoft.com/office/drawing/2014/main" id="{8A9670C8-CA4A-292A-5172-3BA67D6912C6}"/>
              </a:ext>
            </a:extLst>
          </p:cNvPr>
          <p:cNvSpPr txBox="1"/>
          <p:nvPr/>
        </p:nvSpPr>
        <p:spPr>
          <a:xfrm>
            <a:off x="4602145" y="4163015"/>
            <a:ext cx="3413090" cy="369332"/>
          </a:xfrm>
          <a:prstGeom prst="rect">
            <a:avLst/>
          </a:prstGeom>
          <a:noFill/>
        </p:spPr>
        <p:txBody>
          <a:bodyPr wrap="square" rtlCol="0">
            <a:spAutoFit/>
          </a:bodyPr>
          <a:lstStyle/>
          <a:p>
            <a:r>
              <a:rPr lang="en-US" b="1" i="0" u="none" strike="noStrike">
                <a:solidFill>
                  <a:srgbClr val="496DAD"/>
                </a:solidFill>
                <a:effectLst/>
                <a:latin typeface="Arial" panose="020B0604020202020204" pitchFamily="34" charset="0"/>
                <a:hlinkClick r:id="rId5"/>
              </a:rPr>
              <a:t>https://water360.com.au/map/</a:t>
            </a:r>
            <a:endParaRPr lang="en-US"/>
          </a:p>
        </p:txBody>
      </p:sp>
      <p:pic>
        <p:nvPicPr>
          <p:cNvPr id="8" name="Picture 7">
            <a:extLst>
              <a:ext uri="{FF2B5EF4-FFF2-40B4-BE49-F238E27FC236}">
                <a16:creationId xmlns:a16="http://schemas.microsoft.com/office/drawing/2014/main" id="{DE1780F4-0A95-3C47-E12E-EA5590606AD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0532" y="4079630"/>
            <a:ext cx="1517301" cy="1994507"/>
          </a:xfrm>
          <a:prstGeom prst="rect">
            <a:avLst/>
          </a:prstGeom>
        </p:spPr>
      </p:pic>
      <p:sp>
        <p:nvSpPr>
          <p:cNvPr id="3" name="TextBox 2">
            <a:extLst>
              <a:ext uri="{FF2B5EF4-FFF2-40B4-BE49-F238E27FC236}">
                <a16:creationId xmlns:a16="http://schemas.microsoft.com/office/drawing/2014/main" id="{9DFD2B73-6C3A-1624-E794-12A77089D05B}"/>
              </a:ext>
            </a:extLst>
          </p:cNvPr>
          <p:cNvSpPr txBox="1"/>
          <p:nvPr/>
        </p:nvSpPr>
        <p:spPr>
          <a:xfrm>
            <a:off x="0" y="6291943"/>
            <a:ext cx="359229" cy="400110"/>
          </a:xfrm>
          <a:prstGeom prst="rect">
            <a:avLst/>
          </a:prstGeom>
          <a:noFill/>
        </p:spPr>
        <p:txBody>
          <a:bodyPr wrap="square" rtlCol="0">
            <a:spAutoFit/>
          </a:bodyPr>
          <a:lstStyle/>
          <a:p>
            <a:fld id="{EE4C5441-AA4F-40AD-85C5-3B639CDD09B9}" type="slidenum">
              <a:rPr lang="en-US" sz="2000" smtClean="0">
                <a:solidFill>
                  <a:schemeClr val="bg1"/>
                </a:solidFill>
              </a:rPr>
              <a:t>4</a:t>
            </a:fld>
            <a:endParaRPr lang="en-US">
              <a:solidFill>
                <a:schemeClr val="bg1"/>
              </a:solidFill>
            </a:endParaRPr>
          </a:p>
        </p:txBody>
      </p:sp>
      <p:pic>
        <p:nvPicPr>
          <p:cNvPr id="7" name="Picture 6" descr="A qr code with black squares&#10;&#10;AI-generated content may be incorrect.">
            <a:extLst>
              <a:ext uri="{FF2B5EF4-FFF2-40B4-BE49-F238E27FC236}">
                <a16:creationId xmlns:a16="http://schemas.microsoft.com/office/drawing/2014/main" id="{D10AD3C5-16A8-44E4-6328-2DC492A587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73761" y="3842566"/>
            <a:ext cx="2231571" cy="2231571"/>
          </a:xfrm>
          <a:prstGeom prst="rect">
            <a:avLst/>
          </a:prstGeom>
        </p:spPr>
      </p:pic>
    </p:spTree>
    <p:extLst>
      <p:ext uri="{BB962C8B-B14F-4D97-AF65-F5344CB8AC3E}">
        <p14:creationId xmlns:p14="http://schemas.microsoft.com/office/powerpoint/2010/main" val="323336677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507758" y="153380"/>
            <a:ext cx="11541488" cy="1043771"/>
          </a:xfrm>
        </p:spPr>
        <p:txBody>
          <a:bodyPr/>
          <a:lstStyle/>
          <a:p>
            <a:r>
              <a:rPr lang="en-US" sz="5400"/>
              <a:t>Regulations Status: Non-Potable</a:t>
            </a:r>
          </a:p>
        </p:txBody>
      </p:sp>
      <p:sp>
        <p:nvSpPr>
          <p:cNvPr id="9" name="TextBox 8">
            <a:extLst>
              <a:ext uri="{FF2B5EF4-FFF2-40B4-BE49-F238E27FC236}">
                <a16:creationId xmlns:a16="http://schemas.microsoft.com/office/drawing/2014/main" id="{40A1FF0E-D572-DDA7-8A7B-8962FCAE7BCF}"/>
              </a:ext>
            </a:extLst>
          </p:cNvPr>
          <p:cNvSpPr txBox="1"/>
          <p:nvPr/>
        </p:nvSpPr>
        <p:spPr>
          <a:xfrm>
            <a:off x="359229" y="1892574"/>
            <a:ext cx="5335906" cy="3970318"/>
          </a:xfrm>
          <a:prstGeom prst="rect">
            <a:avLst/>
          </a:prstGeom>
          <a:noFill/>
        </p:spPr>
        <p:txBody>
          <a:bodyPr wrap="square" rtlCol="0">
            <a:spAutoFit/>
          </a:bodyPr>
          <a:lstStyle/>
          <a:p>
            <a:pPr marL="517525" indent="-517525">
              <a:buClr>
                <a:schemeClr val="accent6"/>
              </a:buClr>
              <a:buFont typeface="Wingdings" panose="05000000000000000000" pitchFamily="2" charset="2"/>
              <a:buChar char="v"/>
            </a:pPr>
            <a:r>
              <a:rPr lang="en-US" sz="2800"/>
              <a:t>No uniform federal regulations for reuse guidance exists</a:t>
            </a:r>
          </a:p>
          <a:p>
            <a:pPr marL="517525" indent="-517525">
              <a:buClr>
                <a:schemeClr val="accent6"/>
              </a:buClr>
              <a:buFont typeface="Wingdings" panose="05000000000000000000" pitchFamily="2" charset="2"/>
              <a:buChar char="v"/>
            </a:pPr>
            <a:r>
              <a:rPr lang="en-US" sz="2800"/>
              <a:t>Otherwise</a:t>
            </a:r>
            <a:r>
              <a:rPr lang="en-US" sz="2800">
                <a:latin typeface="Calibri" panose="020F0502020204030204" pitchFamily="34" charset="0"/>
              </a:rPr>
              <a:t>, developed and i</a:t>
            </a:r>
            <a:r>
              <a:rPr lang="en-US" sz="2800">
                <a:effectLst/>
                <a:latin typeface="Calibri" panose="020F0502020204030204" pitchFamily="34" charset="0"/>
              </a:rPr>
              <a:t>mplemented at the state and local level</a:t>
            </a:r>
          </a:p>
          <a:p>
            <a:pPr marL="517525" indent="-517525">
              <a:buClr>
                <a:schemeClr val="accent6"/>
              </a:buClr>
              <a:buFont typeface="Wingdings" panose="05000000000000000000" pitchFamily="2" charset="2"/>
              <a:buChar char="v"/>
            </a:pPr>
            <a:r>
              <a:rPr lang="en-US" sz="2800">
                <a:latin typeface="Calibri" panose="020F0502020204030204" pitchFamily="34" charset="0"/>
              </a:rPr>
              <a:t>Requirements vary based on end-use and regulating body</a:t>
            </a:r>
            <a:endParaRPr lang="en-US" sz="2800"/>
          </a:p>
          <a:p>
            <a:endParaRPr lang="en-US" sz="2800"/>
          </a:p>
        </p:txBody>
      </p:sp>
      <p:sp>
        <p:nvSpPr>
          <p:cNvPr id="3" name="TextBox 2">
            <a:extLst>
              <a:ext uri="{FF2B5EF4-FFF2-40B4-BE49-F238E27FC236}">
                <a16:creationId xmlns:a16="http://schemas.microsoft.com/office/drawing/2014/main" id="{DE77447C-7C3A-5670-A6F8-78270FD56A95}"/>
              </a:ext>
            </a:extLst>
          </p:cNvPr>
          <p:cNvSpPr txBox="1"/>
          <p:nvPr/>
        </p:nvSpPr>
        <p:spPr>
          <a:xfrm>
            <a:off x="0" y="6281057"/>
            <a:ext cx="359229" cy="400110"/>
          </a:xfrm>
          <a:prstGeom prst="rect">
            <a:avLst/>
          </a:prstGeom>
          <a:noFill/>
        </p:spPr>
        <p:txBody>
          <a:bodyPr wrap="square" rtlCol="0">
            <a:spAutoFit/>
          </a:bodyPr>
          <a:lstStyle/>
          <a:p>
            <a:fld id="{EE4C5441-AA4F-40AD-85C5-3B639CDD09B9}" type="slidenum">
              <a:rPr lang="en-US" sz="2000" smtClean="0">
                <a:solidFill>
                  <a:schemeClr val="bg1"/>
                </a:solidFill>
              </a:rPr>
              <a:t>5</a:t>
            </a:fld>
            <a:endParaRPr lang="en-US">
              <a:solidFill>
                <a:schemeClr val="bg1"/>
              </a:solidFill>
            </a:endParaRPr>
          </a:p>
        </p:txBody>
      </p:sp>
      <p:pic>
        <p:nvPicPr>
          <p:cNvPr id="1026" name="Picture 2">
            <a:extLst>
              <a:ext uri="{FF2B5EF4-FFF2-40B4-BE49-F238E27FC236}">
                <a16:creationId xmlns:a16="http://schemas.microsoft.com/office/drawing/2014/main" id="{53CBE9C4-9C38-A250-A08C-7F84A3513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698" y="1389277"/>
            <a:ext cx="6561302" cy="4473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CC9FF8-78D8-60F8-4FC9-2713223D27E5}"/>
              </a:ext>
            </a:extLst>
          </p:cNvPr>
          <p:cNvSpPr txBox="1"/>
          <p:nvPr/>
        </p:nvSpPr>
        <p:spPr>
          <a:xfrm>
            <a:off x="6389226" y="6327223"/>
            <a:ext cx="5883797" cy="307777"/>
          </a:xfrm>
          <a:prstGeom prst="rect">
            <a:avLst/>
          </a:prstGeom>
          <a:noFill/>
        </p:spPr>
        <p:txBody>
          <a:bodyPr wrap="square" rtlCol="0">
            <a:spAutoFit/>
          </a:bodyPr>
          <a:lstStyle/>
          <a:p>
            <a:r>
              <a:rPr lang="en-US" sz="1400"/>
              <a:t>Source: EPA: Maps of Status with Water Reuse Regulations or Guidelines</a:t>
            </a:r>
          </a:p>
        </p:txBody>
      </p:sp>
    </p:spTree>
    <p:extLst>
      <p:ext uri="{BB962C8B-B14F-4D97-AF65-F5344CB8AC3E}">
        <p14:creationId xmlns:p14="http://schemas.microsoft.com/office/powerpoint/2010/main" val="63925936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200" y="362285"/>
            <a:ext cx="10515600" cy="882991"/>
          </a:xfrm>
        </p:spPr>
        <p:txBody>
          <a:bodyPr>
            <a:normAutofit fontScale="90000"/>
          </a:bodyPr>
          <a:lstStyle/>
          <a:p>
            <a:r>
              <a:rPr lang="en-US"/>
              <a:t>Regulations Status: Potable</a:t>
            </a:r>
          </a:p>
        </p:txBody>
      </p:sp>
      <p:pic>
        <p:nvPicPr>
          <p:cNvPr id="4" name="Picture 3">
            <a:extLst>
              <a:ext uri="{FF2B5EF4-FFF2-40B4-BE49-F238E27FC236}">
                <a16:creationId xmlns:a16="http://schemas.microsoft.com/office/drawing/2014/main" id="{01EC3759-F9F3-801D-D8D5-EA4F97DEE6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081" y="1548814"/>
            <a:ext cx="2721059" cy="3565676"/>
          </a:xfrm>
          <a:prstGeom prst="rect">
            <a:avLst/>
          </a:prstGeom>
        </p:spPr>
      </p:pic>
      <p:pic>
        <p:nvPicPr>
          <p:cNvPr id="5" name="Picture 4">
            <a:extLst>
              <a:ext uri="{FF2B5EF4-FFF2-40B4-BE49-F238E27FC236}">
                <a16:creationId xmlns:a16="http://schemas.microsoft.com/office/drawing/2014/main" id="{6E518AB7-E18E-EF87-176C-62BD735D2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2394" y="1554125"/>
            <a:ext cx="2492017" cy="3560365"/>
          </a:xfrm>
          <a:prstGeom prst="rect">
            <a:avLst/>
          </a:prstGeom>
          <a:ln>
            <a:solidFill>
              <a:schemeClr val="accent1"/>
            </a:solidFill>
          </a:ln>
        </p:spPr>
      </p:pic>
      <p:sp>
        <p:nvSpPr>
          <p:cNvPr id="6" name="Content Placeholder 3">
            <a:extLst>
              <a:ext uri="{FF2B5EF4-FFF2-40B4-BE49-F238E27FC236}">
                <a16:creationId xmlns:a16="http://schemas.microsoft.com/office/drawing/2014/main" id="{1726429C-57A2-A495-6703-8538BA52E6DB}"/>
              </a:ext>
            </a:extLst>
          </p:cNvPr>
          <p:cNvSpPr txBox="1">
            <a:spLocks/>
          </p:cNvSpPr>
          <p:nvPr/>
        </p:nvSpPr>
        <p:spPr>
          <a:xfrm>
            <a:off x="2081377" y="5212017"/>
            <a:ext cx="5638800" cy="400707"/>
          </a:xfrm>
          <a:prstGeom prst="rect">
            <a:avLst/>
          </a:prstGeom>
        </p:spPr>
        <p:txBody>
          <a:bodyPr vert="horz" lIns="0" tIns="0" rIns="0" bIns="0" rtlCol="0">
            <a:noAutofit/>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buNone/>
            </a:pPr>
            <a:r>
              <a:rPr lang="en-US" sz="1600" b="1">
                <a:solidFill>
                  <a:schemeClr val="tx2"/>
                </a:solidFill>
                <a:latin typeface="+mj-lt"/>
              </a:rPr>
              <a:t>US and Global Guidance</a:t>
            </a:r>
          </a:p>
        </p:txBody>
      </p:sp>
      <p:sp>
        <p:nvSpPr>
          <p:cNvPr id="7" name="TextBox 6">
            <a:extLst>
              <a:ext uri="{FF2B5EF4-FFF2-40B4-BE49-F238E27FC236}">
                <a16:creationId xmlns:a16="http://schemas.microsoft.com/office/drawing/2014/main" id="{15999E12-E3CB-6B5A-1165-03D1E4CA615C}"/>
              </a:ext>
            </a:extLst>
          </p:cNvPr>
          <p:cNvSpPr txBox="1"/>
          <p:nvPr/>
        </p:nvSpPr>
        <p:spPr>
          <a:xfrm>
            <a:off x="0" y="6281057"/>
            <a:ext cx="359229" cy="400110"/>
          </a:xfrm>
          <a:prstGeom prst="rect">
            <a:avLst/>
          </a:prstGeom>
          <a:noFill/>
        </p:spPr>
        <p:txBody>
          <a:bodyPr wrap="square" rtlCol="0">
            <a:spAutoFit/>
          </a:bodyPr>
          <a:lstStyle/>
          <a:p>
            <a:fld id="{EE4C5441-AA4F-40AD-85C5-3B639CDD09B9}" type="slidenum">
              <a:rPr lang="en-US" sz="2000" smtClean="0">
                <a:solidFill>
                  <a:schemeClr val="bg1"/>
                </a:solidFill>
              </a:rPr>
              <a:t>6</a:t>
            </a:fld>
            <a:endParaRPr lang="en-US">
              <a:solidFill>
                <a:schemeClr val="bg1"/>
              </a:solidFill>
            </a:endParaRPr>
          </a:p>
        </p:txBody>
      </p:sp>
      <p:pic>
        <p:nvPicPr>
          <p:cNvPr id="2050" name="Picture 2">
            <a:extLst>
              <a:ext uri="{FF2B5EF4-FFF2-40B4-BE49-F238E27FC236}">
                <a16:creationId xmlns:a16="http://schemas.microsoft.com/office/drawing/2014/main" id="{C6F83526-BABD-DB7D-A04D-6E7949A4C6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7" r="2532"/>
          <a:stretch/>
        </p:blipFill>
        <p:spPr bwMode="auto">
          <a:xfrm>
            <a:off x="5624411" y="1403562"/>
            <a:ext cx="6417119" cy="45340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87626-AD4C-854B-99ED-4379E5A7C633}"/>
              </a:ext>
            </a:extLst>
          </p:cNvPr>
          <p:cNvSpPr txBox="1"/>
          <p:nvPr/>
        </p:nvSpPr>
        <p:spPr>
          <a:xfrm>
            <a:off x="6308203" y="6187938"/>
            <a:ext cx="5883797" cy="307777"/>
          </a:xfrm>
          <a:prstGeom prst="rect">
            <a:avLst/>
          </a:prstGeom>
          <a:noFill/>
        </p:spPr>
        <p:txBody>
          <a:bodyPr wrap="square" rtlCol="0">
            <a:spAutoFit/>
          </a:bodyPr>
          <a:lstStyle/>
          <a:p>
            <a:r>
              <a:rPr lang="en-US" sz="1400"/>
              <a:t>Source: EPA: Maps of Status with Water Reuse Regulations or Guidelines</a:t>
            </a:r>
          </a:p>
        </p:txBody>
      </p:sp>
    </p:spTree>
    <p:extLst>
      <p:ext uri="{BB962C8B-B14F-4D97-AF65-F5344CB8AC3E}">
        <p14:creationId xmlns:p14="http://schemas.microsoft.com/office/powerpoint/2010/main" val="208067983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461460" y="255808"/>
            <a:ext cx="10515600" cy="1079761"/>
          </a:xfrm>
        </p:spPr>
        <p:txBody>
          <a:bodyPr/>
          <a:lstStyle/>
          <a:p>
            <a:r>
              <a:rPr lang="en-US"/>
              <a:t>Traditional Reuse Planning</a:t>
            </a:r>
          </a:p>
        </p:txBody>
      </p:sp>
      <p:sp>
        <p:nvSpPr>
          <p:cNvPr id="4" name="TextBox 3">
            <a:extLst>
              <a:ext uri="{FF2B5EF4-FFF2-40B4-BE49-F238E27FC236}">
                <a16:creationId xmlns:a16="http://schemas.microsoft.com/office/drawing/2014/main" id="{53D93F52-642D-E5D7-D3BE-450DD88B25BA}"/>
              </a:ext>
            </a:extLst>
          </p:cNvPr>
          <p:cNvSpPr txBox="1"/>
          <p:nvPr/>
        </p:nvSpPr>
        <p:spPr>
          <a:xfrm>
            <a:off x="1124902" y="2060424"/>
            <a:ext cx="9942196" cy="3261855"/>
          </a:xfrm>
          <a:prstGeom prst="rect">
            <a:avLst/>
          </a:prstGeom>
          <a:noFill/>
        </p:spPr>
        <p:txBody>
          <a:bodyPr wrap="square" rtlCol="0">
            <a:spAutoFit/>
          </a:bodyPr>
          <a:lstStyle/>
          <a:p>
            <a:pPr marL="517525" indent="-517525">
              <a:lnSpc>
                <a:spcPct val="150000"/>
              </a:lnSpc>
              <a:buClr>
                <a:schemeClr val="accent6"/>
              </a:buClr>
              <a:buFont typeface="Wingdings" panose="05000000000000000000" pitchFamily="2" charset="2"/>
              <a:buChar char="v"/>
            </a:pPr>
            <a:r>
              <a:rPr lang="en-US" sz="2800"/>
              <a:t>Non-potable reuse</a:t>
            </a:r>
          </a:p>
          <a:p>
            <a:pPr marL="974725" lvl="1" indent="-517525">
              <a:lnSpc>
                <a:spcPct val="150000"/>
              </a:lnSpc>
              <a:buClr>
                <a:schemeClr val="accent6"/>
              </a:buClr>
              <a:buFont typeface="Wingdings" panose="05000000000000000000" pitchFamily="2" charset="2"/>
              <a:buChar char="§"/>
            </a:pPr>
            <a:r>
              <a:rPr lang="en-US" sz="2800"/>
              <a:t>Large Water Users</a:t>
            </a:r>
          </a:p>
          <a:p>
            <a:pPr marL="974725" lvl="1" indent="-517525">
              <a:lnSpc>
                <a:spcPct val="150000"/>
              </a:lnSpc>
              <a:buClr>
                <a:schemeClr val="accent6"/>
              </a:buClr>
              <a:buFont typeface="Wingdings" panose="05000000000000000000" pitchFamily="2" charset="2"/>
              <a:buChar char="§"/>
            </a:pPr>
            <a:r>
              <a:rPr lang="en-US" sz="2800"/>
              <a:t>Outdoor water use</a:t>
            </a:r>
          </a:p>
          <a:p>
            <a:pPr marL="974725" lvl="1" indent="-517525">
              <a:lnSpc>
                <a:spcPct val="150000"/>
              </a:lnSpc>
              <a:buClr>
                <a:schemeClr val="accent6"/>
              </a:buClr>
              <a:buFont typeface="Wingdings" panose="05000000000000000000" pitchFamily="2" charset="2"/>
              <a:buChar char="§"/>
            </a:pPr>
            <a:r>
              <a:rPr lang="en-US" sz="2800"/>
              <a:t>Geospatial Analysis</a:t>
            </a:r>
          </a:p>
          <a:p>
            <a:pPr marL="974725" lvl="1" indent="-517525">
              <a:lnSpc>
                <a:spcPct val="150000"/>
              </a:lnSpc>
              <a:buClr>
                <a:schemeClr val="accent6"/>
              </a:buClr>
              <a:buFont typeface="Wingdings" panose="05000000000000000000" pitchFamily="2" charset="2"/>
              <a:buChar char="§"/>
            </a:pPr>
            <a:r>
              <a:rPr lang="en-US" sz="2800"/>
              <a:t>Storage Evaluation</a:t>
            </a:r>
          </a:p>
        </p:txBody>
      </p:sp>
      <p:sp>
        <p:nvSpPr>
          <p:cNvPr id="3" name="Rectangle: Rounded Corners 2" descr="Residential complex of apartment buildings with doors leading to balconies, along treelined paved pathway with bicycles">
            <a:extLst>
              <a:ext uri="{FF2B5EF4-FFF2-40B4-BE49-F238E27FC236}">
                <a16:creationId xmlns:a16="http://schemas.microsoft.com/office/drawing/2014/main" id="{F49EE66D-2A74-117A-B411-E1B0AEE86197}"/>
              </a:ext>
            </a:extLst>
          </p:cNvPr>
          <p:cNvSpPr/>
          <p:nvPr/>
        </p:nvSpPr>
        <p:spPr>
          <a:xfrm>
            <a:off x="6096000" y="1411566"/>
            <a:ext cx="1575889" cy="1575889"/>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Rectangle: Rounded Corners 4" descr="Ground view of backyard sprinkler">
            <a:extLst>
              <a:ext uri="{FF2B5EF4-FFF2-40B4-BE49-F238E27FC236}">
                <a16:creationId xmlns:a16="http://schemas.microsoft.com/office/drawing/2014/main" id="{AF19F7C1-7CAF-3D65-E929-57F7A9D2A9D5}"/>
              </a:ext>
            </a:extLst>
          </p:cNvPr>
          <p:cNvSpPr/>
          <p:nvPr/>
        </p:nvSpPr>
        <p:spPr>
          <a:xfrm>
            <a:off x="8863512" y="1411565"/>
            <a:ext cx="1575889" cy="1575889"/>
          </a:xfrm>
          <a:prstGeom prst="roundRect">
            <a:avLst>
              <a:gd name="adj" fmla="val 10000"/>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Rectangle: Rounded Corners 5">
            <a:extLst>
              <a:ext uri="{FF2B5EF4-FFF2-40B4-BE49-F238E27FC236}">
                <a16:creationId xmlns:a16="http://schemas.microsoft.com/office/drawing/2014/main" id="{0CC7A0C3-1B1E-CF10-A14A-22BDB92F3683}"/>
              </a:ext>
            </a:extLst>
          </p:cNvPr>
          <p:cNvSpPr/>
          <p:nvPr/>
        </p:nvSpPr>
        <p:spPr>
          <a:xfrm>
            <a:off x="6096000" y="3691353"/>
            <a:ext cx="1575889" cy="1575889"/>
          </a:xfrm>
          <a:prstGeom prst="roundRect">
            <a:avLst>
              <a:gd name="adj" fmla="val 10000"/>
            </a:avLst>
          </a:prstGeom>
          <a:blipFill rotWithShape="1">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Rectangle: Rounded Corners 6">
            <a:extLst>
              <a:ext uri="{FF2B5EF4-FFF2-40B4-BE49-F238E27FC236}">
                <a16:creationId xmlns:a16="http://schemas.microsoft.com/office/drawing/2014/main" id="{A921C6A1-3861-A6A1-28D4-B165D89CAEDE}"/>
              </a:ext>
            </a:extLst>
          </p:cNvPr>
          <p:cNvSpPr/>
          <p:nvPr/>
        </p:nvSpPr>
        <p:spPr>
          <a:xfrm>
            <a:off x="8863511" y="3691352"/>
            <a:ext cx="1575889" cy="1575889"/>
          </a:xfrm>
          <a:prstGeom prst="roundRect">
            <a:avLst>
              <a:gd name="adj" fmla="val 10000"/>
            </a:avLst>
          </a:prstGeom>
          <a:blipFill>
            <a:blip r:embed="rId7"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23C8CF2A-C181-89FD-A35A-1C51964A6104}"/>
              </a:ext>
            </a:extLst>
          </p:cNvPr>
          <p:cNvSpPr txBox="1"/>
          <p:nvPr/>
        </p:nvSpPr>
        <p:spPr>
          <a:xfrm>
            <a:off x="0" y="6291943"/>
            <a:ext cx="359229" cy="400110"/>
          </a:xfrm>
          <a:prstGeom prst="rect">
            <a:avLst/>
          </a:prstGeom>
          <a:noFill/>
        </p:spPr>
        <p:txBody>
          <a:bodyPr wrap="square" rtlCol="0">
            <a:spAutoFit/>
          </a:bodyPr>
          <a:lstStyle/>
          <a:p>
            <a:fld id="{EE4C5441-AA4F-40AD-85C5-3B639CDD09B9}" type="slidenum">
              <a:rPr lang="en-US" sz="2000" smtClean="0">
                <a:solidFill>
                  <a:schemeClr val="bg1"/>
                </a:solidFill>
              </a:rPr>
              <a:t>7</a:t>
            </a:fld>
            <a:endParaRPr lang="en-US">
              <a:solidFill>
                <a:schemeClr val="bg1"/>
              </a:solidFill>
            </a:endParaRPr>
          </a:p>
        </p:txBody>
      </p:sp>
    </p:spTree>
    <p:extLst>
      <p:ext uri="{BB962C8B-B14F-4D97-AF65-F5344CB8AC3E}">
        <p14:creationId xmlns:p14="http://schemas.microsoft.com/office/powerpoint/2010/main" val="150430659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838199" y="61763"/>
            <a:ext cx="10515600" cy="917937"/>
          </a:xfrm>
        </p:spPr>
        <p:txBody>
          <a:bodyPr>
            <a:normAutofit fontScale="90000"/>
          </a:bodyPr>
          <a:lstStyle/>
          <a:p>
            <a:r>
              <a:rPr lang="en-US"/>
              <a:t>Overall Planning Framework</a:t>
            </a:r>
          </a:p>
        </p:txBody>
      </p:sp>
      <p:grpSp>
        <p:nvGrpSpPr>
          <p:cNvPr id="8" name="Group 7">
            <a:extLst>
              <a:ext uri="{FF2B5EF4-FFF2-40B4-BE49-F238E27FC236}">
                <a16:creationId xmlns:a16="http://schemas.microsoft.com/office/drawing/2014/main" id="{FAD8BA93-7B63-B934-7FBC-3B59671A0E45}"/>
              </a:ext>
            </a:extLst>
          </p:cNvPr>
          <p:cNvGrpSpPr/>
          <p:nvPr/>
        </p:nvGrpSpPr>
        <p:grpSpPr>
          <a:xfrm>
            <a:off x="3330979" y="1048566"/>
            <a:ext cx="5336659" cy="4925681"/>
            <a:chOff x="3541322" y="1583404"/>
            <a:chExt cx="4377129" cy="4250267"/>
          </a:xfrm>
        </p:grpSpPr>
        <p:sp>
          <p:nvSpPr>
            <p:cNvPr id="9" name="Rectangle 8">
              <a:extLst>
                <a:ext uri="{FF2B5EF4-FFF2-40B4-BE49-F238E27FC236}">
                  <a16:creationId xmlns:a16="http://schemas.microsoft.com/office/drawing/2014/main" id="{85DE7BB6-361E-C1B5-1FA9-BB79D00B5500}"/>
                </a:ext>
              </a:extLst>
            </p:cNvPr>
            <p:cNvSpPr/>
            <p:nvPr/>
          </p:nvSpPr>
          <p:spPr>
            <a:xfrm>
              <a:off x="3699934" y="3708538"/>
              <a:ext cx="2093384" cy="21251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E222821-DF67-9997-9180-365BF5214073}"/>
                </a:ext>
              </a:extLst>
            </p:cNvPr>
            <p:cNvSpPr/>
            <p:nvPr/>
          </p:nvSpPr>
          <p:spPr>
            <a:xfrm rot="10800000">
              <a:off x="5365750" y="3697658"/>
              <a:ext cx="2552701" cy="2125133"/>
            </a:xfrm>
            <a:custGeom>
              <a:avLst/>
              <a:gdLst>
                <a:gd name="connsiteX0" fmla="*/ 0 w 2552701"/>
                <a:gd name="connsiteY0" fmla="*/ 0 h 2125133"/>
                <a:gd name="connsiteX1" fmla="*/ 2121408 w 2552701"/>
                <a:gd name="connsiteY1" fmla="*/ 0 h 2125133"/>
                <a:gd name="connsiteX2" fmla="*/ 2121408 w 2552701"/>
                <a:gd name="connsiteY2" fmla="*/ 795043 h 2125133"/>
                <a:gd name="connsiteX3" fmla="*/ 2135140 w 2552701"/>
                <a:gd name="connsiteY3" fmla="*/ 787117 h 2125133"/>
                <a:gd name="connsiteX4" fmla="*/ 2252134 w 2552701"/>
                <a:gd name="connsiteY4" fmla="*/ 762000 h 2125133"/>
                <a:gd name="connsiteX5" fmla="*/ 2552701 w 2552701"/>
                <a:gd name="connsiteY5" fmla="*/ 1081617 h 2125133"/>
                <a:gd name="connsiteX6" fmla="*/ 2252134 w 2552701"/>
                <a:gd name="connsiteY6" fmla="*/ 1401234 h 2125133"/>
                <a:gd name="connsiteX7" fmla="*/ 2135140 w 2552701"/>
                <a:gd name="connsiteY7" fmla="*/ 1376117 h 2125133"/>
                <a:gd name="connsiteX8" fmla="*/ 2121408 w 2552701"/>
                <a:gd name="connsiteY8" fmla="*/ 1368191 h 2125133"/>
                <a:gd name="connsiteX9" fmla="*/ 2121408 w 2552701"/>
                <a:gd name="connsiteY9" fmla="*/ 2125133 h 2125133"/>
                <a:gd name="connsiteX10" fmla="*/ 0 w 2552701"/>
                <a:gd name="connsiteY10" fmla="*/ 2125133 h 21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1" h="2125133">
                  <a:moveTo>
                    <a:pt x="0" y="0"/>
                  </a:moveTo>
                  <a:lnTo>
                    <a:pt x="2121408" y="0"/>
                  </a:lnTo>
                  <a:lnTo>
                    <a:pt x="2121408" y="795043"/>
                  </a:lnTo>
                  <a:lnTo>
                    <a:pt x="2135140" y="787117"/>
                  </a:lnTo>
                  <a:cubicBezTo>
                    <a:pt x="2171099" y="770944"/>
                    <a:pt x="2210634" y="762000"/>
                    <a:pt x="2252134" y="762000"/>
                  </a:cubicBezTo>
                  <a:cubicBezTo>
                    <a:pt x="2418133" y="762000"/>
                    <a:pt x="2552701" y="905097"/>
                    <a:pt x="2552701" y="1081617"/>
                  </a:cubicBezTo>
                  <a:cubicBezTo>
                    <a:pt x="2552701" y="1258137"/>
                    <a:pt x="2418133" y="1401234"/>
                    <a:pt x="2252134" y="1401234"/>
                  </a:cubicBezTo>
                  <a:cubicBezTo>
                    <a:pt x="2210634" y="1401234"/>
                    <a:pt x="2171099" y="1392291"/>
                    <a:pt x="2135140" y="1376117"/>
                  </a:cubicBezTo>
                  <a:lnTo>
                    <a:pt x="2121408" y="1368191"/>
                  </a:lnTo>
                  <a:lnTo>
                    <a:pt x="2121408" y="2125133"/>
                  </a:lnTo>
                  <a:lnTo>
                    <a:pt x="0" y="2125133"/>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3694777-1BD1-455E-6CC7-BB6B42B8BF80}"/>
                </a:ext>
              </a:extLst>
            </p:cNvPr>
            <p:cNvSpPr/>
            <p:nvPr/>
          </p:nvSpPr>
          <p:spPr>
            <a:xfrm rot="5400000">
              <a:off x="5579534" y="1797188"/>
              <a:ext cx="2552701" cy="2125133"/>
            </a:xfrm>
            <a:custGeom>
              <a:avLst/>
              <a:gdLst>
                <a:gd name="connsiteX0" fmla="*/ 0 w 2552701"/>
                <a:gd name="connsiteY0" fmla="*/ 0 h 2125133"/>
                <a:gd name="connsiteX1" fmla="*/ 2121408 w 2552701"/>
                <a:gd name="connsiteY1" fmla="*/ 0 h 2125133"/>
                <a:gd name="connsiteX2" fmla="*/ 2121408 w 2552701"/>
                <a:gd name="connsiteY2" fmla="*/ 795043 h 2125133"/>
                <a:gd name="connsiteX3" fmla="*/ 2135140 w 2552701"/>
                <a:gd name="connsiteY3" fmla="*/ 787117 h 2125133"/>
                <a:gd name="connsiteX4" fmla="*/ 2252134 w 2552701"/>
                <a:gd name="connsiteY4" fmla="*/ 762000 h 2125133"/>
                <a:gd name="connsiteX5" fmla="*/ 2552701 w 2552701"/>
                <a:gd name="connsiteY5" fmla="*/ 1081617 h 2125133"/>
                <a:gd name="connsiteX6" fmla="*/ 2252134 w 2552701"/>
                <a:gd name="connsiteY6" fmla="*/ 1401234 h 2125133"/>
                <a:gd name="connsiteX7" fmla="*/ 2135140 w 2552701"/>
                <a:gd name="connsiteY7" fmla="*/ 1376117 h 2125133"/>
                <a:gd name="connsiteX8" fmla="*/ 2121408 w 2552701"/>
                <a:gd name="connsiteY8" fmla="*/ 1368191 h 2125133"/>
                <a:gd name="connsiteX9" fmla="*/ 2121408 w 2552701"/>
                <a:gd name="connsiteY9" fmla="*/ 2125133 h 2125133"/>
                <a:gd name="connsiteX10" fmla="*/ 0 w 2552701"/>
                <a:gd name="connsiteY10" fmla="*/ 2125133 h 21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1" h="2125133">
                  <a:moveTo>
                    <a:pt x="0" y="0"/>
                  </a:moveTo>
                  <a:lnTo>
                    <a:pt x="2121408" y="0"/>
                  </a:lnTo>
                  <a:lnTo>
                    <a:pt x="2121408" y="795043"/>
                  </a:lnTo>
                  <a:lnTo>
                    <a:pt x="2135140" y="787117"/>
                  </a:lnTo>
                  <a:cubicBezTo>
                    <a:pt x="2171099" y="770944"/>
                    <a:pt x="2210634" y="762000"/>
                    <a:pt x="2252134" y="762000"/>
                  </a:cubicBezTo>
                  <a:cubicBezTo>
                    <a:pt x="2418133" y="762000"/>
                    <a:pt x="2552701" y="905097"/>
                    <a:pt x="2552701" y="1081617"/>
                  </a:cubicBezTo>
                  <a:cubicBezTo>
                    <a:pt x="2552701" y="1258137"/>
                    <a:pt x="2418133" y="1401234"/>
                    <a:pt x="2252134" y="1401234"/>
                  </a:cubicBezTo>
                  <a:cubicBezTo>
                    <a:pt x="2210634" y="1401234"/>
                    <a:pt x="2171099" y="1392291"/>
                    <a:pt x="2135140" y="1376117"/>
                  </a:cubicBezTo>
                  <a:lnTo>
                    <a:pt x="2121408" y="1368191"/>
                  </a:lnTo>
                  <a:lnTo>
                    <a:pt x="2121408" y="2125133"/>
                  </a:lnTo>
                  <a:lnTo>
                    <a:pt x="0" y="21251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3F35EBF-E7EA-CB62-A8C7-2267C75E0571}"/>
                </a:ext>
              </a:extLst>
            </p:cNvPr>
            <p:cNvSpPr/>
            <p:nvPr/>
          </p:nvSpPr>
          <p:spPr>
            <a:xfrm>
              <a:off x="3699934" y="1583405"/>
              <a:ext cx="2552701" cy="2125133"/>
            </a:xfrm>
            <a:custGeom>
              <a:avLst/>
              <a:gdLst>
                <a:gd name="connsiteX0" fmla="*/ 0 w 2552701"/>
                <a:gd name="connsiteY0" fmla="*/ 0 h 2125133"/>
                <a:gd name="connsiteX1" fmla="*/ 2121408 w 2552701"/>
                <a:gd name="connsiteY1" fmla="*/ 0 h 2125133"/>
                <a:gd name="connsiteX2" fmla="*/ 2121408 w 2552701"/>
                <a:gd name="connsiteY2" fmla="*/ 795043 h 2125133"/>
                <a:gd name="connsiteX3" fmla="*/ 2135140 w 2552701"/>
                <a:gd name="connsiteY3" fmla="*/ 787117 h 2125133"/>
                <a:gd name="connsiteX4" fmla="*/ 2252134 w 2552701"/>
                <a:gd name="connsiteY4" fmla="*/ 762000 h 2125133"/>
                <a:gd name="connsiteX5" fmla="*/ 2552701 w 2552701"/>
                <a:gd name="connsiteY5" fmla="*/ 1081617 h 2125133"/>
                <a:gd name="connsiteX6" fmla="*/ 2252134 w 2552701"/>
                <a:gd name="connsiteY6" fmla="*/ 1401234 h 2125133"/>
                <a:gd name="connsiteX7" fmla="*/ 2135140 w 2552701"/>
                <a:gd name="connsiteY7" fmla="*/ 1376117 h 2125133"/>
                <a:gd name="connsiteX8" fmla="*/ 2121408 w 2552701"/>
                <a:gd name="connsiteY8" fmla="*/ 1368191 h 2125133"/>
                <a:gd name="connsiteX9" fmla="*/ 2121408 w 2552701"/>
                <a:gd name="connsiteY9" fmla="*/ 2125133 h 2125133"/>
                <a:gd name="connsiteX10" fmla="*/ 0 w 2552701"/>
                <a:gd name="connsiteY10" fmla="*/ 2125133 h 21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1" h="2125133">
                  <a:moveTo>
                    <a:pt x="0" y="0"/>
                  </a:moveTo>
                  <a:lnTo>
                    <a:pt x="2121408" y="0"/>
                  </a:lnTo>
                  <a:lnTo>
                    <a:pt x="2121408" y="795043"/>
                  </a:lnTo>
                  <a:lnTo>
                    <a:pt x="2135140" y="787117"/>
                  </a:lnTo>
                  <a:cubicBezTo>
                    <a:pt x="2171099" y="770944"/>
                    <a:pt x="2210634" y="762000"/>
                    <a:pt x="2252134" y="762000"/>
                  </a:cubicBezTo>
                  <a:cubicBezTo>
                    <a:pt x="2418133" y="762000"/>
                    <a:pt x="2552701" y="905097"/>
                    <a:pt x="2552701" y="1081617"/>
                  </a:cubicBezTo>
                  <a:cubicBezTo>
                    <a:pt x="2552701" y="1258137"/>
                    <a:pt x="2418133" y="1401234"/>
                    <a:pt x="2252134" y="1401234"/>
                  </a:cubicBezTo>
                  <a:cubicBezTo>
                    <a:pt x="2210634" y="1401234"/>
                    <a:pt x="2171099" y="1392291"/>
                    <a:pt x="2135140" y="1376117"/>
                  </a:cubicBezTo>
                  <a:lnTo>
                    <a:pt x="2121408" y="1368191"/>
                  </a:lnTo>
                  <a:lnTo>
                    <a:pt x="2121408" y="2125133"/>
                  </a:lnTo>
                  <a:lnTo>
                    <a:pt x="0" y="2125133"/>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48ACF381-131C-7B56-2210-298A4F26A422}"/>
                </a:ext>
              </a:extLst>
            </p:cNvPr>
            <p:cNvGrpSpPr/>
            <p:nvPr/>
          </p:nvGrpSpPr>
          <p:grpSpPr>
            <a:xfrm>
              <a:off x="5376163" y="3282928"/>
              <a:ext cx="914587" cy="914400"/>
              <a:chOff x="8620996" y="2441432"/>
              <a:chExt cx="1822824" cy="1822735"/>
            </a:xfrm>
          </p:grpSpPr>
          <p:sp>
            <p:nvSpPr>
              <p:cNvPr id="20" name="Arrow: Circular 19">
                <a:extLst>
                  <a:ext uri="{FF2B5EF4-FFF2-40B4-BE49-F238E27FC236}">
                    <a16:creationId xmlns:a16="http://schemas.microsoft.com/office/drawing/2014/main" id="{48360619-507D-3702-AA93-1F675CD7864A}"/>
                  </a:ext>
                </a:extLst>
              </p:cNvPr>
              <p:cNvSpPr/>
              <p:nvPr/>
            </p:nvSpPr>
            <p:spPr>
              <a:xfrm rot="10800000">
                <a:off x="8620996" y="2441432"/>
                <a:ext cx="1822824" cy="1822735"/>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Arrow: Circular 20">
                <a:extLst>
                  <a:ext uri="{FF2B5EF4-FFF2-40B4-BE49-F238E27FC236}">
                    <a16:creationId xmlns:a16="http://schemas.microsoft.com/office/drawing/2014/main" id="{16E459DF-4B97-DF9D-2DEF-0B4141E19C68}"/>
                  </a:ext>
                </a:extLst>
              </p:cNvPr>
              <p:cNvSpPr/>
              <p:nvPr/>
            </p:nvSpPr>
            <p:spPr>
              <a:xfrm>
                <a:off x="8620996" y="2441432"/>
                <a:ext cx="1822824" cy="1822735"/>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14" name="TextBox 13">
              <a:extLst>
                <a:ext uri="{FF2B5EF4-FFF2-40B4-BE49-F238E27FC236}">
                  <a16:creationId xmlns:a16="http://schemas.microsoft.com/office/drawing/2014/main" id="{78BB26AA-FE13-3E44-481E-B5E71B3455D5}"/>
                </a:ext>
              </a:extLst>
            </p:cNvPr>
            <p:cNvSpPr txBox="1"/>
            <p:nvPr/>
          </p:nvSpPr>
          <p:spPr>
            <a:xfrm>
              <a:off x="3541322" y="4259327"/>
              <a:ext cx="2093384" cy="1200329"/>
            </a:xfrm>
            <a:prstGeom prst="rect">
              <a:avLst/>
            </a:prstGeom>
            <a:noFill/>
          </p:spPr>
          <p:txBody>
            <a:bodyPr wrap="square" rtlCol="0">
              <a:spAutoFit/>
            </a:bodyPr>
            <a:lstStyle/>
            <a:p>
              <a:pPr marL="285750" indent="-285750" algn="ctr">
                <a:buFont typeface="Wingdings" panose="05000000000000000000" pitchFamily="2" charset="2"/>
                <a:buChar char="§"/>
              </a:pPr>
              <a:r>
                <a:rPr lang="en-US">
                  <a:solidFill>
                    <a:schemeClr val="bg1"/>
                  </a:solidFill>
                </a:rPr>
                <a:t>Reuse Master Plan</a:t>
              </a:r>
            </a:p>
            <a:p>
              <a:pPr marL="285750" indent="-285750" algn="ctr">
                <a:buFont typeface="Wingdings" panose="05000000000000000000" pitchFamily="2" charset="2"/>
                <a:buChar char="§"/>
              </a:pPr>
              <a:r>
                <a:rPr lang="en-US">
                  <a:solidFill>
                    <a:schemeClr val="bg1"/>
                  </a:solidFill>
                </a:rPr>
                <a:t>Reuse Study/</a:t>
              </a:r>
            </a:p>
            <a:p>
              <a:pPr algn="ctr"/>
              <a:r>
                <a:rPr lang="en-US">
                  <a:solidFill>
                    <a:schemeClr val="bg1"/>
                  </a:solidFill>
                </a:rPr>
                <a:t>Roadmap</a:t>
              </a:r>
            </a:p>
          </p:txBody>
        </p:sp>
        <p:sp>
          <p:nvSpPr>
            <p:cNvPr id="15" name="TextBox 14">
              <a:extLst>
                <a:ext uri="{FF2B5EF4-FFF2-40B4-BE49-F238E27FC236}">
                  <a16:creationId xmlns:a16="http://schemas.microsoft.com/office/drawing/2014/main" id="{A2F48C7B-F79A-293F-4FC1-30805A3D8742}"/>
                </a:ext>
              </a:extLst>
            </p:cNvPr>
            <p:cNvSpPr txBox="1"/>
            <p:nvPr/>
          </p:nvSpPr>
          <p:spPr>
            <a:xfrm>
              <a:off x="4049183" y="2223539"/>
              <a:ext cx="1481667" cy="923330"/>
            </a:xfrm>
            <a:prstGeom prst="rect">
              <a:avLst/>
            </a:prstGeom>
            <a:noFill/>
          </p:spPr>
          <p:txBody>
            <a:bodyPr wrap="square" rtlCol="0">
              <a:spAutoFit/>
            </a:bodyPr>
            <a:lstStyle/>
            <a:p>
              <a:pPr algn="ctr"/>
              <a:r>
                <a:rPr lang="en-US">
                  <a:solidFill>
                    <a:schemeClr val="bg1"/>
                  </a:solidFill>
                </a:rPr>
                <a:t>Water/ Wastewater Master Plan</a:t>
              </a:r>
            </a:p>
          </p:txBody>
        </p:sp>
        <p:sp>
          <p:nvSpPr>
            <p:cNvPr id="16" name="TextBox 15">
              <a:extLst>
                <a:ext uri="{FF2B5EF4-FFF2-40B4-BE49-F238E27FC236}">
                  <a16:creationId xmlns:a16="http://schemas.microsoft.com/office/drawing/2014/main" id="{02A386E5-CE9B-D6A7-7D84-C1BB11B6AE8E}"/>
                </a:ext>
              </a:extLst>
            </p:cNvPr>
            <p:cNvSpPr txBox="1"/>
            <p:nvPr/>
          </p:nvSpPr>
          <p:spPr>
            <a:xfrm>
              <a:off x="6252635" y="4361290"/>
              <a:ext cx="1481667" cy="1200329"/>
            </a:xfrm>
            <a:prstGeom prst="rect">
              <a:avLst/>
            </a:prstGeom>
            <a:noFill/>
          </p:spPr>
          <p:txBody>
            <a:bodyPr wrap="square" rtlCol="0">
              <a:spAutoFit/>
            </a:bodyPr>
            <a:lstStyle/>
            <a:p>
              <a:pPr algn="ctr"/>
              <a:r>
                <a:rPr lang="en-US">
                  <a:solidFill>
                    <a:schemeClr val="bg1"/>
                  </a:solidFill>
                </a:rPr>
                <a:t>Integrated Water Resources Plan (IWRP)</a:t>
              </a:r>
            </a:p>
          </p:txBody>
        </p:sp>
        <p:sp>
          <p:nvSpPr>
            <p:cNvPr id="17" name="TextBox 16">
              <a:extLst>
                <a:ext uri="{FF2B5EF4-FFF2-40B4-BE49-F238E27FC236}">
                  <a16:creationId xmlns:a16="http://schemas.microsoft.com/office/drawing/2014/main" id="{F8188F82-3904-22D2-A5A0-283310FF177B}"/>
                </a:ext>
              </a:extLst>
            </p:cNvPr>
            <p:cNvSpPr txBox="1"/>
            <p:nvPr/>
          </p:nvSpPr>
          <p:spPr>
            <a:xfrm>
              <a:off x="6330971" y="2452767"/>
              <a:ext cx="1481667" cy="646331"/>
            </a:xfrm>
            <a:prstGeom prst="rect">
              <a:avLst/>
            </a:prstGeom>
            <a:noFill/>
          </p:spPr>
          <p:txBody>
            <a:bodyPr wrap="square" rtlCol="0">
              <a:spAutoFit/>
            </a:bodyPr>
            <a:lstStyle/>
            <a:p>
              <a:pPr algn="ctr"/>
              <a:r>
                <a:rPr lang="en-US">
                  <a:solidFill>
                    <a:schemeClr val="bg1"/>
                  </a:solidFill>
                </a:rPr>
                <a:t>One Water Plan</a:t>
              </a:r>
            </a:p>
          </p:txBody>
        </p:sp>
        <p:sp>
          <p:nvSpPr>
            <p:cNvPr id="18" name="Right Triangle 34">
              <a:extLst>
                <a:ext uri="{FF2B5EF4-FFF2-40B4-BE49-F238E27FC236}">
                  <a16:creationId xmlns:a16="http://schemas.microsoft.com/office/drawing/2014/main" id="{1322223B-553D-D32A-6CFB-ADA0FCF3E6EB}"/>
                </a:ext>
              </a:extLst>
            </p:cNvPr>
            <p:cNvSpPr/>
            <p:nvPr/>
          </p:nvSpPr>
          <p:spPr>
            <a:xfrm rot="1858972">
              <a:off x="5718028" y="3293321"/>
              <a:ext cx="165100" cy="195315"/>
            </a:xfrm>
            <a:custGeom>
              <a:avLst/>
              <a:gdLst>
                <a:gd name="connsiteX0" fmla="*/ 0 w 206523"/>
                <a:gd name="connsiteY0" fmla="*/ 273003 h 273003"/>
                <a:gd name="connsiteX1" fmla="*/ 0 w 206523"/>
                <a:gd name="connsiteY1" fmla="*/ 0 h 273003"/>
                <a:gd name="connsiteX2" fmla="*/ 206523 w 206523"/>
                <a:gd name="connsiteY2" fmla="*/ 273003 h 273003"/>
                <a:gd name="connsiteX3" fmla="*/ 0 w 206523"/>
                <a:gd name="connsiteY3" fmla="*/ 273003 h 273003"/>
                <a:gd name="connsiteX0" fmla="*/ 0 w 274257"/>
                <a:gd name="connsiteY0" fmla="*/ 268770 h 273003"/>
                <a:gd name="connsiteX1" fmla="*/ 67734 w 274257"/>
                <a:gd name="connsiteY1" fmla="*/ 0 h 273003"/>
                <a:gd name="connsiteX2" fmla="*/ 274257 w 274257"/>
                <a:gd name="connsiteY2" fmla="*/ 273003 h 273003"/>
                <a:gd name="connsiteX3" fmla="*/ 0 w 274257"/>
                <a:gd name="connsiteY3" fmla="*/ 268770 h 273003"/>
                <a:gd name="connsiteX0" fmla="*/ 0 w 240390"/>
                <a:gd name="connsiteY0" fmla="*/ 268770 h 285703"/>
                <a:gd name="connsiteX1" fmla="*/ 67734 w 240390"/>
                <a:gd name="connsiteY1" fmla="*/ 0 h 285703"/>
                <a:gd name="connsiteX2" fmla="*/ 240390 w 240390"/>
                <a:gd name="connsiteY2" fmla="*/ 285703 h 285703"/>
                <a:gd name="connsiteX3" fmla="*/ 0 w 240390"/>
                <a:gd name="connsiteY3" fmla="*/ 268770 h 285703"/>
              </a:gdLst>
              <a:ahLst/>
              <a:cxnLst>
                <a:cxn ang="0">
                  <a:pos x="connsiteX0" y="connsiteY0"/>
                </a:cxn>
                <a:cxn ang="0">
                  <a:pos x="connsiteX1" y="connsiteY1"/>
                </a:cxn>
                <a:cxn ang="0">
                  <a:pos x="connsiteX2" y="connsiteY2"/>
                </a:cxn>
                <a:cxn ang="0">
                  <a:pos x="connsiteX3" y="connsiteY3"/>
                </a:cxn>
              </a:cxnLst>
              <a:rect l="l" t="t" r="r" b="b"/>
              <a:pathLst>
                <a:path w="240390" h="285703">
                  <a:moveTo>
                    <a:pt x="0" y="268770"/>
                  </a:moveTo>
                  <a:lnTo>
                    <a:pt x="67734" y="0"/>
                  </a:lnTo>
                  <a:lnTo>
                    <a:pt x="240390" y="285703"/>
                  </a:lnTo>
                  <a:lnTo>
                    <a:pt x="0" y="268770"/>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34">
              <a:extLst>
                <a:ext uri="{FF2B5EF4-FFF2-40B4-BE49-F238E27FC236}">
                  <a16:creationId xmlns:a16="http://schemas.microsoft.com/office/drawing/2014/main" id="{E689D567-1B45-80E6-AC3D-0917F74F7BCE}"/>
                </a:ext>
              </a:extLst>
            </p:cNvPr>
            <p:cNvSpPr/>
            <p:nvPr/>
          </p:nvSpPr>
          <p:spPr>
            <a:xfrm rot="12651175">
              <a:off x="5750906" y="3986952"/>
              <a:ext cx="165100" cy="195315"/>
            </a:xfrm>
            <a:custGeom>
              <a:avLst/>
              <a:gdLst>
                <a:gd name="connsiteX0" fmla="*/ 0 w 206523"/>
                <a:gd name="connsiteY0" fmla="*/ 273003 h 273003"/>
                <a:gd name="connsiteX1" fmla="*/ 0 w 206523"/>
                <a:gd name="connsiteY1" fmla="*/ 0 h 273003"/>
                <a:gd name="connsiteX2" fmla="*/ 206523 w 206523"/>
                <a:gd name="connsiteY2" fmla="*/ 273003 h 273003"/>
                <a:gd name="connsiteX3" fmla="*/ 0 w 206523"/>
                <a:gd name="connsiteY3" fmla="*/ 273003 h 273003"/>
                <a:gd name="connsiteX0" fmla="*/ 0 w 274257"/>
                <a:gd name="connsiteY0" fmla="*/ 268770 h 273003"/>
                <a:gd name="connsiteX1" fmla="*/ 67734 w 274257"/>
                <a:gd name="connsiteY1" fmla="*/ 0 h 273003"/>
                <a:gd name="connsiteX2" fmla="*/ 274257 w 274257"/>
                <a:gd name="connsiteY2" fmla="*/ 273003 h 273003"/>
                <a:gd name="connsiteX3" fmla="*/ 0 w 274257"/>
                <a:gd name="connsiteY3" fmla="*/ 268770 h 273003"/>
                <a:gd name="connsiteX0" fmla="*/ 0 w 240390"/>
                <a:gd name="connsiteY0" fmla="*/ 268770 h 285703"/>
                <a:gd name="connsiteX1" fmla="*/ 67734 w 240390"/>
                <a:gd name="connsiteY1" fmla="*/ 0 h 285703"/>
                <a:gd name="connsiteX2" fmla="*/ 240390 w 240390"/>
                <a:gd name="connsiteY2" fmla="*/ 285703 h 285703"/>
                <a:gd name="connsiteX3" fmla="*/ 0 w 240390"/>
                <a:gd name="connsiteY3" fmla="*/ 268770 h 285703"/>
              </a:gdLst>
              <a:ahLst/>
              <a:cxnLst>
                <a:cxn ang="0">
                  <a:pos x="connsiteX0" y="connsiteY0"/>
                </a:cxn>
                <a:cxn ang="0">
                  <a:pos x="connsiteX1" y="connsiteY1"/>
                </a:cxn>
                <a:cxn ang="0">
                  <a:pos x="connsiteX2" y="connsiteY2"/>
                </a:cxn>
                <a:cxn ang="0">
                  <a:pos x="connsiteX3" y="connsiteY3"/>
                </a:cxn>
              </a:cxnLst>
              <a:rect l="l" t="t" r="r" b="b"/>
              <a:pathLst>
                <a:path w="240390" h="285703">
                  <a:moveTo>
                    <a:pt x="0" y="268770"/>
                  </a:moveTo>
                  <a:lnTo>
                    <a:pt x="67734" y="0"/>
                  </a:lnTo>
                  <a:lnTo>
                    <a:pt x="240390" y="285703"/>
                  </a:lnTo>
                  <a:lnTo>
                    <a:pt x="0" y="268770"/>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333163F-868B-AB5D-F8F5-BD1362964F91}"/>
              </a:ext>
            </a:extLst>
          </p:cNvPr>
          <p:cNvSpPr txBox="1"/>
          <p:nvPr/>
        </p:nvSpPr>
        <p:spPr>
          <a:xfrm>
            <a:off x="0" y="6281057"/>
            <a:ext cx="359229" cy="400110"/>
          </a:xfrm>
          <a:prstGeom prst="rect">
            <a:avLst/>
          </a:prstGeom>
          <a:noFill/>
        </p:spPr>
        <p:txBody>
          <a:bodyPr wrap="square" rtlCol="0">
            <a:spAutoFit/>
          </a:bodyPr>
          <a:lstStyle/>
          <a:p>
            <a:fld id="{EE4C5441-AA4F-40AD-85C5-3B639CDD09B9}" type="slidenum">
              <a:rPr lang="en-US" sz="2000"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46473548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759-29D9-1B54-F43B-DC50299C8DB6}"/>
              </a:ext>
            </a:extLst>
          </p:cNvPr>
          <p:cNvSpPr>
            <a:spLocks noGrp="1"/>
          </p:cNvSpPr>
          <p:nvPr>
            <p:ph type="title"/>
          </p:nvPr>
        </p:nvSpPr>
        <p:spPr>
          <a:xfrm>
            <a:off x="479385" y="735035"/>
            <a:ext cx="10515600" cy="667312"/>
          </a:xfrm>
        </p:spPr>
        <p:txBody>
          <a:bodyPr>
            <a:noAutofit/>
          </a:bodyPr>
          <a:lstStyle/>
          <a:p>
            <a:r>
              <a:rPr lang="en-US" sz="4000"/>
              <a:t>Municipal Reuse Master Planning Process</a:t>
            </a:r>
          </a:p>
        </p:txBody>
      </p:sp>
      <p:graphicFrame>
        <p:nvGraphicFramePr>
          <p:cNvPr id="3" name="Diagram 2">
            <a:extLst>
              <a:ext uri="{FF2B5EF4-FFF2-40B4-BE49-F238E27FC236}">
                <a16:creationId xmlns:a16="http://schemas.microsoft.com/office/drawing/2014/main" id="{4593EBB8-84D5-62A0-F1FB-C4900CEEA4DD}"/>
              </a:ext>
            </a:extLst>
          </p:cNvPr>
          <p:cNvGraphicFramePr/>
          <p:nvPr>
            <p:extLst>
              <p:ext uri="{D42A27DB-BD31-4B8C-83A1-F6EECF244321}">
                <p14:modId xmlns:p14="http://schemas.microsoft.com/office/powerpoint/2010/main" val="39573393"/>
              </p:ext>
            </p:extLst>
          </p:nvPr>
        </p:nvGraphicFramePr>
        <p:xfrm>
          <a:off x="-90312" y="1402347"/>
          <a:ext cx="12758738" cy="4523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5BDC7BD-B171-7628-F9B3-36D99509EF3D}"/>
              </a:ext>
            </a:extLst>
          </p:cNvPr>
          <p:cNvSpPr txBox="1"/>
          <p:nvPr/>
        </p:nvSpPr>
        <p:spPr>
          <a:xfrm>
            <a:off x="-54430" y="6291943"/>
            <a:ext cx="631371" cy="400110"/>
          </a:xfrm>
          <a:prstGeom prst="rect">
            <a:avLst/>
          </a:prstGeom>
          <a:noFill/>
        </p:spPr>
        <p:txBody>
          <a:bodyPr wrap="square" rtlCol="0">
            <a:spAutoFit/>
          </a:bodyPr>
          <a:lstStyle/>
          <a:p>
            <a:fld id="{EE4C5441-AA4F-40AD-85C5-3B639CDD09B9}" type="slidenum">
              <a:rPr lang="en-US" sz="2000" smtClean="0">
                <a:solidFill>
                  <a:schemeClr val="bg1"/>
                </a:solidFill>
              </a:rPr>
              <a:t>9</a:t>
            </a:fld>
            <a:endParaRPr lang="en-US">
              <a:solidFill>
                <a:schemeClr val="bg1"/>
              </a:solidFill>
            </a:endParaRPr>
          </a:p>
        </p:txBody>
      </p:sp>
    </p:spTree>
    <p:extLst>
      <p:ext uri="{BB962C8B-B14F-4D97-AF65-F5344CB8AC3E}">
        <p14:creationId xmlns:p14="http://schemas.microsoft.com/office/powerpoint/2010/main" val="368906946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LFT">
  <a:themeElements>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fontScheme name="CDM Smith">
      <a:majorFont>
        <a:latin typeface="CDM Smith"/>
        <a:ea typeface=""/>
        <a:cs typeface=""/>
      </a:majorFont>
      <a:minorFont>
        <a:latin typeface="CDM Smi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randBlue">
      <a:srgbClr val="003087"/>
    </a:custClr>
    <a:custClr name="BrandGreen">
      <a:srgbClr val="7AC143"/>
    </a:custClr>
  </a:custClrLst>
  <a:extLst>
    <a:ext uri="{05A4C25C-085E-4340-85A3-A5531E510DB2}">
      <thm15:themeFamily xmlns:thm15="http://schemas.microsoft.com/office/thememl/2012/main" name="LFTpwptTemplate-2024_Master-Campaign" id="{F6A55C37-3575-4F48-8385-8458D9BF72E5}" vid="{D0CC8153-46F0-48CA-8EB2-8F9902125A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0.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1.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2.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3.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4.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5.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6.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7.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8.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19.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2.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20.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21.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22.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3.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4.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5.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6.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7.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8.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ppt/theme/themeOverride9.xml><?xml version="1.0" encoding="utf-8"?>
<a:themeOverride xmlns:a="http://schemas.openxmlformats.org/drawingml/2006/main">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26</Notes>
  <HiddenSlides>2</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LFT</vt:lpstr>
      <vt:lpstr>Water Reuse Master Planning Step One to Utilizing Reclaimed Water to Help Meet Long-term Water Supply Demands</vt:lpstr>
      <vt:lpstr>Types of Reuse</vt:lpstr>
      <vt:lpstr>Drivers for Reuse</vt:lpstr>
      <vt:lpstr>Worldwide and growing!</vt:lpstr>
      <vt:lpstr>Regulations Status: Non-Potable</vt:lpstr>
      <vt:lpstr>Regulations Status: Potable</vt:lpstr>
      <vt:lpstr>Traditional Reuse Planning</vt:lpstr>
      <vt:lpstr>Overall Planning Framework</vt:lpstr>
      <vt:lpstr>Municipal Reuse Master Planning Process</vt:lpstr>
      <vt:lpstr>PowerPoint Presentation</vt:lpstr>
      <vt:lpstr>PowerPoint Presentation</vt:lpstr>
      <vt:lpstr>PowerPoint Presentation</vt:lpstr>
      <vt:lpstr>PowerPoint Presentation</vt:lpstr>
      <vt:lpstr> Identifying Demands and Develop System Layouts</vt:lpstr>
      <vt:lpstr>PowerPoint Presentation</vt:lpstr>
      <vt:lpstr>PowerPoint Presentation</vt:lpstr>
      <vt:lpstr>PowerPoint Presentation</vt:lpstr>
      <vt:lpstr>PowerPoint Presentation</vt:lpstr>
      <vt:lpstr>Examples</vt:lpstr>
      <vt:lpstr>Provide Project Options</vt:lpstr>
      <vt:lpstr>Emerging Challenges and Opportunities</vt:lpstr>
      <vt:lpstr>Tailoring to Your Needs</vt:lpstr>
      <vt:lpstr>Take Aways</vt:lpstr>
      <vt:lpstr>“Thank You”s</vt:lpstr>
      <vt:lpstr>QUESTIONS</vt:lpstr>
      <vt:lpstr>Market Analysis – Define the Users</vt:lpstr>
      <vt:lpstr>IWRP/One Water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 Mangat</dc:creator>
  <cp:revision>1</cp:revision>
  <dcterms:created xsi:type="dcterms:W3CDTF">2025-01-28T23:33:30Z</dcterms:created>
  <dcterms:modified xsi:type="dcterms:W3CDTF">2025-07-17T22:36:02Z</dcterms:modified>
</cp:coreProperties>
</file>