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57" r:id="rId2"/>
    <p:sldId id="8830" r:id="rId3"/>
    <p:sldId id="8835" r:id="rId4"/>
    <p:sldId id="8836" r:id="rId5"/>
    <p:sldId id="8837" r:id="rId6"/>
    <p:sldId id="8838" r:id="rId7"/>
    <p:sldId id="8839" r:id="rId8"/>
    <p:sldId id="8817" r:id="rId9"/>
    <p:sldId id="477" r:id="rId10"/>
    <p:sldId id="478" r:id="rId11"/>
    <p:sldId id="501" r:id="rId12"/>
    <p:sldId id="479" r:id="rId13"/>
    <p:sldId id="514" r:id="rId14"/>
    <p:sldId id="662" r:id="rId15"/>
    <p:sldId id="666" r:id="rId16"/>
    <p:sldId id="8834" r:id="rId17"/>
    <p:sldId id="664" r:id="rId18"/>
    <p:sldId id="8840" r:id="rId19"/>
    <p:sldId id="409" r:id="rId20"/>
    <p:sldId id="407" r:id="rId21"/>
    <p:sldId id="8827" r:id="rId22"/>
    <p:sldId id="8846" r:id="rId23"/>
    <p:sldId id="8842" r:id="rId24"/>
    <p:sldId id="8844" r:id="rId25"/>
    <p:sldId id="8848" r:id="rId26"/>
    <p:sldId id="8843" r:id="rId27"/>
    <p:sldId id="8845" r:id="rId28"/>
    <p:sldId id="661" r:id="rId29"/>
  </p:sldIdLst>
  <p:sldSz cx="12192000"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79562A-82FE-CA04-FD20-47EBD3291188}" name="Salekar, Prachi" initials="SP" userId="S::SalekarPA@bv.com::32d3f565-3f43-4ffc-8380-006665eddf2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F98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9BC674-27D6-4BBE-9C48-2C50150F7E68}" v="264" dt="2025-07-17T17:42:02.7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676" autoAdjust="0"/>
  </p:normalViewPr>
  <p:slideViewPr>
    <p:cSldViewPr snapToGrid="0">
      <p:cViewPr varScale="1">
        <p:scale>
          <a:sx n="86" d="100"/>
          <a:sy n="86" d="100"/>
        </p:scale>
        <p:origin x="151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lekar, Prachi" userId="32d3f565-3f43-4ffc-8380-006665eddf28" providerId="ADAL" clId="{969BC674-27D6-4BBE-9C48-2C50150F7E68}"/>
    <pc:docChg chg="undo redo custSel addSld delSld modSld sldOrd modMainMaster">
      <pc:chgData name="Salekar, Prachi" userId="32d3f565-3f43-4ffc-8380-006665eddf28" providerId="ADAL" clId="{969BC674-27D6-4BBE-9C48-2C50150F7E68}" dt="2025-07-17T17:43:05.590" v="11178" actId="478"/>
      <pc:docMkLst>
        <pc:docMk/>
      </pc:docMkLst>
      <pc:sldChg chg="add del">
        <pc:chgData name="Salekar, Prachi" userId="32d3f565-3f43-4ffc-8380-006665eddf28" providerId="ADAL" clId="{969BC674-27D6-4BBE-9C48-2C50150F7E68}" dt="2025-07-08T00:01:05.607" v="1166" actId="47"/>
        <pc:sldMkLst>
          <pc:docMk/>
          <pc:sldMk cId="465132281" sldId="256"/>
        </pc:sldMkLst>
      </pc:sldChg>
      <pc:sldChg chg="addSp delSp modSp mod">
        <pc:chgData name="Salekar, Prachi" userId="32d3f565-3f43-4ffc-8380-006665eddf28" providerId="ADAL" clId="{969BC674-27D6-4BBE-9C48-2C50150F7E68}" dt="2025-07-17T17:43:05.590" v="11178" actId="478"/>
        <pc:sldMkLst>
          <pc:docMk/>
          <pc:sldMk cId="1060740592" sldId="257"/>
        </pc:sldMkLst>
        <pc:spChg chg="mod">
          <ac:chgData name="Salekar, Prachi" userId="32d3f565-3f43-4ffc-8380-006665eddf28" providerId="ADAL" clId="{969BC674-27D6-4BBE-9C48-2C50150F7E68}" dt="2025-07-17T17:41:42.469" v="11077" actId="14100"/>
          <ac:spMkLst>
            <pc:docMk/>
            <pc:sldMk cId="1060740592" sldId="257"/>
            <ac:spMk id="2" creationId="{1B2B00BA-A92C-3994-5C68-FEB2B852BFB9}"/>
          </ac:spMkLst>
        </pc:spChg>
        <pc:spChg chg="mod">
          <ac:chgData name="Salekar, Prachi" userId="32d3f565-3f43-4ffc-8380-006665eddf28" providerId="ADAL" clId="{969BC674-27D6-4BBE-9C48-2C50150F7E68}" dt="2025-07-17T17:43:03.023" v="11177" actId="20577"/>
          <ac:spMkLst>
            <pc:docMk/>
            <pc:sldMk cId="1060740592" sldId="257"/>
            <ac:spMk id="3" creationId="{43157BBB-C374-6CAE-5F56-F3D12AE00290}"/>
          </ac:spMkLst>
        </pc:spChg>
        <pc:spChg chg="add del mod">
          <ac:chgData name="Salekar, Prachi" userId="32d3f565-3f43-4ffc-8380-006665eddf28" providerId="ADAL" clId="{969BC674-27D6-4BBE-9C48-2C50150F7E68}" dt="2025-07-17T17:43:00.858" v="11172" actId="478"/>
          <ac:spMkLst>
            <pc:docMk/>
            <pc:sldMk cId="1060740592" sldId="257"/>
            <ac:spMk id="4" creationId="{68818227-832D-909D-1C18-4606ADCB8E49}"/>
          </ac:spMkLst>
        </pc:spChg>
        <pc:spChg chg="add del mod">
          <ac:chgData name="Salekar, Prachi" userId="32d3f565-3f43-4ffc-8380-006665eddf28" providerId="ADAL" clId="{969BC674-27D6-4BBE-9C48-2C50150F7E68}" dt="2025-07-17T17:43:05.590" v="11178" actId="478"/>
          <ac:spMkLst>
            <pc:docMk/>
            <pc:sldMk cId="1060740592" sldId="257"/>
            <ac:spMk id="5" creationId="{8208935C-E9D5-13F4-3817-2EBB1555D725}"/>
          </ac:spMkLst>
        </pc:spChg>
        <pc:spChg chg="add del mod">
          <ac:chgData name="Salekar, Prachi" userId="32d3f565-3f43-4ffc-8380-006665eddf28" providerId="ADAL" clId="{969BC674-27D6-4BBE-9C48-2C50150F7E68}" dt="2025-07-17T17:43:00.858" v="11172" actId="478"/>
          <ac:spMkLst>
            <pc:docMk/>
            <pc:sldMk cId="1060740592" sldId="257"/>
            <ac:spMk id="7" creationId="{4332EFBD-2785-F80E-DFA3-44E8EC683789}"/>
          </ac:spMkLst>
        </pc:spChg>
      </pc:sldChg>
      <pc:sldChg chg="del ord">
        <pc:chgData name="Salekar, Prachi" userId="32d3f565-3f43-4ffc-8380-006665eddf28" providerId="ADAL" clId="{969BC674-27D6-4BBE-9C48-2C50150F7E68}" dt="2025-07-08T00:06:49.365" v="1169" actId="47"/>
        <pc:sldMkLst>
          <pc:docMk/>
          <pc:sldMk cId="3700510496" sldId="258"/>
        </pc:sldMkLst>
      </pc:sldChg>
      <pc:sldChg chg="modSp del mod">
        <pc:chgData name="Salekar, Prachi" userId="32d3f565-3f43-4ffc-8380-006665eddf28" providerId="ADAL" clId="{969BC674-27D6-4BBE-9C48-2C50150F7E68}" dt="2025-07-08T00:06:48.422" v="1168" actId="47"/>
        <pc:sldMkLst>
          <pc:docMk/>
          <pc:sldMk cId="80941" sldId="296"/>
        </pc:sldMkLst>
        <pc:spChg chg="mod">
          <ac:chgData name="Salekar, Prachi" userId="32d3f565-3f43-4ffc-8380-006665eddf28" providerId="ADAL" clId="{969BC674-27D6-4BBE-9C48-2C50150F7E68}" dt="2025-07-07T21:13:32.055" v="867" actId="6549"/>
          <ac:spMkLst>
            <pc:docMk/>
            <pc:sldMk cId="80941" sldId="296"/>
            <ac:spMk id="2" creationId="{B0EAD639-BEBD-2525-DBF5-9C9DCC15F597}"/>
          </ac:spMkLst>
        </pc:spChg>
      </pc:sldChg>
      <pc:sldChg chg="addSp modSp add mod">
        <pc:chgData name="Salekar, Prachi" userId="32d3f565-3f43-4ffc-8380-006665eddf28" providerId="ADAL" clId="{969BC674-27D6-4BBE-9C48-2C50150F7E68}" dt="2025-07-08T23:11:00.799" v="6361" actId="1076"/>
        <pc:sldMkLst>
          <pc:docMk/>
          <pc:sldMk cId="3289547216" sldId="407"/>
        </pc:sldMkLst>
        <pc:spChg chg="add mod">
          <ac:chgData name="Salekar, Prachi" userId="32d3f565-3f43-4ffc-8380-006665eddf28" providerId="ADAL" clId="{969BC674-27D6-4BBE-9C48-2C50150F7E68}" dt="2025-07-08T22:42:09.189" v="6109" actId="20577"/>
          <ac:spMkLst>
            <pc:docMk/>
            <pc:sldMk cId="3289547216" sldId="407"/>
            <ac:spMk id="3" creationId="{78760334-1837-FDE3-40B9-8C00B52815C9}"/>
          </ac:spMkLst>
        </pc:spChg>
        <pc:graphicFrameChg chg="mod">
          <ac:chgData name="Salekar, Prachi" userId="32d3f565-3f43-4ffc-8380-006665eddf28" providerId="ADAL" clId="{969BC674-27D6-4BBE-9C48-2C50150F7E68}" dt="2025-07-08T22:41:03.243" v="6081" actId="113"/>
          <ac:graphicFrameMkLst>
            <pc:docMk/>
            <pc:sldMk cId="3289547216" sldId="407"/>
            <ac:graphicFrameMk id="5" creationId="{47B3BB2A-6B3B-499E-8BAE-2F380101DF76}"/>
          </ac:graphicFrameMkLst>
        </pc:graphicFrameChg>
        <pc:picChg chg="add mod">
          <ac:chgData name="Salekar, Prachi" userId="32d3f565-3f43-4ffc-8380-006665eddf28" providerId="ADAL" clId="{969BC674-27D6-4BBE-9C48-2C50150F7E68}" dt="2025-07-08T23:11:00.799" v="6361" actId="1076"/>
          <ac:picMkLst>
            <pc:docMk/>
            <pc:sldMk cId="3289547216" sldId="407"/>
            <ac:picMk id="6" creationId="{175DDCE7-AF98-D947-AE76-32B6EDBCF030}"/>
          </ac:picMkLst>
        </pc:picChg>
      </pc:sldChg>
      <pc:sldChg chg="modSp add mod">
        <pc:chgData name="Salekar, Prachi" userId="32d3f565-3f43-4ffc-8380-006665eddf28" providerId="ADAL" clId="{969BC674-27D6-4BBE-9C48-2C50150F7E68}" dt="2025-07-08T22:38:54.438" v="6065" actId="207"/>
        <pc:sldMkLst>
          <pc:docMk/>
          <pc:sldMk cId="3120355227" sldId="409"/>
        </pc:sldMkLst>
        <pc:spChg chg="mod">
          <ac:chgData name="Salekar, Prachi" userId="32d3f565-3f43-4ffc-8380-006665eddf28" providerId="ADAL" clId="{969BC674-27D6-4BBE-9C48-2C50150F7E68}" dt="2025-07-08T22:38:18.142" v="6059" actId="20577"/>
          <ac:spMkLst>
            <pc:docMk/>
            <pc:sldMk cId="3120355227" sldId="409"/>
            <ac:spMk id="2" creationId="{0690E61A-756D-4B36-98AC-5268D34E4F17}"/>
          </ac:spMkLst>
        </pc:spChg>
        <pc:graphicFrameChg chg="mod">
          <ac:chgData name="Salekar, Prachi" userId="32d3f565-3f43-4ffc-8380-006665eddf28" providerId="ADAL" clId="{969BC674-27D6-4BBE-9C48-2C50150F7E68}" dt="2025-07-08T22:38:54.438" v="6065" actId="207"/>
          <ac:graphicFrameMkLst>
            <pc:docMk/>
            <pc:sldMk cId="3120355227" sldId="409"/>
            <ac:graphicFrameMk id="5" creationId="{E8DF7F3F-5BCE-4F0E-BCF2-44770C233BE4}"/>
          </ac:graphicFrameMkLst>
        </pc:graphicFrameChg>
      </pc:sldChg>
      <pc:sldChg chg="modSp mod">
        <pc:chgData name="Salekar, Prachi" userId="32d3f565-3f43-4ffc-8380-006665eddf28" providerId="ADAL" clId="{969BC674-27D6-4BBE-9C48-2C50150F7E68}" dt="2025-07-08T01:42:48.935" v="2132"/>
        <pc:sldMkLst>
          <pc:docMk/>
          <pc:sldMk cId="2537497615" sldId="477"/>
        </pc:sldMkLst>
        <pc:spChg chg="mod">
          <ac:chgData name="Salekar, Prachi" userId="32d3f565-3f43-4ffc-8380-006665eddf28" providerId="ADAL" clId="{969BC674-27D6-4BBE-9C48-2C50150F7E68}" dt="2025-07-08T01:42:48.935" v="2132"/>
          <ac:spMkLst>
            <pc:docMk/>
            <pc:sldMk cId="2537497615" sldId="477"/>
            <ac:spMk id="2" creationId="{00000000-0000-0000-0000-000000000000}"/>
          </ac:spMkLst>
        </pc:spChg>
        <pc:spChg chg="mod">
          <ac:chgData name="Salekar, Prachi" userId="32d3f565-3f43-4ffc-8380-006665eddf28" providerId="ADAL" clId="{969BC674-27D6-4BBE-9C48-2C50150F7E68}" dt="2025-07-08T01:42:48.935" v="2132"/>
          <ac:spMkLst>
            <pc:docMk/>
            <pc:sldMk cId="2537497615" sldId="477"/>
            <ac:spMk id="3" creationId="{00000000-0000-0000-0000-000000000000}"/>
          </ac:spMkLst>
        </pc:spChg>
      </pc:sldChg>
      <pc:sldChg chg="modSp mod ord">
        <pc:chgData name="Salekar, Prachi" userId="32d3f565-3f43-4ffc-8380-006665eddf28" providerId="ADAL" clId="{969BC674-27D6-4BBE-9C48-2C50150F7E68}" dt="2025-07-14T23:35:46.253" v="7158"/>
        <pc:sldMkLst>
          <pc:docMk/>
          <pc:sldMk cId="2770916190" sldId="478"/>
        </pc:sldMkLst>
        <pc:spChg chg="mod">
          <ac:chgData name="Salekar, Prachi" userId="32d3f565-3f43-4ffc-8380-006665eddf28" providerId="ADAL" clId="{969BC674-27D6-4BBE-9C48-2C50150F7E68}" dt="2025-07-08T01:42:48.935" v="2132"/>
          <ac:spMkLst>
            <pc:docMk/>
            <pc:sldMk cId="2770916190" sldId="478"/>
            <ac:spMk id="2" creationId="{00000000-0000-0000-0000-000000000000}"/>
          </ac:spMkLst>
        </pc:spChg>
      </pc:sldChg>
      <pc:sldChg chg="modSp mod">
        <pc:chgData name="Salekar, Prachi" userId="32d3f565-3f43-4ffc-8380-006665eddf28" providerId="ADAL" clId="{969BC674-27D6-4BBE-9C48-2C50150F7E68}" dt="2025-07-08T01:42:48.935" v="2132"/>
        <pc:sldMkLst>
          <pc:docMk/>
          <pc:sldMk cId="709479797" sldId="479"/>
        </pc:sldMkLst>
        <pc:spChg chg="mod">
          <ac:chgData name="Salekar, Prachi" userId="32d3f565-3f43-4ffc-8380-006665eddf28" providerId="ADAL" clId="{969BC674-27D6-4BBE-9C48-2C50150F7E68}" dt="2025-07-08T01:42:48.935" v="2132"/>
          <ac:spMkLst>
            <pc:docMk/>
            <pc:sldMk cId="709479797" sldId="479"/>
            <ac:spMk id="2" creationId="{00000000-0000-0000-0000-000000000000}"/>
          </ac:spMkLst>
        </pc:spChg>
      </pc:sldChg>
      <pc:sldChg chg="modSp del mod ord modShow">
        <pc:chgData name="Salekar, Prachi" userId="32d3f565-3f43-4ffc-8380-006665eddf28" providerId="ADAL" clId="{969BC674-27D6-4BBE-9C48-2C50150F7E68}" dt="2025-07-08T18:53:49.920" v="5726" actId="47"/>
        <pc:sldMkLst>
          <pc:docMk/>
          <pc:sldMk cId="3406383426" sldId="480"/>
        </pc:sldMkLst>
        <pc:spChg chg="mod">
          <ac:chgData name="Salekar, Prachi" userId="32d3f565-3f43-4ffc-8380-006665eddf28" providerId="ADAL" clId="{969BC674-27D6-4BBE-9C48-2C50150F7E68}" dt="2025-07-08T01:42:48.935" v="2132"/>
          <ac:spMkLst>
            <pc:docMk/>
            <pc:sldMk cId="3406383426" sldId="480"/>
            <ac:spMk id="2" creationId="{00000000-0000-0000-0000-000000000000}"/>
          </ac:spMkLst>
        </pc:spChg>
        <pc:spChg chg="mod">
          <ac:chgData name="Salekar, Prachi" userId="32d3f565-3f43-4ffc-8380-006665eddf28" providerId="ADAL" clId="{969BC674-27D6-4BBE-9C48-2C50150F7E68}" dt="2025-07-08T17:26:36.268" v="2704" actId="113"/>
          <ac:spMkLst>
            <pc:docMk/>
            <pc:sldMk cId="3406383426" sldId="480"/>
            <ac:spMk id="3" creationId="{00000000-0000-0000-0000-000000000000}"/>
          </ac:spMkLst>
        </pc:spChg>
      </pc:sldChg>
      <pc:sldChg chg="modSp del mod ord modShow">
        <pc:chgData name="Salekar, Prachi" userId="32d3f565-3f43-4ffc-8380-006665eddf28" providerId="ADAL" clId="{969BC674-27D6-4BBE-9C48-2C50150F7E68}" dt="2025-07-08T18:53:50.525" v="5727" actId="47"/>
        <pc:sldMkLst>
          <pc:docMk/>
          <pc:sldMk cId="1341292121" sldId="486"/>
        </pc:sldMkLst>
        <pc:spChg chg="mod">
          <ac:chgData name="Salekar, Prachi" userId="32d3f565-3f43-4ffc-8380-006665eddf28" providerId="ADAL" clId="{969BC674-27D6-4BBE-9C48-2C50150F7E68}" dt="2025-07-08T01:42:48.935" v="2132"/>
          <ac:spMkLst>
            <pc:docMk/>
            <pc:sldMk cId="1341292121" sldId="486"/>
            <ac:spMk id="2" creationId="{00000000-0000-0000-0000-000000000000}"/>
          </ac:spMkLst>
        </pc:spChg>
        <pc:spChg chg="mod">
          <ac:chgData name="Salekar, Prachi" userId="32d3f565-3f43-4ffc-8380-006665eddf28" providerId="ADAL" clId="{969BC674-27D6-4BBE-9C48-2C50150F7E68}" dt="2025-07-08T17:26:27.983" v="2703" actId="20577"/>
          <ac:spMkLst>
            <pc:docMk/>
            <pc:sldMk cId="1341292121" sldId="486"/>
            <ac:spMk id="3" creationId="{00000000-0000-0000-0000-000000000000}"/>
          </ac:spMkLst>
        </pc:spChg>
      </pc:sldChg>
      <pc:sldChg chg="del">
        <pc:chgData name="Salekar, Prachi" userId="32d3f565-3f43-4ffc-8380-006665eddf28" providerId="ADAL" clId="{969BC674-27D6-4BBE-9C48-2C50150F7E68}" dt="2025-07-08T18:53:38.373" v="5720" actId="47"/>
        <pc:sldMkLst>
          <pc:docMk/>
          <pc:sldMk cId="2957061668" sldId="487"/>
        </pc:sldMkLst>
      </pc:sldChg>
      <pc:sldChg chg="del">
        <pc:chgData name="Salekar, Prachi" userId="32d3f565-3f43-4ffc-8380-006665eddf28" providerId="ADAL" clId="{969BC674-27D6-4BBE-9C48-2C50150F7E68}" dt="2025-07-08T18:53:37.508" v="5719" actId="47"/>
        <pc:sldMkLst>
          <pc:docMk/>
          <pc:sldMk cId="4077021975" sldId="488"/>
        </pc:sldMkLst>
      </pc:sldChg>
      <pc:sldChg chg="modSp del">
        <pc:chgData name="Salekar, Prachi" userId="32d3f565-3f43-4ffc-8380-006665eddf28" providerId="ADAL" clId="{969BC674-27D6-4BBE-9C48-2C50150F7E68}" dt="2025-07-08T18:53:34.914" v="5718" actId="47"/>
        <pc:sldMkLst>
          <pc:docMk/>
          <pc:sldMk cId="976709365" sldId="489"/>
        </pc:sldMkLst>
        <pc:spChg chg="mod">
          <ac:chgData name="Salekar, Prachi" userId="32d3f565-3f43-4ffc-8380-006665eddf28" providerId="ADAL" clId="{969BC674-27D6-4BBE-9C48-2C50150F7E68}" dt="2025-07-08T01:42:48.935" v="2132"/>
          <ac:spMkLst>
            <pc:docMk/>
            <pc:sldMk cId="976709365" sldId="489"/>
            <ac:spMk id="205829" creationId="{00000000-0000-0000-0000-000000000000}"/>
          </ac:spMkLst>
        </pc:spChg>
        <pc:picChg chg="mod">
          <ac:chgData name="Salekar, Prachi" userId="32d3f565-3f43-4ffc-8380-006665eddf28" providerId="ADAL" clId="{969BC674-27D6-4BBE-9C48-2C50150F7E68}" dt="2025-07-08T01:42:48.935" v="2132"/>
          <ac:picMkLst>
            <pc:docMk/>
            <pc:sldMk cId="976709365" sldId="489"/>
            <ac:picMk id="8" creationId="{DD574165-D2B5-71B3-F60F-183690CE79C4}"/>
          </ac:picMkLst>
        </pc:picChg>
      </pc:sldChg>
      <pc:sldChg chg="modSp del">
        <pc:chgData name="Salekar, Prachi" userId="32d3f565-3f43-4ffc-8380-006665eddf28" providerId="ADAL" clId="{969BC674-27D6-4BBE-9C48-2C50150F7E68}" dt="2025-07-17T17:40:52.665" v="11068" actId="47"/>
        <pc:sldMkLst>
          <pc:docMk/>
          <pc:sldMk cId="2248199104" sldId="490"/>
        </pc:sldMkLst>
        <pc:spChg chg="mod">
          <ac:chgData name="Salekar, Prachi" userId="32d3f565-3f43-4ffc-8380-006665eddf28" providerId="ADAL" clId="{969BC674-27D6-4BBE-9C48-2C50150F7E68}" dt="2025-07-08T01:42:48.935" v="2132"/>
          <ac:spMkLst>
            <pc:docMk/>
            <pc:sldMk cId="2248199104" sldId="490"/>
            <ac:spMk id="2" creationId="{00000000-0000-0000-0000-000000000000}"/>
          </ac:spMkLst>
        </pc:spChg>
        <pc:spChg chg="mod">
          <ac:chgData name="Salekar, Prachi" userId="32d3f565-3f43-4ffc-8380-006665eddf28" providerId="ADAL" clId="{969BC674-27D6-4BBE-9C48-2C50150F7E68}" dt="2025-07-08T01:42:48.935" v="2132"/>
          <ac:spMkLst>
            <pc:docMk/>
            <pc:sldMk cId="2248199104" sldId="490"/>
            <ac:spMk id="3" creationId="{00000000-0000-0000-0000-000000000000}"/>
          </ac:spMkLst>
        </pc:spChg>
      </pc:sldChg>
      <pc:sldChg chg="modSp del">
        <pc:chgData name="Salekar, Prachi" userId="32d3f565-3f43-4ffc-8380-006665eddf28" providerId="ADAL" clId="{969BC674-27D6-4BBE-9C48-2C50150F7E68}" dt="2025-07-17T17:40:49.191" v="11066" actId="47"/>
        <pc:sldMkLst>
          <pc:docMk/>
          <pc:sldMk cId="679829629" sldId="492"/>
        </pc:sldMkLst>
        <pc:spChg chg="mod">
          <ac:chgData name="Salekar, Prachi" userId="32d3f565-3f43-4ffc-8380-006665eddf28" providerId="ADAL" clId="{969BC674-27D6-4BBE-9C48-2C50150F7E68}" dt="2025-07-08T01:42:48.935" v="2132"/>
          <ac:spMkLst>
            <pc:docMk/>
            <pc:sldMk cId="679829629" sldId="492"/>
            <ac:spMk id="2" creationId="{00000000-0000-0000-0000-000000000000}"/>
          </ac:spMkLst>
        </pc:spChg>
        <pc:spChg chg="mod">
          <ac:chgData name="Salekar, Prachi" userId="32d3f565-3f43-4ffc-8380-006665eddf28" providerId="ADAL" clId="{969BC674-27D6-4BBE-9C48-2C50150F7E68}" dt="2025-07-08T01:42:48.935" v="2132"/>
          <ac:spMkLst>
            <pc:docMk/>
            <pc:sldMk cId="679829629" sldId="492"/>
            <ac:spMk id="3" creationId="{00000000-0000-0000-0000-000000000000}"/>
          </ac:spMkLst>
        </pc:spChg>
        <pc:picChg chg="mod">
          <ac:chgData name="Salekar, Prachi" userId="32d3f565-3f43-4ffc-8380-006665eddf28" providerId="ADAL" clId="{969BC674-27D6-4BBE-9C48-2C50150F7E68}" dt="2025-07-08T01:42:48.935" v="2132"/>
          <ac:picMkLst>
            <pc:docMk/>
            <pc:sldMk cId="679829629" sldId="492"/>
            <ac:picMk id="5" creationId="{823B28CE-1056-0DDF-06E1-677932B9C798}"/>
          </ac:picMkLst>
        </pc:picChg>
      </pc:sldChg>
      <pc:sldChg chg="del ord">
        <pc:chgData name="Salekar, Prachi" userId="32d3f565-3f43-4ffc-8380-006665eddf28" providerId="ADAL" clId="{969BC674-27D6-4BBE-9C48-2C50150F7E68}" dt="2025-07-08T18:53:28.820" v="5717" actId="47"/>
        <pc:sldMkLst>
          <pc:docMk/>
          <pc:sldMk cId="182393344" sldId="500"/>
        </pc:sldMkLst>
      </pc:sldChg>
      <pc:sldChg chg="delSp modSp mod modNotesTx">
        <pc:chgData name="Salekar, Prachi" userId="32d3f565-3f43-4ffc-8380-006665eddf28" providerId="ADAL" clId="{969BC674-27D6-4BBE-9C48-2C50150F7E68}" dt="2025-07-16T01:37:25.225" v="7369" actId="14100"/>
        <pc:sldMkLst>
          <pc:docMk/>
          <pc:sldMk cId="2662499200" sldId="501"/>
        </pc:sldMkLst>
        <pc:spChg chg="mod">
          <ac:chgData name="Salekar, Prachi" userId="32d3f565-3f43-4ffc-8380-006665eddf28" providerId="ADAL" clId="{969BC674-27D6-4BBE-9C48-2C50150F7E68}" dt="2025-07-16T01:37:25.225" v="7369" actId="14100"/>
          <ac:spMkLst>
            <pc:docMk/>
            <pc:sldMk cId="2662499200" sldId="501"/>
            <ac:spMk id="28" creationId="{00000000-0000-0000-0000-000000000000}"/>
          </ac:spMkLst>
        </pc:spChg>
        <pc:spChg chg="mod">
          <ac:chgData name="Salekar, Prachi" userId="32d3f565-3f43-4ffc-8380-006665eddf28" providerId="ADAL" clId="{969BC674-27D6-4BBE-9C48-2C50150F7E68}" dt="2025-07-08T01:26:58.738" v="1504" actId="207"/>
          <ac:spMkLst>
            <pc:docMk/>
            <pc:sldMk cId="2662499200" sldId="501"/>
            <ac:spMk id="11286" creationId="{00000000-0000-0000-0000-000000000000}"/>
          </ac:spMkLst>
        </pc:spChg>
        <pc:picChg chg="del">
          <ac:chgData name="Salekar, Prachi" userId="32d3f565-3f43-4ffc-8380-006665eddf28" providerId="ADAL" clId="{969BC674-27D6-4BBE-9C48-2C50150F7E68}" dt="2025-07-08T01:26:33.138" v="1502" actId="478"/>
          <ac:picMkLst>
            <pc:docMk/>
            <pc:sldMk cId="2662499200" sldId="501"/>
            <ac:picMk id="10" creationId="{72B54802-C1AE-D0A0-EB25-7D1D87C3A4CD}"/>
          </ac:picMkLst>
        </pc:picChg>
      </pc:sldChg>
      <pc:sldChg chg="addSp delSp modSp mod ord">
        <pc:chgData name="Salekar, Prachi" userId="32d3f565-3f43-4ffc-8380-006665eddf28" providerId="ADAL" clId="{969BC674-27D6-4BBE-9C48-2C50150F7E68}" dt="2025-07-08T18:17:17.230" v="4211" actId="1076"/>
        <pc:sldMkLst>
          <pc:docMk/>
          <pc:sldMk cId="3506757776" sldId="514"/>
        </pc:sldMkLst>
        <pc:spChg chg="del mod">
          <ac:chgData name="Salekar, Prachi" userId="32d3f565-3f43-4ffc-8380-006665eddf28" providerId="ADAL" clId="{969BC674-27D6-4BBE-9C48-2C50150F7E68}" dt="2025-07-07T21:00:15.630" v="841" actId="478"/>
          <ac:spMkLst>
            <pc:docMk/>
            <pc:sldMk cId="3506757776" sldId="514"/>
            <ac:spMk id="2" creationId="{00000000-0000-0000-0000-000000000000}"/>
          </ac:spMkLst>
        </pc:spChg>
        <pc:spChg chg="mod">
          <ac:chgData name="Salekar, Prachi" userId="32d3f565-3f43-4ffc-8380-006665eddf28" providerId="ADAL" clId="{969BC674-27D6-4BBE-9C48-2C50150F7E68}" dt="2025-07-07T21:01:36.748" v="855" actId="14100"/>
          <ac:spMkLst>
            <pc:docMk/>
            <pc:sldMk cId="3506757776" sldId="514"/>
            <ac:spMk id="21" creationId="{00000000-0000-0000-0000-000000000000}"/>
          </ac:spMkLst>
        </pc:spChg>
        <pc:picChg chg="add mod">
          <ac:chgData name="Salekar, Prachi" userId="32d3f565-3f43-4ffc-8380-006665eddf28" providerId="ADAL" clId="{969BC674-27D6-4BBE-9C48-2C50150F7E68}" dt="2025-07-08T18:17:16.095" v="4210" actId="1076"/>
          <ac:picMkLst>
            <pc:docMk/>
            <pc:sldMk cId="3506757776" sldId="514"/>
            <ac:picMk id="3" creationId="{D3032361-63E2-8A2D-3228-13890EA550B4}"/>
          </ac:picMkLst>
        </pc:picChg>
        <pc:picChg chg="mod">
          <ac:chgData name="Salekar, Prachi" userId="32d3f565-3f43-4ffc-8380-006665eddf28" providerId="ADAL" clId="{969BC674-27D6-4BBE-9C48-2C50150F7E68}" dt="2025-07-08T18:17:17.230" v="4211" actId="1076"/>
          <ac:picMkLst>
            <pc:docMk/>
            <pc:sldMk cId="3506757776" sldId="514"/>
            <ac:picMk id="13" creationId="{00000000-0000-0000-0000-000000000000}"/>
          </ac:picMkLst>
        </pc:picChg>
        <pc:picChg chg="mod">
          <ac:chgData name="Salekar, Prachi" userId="32d3f565-3f43-4ffc-8380-006665eddf28" providerId="ADAL" clId="{969BC674-27D6-4BBE-9C48-2C50150F7E68}" dt="2025-07-08T18:17:14.978" v="4209" actId="1076"/>
          <ac:picMkLst>
            <pc:docMk/>
            <pc:sldMk cId="3506757776" sldId="514"/>
            <ac:picMk id="15" creationId="{00000000-0000-0000-0000-000000000000}"/>
          </ac:picMkLst>
        </pc:picChg>
        <pc:picChg chg="del">
          <ac:chgData name="Salekar, Prachi" userId="32d3f565-3f43-4ffc-8380-006665eddf28" providerId="ADAL" clId="{969BC674-27D6-4BBE-9C48-2C50150F7E68}" dt="2025-07-07T21:00:18.143" v="842" actId="478"/>
          <ac:picMkLst>
            <pc:docMk/>
            <pc:sldMk cId="3506757776" sldId="514"/>
            <ac:picMk id="20" creationId="{00000000-0000-0000-0000-000000000000}"/>
          </ac:picMkLst>
        </pc:picChg>
        <pc:picChg chg="mod">
          <ac:chgData name="Salekar, Prachi" userId="32d3f565-3f43-4ffc-8380-006665eddf28" providerId="ADAL" clId="{969BC674-27D6-4BBE-9C48-2C50150F7E68}" dt="2025-07-08T18:17:13.200" v="4208" actId="1076"/>
          <ac:picMkLst>
            <pc:docMk/>
            <pc:sldMk cId="3506757776" sldId="514"/>
            <ac:picMk id="4098" creationId="{00000000-0000-0000-0000-000000000000}"/>
          </ac:picMkLst>
        </pc:picChg>
      </pc:sldChg>
      <pc:sldChg chg="addSp modSp del mod modShow">
        <pc:chgData name="Salekar, Prachi" userId="32d3f565-3f43-4ffc-8380-006665eddf28" providerId="ADAL" clId="{969BC674-27D6-4BBE-9C48-2C50150F7E68}" dt="2025-07-08T18:53:44.599" v="5721" actId="47"/>
        <pc:sldMkLst>
          <pc:docMk/>
          <pc:sldMk cId="2662815887" sldId="515"/>
        </pc:sldMkLst>
        <pc:spChg chg="add mod">
          <ac:chgData name="Salekar, Prachi" userId="32d3f565-3f43-4ffc-8380-006665eddf28" providerId="ADAL" clId="{969BC674-27D6-4BBE-9C48-2C50150F7E68}" dt="2025-07-07T20:58:15.402" v="752" actId="1076"/>
          <ac:spMkLst>
            <pc:docMk/>
            <pc:sldMk cId="2662815887" sldId="515"/>
            <ac:spMk id="2" creationId="{EF629775-7F35-5A32-723D-216234ED0C5C}"/>
          </ac:spMkLst>
        </pc:spChg>
        <pc:picChg chg="mod">
          <ac:chgData name="Salekar, Prachi" userId="32d3f565-3f43-4ffc-8380-006665eddf28" providerId="ADAL" clId="{969BC674-27D6-4BBE-9C48-2C50150F7E68}" dt="2025-07-07T20:58:34.669" v="758" actId="14100"/>
          <ac:picMkLst>
            <pc:docMk/>
            <pc:sldMk cId="2662815887" sldId="515"/>
            <ac:picMk id="1026" creationId="{00000000-0000-0000-0000-000000000000}"/>
          </ac:picMkLst>
        </pc:picChg>
      </pc:sldChg>
      <pc:sldChg chg="addSp delSp modSp del mod modShow">
        <pc:chgData name="Salekar, Prachi" userId="32d3f565-3f43-4ffc-8380-006665eddf28" providerId="ADAL" clId="{969BC674-27D6-4BBE-9C48-2C50150F7E68}" dt="2025-07-08T18:53:46.086" v="5722" actId="47"/>
        <pc:sldMkLst>
          <pc:docMk/>
          <pc:sldMk cId="3660286655" sldId="516"/>
        </pc:sldMkLst>
        <pc:spChg chg="add mod">
          <ac:chgData name="Salekar, Prachi" userId="32d3f565-3f43-4ffc-8380-006665eddf28" providerId="ADAL" clId="{969BC674-27D6-4BBE-9C48-2C50150F7E68}" dt="2025-07-07T20:58:08.605" v="751" actId="1076"/>
          <ac:spMkLst>
            <pc:docMk/>
            <pc:sldMk cId="3660286655" sldId="516"/>
            <ac:spMk id="2" creationId="{AFDF7510-1220-58E9-903C-B8A5A3E5BA79}"/>
          </ac:spMkLst>
        </pc:spChg>
        <pc:spChg chg="add mod">
          <ac:chgData name="Salekar, Prachi" userId="32d3f565-3f43-4ffc-8380-006665eddf28" providerId="ADAL" clId="{969BC674-27D6-4BBE-9C48-2C50150F7E68}" dt="2025-07-08T01:42:48.935" v="2132"/>
          <ac:spMkLst>
            <pc:docMk/>
            <pc:sldMk cId="3660286655" sldId="516"/>
            <ac:spMk id="5" creationId="{60EEB510-463E-9528-0332-A9D5BC8D703D}"/>
          </ac:spMkLst>
        </pc:spChg>
        <pc:spChg chg="del mod">
          <ac:chgData name="Salekar, Prachi" userId="32d3f565-3f43-4ffc-8380-006665eddf28" providerId="ADAL" clId="{969BC674-27D6-4BBE-9C48-2C50150F7E68}" dt="2025-07-07T20:55:36.504" v="699" actId="478"/>
          <ac:spMkLst>
            <pc:docMk/>
            <pc:sldMk cId="3660286655" sldId="516"/>
            <ac:spMk id="12" creationId="{00000000-0000-0000-0000-000000000000}"/>
          </ac:spMkLst>
        </pc:spChg>
        <pc:picChg chg="mod">
          <ac:chgData name="Salekar, Prachi" userId="32d3f565-3f43-4ffc-8380-006665eddf28" providerId="ADAL" clId="{969BC674-27D6-4BBE-9C48-2C50150F7E68}" dt="2025-07-07T20:58:31.576" v="757" actId="1076"/>
          <ac:picMkLst>
            <pc:docMk/>
            <pc:sldMk cId="3660286655" sldId="516"/>
            <ac:picMk id="3075" creationId="{00000000-0000-0000-0000-000000000000}"/>
          </ac:picMkLst>
        </pc:picChg>
        <pc:picChg chg="mod">
          <ac:chgData name="Salekar, Prachi" userId="32d3f565-3f43-4ffc-8380-006665eddf28" providerId="ADAL" clId="{969BC674-27D6-4BBE-9C48-2C50150F7E68}" dt="2025-07-07T20:51:41.208" v="637" actId="1076"/>
          <ac:picMkLst>
            <pc:docMk/>
            <pc:sldMk cId="3660286655" sldId="516"/>
            <ac:picMk id="3077" creationId="{00000000-0000-0000-0000-000000000000}"/>
          </ac:picMkLst>
        </pc:picChg>
      </pc:sldChg>
      <pc:sldChg chg="addSp delSp modSp del mod modShow">
        <pc:chgData name="Salekar, Prachi" userId="32d3f565-3f43-4ffc-8380-006665eddf28" providerId="ADAL" clId="{969BC674-27D6-4BBE-9C48-2C50150F7E68}" dt="2025-07-08T18:53:46.736" v="5723" actId="47"/>
        <pc:sldMkLst>
          <pc:docMk/>
          <pc:sldMk cId="581463143" sldId="517"/>
        </pc:sldMkLst>
        <pc:spChg chg="add mod">
          <ac:chgData name="Salekar, Prachi" userId="32d3f565-3f43-4ffc-8380-006665eddf28" providerId="ADAL" clId="{969BC674-27D6-4BBE-9C48-2C50150F7E68}" dt="2025-07-07T20:58:00.056" v="749" actId="14100"/>
          <ac:spMkLst>
            <pc:docMk/>
            <pc:sldMk cId="581463143" sldId="517"/>
            <ac:spMk id="2" creationId="{9E4B2539-AD00-5DCF-B26F-2F8B31355ABC}"/>
          </ac:spMkLst>
        </pc:spChg>
        <pc:spChg chg="add mod">
          <ac:chgData name="Salekar, Prachi" userId="32d3f565-3f43-4ffc-8380-006665eddf28" providerId="ADAL" clId="{969BC674-27D6-4BBE-9C48-2C50150F7E68}" dt="2025-07-08T01:42:48.935" v="2132"/>
          <ac:spMkLst>
            <pc:docMk/>
            <pc:sldMk cId="581463143" sldId="517"/>
            <ac:spMk id="4" creationId="{C2997D30-69F6-8B6E-DFBA-B5F064365E8D}"/>
          </ac:spMkLst>
        </pc:spChg>
        <pc:spChg chg="del mod">
          <ac:chgData name="Salekar, Prachi" userId="32d3f565-3f43-4ffc-8380-006665eddf28" providerId="ADAL" clId="{969BC674-27D6-4BBE-9C48-2C50150F7E68}" dt="2025-07-07T20:53:23.013" v="666" actId="478"/>
          <ac:spMkLst>
            <pc:docMk/>
            <pc:sldMk cId="581463143" sldId="517"/>
            <ac:spMk id="12" creationId="{00000000-0000-0000-0000-000000000000}"/>
          </ac:spMkLst>
        </pc:spChg>
        <pc:graphicFrameChg chg="mod">
          <ac:chgData name="Salekar, Prachi" userId="32d3f565-3f43-4ffc-8380-006665eddf28" providerId="ADAL" clId="{969BC674-27D6-4BBE-9C48-2C50150F7E68}" dt="2025-07-07T20:52:36.723" v="651" actId="1076"/>
          <ac:graphicFrameMkLst>
            <pc:docMk/>
            <pc:sldMk cId="581463143" sldId="517"/>
            <ac:graphicFrameMk id="16" creationId="{00000000-0000-0000-0000-000000000000}"/>
          </ac:graphicFrameMkLst>
        </pc:graphicFrameChg>
        <pc:picChg chg="mod">
          <ac:chgData name="Salekar, Prachi" userId="32d3f565-3f43-4ffc-8380-006665eddf28" providerId="ADAL" clId="{969BC674-27D6-4BBE-9C48-2C50150F7E68}" dt="2025-07-07T20:57:12.820" v="736" actId="1076"/>
          <ac:picMkLst>
            <pc:docMk/>
            <pc:sldMk cId="581463143" sldId="517"/>
            <ac:picMk id="2050" creationId="{00000000-0000-0000-0000-000000000000}"/>
          </ac:picMkLst>
        </pc:picChg>
        <pc:picChg chg="mod">
          <ac:chgData name="Salekar, Prachi" userId="32d3f565-3f43-4ffc-8380-006665eddf28" providerId="ADAL" clId="{969BC674-27D6-4BBE-9C48-2C50150F7E68}" dt="2025-07-07T20:57:15.668" v="737" actId="1076"/>
          <ac:picMkLst>
            <pc:docMk/>
            <pc:sldMk cId="581463143" sldId="517"/>
            <ac:picMk id="2052" creationId="{00000000-0000-0000-0000-000000000000}"/>
          </ac:picMkLst>
        </pc:picChg>
      </pc:sldChg>
      <pc:sldChg chg="addSp delSp modSp del mod modShow">
        <pc:chgData name="Salekar, Prachi" userId="32d3f565-3f43-4ffc-8380-006665eddf28" providerId="ADAL" clId="{969BC674-27D6-4BBE-9C48-2C50150F7E68}" dt="2025-07-08T18:53:48.371" v="5724" actId="47"/>
        <pc:sldMkLst>
          <pc:docMk/>
          <pc:sldMk cId="4109901741" sldId="518"/>
        </pc:sldMkLst>
        <pc:spChg chg="add mod">
          <ac:chgData name="Salekar, Prachi" userId="32d3f565-3f43-4ffc-8380-006665eddf28" providerId="ADAL" clId="{969BC674-27D6-4BBE-9C48-2C50150F7E68}" dt="2025-07-07T20:59:38.215" v="832"/>
          <ac:spMkLst>
            <pc:docMk/>
            <pc:sldMk cId="4109901741" sldId="518"/>
            <ac:spMk id="3" creationId="{8236B007-7841-3CD3-7342-6F909B20CE9B}"/>
          </ac:spMkLst>
        </pc:spChg>
        <pc:spChg chg="add mod">
          <ac:chgData name="Salekar, Prachi" userId="32d3f565-3f43-4ffc-8380-006665eddf28" providerId="ADAL" clId="{969BC674-27D6-4BBE-9C48-2C50150F7E68}" dt="2025-07-08T01:42:48.935" v="2132"/>
          <ac:spMkLst>
            <pc:docMk/>
            <pc:sldMk cId="4109901741" sldId="518"/>
            <ac:spMk id="5" creationId="{97DC12B1-EF19-FE40-B09D-01B39FFBE37F}"/>
          </ac:spMkLst>
        </pc:spChg>
        <pc:spChg chg="del mod">
          <ac:chgData name="Salekar, Prachi" userId="32d3f565-3f43-4ffc-8380-006665eddf28" providerId="ADAL" clId="{969BC674-27D6-4BBE-9C48-2C50150F7E68}" dt="2025-07-07T20:59:43.155" v="833" actId="478"/>
          <ac:spMkLst>
            <pc:docMk/>
            <pc:sldMk cId="4109901741" sldId="518"/>
            <ac:spMk id="12" creationId="{00000000-0000-0000-0000-000000000000}"/>
          </ac:spMkLst>
        </pc:spChg>
        <pc:picChg chg="mod">
          <ac:chgData name="Salekar, Prachi" userId="32d3f565-3f43-4ffc-8380-006665eddf28" providerId="ADAL" clId="{969BC674-27D6-4BBE-9C48-2C50150F7E68}" dt="2025-07-07T20:58:28.621" v="756" actId="1076"/>
          <ac:picMkLst>
            <pc:docMk/>
            <pc:sldMk cId="4109901741" sldId="518"/>
            <ac:picMk id="2" creationId="{00000000-0000-0000-0000-000000000000}"/>
          </ac:picMkLst>
        </pc:picChg>
        <pc:picChg chg="mod">
          <ac:chgData name="Salekar, Prachi" userId="32d3f565-3f43-4ffc-8380-006665eddf28" providerId="ADAL" clId="{969BC674-27D6-4BBE-9C48-2C50150F7E68}" dt="2025-07-07T20:58:25.580" v="754" actId="1076"/>
          <ac:picMkLst>
            <pc:docMk/>
            <pc:sldMk cId="4109901741" sldId="518"/>
            <ac:picMk id="7" creationId="{00000000-0000-0000-0000-000000000000}"/>
          </ac:picMkLst>
        </pc:picChg>
      </pc:sldChg>
      <pc:sldChg chg="modSp">
        <pc:chgData name="Salekar, Prachi" userId="32d3f565-3f43-4ffc-8380-006665eddf28" providerId="ADAL" clId="{969BC674-27D6-4BBE-9C48-2C50150F7E68}" dt="2025-07-08T01:42:48.935" v="2132"/>
        <pc:sldMkLst>
          <pc:docMk/>
          <pc:sldMk cId="575146547" sldId="661"/>
        </pc:sldMkLst>
        <pc:spChg chg="mod">
          <ac:chgData name="Salekar, Prachi" userId="32d3f565-3f43-4ffc-8380-006665eddf28" providerId="ADAL" clId="{969BC674-27D6-4BBE-9C48-2C50150F7E68}" dt="2025-07-08T01:42:48.935" v="2132"/>
          <ac:spMkLst>
            <pc:docMk/>
            <pc:sldMk cId="575146547" sldId="661"/>
            <ac:spMk id="2" creationId="{9DB4F6CD-2725-28ED-DF0E-100516B44374}"/>
          </ac:spMkLst>
        </pc:spChg>
      </pc:sldChg>
      <pc:sldChg chg="modSp">
        <pc:chgData name="Salekar, Prachi" userId="32d3f565-3f43-4ffc-8380-006665eddf28" providerId="ADAL" clId="{969BC674-27D6-4BBE-9C48-2C50150F7E68}" dt="2025-07-08T01:42:48.935" v="2132"/>
        <pc:sldMkLst>
          <pc:docMk/>
          <pc:sldMk cId="4254870433" sldId="662"/>
        </pc:sldMkLst>
        <pc:spChg chg="mod">
          <ac:chgData name="Salekar, Prachi" userId="32d3f565-3f43-4ffc-8380-006665eddf28" providerId="ADAL" clId="{969BC674-27D6-4BBE-9C48-2C50150F7E68}" dt="2025-07-08T01:42:48.935" v="2132"/>
          <ac:spMkLst>
            <pc:docMk/>
            <pc:sldMk cId="4254870433" sldId="662"/>
            <ac:spMk id="2" creationId="{D4B33805-60FA-DAD1-0B7B-D852FA00B0DA}"/>
          </ac:spMkLst>
        </pc:spChg>
      </pc:sldChg>
      <pc:sldChg chg="modSp del mod">
        <pc:chgData name="Salekar, Prachi" userId="32d3f565-3f43-4ffc-8380-006665eddf28" providerId="ADAL" clId="{969BC674-27D6-4BBE-9C48-2C50150F7E68}" dt="2025-07-08T18:17:23.727" v="4212" actId="2696"/>
        <pc:sldMkLst>
          <pc:docMk/>
          <pc:sldMk cId="1254819888" sldId="663"/>
        </pc:sldMkLst>
        <pc:spChg chg="mod">
          <ac:chgData name="Salekar, Prachi" userId="32d3f565-3f43-4ffc-8380-006665eddf28" providerId="ADAL" clId="{969BC674-27D6-4BBE-9C48-2C50150F7E68}" dt="2025-07-08T01:42:48.935" v="2132"/>
          <ac:spMkLst>
            <pc:docMk/>
            <pc:sldMk cId="1254819888" sldId="663"/>
            <ac:spMk id="2" creationId="{D4B33805-60FA-DAD1-0B7B-D852FA00B0DA}"/>
          </ac:spMkLst>
        </pc:spChg>
      </pc:sldChg>
      <pc:sldChg chg="addSp modSp mod modNotesTx">
        <pc:chgData name="Salekar, Prachi" userId="32d3f565-3f43-4ffc-8380-006665eddf28" providerId="ADAL" clId="{969BC674-27D6-4BBE-9C48-2C50150F7E68}" dt="2025-07-08T22:37:36.493" v="6042" actId="20577"/>
        <pc:sldMkLst>
          <pc:docMk/>
          <pc:sldMk cId="3444726531" sldId="664"/>
        </pc:sldMkLst>
        <pc:spChg chg="mod">
          <ac:chgData name="Salekar, Prachi" userId="32d3f565-3f43-4ffc-8380-006665eddf28" providerId="ADAL" clId="{969BC674-27D6-4BBE-9C48-2C50150F7E68}" dt="2025-07-08T16:45:26.574" v="2584" actId="403"/>
          <ac:spMkLst>
            <pc:docMk/>
            <pc:sldMk cId="3444726531" sldId="664"/>
            <ac:spMk id="2" creationId="{E244E73B-EBD0-CB63-E924-452EA578079C}"/>
          </ac:spMkLst>
        </pc:spChg>
        <pc:spChg chg="mod">
          <ac:chgData name="Salekar, Prachi" userId="32d3f565-3f43-4ffc-8380-006665eddf28" providerId="ADAL" clId="{969BC674-27D6-4BBE-9C48-2C50150F7E68}" dt="2025-07-08T22:37:36.493" v="6042" actId="20577"/>
          <ac:spMkLst>
            <pc:docMk/>
            <pc:sldMk cId="3444726531" sldId="664"/>
            <ac:spMk id="3" creationId="{D5607649-0794-8528-5AF8-60BFD6492EB7}"/>
          </ac:spMkLst>
        </pc:spChg>
        <pc:picChg chg="add mod">
          <ac:chgData name="Salekar, Prachi" userId="32d3f565-3f43-4ffc-8380-006665eddf28" providerId="ADAL" clId="{969BC674-27D6-4BBE-9C48-2C50150F7E68}" dt="2025-07-08T18:33:28.125" v="4721" actId="1076"/>
          <ac:picMkLst>
            <pc:docMk/>
            <pc:sldMk cId="3444726531" sldId="664"/>
            <ac:picMk id="6" creationId="{6F1B0D13-0A65-EA42-E61F-B035293EB1D3}"/>
          </ac:picMkLst>
        </pc:picChg>
        <pc:picChg chg="add mod">
          <ac:chgData name="Salekar, Prachi" userId="32d3f565-3f43-4ffc-8380-006665eddf28" providerId="ADAL" clId="{969BC674-27D6-4BBE-9C48-2C50150F7E68}" dt="2025-07-08T21:20:01.032" v="6034" actId="1076"/>
          <ac:picMkLst>
            <pc:docMk/>
            <pc:sldMk cId="3444726531" sldId="664"/>
            <ac:picMk id="2050" creationId="{F4978F85-6BD1-AF39-7FCA-DB3E339673D2}"/>
          </ac:picMkLst>
        </pc:picChg>
      </pc:sldChg>
      <pc:sldChg chg="modSp del">
        <pc:chgData name="Salekar, Prachi" userId="32d3f565-3f43-4ffc-8380-006665eddf28" providerId="ADAL" clId="{969BC674-27D6-4BBE-9C48-2C50150F7E68}" dt="2025-07-08T18:33:16.898" v="4719" actId="47"/>
        <pc:sldMkLst>
          <pc:docMk/>
          <pc:sldMk cId="2542919233" sldId="665"/>
        </pc:sldMkLst>
        <pc:spChg chg="mod">
          <ac:chgData name="Salekar, Prachi" userId="32d3f565-3f43-4ffc-8380-006665eddf28" providerId="ADAL" clId="{969BC674-27D6-4BBE-9C48-2C50150F7E68}" dt="2025-07-08T01:42:48.935" v="2132"/>
          <ac:spMkLst>
            <pc:docMk/>
            <pc:sldMk cId="2542919233" sldId="665"/>
            <ac:spMk id="2" creationId="{E244E73B-EBD0-CB63-E924-452EA578079C}"/>
          </ac:spMkLst>
        </pc:spChg>
        <pc:spChg chg="mod">
          <ac:chgData name="Salekar, Prachi" userId="32d3f565-3f43-4ffc-8380-006665eddf28" providerId="ADAL" clId="{969BC674-27D6-4BBE-9C48-2C50150F7E68}" dt="2025-07-08T01:42:48.935" v="2132"/>
          <ac:spMkLst>
            <pc:docMk/>
            <pc:sldMk cId="2542919233" sldId="665"/>
            <ac:spMk id="3" creationId="{D5607649-0794-8528-5AF8-60BFD6492EB7}"/>
          </ac:spMkLst>
        </pc:spChg>
        <pc:picChg chg="mod">
          <ac:chgData name="Salekar, Prachi" userId="32d3f565-3f43-4ffc-8380-006665eddf28" providerId="ADAL" clId="{969BC674-27D6-4BBE-9C48-2C50150F7E68}" dt="2025-07-08T17:50:58.236" v="3221" actId="1076"/>
          <ac:picMkLst>
            <pc:docMk/>
            <pc:sldMk cId="2542919233" sldId="665"/>
            <ac:picMk id="1026" creationId="{BBA5E2FF-552A-5DA6-B198-C518265EFE68}"/>
          </ac:picMkLst>
        </pc:picChg>
      </pc:sldChg>
      <pc:sldChg chg="addSp modSp mod addCm modNotesTx">
        <pc:chgData name="Salekar, Prachi" userId="32d3f565-3f43-4ffc-8380-006665eddf28" providerId="ADAL" clId="{969BC674-27D6-4BBE-9C48-2C50150F7E68}" dt="2025-07-08T22:37:24.365" v="6041" actId="1076"/>
        <pc:sldMkLst>
          <pc:docMk/>
          <pc:sldMk cId="3473065368" sldId="666"/>
        </pc:sldMkLst>
        <pc:spChg chg="mod">
          <ac:chgData name="Salekar, Prachi" userId="32d3f565-3f43-4ffc-8380-006665eddf28" providerId="ADAL" clId="{969BC674-27D6-4BBE-9C48-2C50150F7E68}" dt="2025-07-08T01:48:00.065" v="2350" actId="403"/>
          <ac:spMkLst>
            <pc:docMk/>
            <pc:sldMk cId="3473065368" sldId="666"/>
            <ac:spMk id="2" creationId="{F78BABFF-E4C4-D986-D715-B7EA5BA5A9D0}"/>
          </ac:spMkLst>
        </pc:spChg>
        <pc:spChg chg="mod ord">
          <ac:chgData name="Salekar, Prachi" userId="32d3f565-3f43-4ffc-8380-006665eddf28" providerId="ADAL" clId="{969BC674-27D6-4BBE-9C48-2C50150F7E68}" dt="2025-07-08T22:37:24.365" v="6041" actId="1076"/>
          <ac:spMkLst>
            <pc:docMk/>
            <pc:sldMk cId="3473065368" sldId="666"/>
            <ac:spMk id="3" creationId="{30787A60-0766-4B39-681E-BCDC26743902}"/>
          </ac:spMkLst>
        </pc:spChg>
        <pc:picChg chg="add mod ord modCrop">
          <ac:chgData name="Salekar, Prachi" userId="32d3f565-3f43-4ffc-8380-006665eddf28" providerId="ADAL" clId="{969BC674-27D6-4BBE-9C48-2C50150F7E68}" dt="2025-07-08T18:21:40.195" v="4263" actId="1076"/>
          <ac:picMkLst>
            <pc:docMk/>
            <pc:sldMk cId="3473065368" sldId="666"/>
            <ac:picMk id="5" creationId="{3FA66219-E054-84D6-888E-5B13415FB3AC}"/>
          </ac:picMkLst>
        </pc:picChg>
        <pc:picChg chg="add mod">
          <ac:chgData name="Salekar, Prachi" userId="32d3f565-3f43-4ffc-8380-006665eddf28" providerId="ADAL" clId="{969BC674-27D6-4BBE-9C48-2C50150F7E68}" dt="2025-07-08T21:16:34.062" v="5995" actId="14100"/>
          <ac:picMkLst>
            <pc:docMk/>
            <pc:sldMk cId="3473065368" sldId="666"/>
            <ac:picMk id="1026" creationId="{12579E03-9363-1239-1BF9-EA6A89F69437}"/>
          </ac:picMkLst>
        </pc:picChg>
        <pc:extLst>
          <p:ext xmlns:p="http://schemas.openxmlformats.org/presentationml/2006/main" uri="{D6D511B9-2390-475A-947B-AFAB55BFBCF1}">
            <pc226:cmChg xmlns:pc226="http://schemas.microsoft.com/office/powerpoint/2022/06/main/command" chg="add">
              <pc226:chgData name="Salekar, Prachi" userId="32d3f565-3f43-4ffc-8380-006665eddf28" providerId="ADAL" clId="{969BC674-27D6-4BBE-9C48-2C50150F7E68}" dt="2025-07-08T18:55:47.596" v="5730"/>
              <pc2:cmMkLst xmlns:pc2="http://schemas.microsoft.com/office/powerpoint/2019/9/main/command">
                <pc:docMk/>
                <pc:sldMk cId="3473065368" sldId="666"/>
                <pc2:cmMk id="{530188A2-12FC-4B0A-88E4-D14B016555EB}"/>
              </pc2:cmMkLst>
            </pc226:cmChg>
          </p:ext>
        </pc:extLst>
      </pc:sldChg>
      <pc:sldChg chg="modSp del mod">
        <pc:chgData name="Salekar, Prachi" userId="32d3f565-3f43-4ffc-8380-006665eddf28" providerId="ADAL" clId="{969BC674-27D6-4BBE-9C48-2C50150F7E68}" dt="2025-07-08T17:27:47.051" v="2705" actId="47"/>
        <pc:sldMkLst>
          <pc:docMk/>
          <pc:sldMk cId="3231293716" sldId="667"/>
        </pc:sldMkLst>
        <pc:spChg chg="mod">
          <ac:chgData name="Salekar, Prachi" userId="32d3f565-3f43-4ffc-8380-006665eddf28" providerId="ADAL" clId="{969BC674-27D6-4BBE-9C48-2C50150F7E68}" dt="2025-07-08T01:58:16.385" v="2442" actId="20577"/>
          <ac:spMkLst>
            <pc:docMk/>
            <pc:sldMk cId="3231293716" sldId="667"/>
            <ac:spMk id="2" creationId="{87C31DEB-78DB-6115-430E-5036FBDD6B1D}"/>
          </ac:spMkLst>
        </pc:spChg>
        <pc:spChg chg="mod">
          <ac:chgData name="Salekar, Prachi" userId="32d3f565-3f43-4ffc-8380-006665eddf28" providerId="ADAL" clId="{969BC674-27D6-4BBE-9C48-2C50150F7E68}" dt="2025-07-08T01:42:48.935" v="2132"/>
          <ac:spMkLst>
            <pc:docMk/>
            <pc:sldMk cId="3231293716" sldId="667"/>
            <ac:spMk id="3" creationId="{1CE01F31-633B-6A10-4752-5F7D3BD30DAC}"/>
          </ac:spMkLst>
        </pc:spChg>
      </pc:sldChg>
      <pc:sldChg chg="modSp add del ord">
        <pc:chgData name="Salekar, Prachi" userId="32d3f565-3f43-4ffc-8380-006665eddf28" providerId="ADAL" clId="{969BC674-27D6-4BBE-9C48-2C50150F7E68}" dt="2025-07-08T21:15:25.963" v="5986" actId="47"/>
        <pc:sldMkLst>
          <pc:docMk/>
          <pc:sldMk cId="52640941" sldId="8815"/>
        </pc:sldMkLst>
        <pc:spChg chg="mod">
          <ac:chgData name="Salekar, Prachi" userId="32d3f565-3f43-4ffc-8380-006665eddf28" providerId="ADAL" clId="{969BC674-27D6-4BBE-9C48-2C50150F7E68}" dt="2025-07-08T01:42:48.935" v="2132"/>
          <ac:spMkLst>
            <pc:docMk/>
            <pc:sldMk cId="52640941" sldId="8815"/>
            <ac:spMk id="4" creationId="{413F7F01-12B0-5BC6-8F25-EDC9DC701114}"/>
          </ac:spMkLst>
        </pc:spChg>
      </pc:sldChg>
      <pc:sldChg chg="modSp new del mod">
        <pc:chgData name="Salekar, Prachi" userId="32d3f565-3f43-4ffc-8380-006665eddf28" providerId="ADAL" clId="{969BC674-27D6-4BBE-9C48-2C50150F7E68}" dt="2025-07-08T18:16:12.401" v="4201" actId="47"/>
        <pc:sldMkLst>
          <pc:docMk/>
          <pc:sldMk cId="4221814112" sldId="8816"/>
        </pc:sldMkLst>
        <pc:spChg chg="mod">
          <ac:chgData name="Salekar, Prachi" userId="32d3f565-3f43-4ffc-8380-006665eddf28" providerId="ADAL" clId="{969BC674-27D6-4BBE-9C48-2C50150F7E68}" dt="2025-07-08T01:42:48.935" v="2132"/>
          <ac:spMkLst>
            <pc:docMk/>
            <pc:sldMk cId="4221814112" sldId="8816"/>
            <ac:spMk id="2" creationId="{5E66FD35-BF60-B78C-3AA4-5B621035A8BF}"/>
          </ac:spMkLst>
        </pc:spChg>
      </pc:sldChg>
      <pc:sldChg chg="modSp add">
        <pc:chgData name="Salekar, Prachi" userId="32d3f565-3f43-4ffc-8380-006665eddf28" providerId="ADAL" clId="{969BC674-27D6-4BBE-9C48-2C50150F7E68}" dt="2025-07-08T01:42:48.935" v="2132"/>
        <pc:sldMkLst>
          <pc:docMk/>
          <pc:sldMk cId="3819208577" sldId="8817"/>
        </pc:sldMkLst>
        <pc:spChg chg="mod">
          <ac:chgData name="Salekar, Prachi" userId="32d3f565-3f43-4ffc-8380-006665eddf28" providerId="ADAL" clId="{969BC674-27D6-4BBE-9C48-2C50150F7E68}" dt="2025-07-08T01:42:48.935" v="2132"/>
          <ac:spMkLst>
            <pc:docMk/>
            <pc:sldMk cId="3819208577" sldId="8817"/>
            <ac:spMk id="2" creationId="{B0EAD639-BEBD-2525-DBF5-9C9DCC15F597}"/>
          </ac:spMkLst>
        </pc:spChg>
      </pc:sldChg>
      <pc:sldChg chg="add del">
        <pc:chgData name="Salekar, Prachi" userId="32d3f565-3f43-4ffc-8380-006665eddf28" providerId="ADAL" clId="{969BC674-27D6-4BBE-9C48-2C50150F7E68}" dt="2025-07-07T23:39:03.111" v="1161" actId="47"/>
        <pc:sldMkLst>
          <pc:docMk/>
          <pc:sldMk cId="434581578" sldId="8819"/>
        </pc:sldMkLst>
      </pc:sldChg>
      <pc:sldChg chg="modSp add del">
        <pc:chgData name="Salekar, Prachi" userId="32d3f565-3f43-4ffc-8380-006665eddf28" providerId="ADAL" clId="{969BC674-27D6-4BBE-9C48-2C50150F7E68}" dt="2025-07-08T18:53:05.471" v="5716" actId="47"/>
        <pc:sldMkLst>
          <pc:docMk/>
          <pc:sldMk cId="3829837353" sldId="8826"/>
        </pc:sldMkLst>
        <pc:spChg chg="mod">
          <ac:chgData name="Salekar, Prachi" userId="32d3f565-3f43-4ffc-8380-006665eddf28" providerId="ADAL" clId="{969BC674-27D6-4BBE-9C48-2C50150F7E68}" dt="2025-07-08T01:42:48.935" v="2132"/>
          <ac:spMkLst>
            <pc:docMk/>
            <pc:sldMk cId="3829837353" sldId="8826"/>
            <ac:spMk id="4" creationId="{4B1F6A71-E048-3EC1-BD64-04F488E30121}"/>
          </ac:spMkLst>
        </pc:spChg>
        <pc:spChg chg="mod">
          <ac:chgData name="Salekar, Prachi" userId="32d3f565-3f43-4ffc-8380-006665eddf28" providerId="ADAL" clId="{969BC674-27D6-4BBE-9C48-2C50150F7E68}" dt="2025-07-08T01:42:48.935" v="2132"/>
          <ac:spMkLst>
            <pc:docMk/>
            <pc:sldMk cId="3829837353" sldId="8826"/>
            <ac:spMk id="5" creationId="{05C246E4-C9B3-772C-62C8-B86ADACE32D6}"/>
          </ac:spMkLst>
        </pc:spChg>
      </pc:sldChg>
      <pc:sldChg chg="addSp modSp add mod ord modNotesTx">
        <pc:chgData name="Salekar, Prachi" userId="32d3f565-3f43-4ffc-8380-006665eddf28" providerId="ADAL" clId="{969BC674-27D6-4BBE-9C48-2C50150F7E68}" dt="2025-07-08T22:42:18.350" v="6110" actId="1076"/>
        <pc:sldMkLst>
          <pc:docMk/>
          <pc:sldMk cId="1250667427" sldId="8827"/>
        </pc:sldMkLst>
        <pc:spChg chg="mod">
          <ac:chgData name="Salekar, Prachi" userId="32d3f565-3f43-4ffc-8380-006665eddf28" providerId="ADAL" clId="{969BC674-27D6-4BBE-9C48-2C50150F7E68}" dt="2025-07-08T16:45:33.975" v="2586" actId="403"/>
          <ac:spMkLst>
            <pc:docMk/>
            <pc:sldMk cId="1250667427" sldId="8827"/>
            <ac:spMk id="2" creationId="{E244E73B-EBD0-CB63-E924-452EA578079C}"/>
          </ac:spMkLst>
        </pc:spChg>
        <pc:spChg chg="mod">
          <ac:chgData name="Salekar, Prachi" userId="32d3f565-3f43-4ffc-8380-006665eddf28" providerId="ADAL" clId="{969BC674-27D6-4BBE-9C48-2C50150F7E68}" dt="2025-07-08T22:42:18.350" v="6110" actId="1076"/>
          <ac:spMkLst>
            <pc:docMk/>
            <pc:sldMk cId="1250667427" sldId="8827"/>
            <ac:spMk id="3" creationId="{D5607649-0794-8528-5AF8-60BFD6492EB7}"/>
          </ac:spMkLst>
        </pc:spChg>
        <pc:picChg chg="add mod">
          <ac:chgData name="Salekar, Prachi" userId="32d3f565-3f43-4ffc-8380-006665eddf28" providerId="ADAL" clId="{969BC674-27D6-4BBE-9C48-2C50150F7E68}" dt="2025-07-08T21:20:48.877" v="6037" actId="1076"/>
          <ac:picMkLst>
            <pc:docMk/>
            <pc:sldMk cId="1250667427" sldId="8827"/>
            <ac:picMk id="3074" creationId="{CA1AAF94-8D4A-B2DE-8A0A-22550D9C3391}"/>
          </ac:picMkLst>
        </pc:picChg>
      </pc:sldChg>
      <pc:sldChg chg="addSp delSp modSp new add del mod modShow">
        <pc:chgData name="Salekar, Prachi" userId="32d3f565-3f43-4ffc-8380-006665eddf28" providerId="ADAL" clId="{969BC674-27D6-4BBE-9C48-2C50150F7E68}" dt="2025-07-08T18:54:08.483" v="5728" actId="47"/>
        <pc:sldMkLst>
          <pc:docMk/>
          <pc:sldMk cId="1715833013" sldId="8828"/>
        </pc:sldMkLst>
        <pc:spChg chg="mod">
          <ac:chgData name="Salekar, Prachi" userId="32d3f565-3f43-4ffc-8380-006665eddf28" providerId="ADAL" clId="{969BC674-27D6-4BBE-9C48-2C50150F7E68}" dt="2025-07-08T01:42:48.935" v="2132"/>
          <ac:spMkLst>
            <pc:docMk/>
            <pc:sldMk cId="1715833013" sldId="8828"/>
            <ac:spMk id="2" creationId="{09FD7E0C-D622-44FA-33A2-E0DEFCFC93D3}"/>
          </ac:spMkLst>
        </pc:spChg>
        <pc:spChg chg="del">
          <ac:chgData name="Salekar, Prachi" userId="32d3f565-3f43-4ffc-8380-006665eddf28" providerId="ADAL" clId="{969BC674-27D6-4BBE-9C48-2C50150F7E68}" dt="2025-07-07T23:16:36.431" v="1065" actId="478"/>
          <ac:spMkLst>
            <pc:docMk/>
            <pc:sldMk cId="1715833013" sldId="8828"/>
            <ac:spMk id="3" creationId="{0FA9DB56-7D79-CB29-C3E2-45D291D1F64A}"/>
          </ac:spMkLst>
        </pc:spChg>
        <pc:spChg chg="add mod">
          <ac:chgData name="Salekar, Prachi" userId="32d3f565-3f43-4ffc-8380-006665eddf28" providerId="ADAL" clId="{969BC674-27D6-4BBE-9C48-2C50150F7E68}" dt="2025-07-07T23:17:56.825" v="1117" actId="1076"/>
          <ac:spMkLst>
            <pc:docMk/>
            <pc:sldMk cId="1715833013" sldId="8828"/>
            <ac:spMk id="5" creationId="{3A0D9CAD-E382-98CF-D5A9-B77628E1ADE9}"/>
          </ac:spMkLst>
        </pc:spChg>
        <pc:spChg chg="add mod">
          <ac:chgData name="Salekar, Prachi" userId="32d3f565-3f43-4ffc-8380-006665eddf28" providerId="ADAL" clId="{969BC674-27D6-4BBE-9C48-2C50150F7E68}" dt="2025-07-07T23:19:15.847" v="1144" actId="1076"/>
          <ac:spMkLst>
            <pc:docMk/>
            <pc:sldMk cId="1715833013" sldId="8828"/>
            <ac:spMk id="7" creationId="{F6E36A8A-38B7-56A7-D10B-DBA087E3EAD3}"/>
          </ac:spMkLst>
        </pc:spChg>
        <pc:spChg chg="add mod">
          <ac:chgData name="Salekar, Prachi" userId="32d3f565-3f43-4ffc-8380-006665eddf28" providerId="ADAL" clId="{969BC674-27D6-4BBE-9C48-2C50150F7E68}" dt="2025-07-07T23:18:49.921" v="1134" actId="1076"/>
          <ac:spMkLst>
            <pc:docMk/>
            <pc:sldMk cId="1715833013" sldId="8828"/>
            <ac:spMk id="9" creationId="{7DBDAD73-67D7-A167-06DF-3329FC69CF2B}"/>
          </ac:spMkLst>
        </pc:spChg>
        <pc:spChg chg="add mod">
          <ac:chgData name="Salekar, Prachi" userId="32d3f565-3f43-4ffc-8380-006665eddf28" providerId="ADAL" clId="{969BC674-27D6-4BBE-9C48-2C50150F7E68}" dt="2025-07-07T23:19:03.337" v="1140" actId="1076"/>
          <ac:spMkLst>
            <pc:docMk/>
            <pc:sldMk cId="1715833013" sldId="8828"/>
            <ac:spMk id="10" creationId="{6A46C835-0898-AB14-AFC3-879488AB4C2E}"/>
          </ac:spMkLst>
        </pc:spChg>
        <pc:spChg chg="add mod">
          <ac:chgData name="Salekar, Prachi" userId="32d3f565-3f43-4ffc-8380-006665eddf28" providerId="ADAL" clId="{969BC674-27D6-4BBE-9C48-2C50150F7E68}" dt="2025-07-07T23:19:25.966" v="1147" actId="1076"/>
          <ac:spMkLst>
            <pc:docMk/>
            <pc:sldMk cId="1715833013" sldId="8828"/>
            <ac:spMk id="15" creationId="{8CE3BDFD-FC84-2C4E-9A04-A442038F20B2}"/>
          </ac:spMkLst>
        </pc:spChg>
        <pc:spChg chg="add mod">
          <ac:chgData name="Salekar, Prachi" userId="32d3f565-3f43-4ffc-8380-006665eddf28" providerId="ADAL" clId="{969BC674-27D6-4BBE-9C48-2C50150F7E68}" dt="2025-07-07T23:19:47.699" v="1158" actId="1076"/>
          <ac:spMkLst>
            <pc:docMk/>
            <pc:sldMk cId="1715833013" sldId="8828"/>
            <ac:spMk id="16" creationId="{A1990CEA-BAF2-BEDE-C65E-EFD382EAC6A2}"/>
          </ac:spMkLst>
        </pc:spChg>
        <pc:spChg chg="add mod">
          <ac:chgData name="Salekar, Prachi" userId="32d3f565-3f43-4ffc-8380-006665eddf28" providerId="ADAL" clId="{969BC674-27D6-4BBE-9C48-2C50150F7E68}" dt="2025-07-07T23:18:32.257" v="1125" actId="1076"/>
          <ac:spMkLst>
            <pc:docMk/>
            <pc:sldMk cId="1715833013" sldId="8828"/>
            <ac:spMk id="17" creationId="{96CC4E9D-0995-159F-AB08-5D1AC3D29440}"/>
          </ac:spMkLst>
        </pc:spChg>
        <pc:picChg chg="add mod">
          <ac:chgData name="Salekar, Prachi" userId="32d3f565-3f43-4ffc-8380-006665eddf28" providerId="ADAL" clId="{969BC674-27D6-4BBE-9C48-2C50150F7E68}" dt="2025-07-07T23:17:09.265" v="1071" actId="1076"/>
          <ac:picMkLst>
            <pc:docMk/>
            <pc:sldMk cId="1715833013" sldId="8828"/>
            <ac:picMk id="4" creationId="{05924CD2-748E-CBFE-4B4F-0AD10B57EA18}"/>
          </ac:picMkLst>
        </pc:picChg>
        <pc:cxnChg chg="add mod">
          <ac:chgData name="Salekar, Prachi" userId="32d3f565-3f43-4ffc-8380-006665eddf28" providerId="ADAL" clId="{969BC674-27D6-4BBE-9C48-2C50150F7E68}" dt="2025-07-07T23:17:52.997" v="1116" actId="1076"/>
          <ac:cxnSpMkLst>
            <pc:docMk/>
            <pc:sldMk cId="1715833013" sldId="8828"/>
            <ac:cxnSpMk id="6" creationId="{D20CC56F-6638-B10B-DAB4-0E69FB988405}"/>
          </ac:cxnSpMkLst>
        </pc:cxnChg>
        <pc:cxnChg chg="add mod">
          <ac:chgData name="Salekar, Prachi" userId="32d3f565-3f43-4ffc-8380-006665eddf28" providerId="ADAL" clId="{969BC674-27D6-4BBE-9C48-2C50150F7E68}" dt="2025-07-07T23:19:18.256" v="1145" actId="14100"/>
          <ac:cxnSpMkLst>
            <pc:docMk/>
            <pc:sldMk cId="1715833013" sldId="8828"/>
            <ac:cxnSpMk id="8" creationId="{84AF84CD-D83A-B5F8-158D-FD33B4ED4E2D}"/>
          </ac:cxnSpMkLst>
        </pc:cxnChg>
        <pc:cxnChg chg="add mod">
          <ac:chgData name="Salekar, Prachi" userId="32d3f565-3f43-4ffc-8380-006665eddf28" providerId="ADAL" clId="{969BC674-27D6-4BBE-9C48-2C50150F7E68}" dt="2025-07-07T23:18:46.747" v="1133" actId="1076"/>
          <ac:cxnSpMkLst>
            <pc:docMk/>
            <pc:sldMk cId="1715833013" sldId="8828"/>
            <ac:cxnSpMk id="11" creationId="{710D6999-BE89-ECD4-7ADB-AA9968B5F554}"/>
          </ac:cxnSpMkLst>
        </pc:cxnChg>
        <pc:cxnChg chg="add mod">
          <ac:chgData name="Salekar, Prachi" userId="32d3f565-3f43-4ffc-8380-006665eddf28" providerId="ADAL" clId="{969BC674-27D6-4BBE-9C48-2C50150F7E68}" dt="2025-07-07T23:19:51.062" v="1159" actId="14100"/>
          <ac:cxnSpMkLst>
            <pc:docMk/>
            <pc:sldMk cId="1715833013" sldId="8828"/>
            <ac:cxnSpMk id="12" creationId="{4A2A831B-AC95-66E8-4A2E-B0041389445F}"/>
          </ac:cxnSpMkLst>
        </pc:cxnChg>
        <pc:cxnChg chg="add mod">
          <ac:chgData name="Salekar, Prachi" userId="32d3f565-3f43-4ffc-8380-006665eddf28" providerId="ADAL" clId="{969BC674-27D6-4BBE-9C48-2C50150F7E68}" dt="2025-07-07T23:19:06.728" v="1141" actId="14100"/>
          <ac:cxnSpMkLst>
            <pc:docMk/>
            <pc:sldMk cId="1715833013" sldId="8828"/>
            <ac:cxnSpMk id="13" creationId="{B7705C92-2F5B-73FF-48CA-86CAA594B8FC}"/>
          </ac:cxnSpMkLst>
        </pc:cxnChg>
        <pc:cxnChg chg="add mod">
          <ac:chgData name="Salekar, Prachi" userId="32d3f565-3f43-4ffc-8380-006665eddf28" providerId="ADAL" clId="{969BC674-27D6-4BBE-9C48-2C50150F7E68}" dt="2025-07-07T23:19:28.428" v="1148" actId="14100"/>
          <ac:cxnSpMkLst>
            <pc:docMk/>
            <pc:sldMk cId="1715833013" sldId="8828"/>
            <ac:cxnSpMk id="14" creationId="{3F961DA7-17E8-9CAC-90EB-976EF06BF610}"/>
          </ac:cxnSpMkLst>
        </pc:cxnChg>
        <pc:cxnChg chg="add mod">
          <ac:chgData name="Salekar, Prachi" userId="32d3f565-3f43-4ffc-8380-006665eddf28" providerId="ADAL" clId="{969BC674-27D6-4BBE-9C48-2C50150F7E68}" dt="2025-07-07T23:38:51.319" v="1160" actId="14100"/>
          <ac:cxnSpMkLst>
            <pc:docMk/>
            <pc:sldMk cId="1715833013" sldId="8828"/>
            <ac:cxnSpMk id="18" creationId="{A67D4143-F1CF-B101-7550-F3F866F7B04A}"/>
          </ac:cxnSpMkLst>
        </pc:cxnChg>
      </pc:sldChg>
      <pc:sldChg chg="new del">
        <pc:chgData name="Salekar, Prachi" userId="32d3f565-3f43-4ffc-8380-006665eddf28" providerId="ADAL" clId="{969BC674-27D6-4BBE-9C48-2C50150F7E68}" dt="2025-07-08T00:06:50.930" v="1170" actId="47"/>
        <pc:sldMkLst>
          <pc:docMk/>
          <pc:sldMk cId="1566247349" sldId="8829"/>
        </pc:sldMkLst>
      </pc:sldChg>
      <pc:sldChg chg="add del">
        <pc:chgData name="Salekar, Prachi" userId="32d3f565-3f43-4ffc-8380-006665eddf28" providerId="ADAL" clId="{969BC674-27D6-4BBE-9C48-2C50150F7E68}" dt="2025-07-07T23:16:40.661" v="1067"/>
        <pc:sldMkLst>
          <pc:docMk/>
          <pc:sldMk cId="3217860278" sldId="8829"/>
        </pc:sldMkLst>
      </pc:sldChg>
      <pc:sldChg chg="modSp new del mod">
        <pc:chgData name="Salekar, Prachi" userId="32d3f565-3f43-4ffc-8380-006665eddf28" providerId="ADAL" clId="{969BC674-27D6-4BBE-9C48-2C50150F7E68}" dt="2025-07-08T01:19:48.495" v="1489" actId="47"/>
        <pc:sldMkLst>
          <pc:docMk/>
          <pc:sldMk cId="3308173603" sldId="8829"/>
        </pc:sldMkLst>
        <pc:spChg chg="mod">
          <ac:chgData name="Salekar, Prachi" userId="32d3f565-3f43-4ffc-8380-006665eddf28" providerId="ADAL" clId="{969BC674-27D6-4BBE-9C48-2C50150F7E68}" dt="2025-07-08T01:15:14.566" v="1469" actId="20577"/>
          <ac:spMkLst>
            <pc:docMk/>
            <pc:sldMk cId="3308173603" sldId="8829"/>
            <ac:spMk id="2" creationId="{E017AA0F-7A38-ECC3-A080-621A9C7C0781}"/>
          </ac:spMkLst>
        </pc:spChg>
        <pc:spChg chg="mod">
          <ac:chgData name="Salekar, Prachi" userId="32d3f565-3f43-4ffc-8380-006665eddf28" providerId="ADAL" clId="{969BC674-27D6-4BBE-9C48-2C50150F7E68}" dt="2025-07-08T01:08:13.135" v="1444" actId="403"/>
          <ac:spMkLst>
            <pc:docMk/>
            <pc:sldMk cId="3308173603" sldId="8829"/>
            <ac:spMk id="3" creationId="{BD2FAEB0-CCB6-2CB8-FE3F-51936721D2D4}"/>
          </ac:spMkLst>
        </pc:spChg>
      </pc:sldChg>
      <pc:sldChg chg="new del">
        <pc:chgData name="Salekar, Prachi" userId="32d3f565-3f43-4ffc-8380-006665eddf28" providerId="ADAL" clId="{969BC674-27D6-4BBE-9C48-2C50150F7E68}" dt="2025-07-08T01:11:22.741" v="1450" actId="47"/>
        <pc:sldMkLst>
          <pc:docMk/>
          <pc:sldMk cId="134967347" sldId="8830"/>
        </pc:sldMkLst>
      </pc:sldChg>
      <pc:sldChg chg="delSp modSp new mod ord modNotesTx">
        <pc:chgData name="Salekar, Prachi" userId="32d3f565-3f43-4ffc-8380-006665eddf28" providerId="ADAL" clId="{969BC674-27D6-4BBE-9C48-2C50150F7E68}" dt="2025-07-17T03:00:48.680" v="7866" actId="20577"/>
        <pc:sldMkLst>
          <pc:docMk/>
          <pc:sldMk cId="2943687752" sldId="8830"/>
        </pc:sldMkLst>
        <pc:spChg chg="del">
          <ac:chgData name="Salekar, Prachi" userId="32d3f565-3f43-4ffc-8380-006665eddf28" providerId="ADAL" clId="{969BC674-27D6-4BBE-9C48-2C50150F7E68}" dt="2025-07-08T01:20:27.951" v="1490" actId="478"/>
          <ac:spMkLst>
            <pc:docMk/>
            <pc:sldMk cId="2943687752" sldId="8830"/>
            <ac:spMk id="2" creationId="{BB1C6405-3D79-BC1B-3711-6F52B9A3AB07}"/>
          </ac:spMkLst>
        </pc:spChg>
        <pc:spChg chg="mod">
          <ac:chgData name="Salekar, Prachi" userId="32d3f565-3f43-4ffc-8380-006665eddf28" providerId="ADAL" clId="{969BC674-27D6-4BBE-9C48-2C50150F7E68}" dt="2025-07-10T01:54:38.601" v="7156" actId="20577"/>
          <ac:spMkLst>
            <pc:docMk/>
            <pc:sldMk cId="2943687752" sldId="8830"/>
            <ac:spMk id="3" creationId="{A4BDC47D-4E4C-19E0-511E-771162A31ECA}"/>
          </ac:spMkLst>
        </pc:spChg>
        <pc:spChg chg="mod">
          <ac:chgData name="Salekar, Prachi" userId="32d3f565-3f43-4ffc-8380-006665eddf28" providerId="ADAL" clId="{969BC674-27D6-4BBE-9C48-2C50150F7E68}" dt="2025-07-08T01:42:48.935" v="2132"/>
          <ac:spMkLst>
            <pc:docMk/>
            <pc:sldMk cId="2943687752" sldId="8830"/>
            <ac:spMk id="4" creationId="{C07A2EDA-1D93-CA6D-BCC9-3F0C8A24C8C7}"/>
          </ac:spMkLst>
        </pc:spChg>
      </pc:sldChg>
      <pc:sldChg chg="new del ord">
        <pc:chgData name="Salekar, Prachi" userId="32d3f565-3f43-4ffc-8380-006665eddf28" providerId="ADAL" clId="{969BC674-27D6-4BBE-9C48-2C50150F7E68}" dt="2025-07-08T01:10:45.204" v="1448" actId="47"/>
        <pc:sldMkLst>
          <pc:docMk/>
          <pc:sldMk cId="4130960391" sldId="8830"/>
        </pc:sldMkLst>
      </pc:sldChg>
      <pc:sldChg chg="new del">
        <pc:chgData name="Salekar, Prachi" userId="32d3f565-3f43-4ffc-8380-006665eddf28" providerId="ADAL" clId="{969BC674-27D6-4BBE-9C48-2C50150F7E68}" dt="2025-07-08T01:20:51.793" v="1492" actId="47"/>
        <pc:sldMkLst>
          <pc:docMk/>
          <pc:sldMk cId="316032344" sldId="8831"/>
        </pc:sldMkLst>
      </pc:sldChg>
      <pc:sldChg chg="modSp new del mod modShow">
        <pc:chgData name="Salekar, Prachi" userId="32d3f565-3f43-4ffc-8380-006665eddf28" providerId="ADAL" clId="{969BC674-27D6-4BBE-9C48-2C50150F7E68}" dt="2025-07-08T18:53:49.446" v="5725" actId="47"/>
        <pc:sldMkLst>
          <pc:docMk/>
          <pc:sldMk cId="386445227" sldId="8831"/>
        </pc:sldMkLst>
        <pc:spChg chg="mod">
          <ac:chgData name="Salekar, Prachi" userId="32d3f565-3f43-4ffc-8380-006665eddf28" providerId="ADAL" clId="{969BC674-27D6-4BBE-9C48-2C50150F7E68}" dt="2025-07-08T17:22:40.077" v="2664" actId="20577"/>
          <ac:spMkLst>
            <pc:docMk/>
            <pc:sldMk cId="386445227" sldId="8831"/>
            <ac:spMk id="2" creationId="{098DF1E1-7B1B-EE01-EEDB-0E8BF3ACD462}"/>
          </ac:spMkLst>
        </pc:spChg>
      </pc:sldChg>
      <pc:sldChg chg="addSp delSp modSp new del mod modAnim">
        <pc:chgData name="Salekar, Prachi" userId="32d3f565-3f43-4ffc-8380-006665eddf28" providerId="ADAL" clId="{969BC674-27D6-4BBE-9C48-2C50150F7E68}" dt="2025-07-08T01:44:43.798" v="2137" actId="47"/>
        <pc:sldMkLst>
          <pc:docMk/>
          <pc:sldMk cId="487322236" sldId="8831"/>
        </pc:sldMkLst>
        <pc:spChg chg="del">
          <ac:chgData name="Salekar, Prachi" userId="32d3f565-3f43-4ffc-8380-006665eddf28" providerId="ADAL" clId="{969BC674-27D6-4BBE-9C48-2C50150F7E68}" dt="2025-07-08T01:43:25.269" v="2134" actId="478"/>
          <ac:spMkLst>
            <pc:docMk/>
            <pc:sldMk cId="487322236" sldId="8831"/>
            <ac:spMk id="3" creationId="{EAB77F2D-E587-ECC6-3AEE-6C20FFCDC0F3}"/>
          </ac:spMkLst>
        </pc:spChg>
        <pc:spChg chg="add mod">
          <ac:chgData name="Salekar, Prachi" userId="32d3f565-3f43-4ffc-8380-006665eddf28" providerId="ADAL" clId="{969BC674-27D6-4BBE-9C48-2C50150F7E68}" dt="2025-07-08T01:43:33.020" v="2136" actId="1076"/>
          <ac:spMkLst>
            <pc:docMk/>
            <pc:sldMk cId="487322236" sldId="8831"/>
            <ac:spMk id="5" creationId="{A08AB0CF-6F44-51F6-452A-3815553994D2}"/>
          </ac:spMkLst>
        </pc:spChg>
        <pc:spChg chg="add mod">
          <ac:chgData name="Salekar, Prachi" userId="32d3f565-3f43-4ffc-8380-006665eddf28" providerId="ADAL" clId="{969BC674-27D6-4BBE-9C48-2C50150F7E68}" dt="2025-07-08T01:43:33.020" v="2136" actId="1076"/>
          <ac:spMkLst>
            <pc:docMk/>
            <pc:sldMk cId="487322236" sldId="8831"/>
            <ac:spMk id="12" creationId="{6075B4F3-4DBE-2DC0-D9E4-EFB7A37F51CE}"/>
          </ac:spMkLst>
        </pc:spChg>
        <pc:spChg chg="add mod">
          <ac:chgData name="Salekar, Prachi" userId="32d3f565-3f43-4ffc-8380-006665eddf28" providerId="ADAL" clId="{969BC674-27D6-4BBE-9C48-2C50150F7E68}" dt="2025-07-08T01:43:33.020" v="2136" actId="1076"/>
          <ac:spMkLst>
            <pc:docMk/>
            <pc:sldMk cId="487322236" sldId="8831"/>
            <ac:spMk id="13" creationId="{7A8B2559-863C-365F-00F4-A76F06BB4431}"/>
          </ac:spMkLst>
        </pc:spChg>
        <pc:spChg chg="add mod">
          <ac:chgData name="Salekar, Prachi" userId="32d3f565-3f43-4ffc-8380-006665eddf28" providerId="ADAL" clId="{969BC674-27D6-4BBE-9C48-2C50150F7E68}" dt="2025-07-08T01:43:33.020" v="2136" actId="1076"/>
          <ac:spMkLst>
            <pc:docMk/>
            <pc:sldMk cId="487322236" sldId="8831"/>
            <ac:spMk id="14" creationId="{26723208-0A2C-E978-D53E-07DB1888C265}"/>
          </ac:spMkLst>
        </pc:spChg>
        <pc:spChg chg="add mod">
          <ac:chgData name="Salekar, Prachi" userId="32d3f565-3f43-4ffc-8380-006665eddf28" providerId="ADAL" clId="{969BC674-27D6-4BBE-9C48-2C50150F7E68}" dt="2025-07-08T01:43:33.020" v="2136" actId="1076"/>
          <ac:spMkLst>
            <pc:docMk/>
            <pc:sldMk cId="487322236" sldId="8831"/>
            <ac:spMk id="15" creationId="{44621479-B8CE-31CB-3FE2-7E2B27974302}"/>
          </ac:spMkLst>
        </pc:spChg>
        <pc:spChg chg="add mod">
          <ac:chgData name="Salekar, Prachi" userId="32d3f565-3f43-4ffc-8380-006665eddf28" providerId="ADAL" clId="{969BC674-27D6-4BBE-9C48-2C50150F7E68}" dt="2025-07-08T01:43:33.020" v="2136" actId="1076"/>
          <ac:spMkLst>
            <pc:docMk/>
            <pc:sldMk cId="487322236" sldId="8831"/>
            <ac:spMk id="16" creationId="{B2E806A8-920A-6FFD-AD10-AFC5A60890B8}"/>
          </ac:spMkLst>
        </pc:spChg>
        <pc:spChg chg="add mod">
          <ac:chgData name="Salekar, Prachi" userId="32d3f565-3f43-4ffc-8380-006665eddf28" providerId="ADAL" clId="{969BC674-27D6-4BBE-9C48-2C50150F7E68}" dt="2025-07-08T01:43:33.020" v="2136" actId="1076"/>
          <ac:spMkLst>
            <pc:docMk/>
            <pc:sldMk cId="487322236" sldId="8831"/>
            <ac:spMk id="19" creationId="{30C6ED15-BA63-A62F-9441-95B1385A1BB0}"/>
          </ac:spMkLst>
        </pc:spChg>
        <pc:spChg chg="add mod">
          <ac:chgData name="Salekar, Prachi" userId="32d3f565-3f43-4ffc-8380-006665eddf28" providerId="ADAL" clId="{969BC674-27D6-4BBE-9C48-2C50150F7E68}" dt="2025-07-08T01:43:33.020" v="2136" actId="1076"/>
          <ac:spMkLst>
            <pc:docMk/>
            <pc:sldMk cId="487322236" sldId="8831"/>
            <ac:spMk id="21" creationId="{627A4C0A-7DDF-F558-2F27-2EB304DFC427}"/>
          </ac:spMkLst>
        </pc:spChg>
        <pc:spChg chg="add mod">
          <ac:chgData name="Salekar, Prachi" userId="32d3f565-3f43-4ffc-8380-006665eddf28" providerId="ADAL" clId="{969BC674-27D6-4BBE-9C48-2C50150F7E68}" dt="2025-07-08T01:43:33.020" v="2136" actId="1076"/>
          <ac:spMkLst>
            <pc:docMk/>
            <pc:sldMk cId="487322236" sldId="8831"/>
            <ac:spMk id="22" creationId="{17B36DDE-8FAD-7054-CDFA-51D0233F1B7F}"/>
          </ac:spMkLst>
        </pc:spChg>
        <pc:spChg chg="add mod">
          <ac:chgData name="Salekar, Prachi" userId="32d3f565-3f43-4ffc-8380-006665eddf28" providerId="ADAL" clId="{969BC674-27D6-4BBE-9C48-2C50150F7E68}" dt="2025-07-08T01:43:33.020" v="2136" actId="1076"/>
          <ac:spMkLst>
            <pc:docMk/>
            <pc:sldMk cId="487322236" sldId="8831"/>
            <ac:spMk id="23" creationId="{3C073D35-7578-553A-82CD-D4797153501B}"/>
          </ac:spMkLst>
        </pc:spChg>
        <pc:spChg chg="add mod">
          <ac:chgData name="Salekar, Prachi" userId="32d3f565-3f43-4ffc-8380-006665eddf28" providerId="ADAL" clId="{969BC674-27D6-4BBE-9C48-2C50150F7E68}" dt="2025-07-08T01:43:33.020" v="2136" actId="1076"/>
          <ac:spMkLst>
            <pc:docMk/>
            <pc:sldMk cId="487322236" sldId="8831"/>
            <ac:spMk id="24" creationId="{2DBEBA9E-5A7A-B1BB-EB33-D972453BF931}"/>
          </ac:spMkLst>
        </pc:spChg>
        <pc:spChg chg="add mod">
          <ac:chgData name="Salekar, Prachi" userId="32d3f565-3f43-4ffc-8380-006665eddf28" providerId="ADAL" clId="{969BC674-27D6-4BBE-9C48-2C50150F7E68}" dt="2025-07-08T01:43:33.020" v="2136" actId="1076"/>
          <ac:spMkLst>
            <pc:docMk/>
            <pc:sldMk cId="487322236" sldId="8831"/>
            <ac:spMk id="25" creationId="{1DEC5C46-E482-7FC2-4463-C757F58103C4}"/>
          </ac:spMkLst>
        </pc:spChg>
        <pc:spChg chg="add mod">
          <ac:chgData name="Salekar, Prachi" userId="32d3f565-3f43-4ffc-8380-006665eddf28" providerId="ADAL" clId="{969BC674-27D6-4BBE-9C48-2C50150F7E68}" dt="2025-07-08T01:43:33.020" v="2136" actId="1076"/>
          <ac:spMkLst>
            <pc:docMk/>
            <pc:sldMk cId="487322236" sldId="8831"/>
            <ac:spMk id="26" creationId="{23A51C77-138A-AF8D-DC6C-6D8DE6D23B03}"/>
          </ac:spMkLst>
        </pc:spChg>
        <pc:spChg chg="add mod">
          <ac:chgData name="Salekar, Prachi" userId="32d3f565-3f43-4ffc-8380-006665eddf28" providerId="ADAL" clId="{969BC674-27D6-4BBE-9C48-2C50150F7E68}" dt="2025-07-08T01:43:33.020" v="2136" actId="1076"/>
          <ac:spMkLst>
            <pc:docMk/>
            <pc:sldMk cId="487322236" sldId="8831"/>
            <ac:spMk id="27" creationId="{3F1379D3-56F0-0274-1C82-C3E9A1016A8D}"/>
          </ac:spMkLst>
        </pc:spChg>
        <pc:spChg chg="add mod">
          <ac:chgData name="Salekar, Prachi" userId="32d3f565-3f43-4ffc-8380-006665eddf28" providerId="ADAL" clId="{969BC674-27D6-4BBE-9C48-2C50150F7E68}" dt="2025-07-08T01:43:33.020" v="2136" actId="1076"/>
          <ac:spMkLst>
            <pc:docMk/>
            <pc:sldMk cId="487322236" sldId="8831"/>
            <ac:spMk id="28" creationId="{DE2DB068-3899-8AD5-6E35-446179BEE833}"/>
          </ac:spMkLst>
        </pc:spChg>
        <pc:spChg chg="add mod">
          <ac:chgData name="Salekar, Prachi" userId="32d3f565-3f43-4ffc-8380-006665eddf28" providerId="ADAL" clId="{969BC674-27D6-4BBE-9C48-2C50150F7E68}" dt="2025-07-08T01:43:33.020" v="2136" actId="1076"/>
          <ac:spMkLst>
            <pc:docMk/>
            <pc:sldMk cId="487322236" sldId="8831"/>
            <ac:spMk id="29" creationId="{C6917154-7B28-D9CE-BA75-B54384374AD8}"/>
          </ac:spMkLst>
        </pc:spChg>
        <pc:spChg chg="add mod">
          <ac:chgData name="Salekar, Prachi" userId="32d3f565-3f43-4ffc-8380-006665eddf28" providerId="ADAL" clId="{969BC674-27D6-4BBE-9C48-2C50150F7E68}" dt="2025-07-08T01:43:33.020" v="2136" actId="1076"/>
          <ac:spMkLst>
            <pc:docMk/>
            <pc:sldMk cId="487322236" sldId="8831"/>
            <ac:spMk id="30" creationId="{AB71DD81-7F98-5862-E2D1-F7BB31F039C8}"/>
          </ac:spMkLst>
        </pc:spChg>
        <pc:spChg chg="add mod">
          <ac:chgData name="Salekar, Prachi" userId="32d3f565-3f43-4ffc-8380-006665eddf28" providerId="ADAL" clId="{969BC674-27D6-4BBE-9C48-2C50150F7E68}" dt="2025-07-08T01:43:33.020" v="2136" actId="1076"/>
          <ac:spMkLst>
            <pc:docMk/>
            <pc:sldMk cId="487322236" sldId="8831"/>
            <ac:spMk id="31" creationId="{75D070CF-0863-88EE-0238-BF6A2F36FB9C}"/>
          </ac:spMkLst>
        </pc:spChg>
        <pc:picChg chg="add mod">
          <ac:chgData name="Salekar, Prachi" userId="32d3f565-3f43-4ffc-8380-006665eddf28" providerId="ADAL" clId="{969BC674-27D6-4BBE-9C48-2C50150F7E68}" dt="2025-07-08T01:43:33.020" v="2136" actId="1076"/>
          <ac:picMkLst>
            <pc:docMk/>
            <pc:sldMk cId="487322236" sldId="8831"/>
            <ac:picMk id="4" creationId="{0391654B-E77F-2825-BFD1-430469C7F99E}"/>
          </ac:picMkLst>
        </pc:picChg>
        <pc:cxnChg chg="add mod">
          <ac:chgData name="Salekar, Prachi" userId="32d3f565-3f43-4ffc-8380-006665eddf28" providerId="ADAL" clId="{969BC674-27D6-4BBE-9C48-2C50150F7E68}" dt="2025-07-08T01:43:33.020" v="2136" actId="1076"/>
          <ac:cxnSpMkLst>
            <pc:docMk/>
            <pc:sldMk cId="487322236" sldId="8831"/>
            <ac:cxnSpMk id="6" creationId="{D42DA71B-C640-3C79-8E6D-4A6C9F3B3519}"/>
          </ac:cxnSpMkLst>
        </pc:cxnChg>
        <pc:cxnChg chg="add mod">
          <ac:chgData name="Salekar, Prachi" userId="32d3f565-3f43-4ffc-8380-006665eddf28" providerId="ADAL" clId="{969BC674-27D6-4BBE-9C48-2C50150F7E68}" dt="2025-07-08T01:43:33.020" v="2136" actId="1076"/>
          <ac:cxnSpMkLst>
            <pc:docMk/>
            <pc:sldMk cId="487322236" sldId="8831"/>
            <ac:cxnSpMk id="7" creationId="{C228F96D-C92B-AFAD-6455-E526E5E5A72C}"/>
          </ac:cxnSpMkLst>
        </pc:cxnChg>
        <pc:cxnChg chg="add mod">
          <ac:chgData name="Salekar, Prachi" userId="32d3f565-3f43-4ffc-8380-006665eddf28" providerId="ADAL" clId="{969BC674-27D6-4BBE-9C48-2C50150F7E68}" dt="2025-07-08T01:43:33.020" v="2136" actId="1076"/>
          <ac:cxnSpMkLst>
            <pc:docMk/>
            <pc:sldMk cId="487322236" sldId="8831"/>
            <ac:cxnSpMk id="8" creationId="{614346C8-0028-5786-715D-467EDD956481}"/>
          </ac:cxnSpMkLst>
        </pc:cxnChg>
        <pc:cxnChg chg="add mod">
          <ac:chgData name="Salekar, Prachi" userId="32d3f565-3f43-4ffc-8380-006665eddf28" providerId="ADAL" clId="{969BC674-27D6-4BBE-9C48-2C50150F7E68}" dt="2025-07-08T01:43:33.020" v="2136" actId="1076"/>
          <ac:cxnSpMkLst>
            <pc:docMk/>
            <pc:sldMk cId="487322236" sldId="8831"/>
            <ac:cxnSpMk id="9" creationId="{13DF2D95-7892-3DEE-D69D-10C3CEA984D3}"/>
          </ac:cxnSpMkLst>
        </pc:cxnChg>
        <pc:cxnChg chg="add mod">
          <ac:chgData name="Salekar, Prachi" userId="32d3f565-3f43-4ffc-8380-006665eddf28" providerId="ADAL" clId="{969BC674-27D6-4BBE-9C48-2C50150F7E68}" dt="2025-07-08T01:43:33.020" v="2136" actId="1076"/>
          <ac:cxnSpMkLst>
            <pc:docMk/>
            <pc:sldMk cId="487322236" sldId="8831"/>
            <ac:cxnSpMk id="10" creationId="{142954D0-7C51-BD64-DC36-B96E226D0069}"/>
          </ac:cxnSpMkLst>
        </pc:cxnChg>
        <pc:cxnChg chg="add mod">
          <ac:chgData name="Salekar, Prachi" userId="32d3f565-3f43-4ffc-8380-006665eddf28" providerId="ADAL" clId="{969BC674-27D6-4BBE-9C48-2C50150F7E68}" dt="2025-07-08T01:43:33.020" v="2136" actId="1076"/>
          <ac:cxnSpMkLst>
            <pc:docMk/>
            <pc:sldMk cId="487322236" sldId="8831"/>
            <ac:cxnSpMk id="11" creationId="{0CB44D46-05A4-3F67-2D00-AE65D2D6D8F4}"/>
          </ac:cxnSpMkLst>
        </pc:cxnChg>
        <pc:cxnChg chg="add mod">
          <ac:chgData name="Salekar, Prachi" userId="32d3f565-3f43-4ffc-8380-006665eddf28" providerId="ADAL" clId="{969BC674-27D6-4BBE-9C48-2C50150F7E68}" dt="2025-07-08T01:43:33.020" v="2136" actId="1076"/>
          <ac:cxnSpMkLst>
            <pc:docMk/>
            <pc:sldMk cId="487322236" sldId="8831"/>
            <ac:cxnSpMk id="17" creationId="{DAC89D25-9DC8-91A8-DE61-7DBEFF0F86FF}"/>
          </ac:cxnSpMkLst>
        </pc:cxnChg>
        <pc:cxnChg chg="add mod">
          <ac:chgData name="Salekar, Prachi" userId="32d3f565-3f43-4ffc-8380-006665eddf28" providerId="ADAL" clId="{969BC674-27D6-4BBE-9C48-2C50150F7E68}" dt="2025-07-08T01:43:33.020" v="2136" actId="1076"/>
          <ac:cxnSpMkLst>
            <pc:docMk/>
            <pc:sldMk cId="487322236" sldId="8831"/>
            <ac:cxnSpMk id="18" creationId="{55F1BEA1-9583-E164-2C3C-E604E4654E99}"/>
          </ac:cxnSpMkLst>
        </pc:cxnChg>
        <pc:cxnChg chg="add mod">
          <ac:chgData name="Salekar, Prachi" userId="32d3f565-3f43-4ffc-8380-006665eddf28" providerId="ADAL" clId="{969BC674-27D6-4BBE-9C48-2C50150F7E68}" dt="2025-07-08T01:43:33.020" v="2136" actId="1076"/>
          <ac:cxnSpMkLst>
            <pc:docMk/>
            <pc:sldMk cId="487322236" sldId="8831"/>
            <ac:cxnSpMk id="20" creationId="{438220DE-784D-6DDF-B46A-A79F497694DE}"/>
          </ac:cxnSpMkLst>
        </pc:cxnChg>
      </pc:sldChg>
      <pc:sldChg chg="new del">
        <pc:chgData name="Salekar, Prachi" userId="32d3f565-3f43-4ffc-8380-006665eddf28" providerId="ADAL" clId="{969BC674-27D6-4BBE-9C48-2C50150F7E68}" dt="2025-07-08T01:21:38.566" v="1494" actId="47"/>
        <pc:sldMkLst>
          <pc:docMk/>
          <pc:sldMk cId="2539668142" sldId="8831"/>
        </pc:sldMkLst>
      </pc:sldChg>
      <pc:sldChg chg="new del">
        <pc:chgData name="Salekar, Prachi" userId="32d3f565-3f43-4ffc-8380-006665eddf28" providerId="ADAL" clId="{969BC674-27D6-4BBE-9C48-2C50150F7E68}" dt="2025-07-08T17:35:23.778" v="3148" actId="47"/>
        <pc:sldMkLst>
          <pc:docMk/>
          <pc:sldMk cId="930694360" sldId="8832"/>
        </pc:sldMkLst>
      </pc:sldChg>
      <pc:sldChg chg="new del">
        <pc:chgData name="Salekar, Prachi" userId="32d3f565-3f43-4ffc-8380-006665eddf28" providerId="ADAL" clId="{969BC674-27D6-4BBE-9C48-2C50150F7E68}" dt="2025-07-08T17:35:24.987" v="3149" actId="47"/>
        <pc:sldMkLst>
          <pc:docMk/>
          <pc:sldMk cId="2654967455" sldId="8833"/>
        </pc:sldMkLst>
      </pc:sldChg>
      <pc:sldChg chg="addSp delSp modSp new mod addCm modCm modNotesTx">
        <pc:chgData name="Salekar, Prachi" userId="32d3f565-3f43-4ffc-8380-006665eddf28" providerId="ADAL" clId="{969BC674-27D6-4BBE-9C48-2C50150F7E68}" dt="2025-07-17T17:40:27.097" v="11065" actId="115"/>
        <pc:sldMkLst>
          <pc:docMk/>
          <pc:sldMk cId="3873659976" sldId="8834"/>
        </pc:sldMkLst>
        <pc:spChg chg="mod">
          <ac:chgData name="Salekar, Prachi" userId="32d3f565-3f43-4ffc-8380-006665eddf28" providerId="ADAL" clId="{969BC674-27D6-4BBE-9C48-2C50150F7E68}" dt="2025-07-08T17:35:22.040" v="3147"/>
          <ac:spMkLst>
            <pc:docMk/>
            <pc:sldMk cId="3873659976" sldId="8834"/>
            <ac:spMk id="2" creationId="{B40E30E6-2F79-E5EB-E73C-9AD48D08EA4B}"/>
          </ac:spMkLst>
        </pc:spChg>
        <pc:spChg chg="mod">
          <ac:chgData name="Salekar, Prachi" userId="32d3f565-3f43-4ffc-8380-006665eddf28" providerId="ADAL" clId="{969BC674-27D6-4BBE-9C48-2C50150F7E68}" dt="2025-07-08T17:35:07.153" v="3133" actId="20577"/>
          <ac:spMkLst>
            <pc:docMk/>
            <pc:sldMk cId="3873659976" sldId="8834"/>
            <ac:spMk id="3" creationId="{CC9FDD62-96B1-1EB1-0930-5E622AD13610}"/>
          </ac:spMkLst>
        </pc:spChg>
        <pc:spChg chg="del mod">
          <ac:chgData name="Salekar, Prachi" userId="32d3f565-3f43-4ffc-8380-006665eddf28" providerId="ADAL" clId="{969BC674-27D6-4BBE-9C48-2C50150F7E68}" dt="2025-07-08T23:10:27.023" v="6356" actId="931"/>
          <ac:spMkLst>
            <pc:docMk/>
            <pc:sldMk cId="3873659976" sldId="8834"/>
            <ac:spMk id="4" creationId="{515B911E-FC45-F1CE-5603-9E8F0F2F0F29}"/>
          </ac:spMkLst>
        </pc:spChg>
        <pc:spChg chg="add mod">
          <ac:chgData name="Salekar, Prachi" userId="32d3f565-3f43-4ffc-8380-006665eddf28" providerId="ADAL" clId="{969BC674-27D6-4BBE-9C48-2C50150F7E68}" dt="2025-07-14T23:39:04.234" v="7189" actId="1076"/>
          <ac:spMkLst>
            <pc:docMk/>
            <pc:sldMk cId="3873659976" sldId="8834"/>
            <ac:spMk id="4" creationId="{7BBC7958-3C0F-C6EF-D283-B47CED061C78}"/>
          </ac:spMkLst>
        </pc:spChg>
        <pc:spChg chg="mod">
          <ac:chgData name="Salekar, Prachi" userId="32d3f565-3f43-4ffc-8380-006665eddf28" providerId="ADAL" clId="{969BC674-27D6-4BBE-9C48-2C50150F7E68}" dt="2025-07-08T17:35:11.555" v="3146" actId="20577"/>
          <ac:spMkLst>
            <pc:docMk/>
            <pc:sldMk cId="3873659976" sldId="8834"/>
            <ac:spMk id="5" creationId="{CAEB9E99-D480-0A9A-A6F9-CC438FC66760}"/>
          </ac:spMkLst>
        </pc:spChg>
        <pc:spChg chg="add mod">
          <ac:chgData name="Salekar, Prachi" userId="32d3f565-3f43-4ffc-8380-006665eddf28" providerId="ADAL" clId="{969BC674-27D6-4BBE-9C48-2C50150F7E68}" dt="2025-07-14T23:39:09.340" v="7191" actId="1076"/>
          <ac:spMkLst>
            <pc:docMk/>
            <pc:sldMk cId="3873659976" sldId="8834"/>
            <ac:spMk id="6" creationId="{81CEAA44-206C-27C5-1958-6D3A12158C94}"/>
          </ac:spMkLst>
        </pc:spChg>
        <pc:spChg chg="del mod">
          <ac:chgData name="Salekar, Prachi" userId="32d3f565-3f43-4ffc-8380-006665eddf28" providerId="ADAL" clId="{969BC674-27D6-4BBE-9C48-2C50150F7E68}" dt="2025-07-08T23:40:40.841" v="6493" actId="478"/>
          <ac:spMkLst>
            <pc:docMk/>
            <pc:sldMk cId="3873659976" sldId="8834"/>
            <ac:spMk id="6" creationId="{EA8BAC14-6F23-223A-21DB-F0C4891C0F82}"/>
          </ac:spMkLst>
        </pc:spChg>
        <pc:spChg chg="add mod">
          <ac:chgData name="Salekar, Prachi" userId="32d3f565-3f43-4ffc-8380-006665eddf28" providerId="ADAL" clId="{969BC674-27D6-4BBE-9C48-2C50150F7E68}" dt="2025-07-10T01:20:13.900" v="6653" actId="1076"/>
          <ac:spMkLst>
            <pc:docMk/>
            <pc:sldMk cId="3873659976" sldId="8834"/>
            <ac:spMk id="7" creationId="{ADCC2189-1651-C749-43C5-80981547640F}"/>
          </ac:spMkLst>
        </pc:spChg>
        <pc:spChg chg="mod">
          <ac:chgData name="Salekar, Prachi" userId="32d3f565-3f43-4ffc-8380-006665eddf28" providerId="ADAL" clId="{969BC674-27D6-4BBE-9C48-2C50150F7E68}" dt="2025-07-17T17:40:27.097" v="11065" actId="115"/>
          <ac:spMkLst>
            <pc:docMk/>
            <pc:sldMk cId="3873659976" sldId="8834"/>
            <ac:spMk id="8" creationId="{EE1DDB88-5936-5267-44C0-1C58486B713C}"/>
          </ac:spMkLst>
        </pc:spChg>
        <pc:spChg chg="add mod">
          <ac:chgData name="Salekar, Prachi" userId="32d3f565-3f43-4ffc-8380-006665eddf28" providerId="ADAL" clId="{969BC674-27D6-4BBE-9C48-2C50150F7E68}" dt="2025-07-17T17:39:37.438" v="11050" actId="115"/>
          <ac:spMkLst>
            <pc:docMk/>
            <pc:sldMk cId="3873659976" sldId="8834"/>
            <ac:spMk id="10" creationId="{D53038A5-BC58-CE91-436B-29C465B7976E}"/>
          </ac:spMkLst>
        </pc:spChg>
        <pc:spChg chg="add mod">
          <ac:chgData name="Salekar, Prachi" userId="32d3f565-3f43-4ffc-8380-006665eddf28" providerId="ADAL" clId="{969BC674-27D6-4BBE-9C48-2C50150F7E68}" dt="2025-07-10T01:18:59.521" v="6624" actId="14100"/>
          <ac:spMkLst>
            <pc:docMk/>
            <pc:sldMk cId="3873659976" sldId="8834"/>
            <ac:spMk id="14" creationId="{F01274B8-4BF3-E1B2-9A45-DAB20F76C816}"/>
          </ac:spMkLst>
        </pc:spChg>
        <pc:spChg chg="add mod">
          <ac:chgData name="Salekar, Prachi" userId="32d3f565-3f43-4ffc-8380-006665eddf28" providerId="ADAL" clId="{969BC674-27D6-4BBE-9C48-2C50150F7E68}" dt="2025-07-10T01:19:03.882" v="6625" actId="14100"/>
          <ac:spMkLst>
            <pc:docMk/>
            <pc:sldMk cId="3873659976" sldId="8834"/>
            <ac:spMk id="15" creationId="{99BBE3E1-F405-6692-8CB8-842C7D247FFE}"/>
          </ac:spMkLst>
        </pc:spChg>
        <pc:graphicFrameChg chg="add del mod modGraphic">
          <ac:chgData name="Salekar, Prachi" userId="32d3f565-3f43-4ffc-8380-006665eddf28" providerId="ADAL" clId="{969BC674-27D6-4BBE-9C48-2C50150F7E68}" dt="2025-07-17T17:39:22.307" v="11048" actId="478"/>
          <ac:graphicFrameMkLst>
            <pc:docMk/>
            <pc:sldMk cId="3873659976" sldId="8834"/>
            <ac:graphicFrameMk id="18" creationId="{42709D37-9D76-55AD-86AC-65024E109F7F}"/>
          </ac:graphicFrameMkLst>
        </pc:graphicFrameChg>
        <pc:picChg chg="add mod">
          <ac:chgData name="Salekar, Prachi" userId="32d3f565-3f43-4ffc-8380-006665eddf28" providerId="ADAL" clId="{969BC674-27D6-4BBE-9C48-2C50150F7E68}" dt="2025-07-10T01:20:17.302" v="6654" actId="1076"/>
          <ac:picMkLst>
            <pc:docMk/>
            <pc:sldMk cId="3873659976" sldId="8834"/>
            <ac:picMk id="9" creationId="{CDA0D5C3-2CDF-1A24-CCD8-A8EF07697605}"/>
          </ac:picMkLst>
        </pc:picChg>
        <pc:picChg chg="add mod">
          <ac:chgData name="Salekar, Prachi" userId="32d3f565-3f43-4ffc-8380-006665eddf28" providerId="ADAL" clId="{969BC674-27D6-4BBE-9C48-2C50150F7E68}" dt="2025-07-08T23:41:06.041" v="6500" actId="1076"/>
          <ac:picMkLst>
            <pc:docMk/>
            <pc:sldMk cId="3873659976" sldId="8834"/>
            <ac:picMk id="11" creationId="{BA285715-E497-660C-4087-397D62708C86}"/>
          </ac:picMkLst>
        </pc:picChg>
        <pc:picChg chg="add mod">
          <ac:chgData name="Salekar, Prachi" userId="32d3f565-3f43-4ffc-8380-006665eddf28" providerId="ADAL" clId="{969BC674-27D6-4BBE-9C48-2C50150F7E68}" dt="2025-07-08T23:41:03.263" v="6499" actId="1076"/>
          <ac:picMkLst>
            <pc:docMk/>
            <pc:sldMk cId="3873659976" sldId="8834"/>
            <ac:picMk id="13" creationId="{4050EB7C-3743-2248-4062-1E7D7A6E298C}"/>
          </ac:picMkLst>
        </pc:picChg>
        <pc:picChg chg="add del mod">
          <ac:chgData name="Salekar, Prachi" userId="32d3f565-3f43-4ffc-8380-006665eddf28" providerId="ADAL" clId="{969BC674-27D6-4BBE-9C48-2C50150F7E68}" dt="2025-07-17T17:38:54.281" v="11015" actId="478"/>
          <ac:picMkLst>
            <pc:docMk/>
            <pc:sldMk cId="3873659976" sldId="8834"/>
            <ac:picMk id="17" creationId="{DB096128-0E96-8B5D-4ACD-941B27040389}"/>
          </ac:picMkLst>
        </pc:picChg>
        <pc:extLst>
          <p:ext xmlns:p="http://schemas.openxmlformats.org/presentationml/2006/main" uri="{D6D511B9-2390-475A-947B-AFAB55BFBCF1}">
            <pc226:cmChg xmlns:pc226="http://schemas.microsoft.com/office/powerpoint/2022/06/main/command" chg="add mod">
              <pc226:chgData name="Salekar, Prachi" userId="32d3f565-3f43-4ffc-8380-006665eddf28" providerId="ADAL" clId="{969BC674-27D6-4BBE-9C48-2C50150F7E68}" dt="2025-07-08T23:10:27.151" v="6357" actId="2056"/>
              <pc2:cmMkLst xmlns:pc2="http://schemas.microsoft.com/office/powerpoint/2019/9/main/command">
                <pc:docMk/>
                <pc:sldMk cId="3873659976" sldId="8834"/>
                <pc2:cmMk id="{83392E47-BC56-4F8B-800F-7B9AABC2938D}"/>
              </pc2:cmMkLst>
            </pc226:cmChg>
          </p:ext>
        </pc:extLst>
      </pc:sldChg>
      <pc:sldChg chg="addSp delSp modSp new mod modNotesTx">
        <pc:chgData name="Salekar, Prachi" userId="32d3f565-3f43-4ffc-8380-006665eddf28" providerId="ADAL" clId="{969BC674-27D6-4BBE-9C48-2C50150F7E68}" dt="2025-07-17T03:01:47.793" v="7913" actId="20577"/>
        <pc:sldMkLst>
          <pc:docMk/>
          <pc:sldMk cId="1790028768" sldId="8835"/>
        </pc:sldMkLst>
        <pc:spChg chg="del">
          <ac:chgData name="Salekar, Prachi" userId="32d3f565-3f43-4ffc-8380-006665eddf28" providerId="ADAL" clId="{969BC674-27D6-4BBE-9C48-2C50150F7E68}" dt="2025-07-08T18:08:58.010" v="3711" actId="478"/>
          <ac:spMkLst>
            <pc:docMk/>
            <pc:sldMk cId="1790028768" sldId="8835"/>
            <ac:spMk id="2" creationId="{2A5AD1A7-FCFA-7374-5051-09B5F7CAEFC2}"/>
          </ac:spMkLst>
        </pc:spChg>
        <pc:spChg chg="del mod">
          <ac:chgData name="Salekar, Prachi" userId="32d3f565-3f43-4ffc-8380-006665eddf28" providerId="ADAL" clId="{969BC674-27D6-4BBE-9C48-2C50150F7E68}" dt="2025-07-10T01:50:38.730" v="7053" actId="478"/>
          <ac:spMkLst>
            <pc:docMk/>
            <pc:sldMk cId="1790028768" sldId="8835"/>
            <ac:spMk id="3" creationId="{9DEA679B-4F2A-93C7-8CAB-A42834734DBD}"/>
          </ac:spMkLst>
        </pc:spChg>
        <pc:spChg chg="mod">
          <ac:chgData name="Salekar, Prachi" userId="32d3f565-3f43-4ffc-8380-006665eddf28" providerId="ADAL" clId="{969BC674-27D6-4BBE-9C48-2C50150F7E68}" dt="2025-07-10T01:47:36.252" v="6821" actId="20577"/>
          <ac:spMkLst>
            <pc:docMk/>
            <pc:sldMk cId="1790028768" sldId="8835"/>
            <ac:spMk id="4" creationId="{27B25A05-F654-E389-8FD2-64129C695C67}"/>
          </ac:spMkLst>
        </pc:spChg>
        <pc:spChg chg="add del mod">
          <ac:chgData name="Salekar, Prachi" userId="32d3f565-3f43-4ffc-8380-006665eddf28" providerId="ADAL" clId="{969BC674-27D6-4BBE-9C48-2C50150F7E68}" dt="2025-07-10T01:50:41.564" v="7054" actId="478"/>
          <ac:spMkLst>
            <pc:docMk/>
            <pc:sldMk cId="1790028768" sldId="8835"/>
            <ac:spMk id="8" creationId="{C57B246E-D344-0097-5EFB-3BD33CA1D2EA}"/>
          </ac:spMkLst>
        </pc:spChg>
        <pc:graphicFrameChg chg="add mod modGraphic">
          <ac:chgData name="Salekar, Prachi" userId="32d3f565-3f43-4ffc-8380-006665eddf28" providerId="ADAL" clId="{969BC674-27D6-4BBE-9C48-2C50150F7E68}" dt="2025-07-10T01:50:55.470" v="7056" actId="1076"/>
          <ac:graphicFrameMkLst>
            <pc:docMk/>
            <pc:sldMk cId="1790028768" sldId="8835"/>
            <ac:graphicFrameMk id="6" creationId="{59D6138B-752A-78DC-AFD0-BDC4CE0742D6}"/>
          </ac:graphicFrameMkLst>
        </pc:graphicFrameChg>
      </pc:sldChg>
      <pc:sldChg chg="addSp delSp modSp new mod modNotesTx">
        <pc:chgData name="Salekar, Prachi" userId="32d3f565-3f43-4ffc-8380-006665eddf28" providerId="ADAL" clId="{969BC674-27D6-4BBE-9C48-2C50150F7E68}" dt="2025-07-17T03:05:02.962" v="8365" actId="6549"/>
        <pc:sldMkLst>
          <pc:docMk/>
          <pc:sldMk cId="2036437312" sldId="8836"/>
        </pc:sldMkLst>
        <pc:spChg chg="del">
          <ac:chgData name="Salekar, Prachi" userId="32d3f565-3f43-4ffc-8380-006665eddf28" providerId="ADAL" clId="{969BC674-27D6-4BBE-9C48-2C50150F7E68}" dt="2025-07-10T01:32:16.855" v="6655" actId="478"/>
          <ac:spMkLst>
            <pc:docMk/>
            <pc:sldMk cId="2036437312" sldId="8836"/>
            <ac:spMk id="2" creationId="{427C4A60-CEC7-4444-44C8-AA0E7A10CBBA}"/>
          </ac:spMkLst>
        </pc:spChg>
        <pc:spChg chg="mod">
          <ac:chgData name="Salekar, Prachi" userId="32d3f565-3f43-4ffc-8380-006665eddf28" providerId="ADAL" clId="{969BC674-27D6-4BBE-9C48-2C50150F7E68}" dt="2025-07-10T01:33:37.020" v="6656" actId="6549"/>
          <ac:spMkLst>
            <pc:docMk/>
            <pc:sldMk cId="2036437312" sldId="8836"/>
            <ac:spMk id="3" creationId="{7B9B9EB6-EE5E-F0CE-E845-CFAF88A62D33}"/>
          </ac:spMkLst>
        </pc:spChg>
        <pc:spChg chg="mod">
          <ac:chgData name="Salekar, Prachi" userId="32d3f565-3f43-4ffc-8380-006665eddf28" providerId="ADAL" clId="{969BC674-27D6-4BBE-9C48-2C50150F7E68}" dt="2025-07-08T18:10:05.729" v="3766" actId="20577"/>
          <ac:spMkLst>
            <pc:docMk/>
            <pc:sldMk cId="2036437312" sldId="8836"/>
            <ac:spMk id="4" creationId="{8ED7AD52-F3DC-A5ED-AC54-23A9D9EA9CC6}"/>
          </ac:spMkLst>
        </pc:spChg>
        <pc:picChg chg="add mod">
          <ac:chgData name="Salekar, Prachi" userId="32d3f565-3f43-4ffc-8380-006665eddf28" providerId="ADAL" clId="{969BC674-27D6-4BBE-9C48-2C50150F7E68}" dt="2025-07-10T01:45:14.930" v="6706" actId="108"/>
          <ac:picMkLst>
            <pc:docMk/>
            <pc:sldMk cId="2036437312" sldId="8836"/>
            <ac:picMk id="6" creationId="{9EDC8A90-17E7-1F35-410C-276BA41915F1}"/>
          </ac:picMkLst>
        </pc:picChg>
      </pc:sldChg>
      <pc:sldChg chg="addSp delSp modSp new mod ord modNotesTx">
        <pc:chgData name="Salekar, Prachi" userId="32d3f565-3f43-4ffc-8380-006665eddf28" providerId="ADAL" clId="{969BC674-27D6-4BBE-9C48-2C50150F7E68}" dt="2025-07-17T03:23:42.378" v="9330" actId="20577"/>
        <pc:sldMkLst>
          <pc:docMk/>
          <pc:sldMk cId="502486093" sldId="8837"/>
        </pc:sldMkLst>
        <pc:spChg chg="del">
          <ac:chgData name="Salekar, Prachi" userId="32d3f565-3f43-4ffc-8380-006665eddf28" providerId="ADAL" clId="{969BC674-27D6-4BBE-9C48-2C50150F7E68}" dt="2025-07-08T18:12:19.025" v="4058" actId="478"/>
          <ac:spMkLst>
            <pc:docMk/>
            <pc:sldMk cId="502486093" sldId="8837"/>
            <ac:spMk id="2" creationId="{BC74320B-2434-8DA3-803C-21E46483C404}"/>
          </ac:spMkLst>
        </pc:spChg>
        <pc:spChg chg="mod">
          <ac:chgData name="Salekar, Prachi" userId="32d3f565-3f43-4ffc-8380-006665eddf28" providerId="ADAL" clId="{969BC674-27D6-4BBE-9C48-2C50150F7E68}" dt="2025-07-08T18:12:13.816" v="4057" actId="20577"/>
          <ac:spMkLst>
            <pc:docMk/>
            <pc:sldMk cId="502486093" sldId="8837"/>
            <ac:spMk id="3" creationId="{47E90800-D666-F387-EFCD-7DD033A28E19}"/>
          </ac:spMkLst>
        </pc:spChg>
        <pc:spChg chg="mod">
          <ac:chgData name="Salekar, Prachi" userId="32d3f565-3f43-4ffc-8380-006665eddf28" providerId="ADAL" clId="{969BC674-27D6-4BBE-9C48-2C50150F7E68}" dt="2025-07-08T18:11:28.107" v="3939" actId="20577"/>
          <ac:spMkLst>
            <pc:docMk/>
            <pc:sldMk cId="502486093" sldId="8837"/>
            <ac:spMk id="4" creationId="{6E14D5C9-8020-B74F-1C46-9D11F38871F1}"/>
          </ac:spMkLst>
        </pc:spChg>
        <pc:picChg chg="add mod modCrop">
          <ac:chgData name="Salekar, Prachi" userId="32d3f565-3f43-4ffc-8380-006665eddf28" providerId="ADAL" clId="{969BC674-27D6-4BBE-9C48-2C50150F7E68}" dt="2025-07-10T01:45:07.780" v="6705" actId="1038"/>
          <ac:picMkLst>
            <pc:docMk/>
            <pc:sldMk cId="502486093" sldId="8837"/>
            <ac:picMk id="2" creationId="{92C641CB-6F56-0883-1228-2A34F5616258}"/>
          </ac:picMkLst>
        </pc:picChg>
      </pc:sldChg>
      <pc:sldChg chg="addSp delSp modSp new mod modNotesTx">
        <pc:chgData name="Salekar, Prachi" userId="32d3f565-3f43-4ffc-8380-006665eddf28" providerId="ADAL" clId="{969BC674-27D6-4BBE-9C48-2C50150F7E68}" dt="2025-07-17T17:36:06.867" v="10869" actId="1076"/>
        <pc:sldMkLst>
          <pc:docMk/>
          <pc:sldMk cId="2526746383" sldId="8838"/>
        </pc:sldMkLst>
        <pc:spChg chg="del">
          <ac:chgData name="Salekar, Prachi" userId="32d3f565-3f43-4ffc-8380-006665eddf28" providerId="ADAL" clId="{969BC674-27D6-4BBE-9C48-2C50150F7E68}" dt="2025-07-10T01:39:51.313" v="6674" actId="478"/>
          <ac:spMkLst>
            <pc:docMk/>
            <pc:sldMk cId="2526746383" sldId="8838"/>
            <ac:spMk id="2" creationId="{9CA8511C-9E8A-E876-5EDB-C3CB4124BA4E}"/>
          </ac:spMkLst>
        </pc:spChg>
        <pc:spChg chg="mod">
          <ac:chgData name="Salekar, Prachi" userId="32d3f565-3f43-4ffc-8380-006665eddf28" providerId="ADAL" clId="{969BC674-27D6-4BBE-9C48-2C50150F7E68}" dt="2025-07-17T03:29:03.578" v="9576" actId="1076"/>
          <ac:spMkLst>
            <pc:docMk/>
            <pc:sldMk cId="2526746383" sldId="8838"/>
            <ac:spMk id="2" creationId="{CC5EDA7C-530E-45E2-657C-FC60759F6189}"/>
          </ac:spMkLst>
        </pc:spChg>
        <pc:spChg chg="mod">
          <ac:chgData name="Salekar, Prachi" userId="32d3f565-3f43-4ffc-8380-006665eddf28" providerId="ADAL" clId="{969BC674-27D6-4BBE-9C48-2C50150F7E68}" dt="2025-07-17T17:34:52.944" v="10835" actId="14100"/>
          <ac:spMkLst>
            <pc:docMk/>
            <pc:sldMk cId="2526746383" sldId="8838"/>
            <ac:spMk id="3" creationId="{B6DE61BB-B0AA-0843-4E62-40245E69049A}"/>
          </ac:spMkLst>
        </pc:spChg>
        <pc:spChg chg="mod">
          <ac:chgData name="Salekar, Prachi" userId="32d3f565-3f43-4ffc-8380-006665eddf28" providerId="ADAL" clId="{969BC674-27D6-4BBE-9C48-2C50150F7E68}" dt="2025-07-08T18:12:37.715" v="4090" actId="20577"/>
          <ac:spMkLst>
            <pc:docMk/>
            <pc:sldMk cId="2526746383" sldId="8838"/>
            <ac:spMk id="4" creationId="{1BEFDD01-5D39-EF5F-1372-BC2D7CCC2762}"/>
          </ac:spMkLst>
        </pc:spChg>
        <pc:spChg chg="add mod">
          <ac:chgData name="Salekar, Prachi" userId="32d3f565-3f43-4ffc-8380-006665eddf28" providerId="ADAL" clId="{969BC674-27D6-4BBE-9C48-2C50150F7E68}" dt="2025-07-17T17:36:06.867" v="10869" actId="1076"/>
          <ac:spMkLst>
            <pc:docMk/>
            <pc:sldMk cId="2526746383" sldId="8838"/>
            <ac:spMk id="6" creationId="{B4372726-AA8A-1E4C-5888-CC13264B49A2}"/>
          </ac:spMkLst>
        </pc:spChg>
        <pc:picChg chg="add mod modCrop">
          <ac:chgData name="Salekar, Prachi" userId="32d3f565-3f43-4ffc-8380-006665eddf28" providerId="ADAL" clId="{969BC674-27D6-4BBE-9C48-2C50150F7E68}" dt="2025-07-17T17:36:03.587" v="10868" actId="1076"/>
          <ac:picMkLst>
            <pc:docMk/>
            <pc:sldMk cId="2526746383" sldId="8838"/>
            <ac:picMk id="5" creationId="{4F1623AC-C5B5-D11E-B14B-D1EC8A3AF1A4}"/>
          </ac:picMkLst>
        </pc:picChg>
        <pc:picChg chg="add del mod">
          <ac:chgData name="Salekar, Prachi" userId="32d3f565-3f43-4ffc-8380-006665eddf28" providerId="ADAL" clId="{969BC674-27D6-4BBE-9C48-2C50150F7E68}" dt="2025-07-17T03:29:05.347" v="9577" actId="478"/>
          <ac:picMkLst>
            <pc:docMk/>
            <pc:sldMk cId="2526746383" sldId="8838"/>
            <ac:picMk id="6" creationId="{966337B6-E017-88E0-99B1-F601BE7588C0}"/>
          </ac:picMkLst>
        </pc:picChg>
        <pc:picChg chg="add mod">
          <ac:chgData name="Salekar, Prachi" userId="32d3f565-3f43-4ffc-8380-006665eddf28" providerId="ADAL" clId="{969BC674-27D6-4BBE-9C48-2C50150F7E68}" dt="2025-07-17T03:29:44.323" v="9587" actId="1076"/>
          <ac:picMkLst>
            <pc:docMk/>
            <pc:sldMk cId="2526746383" sldId="8838"/>
            <ac:picMk id="7" creationId="{0EDC2FC5-E2D8-C656-3640-FE92417E18BB}"/>
          </ac:picMkLst>
        </pc:picChg>
        <pc:picChg chg="add mod modCrop">
          <ac:chgData name="Salekar, Prachi" userId="32d3f565-3f43-4ffc-8380-006665eddf28" providerId="ADAL" clId="{969BC674-27D6-4BBE-9C48-2C50150F7E68}" dt="2025-07-17T17:35:56.938" v="10867" actId="1076"/>
          <ac:picMkLst>
            <pc:docMk/>
            <pc:sldMk cId="2526746383" sldId="8838"/>
            <ac:picMk id="8" creationId="{C84D54D0-C075-2E8D-DE68-EF0054FA4352}"/>
          </ac:picMkLst>
        </pc:picChg>
      </pc:sldChg>
      <pc:sldChg chg="addSp delSp modSp new mod modNotesTx">
        <pc:chgData name="Salekar, Prachi" userId="32d3f565-3f43-4ffc-8380-006665eddf28" providerId="ADAL" clId="{969BC674-27D6-4BBE-9C48-2C50150F7E68}" dt="2025-07-17T17:37:22.621" v="10947" actId="20577"/>
        <pc:sldMkLst>
          <pc:docMk/>
          <pc:sldMk cId="4026369021" sldId="8839"/>
        </pc:sldMkLst>
        <pc:spChg chg="add mod">
          <ac:chgData name="Salekar, Prachi" userId="32d3f565-3f43-4ffc-8380-006665eddf28" providerId="ADAL" clId="{969BC674-27D6-4BBE-9C48-2C50150F7E68}" dt="2025-07-16T01:36:29.840" v="7315" actId="14100"/>
          <ac:spMkLst>
            <pc:docMk/>
            <pc:sldMk cId="4026369021" sldId="8839"/>
            <ac:spMk id="2" creationId="{0ABCB0D6-83B6-6F9A-4214-7E9AD39385E2}"/>
          </ac:spMkLst>
        </pc:spChg>
        <pc:spChg chg="del">
          <ac:chgData name="Salekar, Prachi" userId="32d3f565-3f43-4ffc-8380-006665eddf28" providerId="ADAL" clId="{969BC674-27D6-4BBE-9C48-2C50150F7E68}" dt="2025-07-08T18:14:44.713" v="4198" actId="478"/>
          <ac:spMkLst>
            <pc:docMk/>
            <pc:sldMk cId="4026369021" sldId="8839"/>
            <ac:spMk id="2" creationId="{6CBDA248-6AD8-E897-E211-1DAD97A22199}"/>
          </ac:spMkLst>
        </pc:spChg>
        <pc:spChg chg="del">
          <ac:chgData name="Salekar, Prachi" userId="32d3f565-3f43-4ffc-8380-006665eddf28" providerId="ADAL" clId="{969BC674-27D6-4BBE-9C48-2C50150F7E68}" dt="2025-07-08T21:14:45.533" v="5977" actId="478"/>
          <ac:spMkLst>
            <pc:docMk/>
            <pc:sldMk cId="4026369021" sldId="8839"/>
            <ac:spMk id="3" creationId="{C1D08055-D45E-DF7C-77BD-A3F4FAF45AFD}"/>
          </ac:spMkLst>
        </pc:spChg>
        <pc:spChg chg="mod">
          <ac:chgData name="Salekar, Prachi" userId="32d3f565-3f43-4ffc-8380-006665eddf28" providerId="ADAL" clId="{969BC674-27D6-4BBE-9C48-2C50150F7E68}" dt="2025-07-08T18:14:40.897" v="4197" actId="20577"/>
          <ac:spMkLst>
            <pc:docMk/>
            <pc:sldMk cId="4026369021" sldId="8839"/>
            <ac:spMk id="4" creationId="{930DEB1E-C0CE-6012-55BC-630A97044EFC}"/>
          </ac:spMkLst>
        </pc:spChg>
        <pc:picChg chg="add mod">
          <ac:chgData name="Salekar, Prachi" userId="32d3f565-3f43-4ffc-8380-006665eddf28" providerId="ADAL" clId="{969BC674-27D6-4BBE-9C48-2C50150F7E68}" dt="2025-07-16T01:35:31.256" v="7193" actId="1076"/>
          <ac:picMkLst>
            <pc:docMk/>
            <pc:sldMk cId="4026369021" sldId="8839"/>
            <ac:picMk id="5" creationId="{134EC599-0B6F-8A9D-382B-F0CFFBB951B7}"/>
          </ac:picMkLst>
        </pc:picChg>
      </pc:sldChg>
      <pc:sldChg chg="addSp delSp modSp new mod">
        <pc:chgData name="Salekar, Prachi" userId="32d3f565-3f43-4ffc-8380-006665eddf28" providerId="ADAL" clId="{969BC674-27D6-4BBE-9C48-2C50150F7E68}" dt="2025-07-08T18:31:08.017" v="4716" actId="20577"/>
        <pc:sldMkLst>
          <pc:docMk/>
          <pc:sldMk cId="3263763792" sldId="8840"/>
        </pc:sldMkLst>
        <pc:spChg chg="mod">
          <ac:chgData name="Salekar, Prachi" userId="32d3f565-3f43-4ffc-8380-006665eddf28" providerId="ADAL" clId="{969BC674-27D6-4BBE-9C48-2C50150F7E68}" dt="2025-07-08T18:31:08.017" v="4716" actId="20577"/>
          <ac:spMkLst>
            <pc:docMk/>
            <pc:sldMk cId="3263763792" sldId="8840"/>
            <ac:spMk id="2" creationId="{6C8F6ABF-623C-20B3-15AB-A953DFA2CFFD}"/>
          </ac:spMkLst>
        </pc:spChg>
        <pc:spChg chg="del">
          <ac:chgData name="Salekar, Prachi" userId="32d3f565-3f43-4ffc-8380-006665eddf28" providerId="ADAL" clId="{969BC674-27D6-4BBE-9C48-2C50150F7E68}" dt="2025-07-08T18:30:52.622" v="4683"/>
          <ac:spMkLst>
            <pc:docMk/>
            <pc:sldMk cId="3263763792" sldId="8840"/>
            <ac:spMk id="3" creationId="{0DFAAA68-E0FE-8C10-D096-018506F77748}"/>
          </ac:spMkLst>
        </pc:spChg>
        <pc:picChg chg="add mod">
          <ac:chgData name="Salekar, Prachi" userId="32d3f565-3f43-4ffc-8380-006665eddf28" providerId="ADAL" clId="{969BC674-27D6-4BBE-9C48-2C50150F7E68}" dt="2025-07-08T18:30:52.622" v="4683"/>
          <ac:picMkLst>
            <pc:docMk/>
            <pc:sldMk cId="3263763792" sldId="8840"/>
            <ac:picMk id="4" creationId="{DA328CDC-B0E2-9A99-6EB1-51C18C1D33F3}"/>
          </ac:picMkLst>
        </pc:picChg>
      </pc:sldChg>
      <pc:sldChg chg="addSp delSp modSp new del mod ord">
        <pc:chgData name="Salekar, Prachi" userId="32d3f565-3f43-4ffc-8380-006665eddf28" providerId="ADAL" clId="{969BC674-27D6-4BBE-9C48-2C50150F7E68}" dt="2025-07-17T17:40:51.150" v="11067" actId="47"/>
        <pc:sldMkLst>
          <pc:docMk/>
          <pc:sldMk cId="1212735221" sldId="8841"/>
        </pc:sldMkLst>
        <pc:spChg chg="mod">
          <ac:chgData name="Salekar, Prachi" userId="32d3f565-3f43-4ffc-8380-006665eddf28" providerId="ADAL" clId="{969BC674-27D6-4BBE-9C48-2C50150F7E68}" dt="2025-07-08T18:36:11.645" v="4810" actId="20577"/>
          <ac:spMkLst>
            <pc:docMk/>
            <pc:sldMk cId="1212735221" sldId="8841"/>
            <ac:spMk id="2" creationId="{FBF774ED-32AC-D39B-E6CD-68C0BC91E16C}"/>
          </ac:spMkLst>
        </pc:spChg>
        <pc:spChg chg="del">
          <ac:chgData name="Salekar, Prachi" userId="32d3f565-3f43-4ffc-8380-006665eddf28" providerId="ADAL" clId="{969BC674-27D6-4BBE-9C48-2C50150F7E68}" dt="2025-07-08T18:36:42.671" v="4811" actId="22"/>
          <ac:spMkLst>
            <pc:docMk/>
            <pc:sldMk cId="1212735221" sldId="8841"/>
            <ac:spMk id="3" creationId="{97C31EA0-C053-EBB7-0F3C-1F5195201656}"/>
          </ac:spMkLst>
        </pc:spChg>
        <pc:spChg chg="add mod">
          <ac:chgData name="Salekar, Prachi" userId="32d3f565-3f43-4ffc-8380-006665eddf28" providerId="ADAL" clId="{969BC674-27D6-4BBE-9C48-2C50150F7E68}" dt="2025-07-08T18:37:31.647" v="4816" actId="208"/>
          <ac:spMkLst>
            <pc:docMk/>
            <pc:sldMk cId="1212735221" sldId="8841"/>
            <ac:spMk id="6" creationId="{CE79080E-D91F-7AEB-08E8-162EB25AC764}"/>
          </ac:spMkLst>
        </pc:spChg>
        <pc:spChg chg="add">
          <ac:chgData name="Salekar, Prachi" userId="32d3f565-3f43-4ffc-8380-006665eddf28" providerId="ADAL" clId="{969BC674-27D6-4BBE-9C48-2C50150F7E68}" dt="2025-07-08T18:37:41.939" v="4817" actId="11529"/>
          <ac:spMkLst>
            <pc:docMk/>
            <pc:sldMk cId="1212735221" sldId="8841"/>
            <ac:spMk id="7" creationId="{4FC15801-35A8-C83E-8AFF-D96F607414CF}"/>
          </ac:spMkLst>
        </pc:spChg>
        <pc:spChg chg="add mod">
          <ac:chgData name="Salekar, Prachi" userId="32d3f565-3f43-4ffc-8380-006665eddf28" providerId="ADAL" clId="{969BC674-27D6-4BBE-9C48-2C50150F7E68}" dt="2025-07-08T18:38:13.897" v="4867" actId="20577"/>
          <ac:spMkLst>
            <pc:docMk/>
            <pc:sldMk cId="1212735221" sldId="8841"/>
            <ac:spMk id="8" creationId="{EF838D98-CBF2-77EF-7884-E17F2D99BBD7}"/>
          </ac:spMkLst>
        </pc:spChg>
        <pc:spChg chg="add mod">
          <ac:chgData name="Salekar, Prachi" userId="32d3f565-3f43-4ffc-8380-006665eddf28" providerId="ADAL" clId="{969BC674-27D6-4BBE-9C48-2C50150F7E68}" dt="2025-07-08T18:38:45.921" v="4941" actId="1076"/>
          <ac:spMkLst>
            <pc:docMk/>
            <pc:sldMk cId="1212735221" sldId="8841"/>
            <ac:spMk id="9" creationId="{43204470-7ABF-0D89-0ED5-2969CB39E8C0}"/>
          </ac:spMkLst>
        </pc:spChg>
        <pc:spChg chg="add mod">
          <ac:chgData name="Salekar, Prachi" userId="32d3f565-3f43-4ffc-8380-006665eddf28" providerId="ADAL" clId="{969BC674-27D6-4BBE-9C48-2C50150F7E68}" dt="2025-07-08T18:40:49.596" v="5101" actId="1076"/>
          <ac:spMkLst>
            <pc:docMk/>
            <pc:sldMk cId="1212735221" sldId="8841"/>
            <ac:spMk id="10" creationId="{3F77090A-62C9-C29F-AE50-AE9C573E9E3C}"/>
          </ac:spMkLst>
        </pc:spChg>
        <pc:spChg chg="add mod">
          <ac:chgData name="Salekar, Prachi" userId="32d3f565-3f43-4ffc-8380-006665eddf28" providerId="ADAL" clId="{969BC674-27D6-4BBE-9C48-2C50150F7E68}" dt="2025-07-08T18:40:06.690" v="5033"/>
          <ac:spMkLst>
            <pc:docMk/>
            <pc:sldMk cId="1212735221" sldId="8841"/>
            <ac:spMk id="11" creationId="{C18DFC6B-497C-756B-1965-D296130579F0}"/>
          </ac:spMkLst>
        </pc:spChg>
        <pc:spChg chg="add mod">
          <ac:chgData name="Salekar, Prachi" userId="32d3f565-3f43-4ffc-8380-006665eddf28" providerId="ADAL" clId="{969BC674-27D6-4BBE-9C48-2C50150F7E68}" dt="2025-07-08T18:41:17.541" v="5105" actId="14100"/>
          <ac:spMkLst>
            <pc:docMk/>
            <pc:sldMk cId="1212735221" sldId="8841"/>
            <ac:spMk id="12" creationId="{C6AE3856-7D5C-0891-8E87-33002EB849C8}"/>
          </ac:spMkLst>
        </pc:spChg>
        <pc:picChg chg="add mod ord">
          <ac:chgData name="Salekar, Prachi" userId="32d3f565-3f43-4ffc-8380-006665eddf28" providerId="ADAL" clId="{969BC674-27D6-4BBE-9C48-2C50150F7E68}" dt="2025-07-08T18:36:42.671" v="4811" actId="22"/>
          <ac:picMkLst>
            <pc:docMk/>
            <pc:sldMk cId="1212735221" sldId="8841"/>
            <ac:picMk id="5" creationId="{ECF4DEF3-5685-AE26-5963-E98FA7F154BD}"/>
          </ac:picMkLst>
        </pc:picChg>
      </pc:sldChg>
      <pc:sldChg chg="addSp delSp modSp new mod">
        <pc:chgData name="Salekar, Prachi" userId="32d3f565-3f43-4ffc-8380-006665eddf28" providerId="ADAL" clId="{969BC674-27D6-4BBE-9C48-2C50150F7E68}" dt="2025-07-10T01:15:06.282" v="6612" actId="20577"/>
        <pc:sldMkLst>
          <pc:docMk/>
          <pc:sldMk cId="4127152115" sldId="8842"/>
        </pc:sldMkLst>
        <pc:spChg chg="mod">
          <ac:chgData name="Salekar, Prachi" userId="32d3f565-3f43-4ffc-8380-006665eddf28" providerId="ADAL" clId="{969BC674-27D6-4BBE-9C48-2C50150F7E68}" dt="2025-07-08T18:43:01.681" v="5176" actId="20577"/>
          <ac:spMkLst>
            <pc:docMk/>
            <pc:sldMk cId="4127152115" sldId="8842"/>
            <ac:spMk id="2" creationId="{A16C4727-8282-FCA5-D562-DD9EC4E4D372}"/>
          </ac:spMkLst>
        </pc:spChg>
        <pc:spChg chg="del">
          <ac:chgData name="Salekar, Prachi" userId="32d3f565-3f43-4ffc-8380-006665eddf28" providerId="ADAL" clId="{969BC674-27D6-4BBE-9C48-2C50150F7E68}" dt="2025-07-08T18:44:30.477" v="5177" actId="3680"/>
          <ac:spMkLst>
            <pc:docMk/>
            <pc:sldMk cId="4127152115" sldId="8842"/>
            <ac:spMk id="3" creationId="{D18DEA21-6E13-330B-8A9D-CF5581CEBC75}"/>
          </ac:spMkLst>
        </pc:spChg>
        <pc:spChg chg="add del mod">
          <ac:chgData name="Salekar, Prachi" userId="32d3f565-3f43-4ffc-8380-006665eddf28" providerId="ADAL" clId="{969BC674-27D6-4BBE-9C48-2C50150F7E68}" dt="2025-07-08T18:50:44.999" v="5562" actId="478"/>
          <ac:spMkLst>
            <pc:docMk/>
            <pc:sldMk cId="4127152115" sldId="8842"/>
            <ac:spMk id="5" creationId="{470838DE-6DBF-136F-5EAD-EE65D9837AA4}"/>
          </ac:spMkLst>
        </pc:spChg>
        <pc:spChg chg="add del mod">
          <ac:chgData name="Salekar, Prachi" userId="32d3f565-3f43-4ffc-8380-006665eddf28" providerId="ADAL" clId="{969BC674-27D6-4BBE-9C48-2C50150F7E68}" dt="2025-07-08T23:19:39.811" v="6478" actId="478"/>
          <ac:spMkLst>
            <pc:docMk/>
            <pc:sldMk cId="4127152115" sldId="8842"/>
            <ac:spMk id="5" creationId="{6BE326B1-F439-D4CA-3255-05E339F219D6}"/>
          </ac:spMkLst>
        </pc:spChg>
        <pc:spChg chg="add mod">
          <ac:chgData name="Salekar, Prachi" userId="32d3f565-3f43-4ffc-8380-006665eddf28" providerId="ADAL" clId="{969BC674-27D6-4BBE-9C48-2C50150F7E68}" dt="2025-07-08T23:11:12.270" v="6364" actId="1076"/>
          <ac:spMkLst>
            <pc:docMk/>
            <pc:sldMk cId="4127152115" sldId="8842"/>
            <ac:spMk id="6" creationId="{C7C197B3-F536-D516-7B07-E968199A6BC6}"/>
          </ac:spMkLst>
        </pc:spChg>
        <pc:graphicFrameChg chg="add mod ord modGraphic">
          <ac:chgData name="Salekar, Prachi" userId="32d3f565-3f43-4ffc-8380-006665eddf28" providerId="ADAL" clId="{969BC674-27D6-4BBE-9C48-2C50150F7E68}" dt="2025-07-10T01:15:06.282" v="6612" actId="20577"/>
          <ac:graphicFrameMkLst>
            <pc:docMk/>
            <pc:sldMk cId="4127152115" sldId="8842"/>
            <ac:graphicFrameMk id="4" creationId="{31BC1709-CC2D-BC5B-7560-6FC44656B2F5}"/>
          </ac:graphicFrameMkLst>
        </pc:graphicFrameChg>
        <pc:picChg chg="add mod">
          <ac:chgData name="Salekar, Prachi" userId="32d3f565-3f43-4ffc-8380-006665eddf28" providerId="ADAL" clId="{969BC674-27D6-4BBE-9C48-2C50150F7E68}" dt="2025-07-08T23:11:15.373" v="6365" actId="1076"/>
          <ac:picMkLst>
            <pc:docMk/>
            <pc:sldMk cId="4127152115" sldId="8842"/>
            <ac:picMk id="3" creationId="{BC7E0157-5D45-91AC-2418-E3B7B0F878A3}"/>
          </ac:picMkLst>
        </pc:picChg>
        <pc:picChg chg="add mod">
          <ac:chgData name="Salekar, Prachi" userId="32d3f565-3f43-4ffc-8380-006665eddf28" providerId="ADAL" clId="{969BC674-27D6-4BBE-9C48-2C50150F7E68}" dt="2025-07-08T23:19:58.015" v="6484" actId="14100"/>
          <ac:picMkLst>
            <pc:docMk/>
            <pc:sldMk cId="4127152115" sldId="8842"/>
            <ac:picMk id="8" creationId="{FC7E7B7E-2EEB-E3AF-28DF-077BB391876C}"/>
          </ac:picMkLst>
        </pc:picChg>
        <pc:picChg chg="add mod">
          <ac:chgData name="Salekar, Prachi" userId="32d3f565-3f43-4ffc-8380-006665eddf28" providerId="ADAL" clId="{969BC674-27D6-4BBE-9C48-2C50150F7E68}" dt="2025-07-08T23:19:53.096" v="6482" actId="14100"/>
          <ac:picMkLst>
            <pc:docMk/>
            <pc:sldMk cId="4127152115" sldId="8842"/>
            <ac:picMk id="10" creationId="{298B3E5D-5FC3-E8FB-4F64-78B67AD8DD5B}"/>
          </ac:picMkLst>
        </pc:picChg>
        <pc:picChg chg="add mod">
          <ac:chgData name="Salekar, Prachi" userId="32d3f565-3f43-4ffc-8380-006665eddf28" providerId="ADAL" clId="{969BC674-27D6-4BBE-9C48-2C50150F7E68}" dt="2025-07-08T23:20:07.151" v="6486" actId="1076"/>
          <ac:picMkLst>
            <pc:docMk/>
            <pc:sldMk cId="4127152115" sldId="8842"/>
            <ac:picMk id="11" creationId="{705C05B9-A905-7066-DE3C-73B9B1DF2B33}"/>
          </ac:picMkLst>
        </pc:picChg>
      </pc:sldChg>
      <pc:sldChg chg="addSp delSp modSp new mod">
        <pc:chgData name="Salekar, Prachi" userId="32d3f565-3f43-4ffc-8380-006665eddf28" providerId="ADAL" clId="{969BC674-27D6-4BBE-9C48-2C50150F7E68}" dt="2025-07-10T01:53:48.334" v="7154" actId="403"/>
        <pc:sldMkLst>
          <pc:docMk/>
          <pc:sldMk cId="1955411108" sldId="8843"/>
        </pc:sldMkLst>
        <pc:spChg chg="del mod">
          <ac:chgData name="Salekar, Prachi" userId="32d3f565-3f43-4ffc-8380-006665eddf28" providerId="ADAL" clId="{969BC674-27D6-4BBE-9C48-2C50150F7E68}" dt="2025-07-10T01:53:29.026" v="7114" actId="478"/>
          <ac:spMkLst>
            <pc:docMk/>
            <pc:sldMk cId="1955411108" sldId="8843"/>
            <ac:spMk id="2" creationId="{B915C57B-1BF2-0AF3-3A0C-810503F0A1C1}"/>
          </ac:spMkLst>
        </pc:spChg>
        <pc:spChg chg="add mod">
          <ac:chgData name="Salekar, Prachi" userId="32d3f565-3f43-4ffc-8380-006665eddf28" providerId="ADAL" clId="{969BC674-27D6-4BBE-9C48-2C50150F7E68}" dt="2025-07-10T01:53:48.334" v="7154" actId="403"/>
          <ac:spMkLst>
            <pc:docMk/>
            <pc:sldMk cId="1955411108" sldId="8843"/>
            <ac:spMk id="7" creationId="{CC3BCA97-6DCC-684E-F537-83CD25ADF436}"/>
          </ac:spMkLst>
        </pc:spChg>
        <pc:picChg chg="add mod">
          <ac:chgData name="Salekar, Prachi" userId="32d3f565-3f43-4ffc-8380-006665eddf28" providerId="ADAL" clId="{969BC674-27D6-4BBE-9C48-2C50150F7E68}" dt="2025-07-10T01:51:50.623" v="7080" actId="1076"/>
          <ac:picMkLst>
            <pc:docMk/>
            <pc:sldMk cId="1955411108" sldId="8843"/>
            <ac:picMk id="3" creationId="{DFC01138-29BC-F699-DE0F-C0E49A8E8EFF}"/>
          </ac:picMkLst>
        </pc:picChg>
        <pc:picChg chg="add mod">
          <ac:chgData name="Salekar, Prachi" userId="32d3f565-3f43-4ffc-8380-006665eddf28" providerId="ADAL" clId="{969BC674-27D6-4BBE-9C48-2C50150F7E68}" dt="2025-07-10T01:52:10.925" v="7084" actId="1076"/>
          <ac:picMkLst>
            <pc:docMk/>
            <pc:sldMk cId="1955411108" sldId="8843"/>
            <ac:picMk id="4" creationId="{0D7AEFA8-FDD3-204C-478F-84DB0E2E391D}"/>
          </ac:picMkLst>
        </pc:picChg>
        <pc:picChg chg="add mod">
          <ac:chgData name="Salekar, Prachi" userId="32d3f565-3f43-4ffc-8380-006665eddf28" providerId="ADAL" clId="{969BC674-27D6-4BBE-9C48-2C50150F7E68}" dt="2025-07-10T01:52:25.072" v="7086" actId="1076"/>
          <ac:picMkLst>
            <pc:docMk/>
            <pc:sldMk cId="1955411108" sldId="8843"/>
            <ac:picMk id="5" creationId="{162E6D0D-2540-604C-B698-6D213D7B9275}"/>
          </ac:picMkLst>
        </pc:picChg>
      </pc:sldChg>
      <pc:sldChg chg="modSp new mod">
        <pc:chgData name="Salekar, Prachi" userId="32d3f565-3f43-4ffc-8380-006665eddf28" providerId="ADAL" clId="{969BC674-27D6-4BBE-9C48-2C50150F7E68}" dt="2025-07-17T17:40:23.356" v="11063" actId="6549"/>
        <pc:sldMkLst>
          <pc:docMk/>
          <pc:sldMk cId="1761750396" sldId="8844"/>
        </pc:sldMkLst>
        <pc:spChg chg="mod">
          <ac:chgData name="Salekar, Prachi" userId="32d3f565-3f43-4ffc-8380-006665eddf28" providerId="ADAL" clId="{969BC674-27D6-4BBE-9C48-2C50150F7E68}" dt="2025-07-08T18:58:50.491" v="5845" actId="313"/>
          <ac:spMkLst>
            <pc:docMk/>
            <pc:sldMk cId="1761750396" sldId="8844"/>
            <ac:spMk id="2" creationId="{73FE672E-146B-2632-7EA8-BEFF822F82EA}"/>
          </ac:spMkLst>
        </pc:spChg>
        <pc:spChg chg="mod">
          <ac:chgData name="Salekar, Prachi" userId="32d3f565-3f43-4ffc-8380-006665eddf28" providerId="ADAL" clId="{969BC674-27D6-4BBE-9C48-2C50150F7E68}" dt="2025-07-17T17:40:23.356" v="11063" actId="6549"/>
          <ac:spMkLst>
            <pc:docMk/>
            <pc:sldMk cId="1761750396" sldId="8844"/>
            <ac:spMk id="3" creationId="{FA5D008B-8D7A-9F14-4B38-D07E0309C68D}"/>
          </ac:spMkLst>
        </pc:spChg>
      </pc:sldChg>
      <pc:sldChg chg="addSp delSp modSp new add del mod modShow">
        <pc:chgData name="Salekar, Prachi" userId="32d3f565-3f43-4ffc-8380-006665eddf28" providerId="ADAL" clId="{969BC674-27D6-4BBE-9C48-2C50150F7E68}" dt="2025-07-17T17:41:15.520" v="11071" actId="729"/>
        <pc:sldMkLst>
          <pc:docMk/>
          <pc:sldMk cId="2671867897" sldId="8845"/>
        </pc:sldMkLst>
        <pc:spChg chg="mod">
          <ac:chgData name="Salekar, Prachi" userId="32d3f565-3f43-4ffc-8380-006665eddf28" providerId="ADAL" clId="{969BC674-27D6-4BBE-9C48-2C50150F7E68}" dt="2025-07-08T18:59:07.899" v="5862" actId="20577"/>
          <ac:spMkLst>
            <pc:docMk/>
            <pc:sldMk cId="2671867897" sldId="8845"/>
            <ac:spMk id="2" creationId="{7E41653F-5632-BFFC-62AB-077963520E3A}"/>
          </ac:spMkLst>
        </pc:spChg>
        <pc:spChg chg="del">
          <ac:chgData name="Salekar, Prachi" userId="32d3f565-3f43-4ffc-8380-006665eddf28" providerId="ADAL" clId="{969BC674-27D6-4BBE-9C48-2C50150F7E68}" dt="2025-07-08T18:59:28.972" v="5863" actId="478"/>
          <ac:spMkLst>
            <pc:docMk/>
            <pc:sldMk cId="2671867897" sldId="8845"/>
            <ac:spMk id="3" creationId="{B129C57C-A8AC-3B3A-7E15-1A21E0A25569}"/>
          </ac:spMkLst>
        </pc:spChg>
        <pc:spChg chg="add mod">
          <ac:chgData name="Salekar, Prachi" userId="32d3f565-3f43-4ffc-8380-006665eddf28" providerId="ADAL" clId="{969BC674-27D6-4BBE-9C48-2C50150F7E68}" dt="2025-07-08T18:59:37.129" v="5866" actId="1076"/>
          <ac:spMkLst>
            <pc:docMk/>
            <pc:sldMk cId="2671867897" sldId="8845"/>
            <ac:spMk id="4" creationId="{B6F09BC0-834C-BD2C-9179-8C908247B29E}"/>
          </ac:spMkLst>
        </pc:spChg>
      </pc:sldChg>
      <pc:sldChg chg="addSp delSp modSp add mod">
        <pc:chgData name="Salekar, Prachi" userId="32d3f565-3f43-4ffc-8380-006665eddf28" providerId="ADAL" clId="{969BC674-27D6-4BBE-9C48-2C50150F7E68}" dt="2025-07-10T00:51:20.505" v="6519" actId="1076"/>
        <pc:sldMkLst>
          <pc:docMk/>
          <pc:sldMk cId="1954934156" sldId="8846"/>
        </pc:sldMkLst>
        <pc:spChg chg="add del mod">
          <ac:chgData name="Salekar, Prachi" userId="32d3f565-3f43-4ffc-8380-006665eddf28" providerId="ADAL" clId="{969BC674-27D6-4BBE-9C48-2C50150F7E68}" dt="2025-07-08T22:51:19.977" v="6113" actId="22"/>
          <ac:spMkLst>
            <pc:docMk/>
            <pc:sldMk cId="1954934156" sldId="8846"/>
            <ac:spMk id="4" creationId="{7054D1CC-6004-C031-602D-821DC8075D4B}"/>
          </ac:spMkLst>
        </pc:spChg>
        <pc:spChg chg="mod">
          <ac:chgData name="Salekar, Prachi" userId="32d3f565-3f43-4ffc-8380-006665eddf28" providerId="ADAL" clId="{969BC674-27D6-4BBE-9C48-2C50150F7E68}" dt="2025-07-08T23:02:21.708" v="6261" actId="108"/>
          <ac:spMkLst>
            <pc:docMk/>
            <pc:sldMk cId="1954934156" sldId="8846"/>
            <ac:spMk id="6" creationId="{CE79080E-D91F-7AEB-08E8-162EB25AC764}"/>
          </ac:spMkLst>
        </pc:spChg>
        <pc:spChg chg="del">
          <ac:chgData name="Salekar, Prachi" userId="32d3f565-3f43-4ffc-8380-006665eddf28" providerId="ADAL" clId="{969BC674-27D6-4BBE-9C48-2C50150F7E68}" dt="2025-07-08T23:00:11.260" v="6202" actId="478"/>
          <ac:spMkLst>
            <pc:docMk/>
            <pc:sldMk cId="1954934156" sldId="8846"/>
            <ac:spMk id="7" creationId="{4FC15801-35A8-C83E-8AFF-D96F607414CF}"/>
          </ac:spMkLst>
        </pc:spChg>
        <pc:spChg chg="mod">
          <ac:chgData name="Salekar, Prachi" userId="32d3f565-3f43-4ffc-8380-006665eddf28" providerId="ADAL" clId="{969BC674-27D6-4BBE-9C48-2C50150F7E68}" dt="2025-07-08T23:06:18.133" v="6321" actId="14100"/>
          <ac:spMkLst>
            <pc:docMk/>
            <pc:sldMk cId="1954934156" sldId="8846"/>
            <ac:spMk id="8" creationId="{EF838D98-CBF2-77EF-7884-E17F2D99BBD7}"/>
          </ac:spMkLst>
        </pc:spChg>
        <pc:spChg chg="mod">
          <ac:chgData name="Salekar, Prachi" userId="32d3f565-3f43-4ffc-8380-006665eddf28" providerId="ADAL" clId="{969BC674-27D6-4BBE-9C48-2C50150F7E68}" dt="2025-07-08T23:07:28.105" v="6342" actId="14100"/>
          <ac:spMkLst>
            <pc:docMk/>
            <pc:sldMk cId="1954934156" sldId="8846"/>
            <ac:spMk id="9" creationId="{43204470-7ABF-0D89-0ED5-2969CB39E8C0}"/>
          </ac:spMkLst>
        </pc:spChg>
        <pc:spChg chg="mod">
          <ac:chgData name="Salekar, Prachi" userId="32d3f565-3f43-4ffc-8380-006665eddf28" providerId="ADAL" clId="{969BC674-27D6-4BBE-9C48-2C50150F7E68}" dt="2025-07-08T23:06:27.434" v="6322" actId="20577"/>
          <ac:spMkLst>
            <pc:docMk/>
            <pc:sldMk cId="1954934156" sldId="8846"/>
            <ac:spMk id="10" creationId="{3F77090A-62C9-C29F-AE50-AE9C573E9E3C}"/>
          </ac:spMkLst>
        </pc:spChg>
        <pc:spChg chg="mod">
          <ac:chgData name="Salekar, Prachi" userId="32d3f565-3f43-4ffc-8380-006665eddf28" providerId="ADAL" clId="{969BC674-27D6-4BBE-9C48-2C50150F7E68}" dt="2025-07-10T00:51:09.287" v="6518" actId="14100"/>
          <ac:spMkLst>
            <pc:docMk/>
            <pc:sldMk cId="1954934156" sldId="8846"/>
            <ac:spMk id="11" creationId="{C18DFC6B-497C-756B-1965-D296130579F0}"/>
          </ac:spMkLst>
        </pc:spChg>
        <pc:spChg chg="mod">
          <ac:chgData name="Salekar, Prachi" userId="32d3f565-3f43-4ffc-8380-006665eddf28" providerId="ADAL" clId="{969BC674-27D6-4BBE-9C48-2C50150F7E68}" dt="2025-07-08T23:02:29.624" v="6264" actId="108"/>
          <ac:spMkLst>
            <pc:docMk/>
            <pc:sldMk cId="1954934156" sldId="8846"/>
            <ac:spMk id="12" creationId="{C6AE3856-7D5C-0891-8E87-33002EB849C8}"/>
          </ac:spMkLst>
        </pc:spChg>
        <pc:spChg chg="add mod">
          <ac:chgData name="Salekar, Prachi" userId="32d3f565-3f43-4ffc-8380-006665eddf28" providerId="ADAL" clId="{969BC674-27D6-4BBE-9C48-2C50150F7E68}" dt="2025-07-08T23:02:30.445" v="6265" actId="108"/>
          <ac:spMkLst>
            <pc:docMk/>
            <pc:sldMk cId="1954934156" sldId="8846"/>
            <ac:spMk id="15" creationId="{3C1980FA-8CE2-2EDD-8F9D-C54944955388}"/>
          </ac:spMkLst>
        </pc:spChg>
        <pc:spChg chg="add mod">
          <ac:chgData name="Salekar, Prachi" userId="32d3f565-3f43-4ffc-8380-006665eddf28" providerId="ADAL" clId="{969BC674-27D6-4BBE-9C48-2C50150F7E68}" dt="2025-07-08T23:02:19.158" v="6260" actId="1582"/>
          <ac:spMkLst>
            <pc:docMk/>
            <pc:sldMk cId="1954934156" sldId="8846"/>
            <ac:spMk id="16" creationId="{5FB175F4-8E02-771D-0F7A-BAA32A8FFB7C}"/>
          </ac:spMkLst>
        </pc:spChg>
        <pc:spChg chg="add mod">
          <ac:chgData name="Salekar, Prachi" userId="32d3f565-3f43-4ffc-8380-006665eddf28" providerId="ADAL" clId="{969BC674-27D6-4BBE-9C48-2C50150F7E68}" dt="2025-07-08T23:04:11.583" v="6286" actId="1036"/>
          <ac:spMkLst>
            <pc:docMk/>
            <pc:sldMk cId="1954934156" sldId="8846"/>
            <ac:spMk id="30" creationId="{F33CEBDC-4FFC-C3E4-1130-58A8EEAF1D25}"/>
          </ac:spMkLst>
        </pc:spChg>
        <pc:spChg chg="add mod">
          <ac:chgData name="Salekar, Prachi" userId="32d3f565-3f43-4ffc-8380-006665eddf28" providerId="ADAL" clId="{969BC674-27D6-4BBE-9C48-2C50150F7E68}" dt="2025-07-08T23:04:26.610" v="6295" actId="20577"/>
          <ac:spMkLst>
            <pc:docMk/>
            <pc:sldMk cId="1954934156" sldId="8846"/>
            <ac:spMk id="31" creationId="{AD04E18C-96CA-3878-E9D8-816B0538DAD5}"/>
          </ac:spMkLst>
        </pc:spChg>
        <pc:spChg chg="add mod">
          <ac:chgData name="Salekar, Prachi" userId="32d3f565-3f43-4ffc-8380-006665eddf28" providerId="ADAL" clId="{969BC674-27D6-4BBE-9C48-2C50150F7E68}" dt="2025-07-08T23:07:31.796" v="6343" actId="1076"/>
          <ac:spMkLst>
            <pc:docMk/>
            <pc:sldMk cId="1954934156" sldId="8846"/>
            <ac:spMk id="37" creationId="{CCF6DDCF-998C-AF52-C2B5-70604CD116CB}"/>
          </ac:spMkLst>
        </pc:spChg>
        <pc:spChg chg="add mod">
          <ac:chgData name="Salekar, Prachi" userId="32d3f565-3f43-4ffc-8380-006665eddf28" providerId="ADAL" clId="{969BC674-27D6-4BBE-9C48-2C50150F7E68}" dt="2025-07-10T00:51:20.505" v="6519" actId="1076"/>
          <ac:spMkLst>
            <pc:docMk/>
            <pc:sldMk cId="1954934156" sldId="8846"/>
            <ac:spMk id="40" creationId="{476E1B56-5ECA-1E6A-FD75-B4581892959B}"/>
          </ac:spMkLst>
        </pc:spChg>
        <pc:picChg chg="del">
          <ac:chgData name="Salekar, Prachi" userId="32d3f565-3f43-4ffc-8380-006665eddf28" providerId="ADAL" clId="{969BC674-27D6-4BBE-9C48-2C50150F7E68}" dt="2025-07-08T22:42:46.908" v="6112" actId="478"/>
          <ac:picMkLst>
            <pc:docMk/>
            <pc:sldMk cId="1954934156" sldId="8846"/>
            <ac:picMk id="5" creationId="{ECF4DEF3-5685-AE26-5963-E98FA7F154BD}"/>
          </ac:picMkLst>
        </pc:picChg>
        <pc:picChg chg="add mod ord">
          <ac:chgData name="Salekar, Prachi" userId="32d3f565-3f43-4ffc-8380-006665eddf28" providerId="ADAL" clId="{969BC674-27D6-4BBE-9C48-2C50150F7E68}" dt="2025-07-08T23:02:25.956" v="6263" actId="108"/>
          <ac:picMkLst>
            <pc:docMk/>
            <pc:sldMk cId="1954934156" sldId="8846"/>
            <ac:picMk id="14" creationId="{D5348507-E7C7-58CB-5C4A-CBD65C46CCEA}"/>
          </ac:picMkLst>
        </pc:picChg>
        <pc:cxnChg chg="add mod">
          <ac:chgData name="Salekar, Prachi" userId="32d3f565-3f43-4ffc-8380-006665eddf28" providerId="ADAL" clId="{969BC674-27D6-4BBE-9C48-2C50150F7E68}" dt="2025-07-08T23:07:28.105" v="6342" actId="14100"/>
          <ac:cxnSpMkLst>
            <pc:docMk/>
            <pc:sldMk cId="1954934156" sldId="8846"/>
            <ac:cxnSpMk id="18" creationId="{0CD09189-125A-90CD-A381-A1318C5AA99B}"/>
          </ac:cxnSpMkLst>
        </pc:cxnChg>
        <pc:cxnChg chg="add mod">
          <ac:chgData name="Salekar, Prachi" userId="32d3f565-3f43-4ffc-8380-006665eddf28" providerId="ADAL" clId="{969BC674-27D6-4BBE-9C48-2C50150F7E68}" dt="2025-07-10T00:51:09.287" v="6518" actId="14100"/>
          <ac:cxnSpMkLst>
            <pc:docMk/>
            <pc:sldMk cId="1954934156" sldId="8846"/>
            <ac:cxnSpMk id="19" creationId="{9CA756D3-0FBC-AB47-BF3F-B3801AA24E7A}"/>
          </ac:cxnSpMkLst>
        </pc:cxnChg>
        <pc:cxnChg chg="add mod">
          <ac:chgData name="Salekar, Prachi" userId="32d3f565-3f43-4ffc-8380-006665eddf28" providerId="ADAL" clId="{969BC674-27D6-4BBE-9C48-2C50150F7E68}" dt="2025-07-08T23:06:27.434" v="6322" actId="20577"/>
          <ac:cxnSpMkLst>
            <pc:docMk/>
            <pc:sldMk cId="1954934156" sldId="8846"/>
            <ac:cxnSpMk id="23" creationId="{84117A6E-DF1B-84B8-8F11-BD71C565EDB9}"/>
          </ac:cxnSpMkLst>
        </pc:cxnChg>
        <pc:cxnChg chg="add mod">
          <ac:chgData name="Salekar, Prachi" userId="32d3f565-3f43-4ffc-8380-006665eddf28" providerId="ADAL" clId="{969BC674-27D6-4BBE-9C48-2C50150F7E68}" dt="2025-07-08T23:06:18.133" v="6321" actId="14100"/>
          <ac:cxnSpMkLst>
            <pc:docMk/>
            <pc:sldMk cId="1954934156" sldId="8846"/>
            <ac:cxnSpMk id="27" creationId="{F6ED8C19-8BB8-6ABC-3EEB-CDFB31C09F0B}"/>
          </ac:cxnSpMkLst>
        </pc:cxnChg>
      </pc:sldChg>
      <pc:sldChg chg="add del ord">
        <pc:chgData name="Salekar, Prachi" userId="32d3f565-3f43-4ffc-8380-006665eddf28" providerId="ADAL" clId="{969BC674-27D6-4BBE-9C48-2C50150F7E68}" dt="2025-07-08T23:08:28.288" v="6351" actId="47"/>
        <pc:sldMkLst>
          <pc:docMk/>
          <pc:sldMk cId="678260553" sldId="8847"/>
        </pc:sldMkLst>
      </pc:sldChg>
      <pc:sldChg chg="addSp modSp new del mod">
        <pc:chgData name="Salekar, Prachi" userId="32d3f565-3f43-4ffc-8380-006665eddf28" providerId="ADAL" clId="{969BC674-27D6-4BBE-9C48-2C50150F7E68}" dt="2025-07-10T01:53:53.352" v="7155" actId="47"/>
        <pc:sldMkLst>
          <pc:docMk/>
          <pc:sldMk cId="2043147682" sldId="8847"/>
        </pc:sldMkLst>
        <pc:spChg chg="add mod">
          <ac:chgData name="Salekar, Prachi" userId="32d3f565-3f43-4ffc-8380-006665eddf28" providerId="ADAL" clId="{969BC674-27D6-4BBE-9C48-2C50150F7E68}" dt="2025-07-10T01:53:03.265" v="7093" actId="1076"/>
          <ac:spMkLst>
            <pc:docMk/>
            <pc:sldMk cId="2043147682" sldId="8847"/>
            <ac:spMk id="2" creationId="{5C156E60-00A9-785D-6540-F90ED257A317}"/>
          </ac:spMkLst>
        </pc:spChg>
        <pc:spChg chg="add mod">
          <ac:chgData name="Salekar, Prachi" userId="32d3f565-3f43-4ffc-8380-006665eddf28" providerId="ADAL" clId="{969BC674-27D6-4BBE-9C48-2C50150F7E68}" dt="2025-07-10T01:53:15.071" v="7113" actId="20577"/>
          <ac:spMkLst>
            <pc:docMk/>
            <pc:sldMk cId="2043147682" sldId="8847"/>
            <ac:spMk id="3" creationId="{8E28FD4C-D317-E4A1-90B1-28E46FD7525F}"/>
          </ac:spMkLst>
        </pc:spChg>
      </pc:sldChg>
      <pc:sldMasterChg chg="addSldLayout delSldLayout">
        <pc:chgData name="Salekar, Prachi" userId="32d3f565-3f43-4ffc-8380-006665eddf28" providerId="ADAL" clId="{969BC674-27D6-4BBE-9C48-2C50150F7E68}" dt="2025-07-17T17:40:52.665" v="11068" actId="47"/>
        <pc:sldMasterMkLst>
          <pc:docMk/>
          <pc:sldMasterMk cId="1172110495" sldId="2147483660"/>
        </pc:sldMasterMkLst>
        <pc:sldLayoutChg chg="del">
          <pc:chgData name="Salekar, Prachi" userId="32d3f565-3f43-4ffc-8380-006665eddf28" providerId="ADAL" clId="{969BC674-27D6-4BBE-9C48-2C50150F7E68}" dt="2025-07-08T01:11:22.741" v="1450" actId="47"/>
          <pc:sldLayoutMkLst>
            <pc:docMk/>
            <pc:sldMasterMk cId="1172110495" sldId="2147483660"/>
            <pc:sldLayoutMk cId="2070536446" sldId="2147483693"/>
          </pc:sldLayoutMkLst>
        </pc:sldLayoutChg>
        <pc:sldLayoutChg chg="del">
          <pc:chgData name="Salekar, Prachi" userId="32d3f565-3f43-4ffc-8380-006665eddf28" providerId="ADAL" clId="{969BC674-27D6-4BBE-9C48-2C50150F7E68}" dt="2025-07-08T01:20:51.793" v="1492" actId="47"/>
          <pc:sldLayoutMkLst>
            <pc:docMk/>
            <pc:sldMasterMk cId="1172110495" sldId="2147483660"/>
            <pc:sldLayoutMk cId="3861942204" sldId="2147483695"/>
          </pc:sldLayoutMkLst>
        </pc:sldLayoutChg>
        <pc:sldLayoutChg chg="add del">
          <pc:chgData name="Salekar, Prachi" userId="32d3f565-3f43-4ffc-8380-006665eddf28" providerId="ADAL" clId="{969BC674-27D6-4BBE-9C48-2C50150F7E68}" dt="2025-07-08T00:01:05.607" v="1166" actId="47"/>
          <pc:sldLayoutMkLst>
            <pc:docMk/>
            <pc:sldMasterMk cId="1172110495" sldId="2147483660"/>
            <pc:sldLayoutMk cId="479204483" sldId="2147483698"/>
          </pc:sldLayoutMkLst>
        </pc:sldLayoutChg>
        <pc:sldLayoutChg chg="del">
          <pc:chgData name="Salekar, Prachi" userId="32d3f565-3f43-4ffc-8380-006665eddf28" providerId="ADAL" clId="{969BC674-27D6-4BBE-9C48-2C50150F7E68}" dt="2025-07-17T17:40:52.665" v="11068" actId="47"/>
          <pc:sldLayoutMkLst>
            <pc:docMk/>
            <pc:sldMasterMk cId="1172110495" sldId="2147483660"/>
            <pc:sldLayoutMk cId="3230913215" sldId="2147483701"/>
          </pc:sldLayoutMkLst>
        </pc:sldLayoutChg>
        <pc:sldLayoutChg chg="del">
          <pc:chgData name="Salekar, Prachi" userId="32d3f565-3f43-4ffc-8380-006665eddf28" providerId="ADAL" clId="{969BC674-27D6-4BBE-9C48-2C50150F7E68}" dt="2025-07-08T21:15:25.963" v="5986" actId="47"/>
          <pc:sldLayoutMkLst>
            <pc:docMk/>
            <pc:sldMasterMk cId="1172110495" sldId="2147483660"/>
            <pc:sldLayoutMk cId="1105287423" sldId="2147483703"/>
          </pc:sldLayoutMkLst>
        </pc:sldLayoutChg>
      </pc:sldMasterChg>
      <pc:sldMasterChg chg="modSldLayout">
        <pc:chgData name="Salekar, Prachi" userId="32d3f565-3f43-4ffc-8380-006665eddf28" providerId="ADAL" clId="{969BC674-27D6-4BBE-9C48-2C50150F7E68}" dt="2025-07-08T01:42:48.935" v="2132"/>
        <pc:sldMasterMkLst>
          <pc:docMk/>
          <pc:sldMasterMk cId="2806109966" sldId="2147483704"/>
        </pc:sldMasterMkLst>
        <pc:sldLayoutChg chg="addSp delSp">
          <pc:chgData name="Salekar, Prachi" userId="32d3f565-3f43-4ffc-8380-006665eddf28" providerId="ADAL" clId="{969BC674-27D6-4BBE-9C48-2C50150F7E68}" dt="2025-07-08T01:42:48.935" v="2132"/>
          <pc:sldLayoutMkLst>
            <pc:docMk/>
            <pc:sldMasterMk cId="2806109966" sldId="2147483704"/>
            <pc:sldLayoutMk cId="350865448" sldId="2147483742"/>
          </pc:sldLayoutMkLst>
          <pc:spChg chg="add del">
            <ac:chgData name="Salekar, Prachi" userId="32d3f565-3f43-4ffc-8380-006665eddf28" providerId="ADAL" clId="{969BC674-27D6-4BBE-9C48-2C50150F7E68}" dt="2025-07-08T01:42:48.935" v="2132"/>
            <ac:spMkLst>
              <pc:docMk/>
              <pc:sldMasterMk cId="2806109966" sldId="2147483704"/>
              <pc:sldLayoutMk cId="350865448" sldId="2147483742"/>
              <ac:spMk id="5" creationId="{27DBD9C8-36F7-A8D7-51A5-8D246AF98D68}"/>
            </ac:spMkLst>
          </pc:spChg>
          <pc:picChg chg="add del">
            <ac:chgData name="Salekar, Prachi" userId="32d3f565-3f43-4ffc-8380-006665eddf28" providerId="ADAL" clId="{969BC674-27D6-4BBE-9C48-2C50150F7E68}" dt="2025-07-08T01:42:48.935" v="2132"/>
            <ac:picMkLst>
              <pc:docMk/>
              <pc:sldMasterMk cId="2806109966" sldId="2147483704"/>
              <pc:sldLayoutMk cId="350865448" sldId="2147483742"/>
              <ac:picMk id="4" creationId="{40CACEC7-025D-0D2A-3BA1-62F39DC50A41}"/>
            </ac:picMkLst>
          </pc:picChg>
        </pc:sldLayoutChg>
        <pc:sldLayoutChg chg="addSp delSp">
          <pc:chgData name="Salekar, Prachi" userId="32d3f565-3f43-4ffc-8380-006665eddf28" providerId="ADAL" clId="{969BC674-27D6-4BBE-9C48-2C50150F7E68}" dt="2025-07-08T01:42:48.935" v="2132"/>
          <pc:sldLayoutMkLst>
            <pc:docMk/>
            <pc:sldMasterMk cId="2806109966" sldId="2147483704"/>
            <pc:sldLayoutMk cId="1978579954" sldId="2147483746"/>
          </pc:sldLayoutMkLst>
          <pc:spChg chg="add del">
            <ac:chgData name="Salekar, Prachi" userId="32d3f565-3f43-4ffc-8380-006665eddf28" providerId="ADAL" clId="{969BC674-27D6-4BBE-9C48-2C50150F7E68}" dt="2025-07-08T01:42:48.935" v="2132"/>
            <ac:spMkLst>
              <pc:docMk/>
              <pc:sldMasterMk cId="2806109966" sldId="2147483704"/>
              <pc:sldLayoutMk cId="1978579954" sldId="2147483746"/>
              <ac:spMk id="10" creationId="{C408F78D-3155-A1DB-B266-BFA0276567AE}"/>
            </ac:spMkLst>
          </pc:spChg>
          <pc:picChg chg="add del">
            <ac:chgData name="Salekar, Prachi" userId="32d3f565-3f43-4ffc-8380-006665eddf28" providerId="ADAL" clId="{969BC674-27D6-4BBE-9C48-2C50150F7E68}" dt="2025-07-08T01:42:48.935" v="2132"/>
            <ac:picMkLst>
              <pc:docMk/>
              <pc:sldMasterMk cId="2806109966" sldId="2147483704"/>
              <pc:sldLayoutMk cId="1978579954" sldId="2147483746"/>
              <ac:picMk id="5" creationId="{2BCE43B9-250B-F2EC-4F5D-4F507355736D}"/>
            </ac:picMkLst>
          </pc:picChg>
          <pc:picChg chg="add del">
            <ac:chgData name="Salekar, Prachi" userId="32d3f565-3f43-4ffc-8380-006665eddf28" providerId="ADAL" clId="{969BC674-27D6-4BBE-9C48-2C50150F7E68}" dt="2025-07-08T01:42:48.935" v="2132"/>
            <ac:picMkLst>
              <pc:docMk/>
              <pc:sldMasterMk cId="2806109966" sldId="2147483704"/>
              <pc:sldLayoutMk cId="1978579954" sldId="2147483746"/>
              <ac:picMk id="7" creationId="{B53BE06B-CC6E-DDDA-6288-6B996FCCC0C0}"/>
            </ac:picMkLst>
          </pc:picChg>
        </pc:sldLayoutChg>
      </pc:sldMasterChg>
    </pc:docChg>
  </pc:docChgLst>
  <pc:docChgLst>
    <pc:chgData name="Shaw, Andrew R." userId="b06a0514-26b8-4ab6-8eca-167a5c9dd8ee" providerId="ADAL" clId="{3A83BDBC-A984-43C1-9291-8FE328695E54}"/>
    <pc:docChg chg="custSel modSld">
      <pc:chgData name="Shaw, Andrew R." userId="b06a0514-26b8-4ab6-8eca-167a5c9dd8ee" providerId="ADAL" clId="{3A83BDBC-A984-43C1-9291-8FE328695E54}" dt="2025-07-11T00:56:22.431" v="419" actId="14100"/>
      <pc:docMkLst>
        <pc:docMk/>
      </pc:docMkLst>
      <pc:sldChg chg="modSp mod delCm modCm">
        <pc:chgData name="Shaw, Andrew R." userId="b06a0514-26b8-4ab6-8eca-167a5c9dd8ee" providerId="ADAL" clId="{3A83BDBC-A984-43C1-9291-8FE328695E54}" dt="2025-07-11T00:51:06.948" v="348" actId="20577"/>
        <pc:sldMkLst>
          <pc:docMk/>
          <pc:sldMk cId="3473065368" sldId="666"/>
        </pc:sldMkLst>
        <pc:spChg chg="mod">
          <ac:chgData name="Shaw, Andrew R." userId="b06a0514-26b8-4ab6-8eca-167a5c9dd8ee" providerId="ADAL" clId="{3A83BDBC-A984-43C1-9291-8FE328695E54}" dt="2025-07-11T00:51:06.948" v="348" actId="20577"/>
          <ac:spMkLst>
            <pc:docMk/>
            <pc:sldMk cId="3473065368" sldId="666"/>
            <ac:spMk id="3" creationId="{30787A60-0766-4B39-681E-BCDC26743902}"/>
          </ac:spMkLst>
        </pc:spChg>
        <pc:extLst>
          <p:ext xmlns:p="http://schemas.openxmlformats.org/presentationml/2006/main" uri="{D6D511B9-2390-475A-947B-AFAB55BFBCF1}">
            <pc226:cmChg xmlns:pc226="http://schemas.microsoft.com/office/powerpoint/2022/06/main/command" chg="del mod">
              <pc226:chgData name="Shaw, Andrew R." userId="b06a0514-26b8-4ab6-8eca-167a5c9dd8ee" providerId="ADAL" clId="{3A83BDBC-A984-43C1-9291-8FE328695E54}" dt="2025-07-10T22:15:22.938" v="1"/>
              <pc2:cmMkLst xmlns:pc2="http://schemas.microsoft.com/office/powerpoint/2019/9/main/command">
                <pc:docMk/>
                <pc:sldMk cId="3473065368" sldId="666"/>
                <pc2:cmMk id="{530188A2-12FC-4B0A-88E4-D14B016555EB}"/>
              </pc2:cmMkLst>
            </pc226:cmChg>
          </p:ext>
        </pc:extLst>
      </pc:sldChg>
      <pc:sldChg chg="modSp mod">
        <pc:chgData name="Shaw, Andrew R." userId="b06a0514-26b8-4ab6-8eca-167a5c9dd8ee" providerId="ADAL" clId="{3A83BDBC-A984-43C1-9291-8FE328695E54}" dt="2025-07-11T00:51:58.023" v="349" actId="20577"/>
        <pc:sldMkLst>
          <pc:docMk/>
          <pc:sldMk cId="1250667427" sldId="8827"/>
        </pc:sldMkLst>
        <pc:spChg chg="mod">
          <ac:chgData name="Shaw, Andrew R." userId="b06a0514-26b8-4ab6-8eca-167a5c9dd8ee" providerId="ADAL" clId="{3A83BDBC-A984-43C1-9291-8FE328695E54}" dt="2025-07-11T00:51:58.023" v="349" actId="20577"/>
          <ac:spMkLst>
            <pc:docMk/>
            <pc:sldMk cId="1250667427" sldId="8827"/>
            <ac:spMk id="3" creationId="{D5607649-0794-8528-5AF8-60BFD6492EB7}"/>
          </ac:spMkLst>
        </pc:spChg>
      </pc:sldChg>
      <pc:sldChg chg="delCm">
        <pc:chgData name="Shaw, Andrew R." userId="b06a0514-26b8-4ab6-8eca-167a5c9dd8ee" providerId="ADAL" clId="{3A83BDBC-A984-43C1-9291-8FE328695E54}" dt="2025-07-10T22:15:29.828" v="2"/>
        <pc:sldMkLst>
          <pc:docMk/>
          <pc:sldMk cId="3873659976" sldId="8834"/>
        </pc:sldMkLst>
        <pc:extLst>
          <p:ext xmlns:p="http://schemas.openxmlformats.org/presentationml/2006/main" uri="{D6D511B9-2390-475A-947B-AFAB55BFBCF1}">
            <pc226:cmChg xmlns:pc226="http://schemas.microsoft.com/office/powerpoint/2022/06/main/command" chg="del">
              <pc226:chgData name="Shaw, Andrew R." userId="b06a0514-26b8-4ab6-8eca-167a5c9dd8ee" providerId="ADAL" clId="{3A83BDBC-A984-43C1-9291-8FE328695E54}" dt="2025-07-10T22:15:29.828" v="2"/>
              <pc2:cmMkLst xmlns:pc2="http://schemas.microsoft.com/office/powerpoint/2019/9/main/command">
                <pc:docMk/>
                <pc:sldMk cId="3873659976" sldId="8834"/>
                <pc2:cmMk id="{83392E47-BC56-4F8B-800F-7B9AABC2938D}"/>
              </pc2:cmMkLst>
            </pc226:cmChg>
          </p:ext>
        </pc:extLst>
      </pc:sldChg>
      <pc:sldChg chg="modSp">
        <pc:chgData name="Shaw, Andrew R." userId="b06a0514-26b8-4ab6-8eca-167a5c9dd8ee" providerId="ADAL" clId="{3A83BDBC-A984-43C1-9291-8FE328695E54}" dt="2025-07-10T22:52:30.510" v="11" actId="313"/>
        <pc:sldMkLst>
          <pc:docMk/>
          <pc:sldMk cId="1790028768" sldId="8835"/>
        </pc:sldMkLst>
        <pc:graphicFrameChg chg="mod">
          <ac:chgData name="Shaw, Andrew R." userId="b06a0514-26b8-4ab6-8eca-167a5c9dd8ee" providerId="ADAL" clId="{3A83BDBC-A984-43C1-9291-8FE328695E54}" dt="2025-07-10T22:52:30.510" v="11" actId="313"/>
          <ac:graphicFrameMkLst>
            <pc:docMk/>
            <pc:sldMk cId="1790028768" sldId="8835"/>
            <ac:graphicFrameMk id="6" creationId="{59D6138B-752A-78DC-AFD0-BDC4CE0742D6}"/>
          </ac:graphicFrameMkLst>
        </pc:graphicFrameChg>
      </pc:sldChg>
      <pc:sldChg chg="addSp modSp mod">
        <pc:chgData name="Shaw, Andrew R." userId="b06a0514-26b8-4ab6-8eca-167a5c9dd8ee" providerId="ADAL" clId="{3A83BDBC-A984-43C1-9291-8FE328695E54}" dt="2025-07-11T00:56:22.431" v="419" actId="14100"/>
        <pc:sldMkLst>
          <pc:docMk/>
          <pc:sldMk cId="2036437312" sldId="8836"/>
        </pc:sldMkLst>
        <pc:spChg chg="add mod">
          <ac:chgData name="Shaw, Andrew R." userId="b06a0514-26b8-4ab6-8eca-167a5c9dd8ee" providerId="ADAL" clId="{3A83BDBC-A984-43C1-9291-8FE328695E54}" dt="2025-07-11T00:56:22.431" v="419" actId="14100"/>
          <ac:spMkLst>
            <pc:docMk/>
            <pc:sldMk cId="2036437312" sldId="8836"/>
            <ac:spMk id="2" creationId="{48A04F68-5871-9C7F-D31F-C8A5F0B69677}"/>
          </ac:spMkLst>
        </pc:spChg>
        <pc:spChg chg="mod">
          <ac:chgData name="Shaw, Andrew R." userId="b06a0514-26b8-4ab6-8eca-167a5c9dd8ee" providerId="ADAL" clId="{3A83BDBC-A984-43C1-9291-8FE328695E54}" dt="2025-07-10T22:52:40.582" v="16" actId="313"/>
          <ac:spMkLst>
            <pc:docMk/>
            <pc:sldMk cId="2036437312" sldId="8836"/>
            <ac:spMk id="4" creationId="{8ED7AD52-F3DC-A5ED-AC54-23A9D9EA9CC6}"/>
          </ac:spMkLst>
        </pc:spChg>
      </pc:sldChg>
      <pc:sldChg chg="addSp modSp mod">
        <pc:chgData name="Shaw, Andrew R." userId="b06a0514-26b8-4ab6-8eca-167a5c9dd8ee" providerId="ADAL" clId="{3A83BDBC-A984-43C1-9291-8FE328695E54}" dt="2025-07-11T00:49:47.648" v="346" actId="1076"/>
        <pc:sldMkLst>
          <pc:docMk/>
          <pc:sldMk cId="502486093" sldId="8837"/>
        </pc:sldMkLst>
        <pc:spChg chg="add mod">
          <ac:chgData name="Shaw, Andrew R." userId="b06a0514-26b8-4ab6-8eca-167a5c9dd8ee" providerId="ADAL" clId="{3A83BDBC-A984-43C1-9291-8FE328695E54}" dt="2025-07-11T00:49:47.648" v="346" actId="1076"/>
          <ac:spMkLst>
            <pc:docMk/>
            <pc:sldMk cId="502486093" sldId="8837"/>
            <ac:spMk id="5" creationId="{B0555472-66C5-95D4-1F5D-24594A1F123E}"/>
          </ac:spMkLst>
        </pc:spChg>
      </pc:sldChg>
      <pc:sldChg chg="modSp mod">
        <pc:chgData name="Shaw, Andrew R." userId="b06a0514-26b8-4ab6-8eca-167a5c9dd8ee" providerId="ADAL" clId="{3A83BDBC-A984-43C1-9291-8FE328695E54}" dt="2025-07-11T00:55:38.946" v="383" actId="20577"/>
        <pc:sldMkLst>
          <pc:docMk/>
          <pc:sldMk cId="1212735221" sldId="8841"/>
        </pc:sldMkLst>
        <pc:spChg chg="mod">
          <ac:chgData name="Shaw, Andrew R." userId="b06a0514-26b8-4ab6-8eca-167a5c9dd8ee" providerId="ADAL" clId="{3A83BDBC-A984-43C1-9291-8FE328695E54}" dt="2025-07-11T00:55:38.946" v="383" actId="20577"/>
          <ac:spMkLst>
            <pc:docMk/>
            <pc:sldMk cId="1212735221" sldId="8841"/>
            <ac:spMk id="11" creationId="{C18DFC6B-497C-756B-1965-D296130579F0}"/>
          </ac:spMkLst>
        </pc:spChg>
      </pc:sldChg>
      <pc:sldChg chg="modSp mod">
        <pc:chgData name="Shaw, Andrew R." userId="b06a0514-26b8-4ab6-8eca-167a5c9dd8ee" providerId="ADAL" clId="{3A83BDBC-A984-43C1-9291-8FE328695E54}" dt="2025-07-11T00:54:29.046" v="373" actId="20577"/>
        <pc:sldMkLst>
          <pc:docMk/>
          <pc:sldMk cId="4127152115" sldId="8842"/>
        </pc:sldMkLst>
        <pc:graphicFrameChg chg="modGraphic">
          <ac:chgData name="Shaw, Andrew R." userId="b06a0514-26b8-4ab6-8eca-167a5c9dd8ee" providerId="ADAL" clId="{3A83BDBC-A984-43C1-9291-8FE328695E54}" dt="2025-07-11T00:54:29.046" v="373" actId="20577"/>
          <ac:graphicFrameMkLst>
            <pc:docMk/>
            <pc:sldMk cId="4127152115" sldId="8842"/>
            <ac:graphicFrameMk id="4" creationId="{31BC1709-CC2D-BC5B-7560-6FC44656B2F5}"/>
          </ac:graphicFrameMkLst>
        </pc:graphicFrameChg>
      </pc:sldChg>
      <pc:sldChg chg="modSp mod">
        <pc:chgData name="Shaw, Andrew R." userId="b06a0514-26b8-4ab6-8eca-167a5c9dd8ee" providerId="ADAL" clId="{3A83BDBC-A984-43C1-9291-8FE328695E54}" dt="2025-07-11T00:55:11.581" v="375" actId="1076"/>
        <pc:sldMkLst>
          <pc:docMk/>
          <pc:sldMk cId="2671867897" sldId="8845"/>
        </pc:sldMkLst>
        <pc:spChg chg="mod">
          <ac:chgData name="Shaw, Andrew R." userId="b06a0514-26b8-4ab6-8eca-167a5c9dd8ee" providerId="ADAL" clId="{3A83BDBC-A984-43C1-9291-8FE328695E54}" dt="2025-07-11T00:55:11.581" v="375" actId="1076"/>
          <ac:spMkLst>
            <pc:docMk/>
            <pc:sldMk cId="2671867897" sldId="8845"/>
            <ac:spMk id="4" creationId="{B6F09BC0-834C-BD2C-9179-8C908247B29E}"/>
          </ac:spMkLst>
        </pc:spChg>
      </pc:sldChg>
      <pc:sldChg chg="modSp mod">
        <pc:chgData name="Shaw, Andrew R." userId="b06a0514-26b8-4ab6-8eca-167a5c9dd8ee" providerId="ADAL" clId="{3A83BDBC-A984-43C1-9291-8FE328695E54}" dt="2025-07-11T00:53:39.638" v="362" actId="14100"/>
        <pc:sldMkLst>
          <pc:docMk/>
          <pc:sldMk cId="1954934156" sldId="8846"/>
        </pc:sldMkLst>
        <pc:spChg chg="mod">
          <ac:chgData name="Shaw, Andrew R." userId="b06a0514-26b8-4ab6-8eca-167a5c9dd8ee" providerId="ADAL" clId="{3A83BDBC-A984-43C1-9291-8FE328695E54}" dt="2025-07-11T00:53:27.526" v="360" actId="1076"/>
          <ac:spMkLst>
            <pc:docMk/>
            <pc:sldMk cId="1954934156" sldId="8846"/>
            <ac:spMk id="6" creationId="{CE79080E-D91F-7AEB-08E8-162EB25AC764}"/>
          </ac:spMkLst>
        </pc:spChg>
        <pc:spChg chg="mod">
          <ac:chgData name="Shaw, Andrew R." userId="b06a0514-26b8-4ab6-8eca-167a5c9dd8ee" providerId="ADAL" clId="{3A83BDBC-A984-43C1-9291-8FE328695E54}" dt="2025-07-11T00:52:42.837" v="355" actId="313"/>
          <ac:spMkLst>
            <pc:docMk/>
            <pc:sldMk cId="1954934156" sldId="8846"/>
            <ac:spMk id="9" creationId="{43204470-7ABF-0D89-0ED5-2969CB39E8C0}"/>
          </ac:spMkLst>
        </pc:spChg>
        <pc:spChg chg="mod">
          <ac:chgData name="Shaw, Andrew R." userId="b06a0514-26b8-4ab6-8eca-167a5c9dd8ee" providerId="ADAL" clId="{3A83BDBC-A984-43C1-9291-8FE328695E54}" dt="2025-07-11T00:52:13.518" v="350" actId="20577"/>
          <ac:spMkLst>
            <pc:docMk/>
            <pc:sldMk cId="1954934156" sldId="8846"/>
            <ac:spMk id="11" creationId="{C18DFC6B-497C-756B-1965-D296130579F0}"/>
          </ac:spMkLst>
        </pc:spChg>
        <pc:spChg chg="mod">
          <ac:chgData name="Shaw, Andrew R." userId="b06a0514-26b8-4ab6-8eca-167a5c9dd8ee" providerId="ADAL" clId="{3A83BDBC-A984-43C1-9291-8FE328695E54}" dt="2025-07-11T00:53:39.638" v="362" actId="14100"/>
          <ac:spMkLst>
            <pc:docMk/>
            <pc:sldMk cId="1954934156" sldId="8846"/>
            <ac:spMk id="15" creationId="{3C1980FA-8CE2-2EDD-8F9D-C54944955388}"/>
          </ac:spMkLst>
        </pc:spChg>
        <pc:spChg chg="mod">
          <ac:chgData name="Shaw, Andrew R." userId="b06a0514-26b8-4ab6-8eca-167a5c9dd8ee" providerId="ADAL" clId="{3A83BDBC-A984-43C1-9291-8FE328695E54}" dt="2025-07-11T00:53:04.793" v="358" actId="14100"/>
          <ac:spMkLst>
            <pc:docMk/>
            <pc:sldMk cId="1954934156" sldId="8846"/>
            <ac:spMk id="16" creationId="{5FB175F4-8E02-771D-0F7A-BAA32A8FFB7C}"/>
          </ac:spMkLst>
        </pc:spChg>
        <pc:cxnChg chg="mod">
          <ac:chgData name="Shaw, Andrew R." userId="b06a0514-26b8-4ab6-8eca-167a5c9dd8ee" providerId="ADAL" clId="{3A83BDBC-A984-43C1-9291-8FE328695E54}" dt="2025-07-11T00:53:09.489" v="359" actId="14100"/>
          <ac:cxnSpMkLst>
            <pc:docMk/>
            <pc:sldMk cId="1954934156" sldId="8846"/>
            <ac:cxnSpMk id="18" creationId="{0CD09189-125A-90CD-A381-A1318C5AA99B}"/>
          </ac:cxnSpMkLst>
        </pc:cxnChg>
        <pc:cxnChg chg="mod">
          <ac:chgData name="Shaw, Andrew R." userId="b06a0514-26b8-4ab6-8eca-167a5c9dd8ee" providerId="ADAL" clId="{3A83BDBC-A984-43C1-9291-8FE328695E54}" dt="2025-07-11T00:53:39.638" v="362" actId="14100"/>
          <ac:cxnSpMkLst>
            <pc:docMk/>
            <pc:sldMk cId="1954934156" sldId="8846"/>
            <ac:cxnSpMk id="19" creationId="{9CA756D3-0FBC-AB47-BF3F-B3801AA24E7A}"/>
          </ac:cxnSpMkLst>
        </pc:cxnChg>
        <pc:cxnChg chg="mod">
          <ac:chgData name="Shaw, Andrew R." userId="b06a0514-26b8-4ab6-8eca-167a5c9dd8ee" providerId="ADAL" clId="{3A83BDBC-A984-43C1-9291-8FE328695E54}" dt="2025-07-11T00:53:27.526" v="360" actId="1076"/>
          <ac:cxnSpMkLst>
            <pc:docMk/>
            <pc:sldMk cId="1954934156" sldId="8846"/>
            <ac:cxnSpMk id="27" creationId="{F6ED8C19-8BB8-6ABC-3EEB-CDFB31C09F0B}"/>
          </ac:cxnSpMkLst>
        </pc:cxn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blackandveatch.sharepoint.com/sites/Pearland/Shared%20Documents/Barry%20Rose%20WRF%20Expansion/01%20Data%20Received/Proposal%20Stage%20Data/Flow%20factor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blackandveatch.sharepoint.com/sites/Pearland/Shared%20Documents/Barry%20Rose%20WRF%20Expansion/02%20Data%20Analysis/Modelling/OUR%20Calculation/BarryRose%20OUR%20Calc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42818143851037"/>
          <c:y val="0.10577897220987183"/>
          <c:w val="0.84871805319289806"/>
          <c:h val="0.72027656352322289"/>
        </c:manualLayout>
      </c:layout>
      <c:scatterChart>
        <c:scatterStyle val="smoothMarker"/>
        <c:varyColors val="0"/>
        <c:ser>
          <c:idx val="0"/>
          <c:order val="0"/>
          <c:tx>
            <c:strRef>
              <c:f>Sheet1!$B$1:$B$2</c:f>
              <c:strCache>
                <c:ptCount val="2"/>
                <c:pt idx="0">
                  <c:v>Value</c:v>
                </c:pt>
                <c:pt idx="1">
                  <c:v>-</c:v>
                </c:pt>
              </c:strCache>
            </c:strRef>
          </c:tx>
          <c:spPr>
            <a:ln w="19050" cap="rnd">
              <a:solidFill>
                <a:schemeClr val="accent1"/>
              </a:solidFill>
              <a:round/>
            </a:ln>
            <a:effectLst/>
          </c:spPr>
          <c:marker>
            <c:symbol val="none"/>
          </c:marker>
          <c:xVal>
            <c:numRef>
              <c:f>Sheet1!$A$3:$A$26</c:f>
              <c:numCache>
                <c:formatCode>General</c:formatCod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numCache>
            </c:numRef>
          </c:xVal>
          <c:yVal>
            <c:numRef>
              <c:f>Sheet1!$B$3:$B$26</c:f>
              <c:numCache>
                <c:formatCode>General</c:formatCode>
                <c:ptCount val="24"/>
                <c:pt idx="0">
                  <c:v>0.97424204173136775</c:v>
                </c:pt>
                <c:pt idx="1">
                  <c:v>0.90014216801045743</c:v>
                </c:pt>
                <c:pt idx="2">
                  <c:v>0.79789620600313693</c:v>
                </c:pt>
                <c:pt idx="3">
                  <c:v>0.6628918289837622</c:v>
                </c:pt>
                <c:pt idx="4">
                  <c:v>0.55431451034255252</c:v>
                </c:pt>
                <c:pt idx="5">
                  <c:v>0.48825897024156456</c:v>
                </c:pt>
                <c:pt idx="6">
                  <c:v>0.54097386978701534</c:v>
                </c:pt>
                <c:pt idx="7">
                  <c:v>0.62592058011206486</c:v>
                </c:pt>
                <c:pt idx="8">
                  <c:v>0.9210913317866436</c:v>
                </c:pt>
                <c:pt idx="9">
                  <c:v>1.0923527128566841</c:v>
                </c:pt>
                <c:pt idx="10">
                  <c:v>1.1861972188335665</c:v>
                </c:pt>
                <c:pt idx="11">
                  <c:v>1.2776084500811724</c:v>
                </c:pt>
                <c:pt idx="12">
                  <c:v>1.2858222655230342</c:v>
                </c:pt>
                <c:pt idx="13">
                  <c:v>1.2710168177921612</c:v>
                </c:pt>
                <c:pt idx="14">
                  <c:v>1.2450134639688457</c:v>
                </c:pt>
                <c:pt idx="15">
                  <c:v>1.2215583903968372</c:v>
                </c:pt>
                <c:pt idx="16">
                  <c:v>1.1095490648613491</c:v>
                </c:pt>
                <c:pt idx="17">
                  <c:v>1.1490443822955052</c:v>
                </c:pt>
                <c:pt idx="18">
                  <c:v>1.0610591050199658</c:v>
                </c:pt>
                <c:pt idx="19">
                  <c:v>1.1574155737148826</c:v>
                </c:pt>
                <c:pt idx="20">
                  <c:v>1.2074913991758442</c:v>
                </c:pt>
                <c:pt idx="21">
                  <c:v>1.1516168742356609</c:v>
                </c:pt>
                <c:pt idx="22">
                  <c:v>1.1197906092442751</c:v>
                </c:pt>
                <c:pt idx="23">
                  <c:v>0.99873216500165063</c:v>
                </c:pt>
              </c:numCache>
            </c:numRef>
          </c:yVal>
          <c:smooth val="1"/>
          <c:extLst>
            <c:ext xmlns:c16="http://schemas.microsoft.com/office/drawing/2014/chart" uri="{C3380CC4-5D6E-409C-BE32-E72D297353CC}">
              <c16:uniqueId val="{00000000-D294-4D32-9FD7-3DD07C9CF599}"/>
            </c:ext>
          </c:extLst>
        </c:ser>
        <c:dLbls>
          <c:showLegendKey val="0"/>
          <c:showVal val="0"/>
          <c:showCatName val="0"/>
          <c:showSerName val="0"/>
          <c:showPercent val="0"/>
          <c:showBubbleSize val="0"/>
        </c:dLbls>
        <c:axId val="1228068912"/>
        <c:axId val="1228064320"/>
      </c:scatterChart>
      <c:valAx>
        <c:axId val="1228068912"/>
        <c:scaling>
          <c:orientation val="minMax"/>
          <c:max val="24"/>
          <c:min val="0"/>
        </c:scaling>
        <c:delete val="0"/>
        <c:axPos val="b"/>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a:solidFill>
                      <a:schemeClr val="tx1"/>
                    </a:solidFill>
                  </a:rPr>
                  <a:t>Time (hrs)</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228064320"/>
        <c:crosses val="autoZero"/>
        <c:crossBetween val="midCat"/>
      </c:valAx>
      <c:valAx>
        <c:axId val="1228064320"/>
        <c:scaling>
          <c:orientation val="minMax"/>
        </c:scaling>
        <c:delete val="0"/>
        <c:axPos val="l"/>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a:solidFill>
                      <a:schemeClr val="tx1"/>
                    </a:solidFill>
                  </a:rPr>
                  <a:t>Diurnal Flow Factor</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22806891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02227240378551"/>
          <c:y val="3.0828087359216789E-2"/>
          <c:w val="0.85396706254535693"/>
          <c:h val="0.80409122113729348"/>
        </c:manualLayout>
      </c:layout>
      <c:scatterChart>
        <c:scatterStyle val="smoothMarker"/>
        <c:varyColors val="0"/>
        <c:ser>
          <c:idx val="2"/>
          <c:order val="0"/>
          <c:tx>
            <c:v>MM 17 degC (2 mg/L DO) </c:v>
          </c:tx>
          <c:spPr>
            <a:ln w="19050" cap="rnd">
              <a:solidFill>
                <a:schemeClr val="accent3"/>
              </a:solidFill>
              <a:round/>
            </a:ln>
            <a:effectLst/>
          </c:spPr>
          <c:marker>
            <c:symbol val="none"/>
          </c:marker>
          <c:xVal>
            <c:numRef>
              <c:f>'MM 17deg C'!$B$18:$B$593</c:f>
              <c:numCache>
                <c:formatCode>General</c:formatCode>
                <c:ptCount val="576"/>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pt idx="20">
                  <c:v>105</c:v>
                </c:pt>
                <c:pt idx="21">
                  <c:v>110</c:v>
                </c:pt>
                <c:pt idx="22">
                  <c:v>115</c:v>
                </c:pt>
                <c:pt idx="23">
                  <c:v>120</c:v>
                </c:pt>
                <c:pt idx="24">
                  <c:v>125</c:v>
                </c:pt>
                <c:pt idx="25">
                  <c:v>130</c:v>
                </c:pt>
                <c:pt idx="26">
                  <c:v>135</c:v>
                </c:pt>
                <c:pt idx="27">
                  <c:v>140</c:v>
                </c:pt>
                <c:pt idx="28">
                  <c:v>145</c:v>
                </c:pt>
                <c:pt idx="29">
                  <c:v>150</c:v>
                </c:pt>
                <c:pt idx="30">
                  <c:v>155</c:v>
                </c:pt>
                <c:pt idx="31">
                  <c:v>160</c:v>
                </c:pt>
                <c:pt idx="32">
                  <c:v>165</c:v>
                </c:pt>
                <c:pt idx="33">
                  <c:v>170</c:v>
                </c:pt>
                <c:pt idx="34">
                  <c:v>175</c:v>
                </c:pt>
                <c:pt idx="35">
                  <c:v>180</c:v>
                </c:pt>
                <c:pt idx="36">
                  <c:v>185</c:v>
                </c:pt>
                <c:pt idx="37">
                  <c:v>190</c:v>
                </c:pt>
                <c:pt idx="38">
                  <c:v>195</c:v>
                </c:pt>
                <c:pt idx="39">
                  <c:v>200</c:v>
                </c:pt>
                <c:pt idx="40">
                  <c:v>205</c:v>
                </c:pt>
                <c:pt idx="41">
                  <c:v>210</c:v>
                </c:pt>
                <c:pt idx="42">
                  <c:v>215</c:v>
                </c:pt>
                <c:pt idx="43">
                  <c:v>220</c:v>
                </c:pt>
                <c:pt idx="44">
                  <c:v>225</c:v>
                </c:pt>
                <c:pt idx="45">
                  <c:v>230</c:v>
                </c:pt>
                <c:pt idx="46">
                  <c:v>235</c:v>
                </c:pt>
                <c:pt idx="47">
                  <c:v>240</c:v>
                </c:pt>
                <c:pt idx="48">
                  <c:v>245</c:v>
                </c:pt>
                <c:pt idx="49">
                  <c:v>250</c:v>
                </c:pt>
                <c:pt idx="50">
                  <c:v>255</c:v>
                </c:pt>
                <c:pt idx="51">
                  <c:v>260</c:v>
                </c:pt>
                <c:pt idx="52">
                  <c:v>265</c:v>
                </c:pt>
                <c:pt idx="53">
                  <c:v>270</c:v>
                </c:pt>
                <c:pt idx="54">
                  <c:v>275</c:v>
                </c:pt>
                <c:pt idx="55">
                  <c:v>280</c:v>
                </c:pt>
                <c:pt idx="56">
                  <c:v>285</c:v>
                </c:pt>
                <c:pt idx="57">
                  <c:v>290</c:v>
                </c:pt>
                <c:pt idx="58">
                  <c:v>295</c:v>
                </c:pt>
                <c:pt idx="59">
                  <c:v>300</c:v>
                </c:pt>
                <c:pt idx="60">
                  <c:v>305</c:v>
                </c:pt>
                <c:pt idx="61">
                  <c:v>310</c:v>
                </c:pt>
                <c:pt idx="62">
                  <c:v>315</c:v>
                </c:pt>
                <c:pt idx="63">
                  <c:v>320</c:v>
                </c:pt>
                <c:pt idx="64">
                  <c:v>325</c:v>
                </c:pt>
                <c:pt idx="65">
                  <c:v>330</c:v>
                </c:pt>
                <c:pt idx="66">
                  <c:v>335</c:v>
                </c:pt>
                <c:pt idx="67">
                  <c:v>340</c:v>
                </c:pt>
                <c:pt idx="68">
                  <c:v>345</c:v>
                </c:pt>
                <c:pt idx="69">
                  <c:v>350</c:v>
                </c:pt>
                <c:pt idx="70">
                  <c:v>355</c:v>
                </c:pt>
                <c:pt idx="71">
                  <c:v>360</c:v>
                </c:pt>
                <c:pt idx="72">
                  <c:v>365</c:v>
                </c:pt>
                <c:pt idx="73">
                  <c:v>370</c:v>
                </c:pt>
                <c:pt idx="74">
                  <c:v>375</c:v>
                </c:pt>
                <c:pt idx="75">
                  <c:v>380</c:v>
                </c:pt>
                <c:pt idx="76">
                  <c:v>385</c:v>
                </c:pt>
                <c:pt idx="77">
                  <c:v>390</c:v>
                </c:pt>
                <c:pt idx="78">
                  <c:v>395</c:v>
                </c:pt>
                <c:pt idx="79">
                  <c:v>400</c:v>
                </c:pt>
                <c:pt idx="80">
                  <c:v>405</c:v>
                </c:pt>
                <c:pt idx="81">
                  <c:v>410</c:v>
                </c:pt>
                <c:pt idx="82">
                  <c:v>415</c:v>
                </c:pt>
                <c:pt idx="83">
                  <c:v>420</c:v>
                </c:pt>
                <c:pt idx="84">
                  <c:v>425</c:v>
                </c:pt>
                <c:pt idx="85">
                  <c:v>430</c:v>
                </c:pt>
                <c:pt idx="86">
                  <c:v>435</c:v>
                </c:pt>
                <c:pt idx="87">
                  <c:v>440</c:v>
                </c:pt>
                <c:pt idx="88">
                  <c:v>445</c:v>
                </c:pt>
                <c:pt idx="89">
                  <c:v>450</c:v>
                </c:pt>
                <c:pt idx="90">
                  <c:v>455</c:v>
                </c:pt>
                <c:pt idx="91">
                  <c:v>460</c:v>
                </c:pt>
                <c:pt idx="92">
                  <c:v>465</c:v>
                </c:pt>
                <c:pt idx="93">
                  <c:v>470</c:v>
                </c:pt>
                <c:pt idx="94">
                  <c:v>475</c:v>
                </c:pt>
                <c:pt idx="95">
                  <c:v>480</c:v>
                </c:pt>
                <c:pt idx="96">
                  <c:v>485</c:v>
                </c:pt>
                <c:pt idx="97">
                  <c:v>490</c:v>
                </c:pt>
                <c:pt idx="98">
                  <c:v>495</c:v>
                </c:pt>
                <c:pt idx="99">
                  <c:v>500</c:v>
                </c:pt>
                <c:pt idx="100">
                  <c:v>505</c:v>
                </c:pt>
                <c:pt idx="101">
                  <c:v>510</c:v>
                </c:pt>
                <c:pt idx="102">
                  <c:v>515</c:v>
                </c:pt>
                <c:pt idx="103">
                  <c:v>520</c:v>
                </c:pt>
                <c:pt idx="104">
                  <c:v>525</c:v>
                </c:pt>
                <c:pt idx="105">
                  <c:v>530</c:v>
                </c:pt>
                <c:pt idx="106">
                  <c:v>535</c:v>
                </c:pt>
                <c:pt idx="107">
                  <c:v>540</c:v>
                </c:pt>
                <c:pt idx="108">
                  <c:v>545</c:v>
                </c:pt>
                <c:pt idx="109">
                  <c:v>550</c:v>
                </c:pt>
                <c:pt idx="110">
                  <c:v>555</c:v>
                </c:pt>
                <c:pt idx="111">
                  <c:v>560</c:v>
                </c:pt>
                <c:pt idx="112">
                  <c:v>565</c:v>
                </c:pt>
                <c:pt idx="113">
                  <c:v>570</c:v>
                </c:pt>
                <c:pt idx="114">
                  <c:v>575</c:v>
                </c:pt>
                <c:pt idx="115">
                  <c:v>580</c:v>
                </c:pt>
                <c:pt idx="116">
                  <c:v>585</c:v>
                </c:pt>
                <c:pt idx="117">
                  <c:v>590</c:v>
                </c:pt>
                <c:pt idx="118">
                  <c:v>595</c:v>
                </c:pt>
                <c:pt idx="119">
                  <c:v>600</c:v>
                </c:pt>
                <c:pt idx="120">
                  <c:v>605</c:v>
                </c:pt>
                <c:pt idx="121">
                  <c:v>610</c:v>
                </c:pt>
                <c:pt idx="122">
                  <c:v>615</c:v>
                </c:pt>
                <c:pt idx="123">
                  <c:v>620</c:v>
                </c:pt>
                <c:pt idx="124">
                  <c:v>625</c:v>
                </c:pt>
                <c:pt idx="125">
                  <c:v>630</c:v>
                </c:pt>
                <c:pt idx="126">
                  <c:v>635</c:v>
                </c:pt>
                <c:pt idx="127">
                  <c:v>640</c:v>
                </c:pt>
                <c:pt idx="128">
                  <c:v>645</c:v>
                </c:pt>
                <c:pt idx="129">
                  <c:v>650</c:v>
                </c:pt>
                <c:pt idx="130">
                  <c:v>655</c:v>
                </c:pt>
                <c:pt idx="131">
                  <c:v>660</c:v>
                </c:pt>
                <c:pt idx="132">
                  <c:v>665</c:v>
                </c:pt>
                <c:pt idx="133">
                  <c:v>670</c:v>
                </c:pt>
                <c:pt idx="134">
                  <c:v>675</c:v>
                </c:pt>
                <c:pt idx="135">
                  <c:v>680</c:v>
                </c:pt>
                <c:pt idx="136">
                  <c:v>685</c:v>
                </c:pt>
                <c:pt idx="137">
                  <c:v>690</c:v>
                </c:pt>
                <c:pt idx="138">
                  <c:v>695</c:v>
                </c:pt>
                <c:pt idx="139">
                  <c:v>700</c:v>
                </c:pt>
                <c:pt idx="140">
                  <c:v>705</c:v>
                </c:pt>
                <c:pt idx="141">
                  <c:v>710</c:v>
                </c:pt>
                <c:pt idx="142">
                  <c:v>715</c:v>
                </c:pt>
                <c:pt idx="143">
                  <c:v>720</c:v>
                </c:pt>
                <c:pt idx="144">
                  <c:v>725</c:v>
                </c:pt>
                <c:pt idx="145">
                  <c:v>730</c:v>
                </c:pt>
                <c:pt idx="146">
                  <c:v>735</c:v>
                </c:pt>
                <c:pt idx="147">
                  <c:v>740</c:v>
                </c:pt>
                <c:pt idx="148">
                  <c:v>745</c:v>
                </c:pt>
                <c:pt idx="149">
                  <c:v>750</c:v>
                </c:pt>
                <c:pt idx="150">
                  <c:v>755</c:v>
                </c:pt>
                <c:pt idx="151">
                  <c:v>760</c:v>
                </c:pt>
                <c:pt idx="152">
                  <c:v>765</c:v>
                </c:pt>
                <c:pt idx="153">
                  <c:v>770</c:v>
                </c:pt>
                <c:pt idx="154">
                  <c:v>775</c:v>
                </c:pt>
                <c:pt idx="155">
                  <c:v>780</c:v>
                </c:pt>
                <c:pt idx="156">
                  <c:v>785</c:v>
                </c:pt>
                <c:pt idx="157">
                  <c:v>790</c:v>
                </c:pt>
                <c:pt idx="158">
                  <c:v>795</c:v>
                </c:pt>
                <c:pt idx="159">
                  <c:v>800</c:v>
                </c:pt>
                <c:pt idx="160">
                  <c:v>805</c:v>
                </c:pt>
                <c:pt idx="161">
                  <c:v>810</c:v>
                </c:pt>
                <c:pt idx="162">
                  <c:v>815</c:v>
                </c:pt>
                <c:pt idx="163">
                  <c:v>820</c:v>
                </c:pt>
                <c:pt idx="164">
                  <c:v>825</c:v>
                </c:pt>
                <c:pt idx="165">
                  <c:v>830</c:v>
                </c:pt>
                <c:pt idx="166">
                  <c:v>835</c:v>
                </c:pt>
                <c:pt idx="167">
                  <c:v>840</c:v>
                </c:pt>
                <c:pt idx="168">
                  <c:v>845</c:v>
                </c:pt>
                <c:pt idx="169">
                  <c:v>850</c:v>
                </c:pt>
                <c:pt idx="170">
                  <c:v>855</c:v>
                </c:pt>
                <c:pt idx="171">
                  <c:v>860</c:v>
                </c:pt>
                <c:pt idx="172">
                  <c:v>865</c:v>
                </c:pt>
                <c:pt idx="173">
                  <c:v>870</c:v>
                </c:pt>
                <c:pt idx="174">
                  <c:v>875</c:v>
                </c:pt>
                <c:pt idx="175">
                  <c:v>880</c:v>
                </c:pt>
                <c:pt idx="176">
                  <c:v>885</c:v>
                </c:pt>
                <c:pt idx="177">
                  <c:v>890</c:v>
                </c:pt>
                <c:pt idx="178">
                  <c:v>895</c:v>
                </c:pt>
                <c:pt idx="179">
                  <c:v>900</c:v>
                </c:pt>
                <c:pt idx="180">
                  <c:v>905</c:v>
                </c:pt>
                <c:pt idx="181">
                  <c:v>910</c:v>
                </c:pt>
                <c:pt idx="182">
                  <c:v>915</c:v>
                </c:pt>
                <c:pt idx="183">
                  <c:v>920</c:v>
                </c:pt>
                <c:pt idx="184">
                  <c:v>925</c:v>
                </c:pt>
                <c:pt idx="185">
                  <c:v>930</c:v>
                </c:pt>
                <c:pt idx="186">
                  <c:v>935</c:v>
                </c:pt>
                <c:pt idx="187">
                  <c:v>940</c:v>
                </c:pt>
                <c:pt idx="188">
                  <c:v>945</c:v>
                </c:pt>
                <c:pt idx="189">
                  <c:v>950</c:v>
                </c:pt>
                <c:pt idx="190">
                  <c:v>955</c:v>
                </c:pt>
                <c:pt idx="191">
                  <c:v>960</c:v>
                </c:pt>
                <c:pt idx="192">
                  <c:v>965</c:v>
                </c:pt>
                <c:pt idx="193">
                  <c:v>970</c:v>
                </c:pt>
                <c:pt idx="194">
                  <c:v>975</c:v>
                </c:pt>
                <c:pt idx="195">
                  <c:v>980</c:v>
                </c:pt>
                <c:pt idx="196">
                  <c:v>985</c:v>
                </c:pt>
                <c:pt idx="197">
                  <c:v>990</c:v>
                </c:pt>
                <c:pt idx="198">
                  <c:v>995</c:v>
                </c:pt>
                <c:pt idx="199">
                  <c:v>1000</c:v>
                </c:pt>
                <c:pt idx="200">
                  <c:v>1005</c:v>
                </c:pt>
                <c:pt idx="201">
                  <c:v>1010</c:v>
                </c:pt>
                <c:pt idx="202">
                  <c:v>1015</c:v>
                </c:pt>
                <c:pt idx="203">
                  <c:v>1020</c:v>
                </c:pt>
                <c:pt idx="204">
                  <c:v>1025</c:v>
                </c:pt>
                <c:pt idx="205">
                  <c:v>1030</c:v>
                </c:pt>
                <c:pt idx="206">
                  <c:v>1035</c:v>
                </c:pt>
                <c:pt idx="207">
                  <c:v>1040</c:v>
                </c:pt>
                <c:pt idx="208">
                  <c:v>1045</c:v>
                </c:pt>
                <c:pt idx="209">
                  <c:v>1050</c:v>
                </c:pt>
                <c:pt idx="210">
                  <c:v>1055</c:v>
                </c:pt>
                <c:pt idx="211">
                  <c:v>1060</c:v>
                </c:pt>
                <c:pt idx="212">
                  <c:v>1065</c:v>
                </c:pt>
                <c:pt idx="213">
                  <c:v>1070</c:v>
                </c:pt>
                <c:pt idx="214">
                  <c:v>1075</c:v>
                </c:pt>
                <c:pt idx="215">
                  <c:v>1080</c:v>
                </c:pt>
                <c:pt idx="216">
                  <c:v>1085</c:v>
                </c:pt>
                <c:pt idx="217">
                  <c:v>1090</c:v>
                </c:pt>
                <c:pt idx="218">
                  <c:v>1095</c:v>
                </c:pt>
                <c:pt idx="219">
                  <c:v>1100</c:v>
                </c:pt>
                <c:pt idx="220">
                  <c:v>1105</c:v>
                </c:pt>
                <c:pt idx="221">
                  <c:v>1110</c:v>
                </c:pt>
                <c:pt idx="222">
                  <c:v>1115</c:v>
                </c:pt>
                <c:pt idx="223">
                  <c:v>1120</c:v>
                </c:pt>
                <c:pt idx="224">
                  <c:v>1125</c:v>
                </c:pt>
                <c:pt idx="225">
                  <c:v>1130</c:v>
                </c:pt>
                <c:pt idx="226">
                  <c:v>1135</c:v>
                </c:pt>
                <c:pt idx="227">
                  <c:v>1140</c:v>
                </c:pt>
                <c:pt idx="228">
                  <c:v>1145</c:v>
                </c:pt>
                <c:pt idx="229">
                  <c:v>1150</c:v>
                </c:pt>
                <c:pt idx="230">
                  <c:v>1155</c:v>
                </c:pt>
                <c:pt idx="231">
                  <c:v>1160</c:v>
                </c:pt>
                <c:pt idx="232">
                  <c:v>1165</c:v>
                </c:pt>
                <c:pt idx="233">
                  <c:v>1170</c:v>
                </c:pt>
                <c:pt idx="234">
                  <c:v>1175</c:v>
                </c:pt>
                <c:pt idx="235">
                  <c:v>1180</c:v>
                </c:pt>
                <c:pt idx="236">
                  <c:v>1185</c:v>
                </c:pt>
                <c:pt idx="237">
                  <c:v>1190</c:v>
                </c:pt>
                <c:pt idx="238">
                  <c:v>1195</c:v>
                </c:pt>
                <c:pt idx="239">
                  <c:v>1200</c:v>
                </c:pt>
                <c:pt idx="240">
                  <c:v>1205</c:v>
                </c:pt>
                <c:pt idx="241">
                  <c:v>1210</c:v>
                </c:pt>
                <c:pt idx="242">
                  <c:v>1215</c:v>
                </c:pt>
                <c:pt idx="243">
                  <c:v>1220</c:v>
                </c:pt>
                <c:pt idx="244">
                  <c:v>1225</c:v>
                </c:pt>
                <c:pt idx="245">
                  <c:v>1230</c:v>
                </c:pt>
                <c:pt idx="246">
                  <c:v>1235</c:v>
                </c:pt>
                <c:pt idx="247">
                  <c:v>1240</c:v>
                </c:pt>
                <c:pt idx="248">
                  <c:v>1245</c:v>
                </c:pt>
                <c:pt idx="249">
                  <c:v>1250</c:v>
                </c:pt>
                <c:pt idx="250">
                  <c:v>1255</c:v>
                </c:pt>
                <c:pt idx="251">
                  <c:v>1260</c:v>
                </c:pt>
                <c:pt idx="252">
                  <c:v>1265</c:v>
                </c:pt>
                <c:pt idx="253">
                  <c:v>1270</c:v>
                </c:pt>
                <c:pt idx="254">
                  <c:v>1275</c:v>
                </c:pt>
                <c:pt idx="255">
                  <c:v>1280</c:v>
                </c:pt>
                <c:pt idx="256">
                  <c:v>1285</c:v>
                </c:pt>
                <c:pt idx="257">
                  <c:v>1290</c:v>
                </c:pt>
                <c:pt idx="258">
                  <c:v>1295</c:v>
                </c:pt>
                <c:pt idx="259">
                  <c:v>1300</c:v>
                </c:pt>
                <c:pt idx="260">
                  <c:v>1305</c:v>
                </c:pt>
                <c:pt idx="261">
                  <c:v>1310</c:v>
                </c:pt>
                <c:pt idx="262">
                  <c:v>1315</c:v>
                </c:pt>
                <c:pt idx="263">
                  <c:v>1320</c:v>
                </c:pt>
                <c:pt idx="264">
                  <c:v>1325</c:v>
                </c:pt>
                <c:pt idx="265">
                  <c:v>1330</c:v>
                </c:pt>
                <c:pt idx="266">
                  <c:v>1335</c:v>
                </c:pt>
                <c:pt idx="267">
                  <c:v>1340</c:v>
                </c:pt>
                <c:pt idx="268">
                  <c:v>1345</c:v>
                </c:pt>
                <c:pt idx="269">
                  <c:v>1350</c:v>
                </c:pt>
                <c:pt idx="270">
                  <c:v>1355</c:v>
                </c:pt>
                <c:pt idx="271">
                  <c:v>1360</c:v>
                </c:pt>
                <c:pt idx="272">
                  <c:v>1365</c:v>
                </c:pt>
                <c:pt idx="273">
                  <c:v>1370</c:v>
                </c:pt>
                <c:pt idx="274">
                  <c:v>1375</c:v>
                </c:pt>
                <c:pt idx="275">
                  <c:v>1380</c:v>
                </c:pt>
                <c:pt idx="276">
                  <c:v>1385</c:v>
                </c:pt>
                <c:pt idx="277">
                  <c:v>1390</c:v>
                </c:pt>
                <c:pt idx="278">
                  <c:v>1395</c:v>
                </c:pt>
                <c:pt idx="279">
                  <c:v>1400</c:v>
                </c:pt>
                <c:pt idx="280">
                  <c:v>1405</c:v>
                </c:pt>
                <c:pt idx="281">
                  <c:v>1410</c:v>
                </c:pt>
                <c:pt idx="282">
                  <c:v>1415</c:v>
                </c:pt>
                <c:pt idx="283">
                  <c:v>1420</c:v>
                </c:pt>
                <c:pt idx="284">
                  <c:v>1425</c:v>
                </c:pt>
                <c:pt idx="285">
                  <c:v>1430</c:v>
                </c:pt>
                <c:pt idx="286">
                  <c:v>1435</c:v>
                </c:pt>
                <c:pt idx="287">
                  <c:v>1440</c:v>
                </c:pt>
                <c:pt idx="288">
                  <c:v>1445</c:v>
                </c:pt>
                <c:pt idx="289">
                  <c:v>1450</c:v>
                </c:pt>
                <c:pt idx="290">
                  <c:v>1455</c:v>
                </c:pt>
                <c:pt idx="291">
                  <c:v>1460</c:v>
                </c:pt>
                <c:pt idx="292">
                  <c:v>1465</c:v>
                </c:pt>
                <c:pt idx="293">
                  <c:v>1470</c:v>
                </c:pt>
                <c:pt idx="294">
                  <c:v>1475</c:v>
                </c:pt>
                <c:pt idx="295">
                  <c:v>1480</c:v>
                </c:pt>
                <c:pt idx="296">
                  <c:v>1485</c:v>
                </c:pt>
                <c:pt idx="297">
                  <c:v>1490</c:v>
                </c:pt>
                <c:pt idx="298">
                  <c:v>1495</c:v>
                </c:pt>
                <c:pt idx="299">
                  <c:v>1500</c:v>
                </c:pt>
                <c:pt idx="300">
                  <c:v>1505</c:v>
                </c:pt>
                <c:pt idx="301">
                  <c:v>1510</c:v>
                </c:pt>
                <c:pt idx="302">
                  <c:v>1515</c:v>
                </c:pt>
                <c:pt idx="303">
                  <c:v>1520</c:v>
                </c:pt>
                <c:pt idx="304">
                  <c:v>1525</c:v>
                </c:pt>
                <c:pt idx="305">
                  <c:v>1530</c:v>
                </c:pt>
                <c:pt idx="306">
                  <c:v>1535</c:v>
                </c:pt>
                <c:pt idx="307">
                  <c:v>1540</c:v>
                </c:pt>
                <c:pt idx="308">
                  <c:v>1545</c:v>
                </c:pt>
                <c:pt idx="309">
                  <c:v>1550</c:v>
                </c:pt>
                <c:pt idx="310">
                  <c:v>1555</c:v>
                </c:pt>
                <c:pt idx="311">
                  <c:v>1560</c:v>
                </c:pt>
                <c:pt idx="312">
                  <c:v>1565</c:v>
                </c:pt>
                <c:pt idx="313">
                  <c:v>1570</c:v>
                </c:pt>
                <c:pt idx="314">
                  <c:v>1575</c:v>
                </c:pt>
                <c:pt idx="315">
                  <c:v>1580</c:v>
                </c:pt>
                <c:pt idx="316">
                  <c:v>1585</c:v>
                </c:pt>
                <c:pt idx="317">
                  <c:v>1590</c:v>
                </c:pt>
                <c:pt idx="318">
                  <c:v>1595</c:v>
                </c:pt>
                <c:pt idx="319">
                  <c:v>1600</c:v>
                </c:pt>
                <c:pt idx="320">
                  <c:v>1605</c:v>
                </c:pt>
                <c:pt idx="321">
                  <c:v>1610</c:v>
                </c:pt>
                <c:pt idx="322">
                  <c:v>1615</c:v>
                </c:pt>
                <c:pt idx="323">
                  <c:v>1620</c:v>
                </c:pt>
                <c:pt idx="324">
                  <c:v>1625</c:v>
                </c:pt>
                <c:pt idx="325">
                  <c:v>1630</c:v>
                </c:pt>
                <c:pt idx="326">
                  <c:v>1635</c:v>
                </c:pt>
                <c:pt idx="327">
                  <c:v>1640</c:v>
                </c:pt>
                <c:pt idx="328">
                  <c:v>1645</c:v>
                </c:pt>
                <c:pt idx="329">
                  <c:v>1650</c:v>
                </c:pt>
                <c:pt idx="330">
                  <c:v>1655</c:v>
                </c:pt>
                <c:pt idx="331">
                  <c:v>1660</c:v>
                </c:pt>
                <c:pt idx="332">
                  <c:v>1665</c:v>
                </c:pt>
                <c:pt idx="333">
                  <c:v>1670</c:v>
                </c:pt>
                <c:pt idx="334">
                  <c:v>1675</c:v>
                </c:pt>
                <c:pt idx="335">
                  <c:v>1680</c:v>
                </c:pt>
                <c:pt idx="336">
                  <c:v>1685</c:v>
                </c:pt>
                <c:pt idx="337">
                  <c:v>1690</c:v>
                </c:pt>
                <c:pt idx="338">
                  <c:v>1695</c:v>
                </c:pt>
                <c:pt idx="339">
                  <c:v>1700</c:v>
                </c:pt>
                <c:pt idx="340">
                  <c:v>1705</c:v>
                </c:pt>
                <c:pt idx="341">
                  <c:v>1710</c:v>
                </c:pt>
                <c:pt idx="342">
                  <c:v>1715</c:v>
                </c:pt>
                <c:pt idx="343">
                  <c:v>1720</c:v>
                </c:pt>
                <c:pt idx="344">
                  <c:v>1725</c:v>
                </c:pt>
                <c:pt idx="345">
                  <c:v>1730</c:v>
                </c:pt>
                <c:pt idx="346">
                  <c:v>1735</c:v>
                </c:pt>
                <c:pt idx="347">
                  <c:v>1740</c:v>
                </c:pt>
                <c:pt idx="348">
                  <c:v>1745</c:v>
                </c:pt>
                <c:pt idx="349">
                  <c:v>1750</c:v>
                </c:pt>
                <c:pt idx="350">
                  <c:v>1755</c:v>
                </c:pt>
                <c:pt idx="351">
                  <c:v>1760</c:v>
                </c:pt>
                <c:pt idx="352">
                  <c:v>1765</c:v>
                </c:pt>
                <c:pt idx="353">
                  <c:v>1770</c:v>
                </c:pt>
                <c:pt idx="354">
                  <c:v>1775</c:v>
                </c:pt>
                <c:pt idx="355">
                  <c:v>1780</c:v>
                </c:pt>
                <c:pt idx="356">
                  <c:v>1785</c:v>
                </c:pt>
                <c:pt idx="357">
                  <c:v>1790</c:v>
                </c:pt>
                <c:pt idx="358">
                  <c:v>1795</c:v>
                </c:pt>
                <c:pt idx="359">
                  <c:v>1800</c:v>
                </c:pt>
                <c:pt idx="360">
                  <c:v>1805</c:v>
                </c:pt>
                <c:pt idx="361">
                  <c:v>1810</c:v>
                </c:pt>
                <c:pt idx="362">
                  <c:v>1815</c:v>
                </c:pt>
                <c:pt idx="363">
                  <c:v>1820</c:v>
                </c:pt>
                <c:pt idx="364">
                  <c:v>1825</c:v>
                </c:pt>
                <c:pt idx="365">
                  <c:v>1830</c:v>
                </c:pt>
                <c:pt idx="366">
                  <c:v>1835</c:v>
                </c:pt>
                <c:pt idx="367">
                  <c:v>1840</c:v>
                </c:pt>
                <c:pt idx="368">
                  <c:v>1845</c:v>
                </c:pt>
                <c:pt idx="369">
                  <c:v>1850</c:v>
                </c:pt>
                <c:pt idx="370">
                  <c:v>1855</c:v>
                </c:pt>
                <c:pt idx="371">
                  <c:v>1860</c:v>
                </c:pt>
                <c:pt idx="372">
                  <c:v>1865</c:v>
                </c:pt>
                <c:pt idx="373">
                  <c:v>1870</c:v>
                </c:pt>
                <c:pt idx="374">
                  <c:v>1875</c:v>
                </c:pt>
                <c:pt idx="375">
                  <c:v>1880</c:v>
                </c:pt>
                <c:pt idx="376">
                  <c:v>1885</c:v>
                </c:pt>
                <c:pt idx="377">
                  <c:v>1890</c:v>
                </c:pt>
                <c:pt idx="378">
                  <c:v>1895</c:v>
                </c:pt>
                <c:pt idx="379">
                  <c:v>1900</c:v>
                </c:pt>
                <c:pt idx="380">
                  <c:v>1905</c:v>
                </c:pt>
                <c:pt idx="381">
                  <c:v>1910</c:v>
                </c:pt>
                <c:pt idx="382">
                  <c:v>1915</c:v>
                </c:pt>
                <c:pt idx="383">
                  <c:v>1920</c:v>
                </c:pt>
                <c:pt idx="384">
                  <c:v>1925</c:v>
                </c:pt>
                <c:pt idx="385">
                  <c:v>1930</c:v>
                </c:pt>
                <c:pt idx="386">
                  <c:v>1935</c:v>
                </c:pt>
                <c:pt idx="387">
                  <c:v>1940</c:v>
                </c:pt>
                <c:pt idx="388">
                  <c:v>1945</c:v>
                </c:pt>
                <c:pt idx="389">
                  <c:v>1950</c:v>
                </c:pt>
                <c:pt idx="390">
                  <c:v>1955</c:v>
                </c:pt>
                <c:pt idx="391">
                  <c:v>1960</c:v>
                </c:pt>
                <c:pt idx="392">
                  <c:v>1965</c:v>
                </c:pt>
                <c:pt idx="393">
                  <c:v>1970</c:v>
                </c:pt>
                <c:pt idx="394">
                  <c:v>1975</c:v>
                </c:pt>
                <c:pt idx="395">
                  <c:v>1980</c:v>
                </c:pt>
                <c:pt idx="396">
                  <c:v>1985</c:v>
                </c:pt>
                <c:pt idx="397">
                  <c:v>1990</c:v>
                </c:pt>
                <c:pt idx="398">
                  <c:v>1995</c:v>
                </c:pt>
                <c:pt idx="399">
                  <c:v>2000</c:v>
                </c:pt>
                <c:pt idx="400">
                  <c:v>2005</c:v>
                </c:pt>
                <c:pt idx="401">
                  <c:v>2010</c:v>
                </c:pt>
                <c:pt idx="402">
                  <c:v>2015</c:v>
                </c:pt>
                <c:pt idx="403">
                  <c:v>2020</c:v>
                </c:pt>
                <c:pt idx="404">
                  <c:v>2025</c:v>
                </c:pt>
                <c:pt idx="405">
                  <c:v>2030</c:v>
                </c:pt>
                <c:pt idx="406">
                  <c:v>2035</c:v>
                </c:pt>
                <c:pt idx="407">
                  <c:v>2040</c:v>
                </c:pt>
                <c:pt idx="408">
                  <c:v>2045</c:v>
                </c:pt>
                <c:pt idx="409">
                  <c:v>2050</c:v>
                </c:pt>
                <c:pt idx="410">
                  <c:v>2055</c:v>
                </c:pt>
                <c:pt idx="411">
                  <c:v>2060</c:v>
                </c:pt>
                <c:pt idx="412">
                  <c:v>2065</c:v>
                </c:pt>
                <c:pt idx="413">
                  <c:v>2070</c:v>
                </c:pt>
                <c:pt idx="414">
                  <c:v>2075</c:v>
                </c:pt>
                <c:pt idx="415">
                  <c:v>2080</c:v>
                </c:pt>
                <c:pt idx="416">
                  <c:v>2085</c:v>
                </c:pt>
                <c:pt idx="417">
                  <c:v>2090</c:v>
                </c:pt>
                <c:pt idx="418">
                  <c:v>2095</c:v>
                </c:pt>
                <c:pt idx="419">
                  <c:v>2100</c:v>
                </c:pt>
                <c:pt idx="420">
                  <c:v>2105</c:v>
                </c:pt>
                <c:pt idx="421">
                  <c:v>2110</c:v>
                </c:pt>
                <c:pt idx="422">
                  <c:v>2115</c:v>
                </c:pt>
                <c:pt idx="423">
                  <c:v>2120</c:v>
                </c:pt>
                <c:pt idx="424">
                  <c:v>2125</c:v>
                </c:pt>
                <c:pt idx="425">
                  <c:v>2130</c:v>
                </c:pt>
                <c:pt idx="426">
                  <c:v>2135</c:v>
                </c:pt>
                <c:pt idx="427">
                  <c:v>2140</c:v>
                </c:pt>
                <c:pt idx="428">
                  <c:v>2145</c:v>
                </c:pt>
                <c:pt idx="429">
                  <c:v>2150</c:v>
                </c:pt>
                <c:pt idx="430">
                  <c:v>2155</c:v>
                </c:pt>
                <c:pt idx="431">
                  <c:v>2160</c:v>
                </c:pt>
                <c:pt idx="432">
                  <c:v>2165</c:v>
                </c:pt>
                <c:pt idx="433">
                  <c:v>2170</c:v>
                </c:pt>
                <c:pt idx="434">
                  <c:v>2175</c:v>
                </c:pt>
                <c:pt idx="435">
                  <c:v>2180</c:v>
                </c:pt>
                <c:pt idx="436">
                  <c:v>2185</c:v>
                </c:pt>
                <c:pt idx="437">
                  <c:v>2190</c:v>
                </c:pt>
                <c:pt idx="438">
                  <c:v>2195</c:v>
                </c:pt>
                <c:pt idx="439">
                  <c:v>2200</c:v>
                </c:pt>
                <c:pt idx="440">
                  <c:v>2205</c:v>
                </c:pt>
                <c:pt idx="441">
                  <c:v>2210</c:v>
                </c:pt>
                <c:pt idx="442">
                  <c:v>2215</c:v>
                </c:pt>
                <c:pt idx="443">
                  <c:v>2220</c:v>
                </c:pt>
                <c:pt idx="444">
                  <c:v>2225</c:v>
                </c:pt>
                <c:pt idx="445">
                  <c:v>2230</c:v>
                </c:pt>
                <c:pt idx="446">
                  <c:v>2235</c:v>
                </c:pt>
                <c:pt idx="447">
                  <c:v>2240</c:v>
                </c:pt>
                <c:pt idx="448">
                  <c:v>2245</c:v>
                </c:pt>
                <c:pt idx="449">
                  <c:v>2250</c:v>
                </c:pt>
                <c:pt idx="450">
                  <c:v>2255</c:v>
                </c:pt>
                <c:pt idx="451">
                  <c:v>2260</c:v>
                </c:pt>
                <c:pt idx="452">
                  <c:v>2265</c:v>
                </c:pt>
                <c:pt idx="453">
                  <c:v>2270</c:v>
                </c:pt>
                <c:pt idx="454">
                  <c:v>2275</c:v>
                </c:pt>
                <c:pt idx="455">
                  <c:v>2280</c:v>
                </c:pt>
                <c:pt idx="456">
                  <c:v>2285</c:v>
                </c:pt>
                <c:pt idx="457">
                  <c:v>2290</c:v>
                </c:pt>
                <c:pt idx="458">
                  <c:v>2295</c:v>
                </c:pt>
                <c:pt idx="459">
                  <c:v>2300</c:v>
                </c:pt>
                <c:pt idx="460">
                  <c:v>2305</c:v>
                </c:pt>
                <c:pt idx="461">
                  <c:v>2310</c:v>
                </c:pt>
                <c:pt idx="462">
                  <c:v>2315</c:v>
                </c:pt>
                <c:pt idx="463">
                  <c:v>2320</c:v>
                </c:pt>
                <c:pt idx="464">
                  <c:v>2325</c:v>
                </c:pt>
                <c:pt idx="465">
                  <c:v>2330</c:v>
                </c:pt>
                <c:pt idx="466">
                  <c:v>2335</c:v>
                </c:pt>
                <c:pt idx="467">
                  <c:v>2340</c:v>
                </c:pt>
                <c:pt idx="468">
                  <c:v>2345</c:v>
                </c:pt>
                <c:pt idx="469">
                  <c:v>2350</c:v>
                </c:pt>
                <c:pt idx="470">
                  <c:v>2355</c:v>
                </c:pt>
                <c:pt idx="471">
                  <c:v>2360</c:v>
                </c:pt>
                <c:pt idx="472">
                  <c:v>2365</c:v>
                </c:pt>
                <c:pt idx="473">
                  <c:v>2370</c:v>
                </c:pt>
                <c:pt idx="474">
                  <c:v>2375</c:v>
                </c:pt>
                <c:pt idx="475">
                  <c:v>2380</c:v>
                </c:pt>
                <c:pt idx="476">
                  <c:v>2385</c:v>
                </c:pt>
                <c:pt idx="477">
                  <c:v>2390</c:v>
                </c:pt>
                <c:pt idx="478">
                  <c:v>2395</c:v>
                </c:pt>
                <c:pt idx="479">
                  <c:v>2400</c:v>
                </c:pt>
                <c:pt idx="480">
                  <c:v>2405</c:v>
                </c:pt>
                <c:pt idx="481">
                  <c:v>2410</c:v>
                </c:pt>
                <c:pt idx="482">
                  <c:v>2415</c:v>
                </c:pt>
                <c:pt idx="483">
                  <c:v>2420</c:v>
                </c:pt>
                <c:pt idx="484">
                  <c:v>2425</c:v>
                </c:pt>
                <c:pt idx="485">
                  <c:v>2430</c:v>
                </c:pt>
                <c:pt idx="486">
                  <c:v>2435</c:v>
                </c:pt>
                <c:pt idx="487">
                  <c:v>2440</c:v>
                </c:pt>
                <c:pt idx="488">
                  <c:v>2445</c:v>
                </c:pt>
                <c:pt idx="489">
                  <c:v>2450</c:v>
                </c:pt>
                <c:pt idx="490">
                  <c:v>2455</c:v>
                </c:pt>
                <c:pt idx="491">
                  <c:v>2460</c:v>
                </c:pt>
                <c:pt idx="492">
                  <c:v>2465</c:v>
                </c:pt>
                <c:pt idx="493">
                  <c:v>2470</c:v>
                </c:pt>
                <c:pt idx="494">
                  <c:v>2475</c:v>
                </c:pt>
                <c:pt idx="495">
                  <c:v>2480</c:v>
                </c:pt>
                <c:pt idx="496">
                  <c:v>2485</c:v>
                </c:pt>
                <c:pt idx="497">
                  <c:v>2490</c:v>
                </c:pt>
                <c:pt idx="498">
                  <c:v>2495</c:v>
                </c:pt>
                <c:pt idx="499">
                  <c:v>2500</c:v>
                </c:pt>
                <c:pt idx="500">
                  <c:v>2505</c:v>
                </c:pt>
                <c:pt idx="501">
                  <c:v>2510</c:v>
                </c:pt>
                <c:pt idx="502">
                  <c:v>2515</c:v>
                </c:pt>
                <c:pt idx="503">
                  <c:v>2520</c:v>
                </c:pt>
                <c:pt idx="504">
                  <c:v>2525</c:v>
                </c:pt>
                <c:pt idx="505">
                  <c:v>2530</c:v>
                </c:pt>
                <c:pt idx="506">
                  <c:v>2535</c:v>
                </c:pt>
                <c:pt idx="507">
                  <c:v>2540</c:v>
                </c:pt>
                <c:pt idx="508">
                  <c:v>2545</c:v>
                </c:pt>
                <c:pt idx="509">
                  <c:v>2550</c:v>
                </c:pt>
                <c:pt idx="510">
                  <c:v>2555</c:v>
                </c:pt>
                <c:pt idx="511">
                  <c:v>2560</c:v>
                </c:pt>
                <c:pt idx="512">
                  <c:v>2565</c:v>
                </c:pt>
                <c:pt idx="513">
                  <c:v>2570</c:v>
                </c:pt>
                <c:pt idx="514">
                  <c:v>2575</c:v>
                </c:pt>
                <c:pt idx="515">
                  <c:v>2580</c:v>
                </c:pt>
                <c:pt idx="516">
                  <c:v>2585</c:v>
                </c:pt>
                <c:pt idx="517">
                  <c:v>2590</c:v>
                </c:pt>
                <c:pt idx="518">
                  <c:v>2595</c:v>
                </c:pt>
                <c:pt idx="519">
                  <c:v>2600</c:v>
                </c:pt>
                <c:pt idx="520">
                  <c:v>2605</c:v>
                </c:pt>
                <c:pt idx="521">
                  <c:v>2610</c:v>
                </c:pt>
                <c:pt idx="522">
                  <c:v>2615</c:v>
                </c:pt>
                <c:pt idx="523">
                  <c:v>2620</c:v>
                </c:pt>
                <c:pt idx="524">
                  <c:v>2625</c:v>
                </c:pt>
                <c:pt idx="525">
                  <c:v>2630</c:v>
                </c:pt>
                <c:pt idx="526">
                  <c:v>2635</c:v>
                </c:pt>
                <c:pt idx="527">
                  <c:v>2640</c:v>
                </c:pt>
                <c:pt idx="528">
                  <c:v>2645</c:v>
                </c:pt>
                <c:pt idx="529">
                  <c:v>2650</c:v>
                </c:pt>
                <c:pt idx="530">
                  <c:v>2655</c:v>
                </c:pt>
                <c:pt idx="531">
                  <c:v>2660</c:v>
                </c:pt>
                <c:pt idx="532">
                  <c:v>2665</c:v>
                </c:pt>
                <c:pt idx="533">
                  <c:v>2670</c:v>
                </c:pt>
                <c:pt idx="534">
                  <c:v>2675</c:v>
                </c:pt>
                <c:pt idx="535">
                  <c:v>2680</c:v>
                </c:pt>
                <c:pt idx="536">
                  <c:v>2685</c:v>
                </c:pt>
                <c:pt idx="537">
                  <c:v>2690</c:v>
                </c:pt>
                <c:pt idx="538">
                  <c:v>2695</c:v>
                </c:pt>
                <c:pt idx="539">
                  <c:v>2700</c:v>
                </c:pt>
                <c:pt idx="540">
                  <c:v>2705</c:v>
                </c:pt>
                <c:pt idx="541">
                  <c:v>2710</c:v>
                </c:pt>
                <c:pt idx="542">
                  <c:v>2715</c:v>
                </c:pt>
                <c:pt idx="543">
                  <c:v>2720</c:v>
                </c:pt>
                <c:pt idx="544">
                  <c:v>2725</c:v>
                </c:pt>
                <c:pt idx="545">
                  <c:v>2730</c:v>
                </c:pt>
                <c:pt idx="546">
                  <c:v>2735</c:v>
                </c:pt>
                <c:pt idx="547">
                  <c:v>2740</c:v>
                </c:pt>
                <c:pt idx="548">
                  <c:v>2745</c:v>
                </c:pt>
                <c:pt idx="549">
                  <c:v>2750</c:v>
                </c:pt>
                <c:pt idx="550">
                  <c:v>2755</c:v>
                </c:pt>
                <c:pt idx="551">
                  <c:v>2760</c:v>
                </c:pt>
                <c:pt idx="552">
                  <c:v>2765</c:v>
                </c:pt>
                <c:pt idx="553">
                  <c:v>2770</c:v>
                </c:pt>
                <c:pt idx="554">
                  <c:v>2775</c:v>
                </c:pt>
                <c:pt idx="555">
                  <c:v>2780</c:v>
                </c:pt>
                <c:pt idx="556">
                  <c:v>2785</c:v>
                </c:pt>
                <c:pt idx="557">
                  <c:v>2790</c:v>
                </c:pt>
                <c:pt idx="558">
                  <c:v>2795</c:v>
                </c:pt>
                <c:pt idx="559">
                  <c:v>2800</c:v>
                </c:pt>
                <c:pt idx="560">
                  <c:v>2805</c:v>
                </c:pt>
                <c:pt idx="561">
                  <c:v>2810</c:v>
                </c:pt>
                <c:pt idx="562">
                  <c:v>2815</c:v>
                </c:pt>
                <c:pt idx="563">
                  <c:v>2820</c:v>
                </c:pt>
                <c:pt idx="564">
                  <c:v>2825</c:v>
                </c:pt>
                <c:pt idx="565">
                  <c:v>2830</c:v>
                </c:pt>
                <c:pt idx="566">
                  <c:v>2835</c:v>
                </c:pt>
                <c:pt idx="567">
                  <c:v>2840</c:v>
                </c:pt>
                <c:pt idx="568">
                  <c:v>2845</c:v>
                </c:pt>
                <c:pt idx="569">
                  <c:v>2850</c:v>
                </c:pt>
                <c:pt idx="570">
                  <c:v>2855</c:v>
                </c:pt>
                <c:pt idx="571">
                  <c:v>2860</c:v>
                </c:pt>
                <c:pt idx="572">
                  <c:v>2865</c:v>
                </c:pt>
                <c:pt idx="573">
                  <c:v>2870</c:v>
                </c:pt>
                <c:pt idx="574">
                  <c:v>2875</c:v>
                </c:pt>
                <c:pt idx="575">
                  <c:v>2880</c:v>
                </c:pt>
              </c:numCache>
            </c:numRef>
          </c:xVal>
          <c:yVal>
            <c:numRef>
              <c:f>'MM 17deg C'!$M$18:$M$593</c:f>
              <c:numCache>
                <c:formatCode>0.0_)</c:formatCode>
                <c:ptCount val="576"/>
                <c:pt idx="0">
                  <c:v>65.2</c:v>
                </c:pt>
                <c:pt idx="1">
                  <c:v>64.900000000000006</c:v>
                </c:pt>
                <c:pt idx="2">
                  <c:v>64.2</c:v>
                </c:pt>
                <c:pt idx="3">
                  <c:v>62.9</c:v>
                </c:pt>
                <c:pt idx="4">
                  <c:v>61.1</c:v>
                </c:pt>
                <c:pt idx="5">
                  <c:v>57.1</c:v>
                </c:pt>
                <c:pt idx="6">
                  <c:v>46.8</c:v>
                </c:pt>
                <c:pt idx="7">
                  <c:v>45.3</c:v>
                </c:pt>
                <c:pt idx="8">
                  <c:v>42.8</c:v>
                </c:pt>
                <c:pt idx="9">
                  <c:v>39.799999999999997</c:v>
                </c:pt>
                <c:pt idx="10">
                  <c:v>37.1</c:v>
                </c:pt>
                <c:pt idx="11">
                  <c:v>34.9</c:v>
                </c:pt>
                <c:pt idx="12">
                  <c:v>33.299999999999997</c:v>
                </c:pt>
                <c:pt idx="13">
                  <c:v>32.200000000000003</c:v>
                </c:pt>
                <c:pt idx="14">
                  <c:v>31.5</c:v>
                </c:pt>
                <c:pt idx="15">
                  <c:v>31</c:v>
                </c:pt>
                <c:pt idx="16">
                  <c:v>30.7</c:v>
                </c:pt>
                <c:pt idx="17">
                  <c:v>30.7</c:v>
                </c:pt>
                <c:pt idx="18">
                  <c:v>33.5</c:v>
                </c:pt>
                <c:pt idx="19">
                  <c:v>32.700000000000003</c:v>
                </c:pt>
                <c:pt idx="20">
                  <c:v>31.5</c:v>
                </c:pt>
                <c:pt idx="21">
                  <c:v>29.5</c:v>
                </c:pt>
                <c:pt idx="22">
                  <c:v>4.71</c:v>
                </c:pt>
                <c:pt idx="23">
                  <c:v>0.78700000000000003</c:v>
                </c:pt>
                <c:pt idx="24">
                  <c:v>0.35799999999999998</c:v>
                </c:pt>
                <c:pt idx="25">
                  <c:v>0.26300000000000001</c:v>
                </c:pt>
                <c:pt idx="26">
                  <c:v>0.19700000000000001</c:v>
                </c:pt>
                <c:pt idx="27">
                  <c:v>0.151</c:v>
                </c:pt>
                <c:pt idx="28">
                  <c:v>0.11899999999999999</c:v>
                </c:pt>
                <c:pt idx="29">
                  <c:v>9.5799999999999996E-2</c:v>
                </c:pt>
                <c:pt idx="30">
                  <c:v>7.85E-2</c:v>
                </c:pt>
                <c:pt idx="31">
                  <c:v>6.3700000000000007E-2</c:v>
                </c:pt>
                <c:pt idx="32">
                  <c:v>5.21E-2</c:v>
                </c:pt>
                <c:pt idx="33">
                  <c:v>4.2900000000000001E-2</c:v>
                </c:pt>
                <c:pt idx="34">
                  <c:v>2.75E-2</c:v>
                </c:pt>
                <c:pt idx="35">
                  <c:v>1.0800000000000001E-2</c:v>
                </c:pt>
                <c:pt idx="36">
                  <c:v>3.1900000000000001E-3</c:v>
                </c:pt>
                <c:pt idx="37">
                  <c:v>9.2699999999999998E-4</c:v>
                </c:pt>
                <c:pt idx="38">
                  <c:v>2.7300000000000002E-4</c:v>
                </c:pt>
                <c:pt idx="39">
                  <c:v>5.8199999999999998E-5</c:v>
                </c:pt>
                <c:pt idx="40">
                  <c:v>1.7600000000000001E-5</c:v>
                </c:pt>
                <c:pt idx="41">
                  <c:v>5.49E-6</c:v>
                </c:pt>
                <c:pt idx="42">
                  <c:v>1.7E-6</c:v>
                </c:pt>
                <c:pt idx="43">
                  <c:v>5.5700000000000002E-7</c:v>
                </c:pt>
                <c:pt idx="44">
                  <c:v>1.8099999999999999E-7</c:v>
                </c:pt>
                <c:pt idx="45">
                  <c:v>7.1099999999999994E-5</c:v>
                </c:pt>
                <c:pt idx="46">
                  <c:v>58.7</c:v>
                </c:pt>
                <c:pt idx="47">
                  <c:v>60.7</c:v>
                </c:pt>
                <c:pt idx="48">
                  <c:v>60.6</c:v>
                </c:pt>
                <c:pt idx="49">
                  <c:v>59.6</c:v>
                </c:pt>
                <c:pt idx="50">
                  <c:v>57.8</c:v>
                </c:pt>
                <c:pt idx="51">
                  <c:v>54.9</c:v>
                </c:pt>
                <c:pt idx="52">
                  <c:v>48.9</c:v>
                </c:pt>
                <c:pt idx="53">
                  <c:v>38.299999999999997</c:v>
                </c:pt>
                <c:pt idx="54">
                  <c:v>35.200000000000003</c:v>
                </c:pt>
                <c:pt idx="55">
                  <c:v>32.1</c:v>
                </c:pt>
                <c:pt idx="56">
                  <c:v>29.8</c:v>
                </c:pt>
                <c:pt idx="57">
                  <c:v>28.3</c:v>
                </c:pt>
                <c:pt idx="58">
                  <c:v>27.5</c:v>
                </c:pt>
                <c:pt idx="59">
                  <c:v>27</c:v>
                </c:pt>
                <c:pt idx="60">
                  <c:v>26.8</c:v>
                </c:pt>
                <c:pt idx="61">
                  <c:v>26.7</c:v>
                </c:pt>
                <c:pt idx="62">
                  <c:v>26.7</c:v>
                </c:pt>
                <c:pt idx="63">
                  <c:v>26.7</c:v>
                </c:pt>
                <c:pt idx="64">
                  <c:v>26.7</c:v>
                </c:pt>
                <c:pt idx="65">
                  <c:v>26.5</c:v>
                </c:pt>
                <c:pt idx="66">
                  <c:v>27.2</c:v>
                </c:pt>
                <c:pt idx="67">
                  <c:v>25.2</c:v>
                </c:pt>
                <c:pt idx="68">
                  <c:v>24</c:v>
                </c:pt>
                <c:pt idx="69">
                  <c:v>23.1</c:v>
                </c:pt>
                <c:pt idx="70">
                  <c:v>0.98199999999999998</c:v>
                </c:pt>
                <c:pt idx="71">
                  <c:v>0.315</c:v>
                </c:pt>
                <c:pt idx="72">
                  <c:v>0.254</c:v>
                </c:pt>
                <c:pt idx="73">
                  <c:v>0.19700000000000001</c:v>
                </c:pt>
                <c:pt idx="74">
                  <c:v>0.151</c:v>
                </c:pt>
                <c:pt idx="75">
                  <c:v>0.11799999999999999</c:v>
                </c:pt>
                <c:pt idx="76">
                  <c:v>9.4799999999999995E-2</c:v>
                </c:pt>
                <c:pt idx="77">
                  <c:v>7.7899999999999997E-2</c:v>
                </c:pt>
                <c:pt idx="78">
                  <c:v>6.4600000000000005E-2</c:v>
                </c:pt>
                <c:pt idx="79">
                  <c:v>5.2999999999999999E-2</c:v>
                </c:pt>
                <c:pt idx="80">
                  <c:v>3.7900000000000003E-2</c:v>
                </c:pt>
                <c:pt idx="81">
                  <c:v>2.3E-2</c:v>
                </c:pt>
                <c:pt idx="82">
                  <c:v>9.41E-3</c:v>
                </c:pt>
                <c:pt idx="83">
                  <c:v>3.0599999999999998E-3</c:v>
                </c:pt>
                <c:pt idx="84">
                  <c:v>7.9699999999999997E-4</c:v>
                </c:pt>
                <c:pt idx="85">
                  <c:v>2.14E-4</c:v>
                </c:pt>
                <c:pt idx="86">
                  <c:v>5.2800000000000003E-5</c:v>
                </c:pt>
                <c:pt idx="87">
                  <c:v>1.2E-5</c:v>
                </c:pt>
                <c:pt idx="88">
                  <c:v>2.61E-6</c:v>
                </c:pt>
                <c:pt idx="89">
                  <c:v>5.4499999999999997E-7</c:v>
                </c:pt>
                <c:pt idx="90">
                  <c:v>1.1899999999999999E-7</c:v>
                </c:pt>
                <c:pt idx="91">
                  <c:v>2.1200000000000001E-8</c:v>
                </c:pt>
                <c:pt idx="92">
                  <c:v>3.9899999999999997E-9</c:v>
                </c:pt>
                <c:pt idx="93">
                  <c:v>7.0500000000000006E-5</c:v>
                </c:pt>
                <c:pt idx="94">
                  <c:v>58.3</c:v>
                </c:pt>
                <c:pt idx="95">
                  <c:v>60.6</c:v>
                </c:pt>
                <c:pt idx="96">
                  <c:v>60.7</c:v>
                </c:pt>
                <c:pt idx="97">
                  <c:v>59.9</c:v>
                </c:pt>
                <c:pt idx="98">
                  <c:v>58.5</c:v>
                </c:pt>
                <c:pt idx="99">
                  <c:v>56.2</c:v>
                </c:pt>
                <c:pt idx="100">
                  <c:v>51.4</c:v>
                </c:pt>
                <c:pt idx="101">
                  <c:v>42.3</c:v>
                </c:pt>
                <c:pt idx="102">
                  <c:v>40.6</c:v>
                </c:pt>
                <c:pt idx="103">
                  <c:v>38.299999999999997</c:v>
                </c:pt>
                <c:pt idx="104">
                  <c:v>36.1</c:v>
                </c:pt>
                <c:pt idx="105">
                  <c:v>34.4</c:v>
                </c:pt>
                <c:pt idx="106">
                  <c:v>33.200000000000003</c:v>
                </c:pt>
                <c:pt idx="107">
                  <c:v>32.5</c:v>
                </c:pt>
                <c:pt idx="108">
                  <c:v>32</c:v>
                </c:pt>
                <c:pt idx="109">
                  <c:v>31.8</c:v>
                </c:pt>
                <c:pt idx="110">
                  <c:v>31.7</c:v>
                </c:pt>
                <c:pt idx="111">
                  <c:v>31.7</c:v>
                </c:pt>
                <c:pt idx="112">
                  <c:v>31.7</c:v>
                </c:pt>
                <c:pt idx="113">
                  <c:v>31.6</c:v>
                </c:pt>
                <c:pt idx="114">
                  <c:v>32.299999999999997</c:v>
                </c:pt>
                <c:pt idx="115">
                  <c:v>30.8</c:v>
                </c:pt>
                <c:pt idx="116">
                  <c:v>29.6</c:v>
                </c:pt>
                <c:pt idx="117">
                  <c:v>28.5</c:v>
                </c:pt>
                <c:pt idx="118">
                  <c:v>6.15</c:v>
                </c:pt>
                <c:pt idx="119">
                  <c:v>1.25</c:v>
                </c:pt>
                <c:pt idx="120">
                  <c:v>0.45900000000000002</c:v>
                </c:pt>
                <c:pt idx="121">
                  <c:v>0.29199999999999998</c:v>
                </c:pt>
                <c:pt idx="122">
                  <c:v>0.21099999999999999</c:v>
                </c:pt>
                <c:pt idx="123">
                  <c:v>0.158</c:v>
                </c:pt>
                <c:pt idx="124">
                  <c:v>0.122</c:v>
                </c:pt>
                <c:pt idx="125">
                  <c:v>9.8199999999999996E-2</c:v>
                </c:pt>
                <c:pt idx="126">
                  <c:v>8.0799999999999997E-2</c:v>
                </c:pt>
                <c:pt idx="127">
                  <c:v>6.6900000000000001E-2</c:v>
                </c:pt>
                <c:pt idx="128">
                  <c:v>5.62E-2</c:v>
                </c:pt>
                <c:pt idx="129">
                  <c:v>4.8000000000000001E-2</c:v>
                </c:pt>
                <c:pt idx="130">
                  <c:v>4.1500000000000002E-2</c:v>
                </c:pt>
                <c:pt idx="131">
                  <c:v>3.5000000000000003E-2</c:v>
                </c:pt>
                <c:pt idx="132">
                  <c:v>1.66E-2</c:v>
                </c:pt>
                <c:pt idx="133">
                  <c:v>2.0600000000000002E-3</c:v>
                </c:pt>
                <c:pt idx="134">
                  <c:v>1.7899999999999999E-4</c:v>
                </c:pt>
                <c:pt idx="135">
                  <c:v>1.4600000000000001E-5</c:v>
                </c:pt>
                <c:pt idx="136">
                  <c:v>1.2699999999999999E-6</c:v>
                </c:pt>
                <c:pt idx="137">
                  <c:v>9.9099999999999994E-8</c:v>
                </c:pt>
                <c:pt idx="138">
                  <c:v>8.4900000000000003E-9</c:v>
                </c:pt>
                <c:pt idx="139">
                  <c:v>7.7100000000000003E-10</c:v>
                </c:pt>
                <c:pt idx="140">
                  <c:v>0</c:v>
                </c:pt>
                <c:pt idx="141">
                  <c:v>7.5500000000000006E-5</c:v>
                </c:pt>
                <c:pt idx="142">
                  <c:v>62</c:v>
                </c:pt>
                <c:pt idx="143">
                  <c:v>65.3</c:v>
                </c:pt>
                <c:pt idx="144">
                  <c:v>66.099999999999994</c:v>
                </c:pt>
                <c:pt idx="145">
                  <c:v>66.099999999999994</c:v>
                </c:pt>
                <c:pt idx="146">
                  <c:v>65.599999999999994</c:v>
                </c:pt>
                <c:pt idx="147">
                  <c:v>64.900000000000006</c:v>
                </c:pt>
                <c:pt idx="148">
                  <c:v>63.9</c:v>
                </c:pt>
                <c:pt idx="149">
                  <c:v>62.4</c:v>
                </c:pt>
                <c:pt idx="150">
                  <c:v>57.6</c:v>
                </c:pt>
                <c:pt idx="151">
                  <c:v>50</c:v>
                </c:pt>
                <c:pt idx="152">
                  <c:v>49.5</c:v>
                </c:pt>
                <c:pt idx="153">
                  <c:v>48.2</c:v>
                </c:pt>
                <c:pt idx="154">
                  <c:v>46.3</c:v>
                </c:pt>
                <c:pt idx="155">
                  <c:v>44.1</c:v>
                </c:pt>
                <c:pt idx="156">
                  <c:v>41.8</c:v>
                </c:pt>
                <c:pt idx="157">
                  <c:v>39.6</c:v>
                </c:pt>
                <c:pt idx="158">
                  <c:v>37.799999999999997</c:v>
                </c:pt>
                <c:pt idx="159">
                  <c:v>36.4</c:v>
                </c:pt>
                <c:pt idx="160">
                  <c:v>35.299999999999997</c:v>
                </c:pt>
                <c:pt idx="161">
                  <c:v>34.700000000000003</c:v>
                </c:pt>
                <c:pt idx="162">
                  <c:v>36.9</c:v>
                </c:pt>
                <c:pt idx="163">
                  <c:v>36.1</c:v>
                </c:pt>
                <c:pt idx="164">
                  <c:v>35.4</c:v>
                </c:pt>
                <c:pt idx="165">
                  <c:v>34.200000000000003</c:v>
                </c:pt>
                <c:pt idx="166">
                  <c:v>7.69</c:v>
                </c:pt>
                <c:pt idx="167">
                  <c:v>1.1100000000000001</c:v>
                </c:pt>
                <c:pt idx="168">
                  <c:v>0.26400000000000001</c:v>
                </c:pt>
                <c:pt idx="169">
                  <c:v>0.11</c:v>
                </c:pt>
                <c:pt idx="170">
                  <c:v>6.4199999999999993E-2</c:v>
                </c:pt>
                <c:pt idx="171">
                  <c:v>4.1599999999999998E-2</c:v>
                </c:pt>
                <c:pt idx="172">
                  <c:v>2.8799999999999999E-2</c:v>
                </c:pt>
                <c:pt idx="173">
                  <c:v>2.1000000000000001E-2</c:v>
                </c:pt>
                <c:pt idx="174">
                  <c:v>1.5900000000000001E-2</c:v>
                </c:pt>
                <c:pt idx="175">
                  <c:v>1.2200000000000001E-2</c:v>
                </c:pt>
                <c:pt idx="176">
                  <c:v>9.4900000000000002E-3</c:v>
                </c:pt>
                <c:pt idx="177">
                  <c:v>7.5399999999999998E-3</c:v>
                </c:pt>
                <c:pt idx="178">
                  <c:v>6.0800000000000003E-3</c:v>
                </c:pt>
                <c:pt idx="179">
                  <c:v>4.8999999999999998E-3</c:v>
                </c:pt>
                <c:pt idx="180">
                  <c:v>3.7399999999999998E-3</c:v>
                </c:pt>
                <c:pt idx="181">
                  <c:v>1.31E-3</c:v>
                </c:pt>
                <c:pt idx="182">
                  <c:v>1.22E-4</c:v>
                </c:pt>
                <c:pt idx="183">
                  <c:v>1.34E-5</c:v>
                </c:pt>
                <c:pt idx="184">
                  <c:v>1.5099999999999999E-6</c:v>
                </c:pt>
                <c:pt idx="185">
                  <c:v>1.7100000000000001E-7</c:v>
                </c:pt>
                <c:pt idx="186">
                  <c:v>1.6499999999999999E-8</c:v>
                </c:pt>
                <c:pt idx="187">
                  <c:v>1.92E-9</c:v>
                </c:pt>
                <c:pt idx="188">
                  <c:v>2.31E-10</c:v>
                </c:pt>
                <c:pt idx="189">
                  <c:v>7.6799999999999997E-5</c:v>
                </c:pt>
                <c:pt idx="190">
                  <c:v>62.4</c:v>
                </c:pt>
                <c:pt idx="191">
                  <c:v>65.599999999999994</c:v>
                </c:pt>
                <c:pt idx="192">
                  <c:v>66.400000000000006</c:v>
                </c:pt>
                <c:pt idx="193">
                  <c:v>66.3</c:v>
                </c:pt>
                <c:pt idx="194">
                  <c:v>65.8</c:v>
                </c:pt>
                <c:pt idx="195">
                  <c:v>65</c:v>
                </c:pt>
                <c:pt idx="196">
                  <c:v>63.8</c:v>
                </c:pt>
                <c:pt idx="197">
                  <c:v>61.9</c:v>
                </c:pt>
                <c:pt idx="198">
                  <c:v>51.8</c:v>
                </c:pt>
                <c:pt idx="199">
                  <c:v>49.4</c:v>
                </c:pt>
                <c:pt idx="200">
                  <c:v>48.3</c:v>
                </c:pt>
                <c:pt idx="201">
                  <c:v>46.4</c:v>
                </c:pt>
                <c:pt idx="202">
                  <c:v>44</c:v>
                </c:pt>
                <c:pt idx="203">
                  <c:v>41.4</c:v>
                </c:pt>
                <c:pt idx="204">
                  <c:v>39</c:v>
                </c:pt>
                <c:pt idx="205">
                  <c:v>37.1</c:v>
                </c:pt>
                <c:pt idx="206">
                  <c:v>35.6</c:v>
                </c:pt>
                <c:pt idx="207">
                  <c:v>34.5</c:v>
                </c:pt>
                <c:pt idx="208">
                  <c:v>33.700000000000003</c:v>
                </c:pt>
                <c:pt idx="209">
                  <c:v>33.299999999999997</c:v>
                </c:pt>
                <c:pt idx="210">
                  <c:v>35.799999999999997</c:v>
                </c:pt>
                <c:pt idx="211">
                  <c:v>35.1</c:v>
                </c:pt>
                <c:pt idx="212">
                  <c:v>34.5</c:v>
                </c:pt>
                <c:pt idx="213">
                  <c:v>33.299999999999997</c:v>
                </c:pt>
                <c:pt idx="214">
                  <c:v>6.8</c:v>
                </c:pt>
                <c:pt idx="215">
                  <c:v>1.19</c:v>
                </c:pt>
                <c:pt idx="216">
                  <c:v>0.36899999999999999</c:v>
                </c:pt>
                <c:pt idx="217">
                  <c:v>0.21199999999999999</c:v>
                </c:pt>
                <c:pt idx="218">
                  <c:v>0.14499999999999999</c:v>
                </c:pt>
                <c:pt idx="219">
                  <c:v>0.104</c:v>
                </c:pt>
                <c:pt idx="220">
                  <c:v>7.6799999999999993E-2</c:v>
                </c:pt>
                <c:pt idx="221">
                  <c:v>5.91E-2</c:v>
                </c:pt>
                <c:pt idx="222">
                  <c:v>4.6699999999999998E-2</c:v>
                </c:pt>
                <c:pt idx="223">
                  <c:v>3.7100000000000001E-2</c:v>
                </c:pt>
                <c:pt idx="224">
                  <c:v>2.98E-2</c:v>
                </c:pt>
                <c:pt idx="225">
                  <c:v>2.4299999999999999E-2</c:v>
                </c:pt>
                <c:pt idx="226">
                  <c:v>0.02</c:v>
                </c:pt>
                <c:pt idx="227">
                  <c:v>1.5599999999999999E-2</c:v>
                </c:pt>
                <c:pt idx="228">
                  <c:v>5.4200000000000003E-3</c:v>
                </c:pt>
                <c:pt idx="229">
                  <c:v>5.9299999999999999E-4</c:v>
                </c:pt>
                <c:pt idx="230">
                  <c:v>5.7099999999999999E-5</c:v>
                </c:pt>
                <c:pt idx="231">
                  <c:v>6.2999999999999998E-6</c:v>
                </c:pt>
                <c:pt idx="232">
                  <c:v>6.7299999999999995E-7</c:v>
                </c:pt>
                <c:pt idx="233">
                  <c:v>6.9199999999999998E-8</c:v>
                </c:pt>
                <c:pt idx="234">
                  <c:v>6.7599999999999998E-9</c:v>
                </c:pt>
                <c:pt idx="235">
                  <c:v>6.58E-10</c:v>
                </c:pt>
                <c:pt idx="236">
                  <c:v>0</c:v>
                </c:pt>
                <c:pt idx="237">
                  <c:v>7.7799999999999994E-5</c:v>
                </c:pt>
                <c:pt idx="238">
                  <c:v>62.7</c:v>
                </c:pt>
                <c:pt idx="239">
                  <c:v>65.900000000000006</c:v>
                </c:pt>
                <c:pt idx="240">
                  <c:v>66.599999999999994</c:v>
                </c:pt>
                <c:pt idx="241">
                  <c:v>66.400000000000006</c:v>
                </c:pt>
                <c:pt idx="242">
                  <c:v>65.900000000000006</c:v>
                </c:pt>
                <c:pt idx="243">
                  <c:v>65</c:v>
                </c:pt>
                <c:pt idx="244">
                  <c:v>63.7</c:v>
                </c:pt>
                <c:pt idx="245">
                  <c:v>61.5</c:v>
                </c:pt>
                <c:pt idx="246">
                  <c:v>50.2</c:v>
                </c:pt>
                <c:pt idx="247">
                  <c:v>49.1</c:v>
                </c:pt>
                <c:pt idx="248">
                  <c:v>47.8</c:v>
                </c:pt>
                <c:pt idx="249">
                  <c:v>45.8</c:v>
                </c:pt>
                <c:pt idx="250">
                  <c:v>43.3</c:v>
                </c:pt>
                <c:pt idx="251">
                  <c:v>40.700000000000003</c:v>
                </c:pt>
                <c:pt idx="252">
                  <c:v>38.5</c:v>
                </c:pt>
                <c:pt idx="253">
                  <c:v>36.700000000000003</c:v>
                </c:pt>
                <c:pt idx="254">
                  <c:v>35.4</c:v>
                </c:pt>
                <c:pt idx="255">
                  <c:v>34.4</c:v>
                </c:pt>
                <c:pt idx="256">
                  <c:v>33.799999999999997</c:v>
                </c:pt>
                <c:pt idx="257">
                  <c:v>33.5</c:v>
                </c:pt>
                <c:pt idx="258">
                  <c:v>36.1</c:v>
                </c:pt>
                <c:pt idx="259">
                  <c:v>35.4</c:v>
                </c:pt>
                <c:pt idx="260">
                  <c:v>34.9</c:v>
                </c:pt>
                <c:pt idx="261">
                  <c:v>33.6</c:v>
                </c:pt>
                <c:pt idx="262">
                  <c:v>7.11</c:v>
                </c:pt>
                <c:pt idx="263">
                  <c:v>1.1599999999999999</c:v>
                </c:pt>
                <c:pt idx="264">
                  <c:v>0.33100000000000002</c:v>
                </c:pt>
                <c:pt idx="265">
                  <c:v>0.17399999999999999</c:v>
                </c:pt>
                <c:pt idx="266">
                  <c:v>0.113</c:v>
                </c:pt>
                <c:pt idx="267">
                  <c:v>7.85E-2</c:v>
                </c:pt>
                <c:pt idx="268">
                  <c:v>5.6800000000000003E-2</c:v>
                </c:pt>
                <c:pt idx="269">
                  <c:v>4.2799999999999998E-2</c:v>
                </c:pt>
                <c:pt idx="270">
                  <c:v>3.32E-2</c:v>
                </c:pt>
                <c:pt idx="271">
                  <c:v>2.5899999999999999E-2</c:v>
                </c:pt>
                <c:pt idx="272">
                  <c:v>2.0400000000000001E-2</c:v>
                </c:pt>
                <c:pt idx="273">
                  <c:v>1.6299999999999999E-2</c:v>
                </c:pt>
                <c:pt idx="274">
                  <c:v>1.32E-2</c:v>
                </c:pt>
                <c:pt idx="275">
                  <c:v>1.03E-2</c:v>
                </c:pt>
                <c:pt idx="276">
                  <c:v>3.8400000000000001E-3</c:v>
                </c:pt>
                <c:pt idx="277">
                  <c:v>5.3899999999999998E-4</c:v>
                </c:pt>
                <c:pt idx="278">
                  <c:v>8.4400000000000005E-5</c:v>
                </c:pt>
                <c:pt idx="279">
                  <c:v>1.3200000000000001E-5</c:v>
                </c:pt>
                <c:pt idx="280">
                  <c:v>2.0999999999999998E-6</c:v>
                </c:pt>
                <c:pt idx="281">
                  <c:v>3.5100000000000001E-7</c:v>
                </c:pt>
                <c:pt idx="282">
                  <c:v>6.1999999999999999E-8</c:v>
                </c:pt>
                <c:pt idx="283">
                  <c:v>9.8600000000000003E-9</c:v>
                </c:pt>
                <c:pt idx="284">
                  <c:v>1.68E-9</c:v>
                </c:pt>
                <c:pt idx="285">
                  <c:v>7.6799999999999997E-5</c:v>
                </c:pt>
                <c:pt idx="286">
                  <c:v>61.8</c:v>
                </c:pt>
                <c:pt idx="287">
                  <c:v>64.7</c:v>
                </c:pt>
                <c:pt idx="288">
                  <c:v>65.2</c:v>
                </c:pt>
                <c:pt idx="289">
                  <c:v>64.900000000000006</c:v>
                </c:pt>
                <c:pt idx="290">
                  <c:v>64.099999999999994</c:v>
                </c:pt>
                <c:pt idx="291">
                  <c:v>62.9</c:v>
                </c:pt>
                <c:pt idx="292">
                  <c:v>61.1</c:v>
                </c:pt>
                <c:pt idx="293">
                  <c:v>57.1</c:v>
                </c:pt>
                <c:pt idx="294">
                  <c:v>46.7</c:v>
                </c:pt>
                <c:pt idx="295">
                  <c:v>45.3</c:v>
                </c:pt>
                <c:pt idx="296">
                  <c:v>42.8</c:v>
                </c:pt>
                <c:pt idx="297">
                  <c:v>39.799999999999997</c:v>
                </c:pt>
                <c:pt idx="298">
                  <c:v>37.1</c:v>
                </c:pt>
                <c:pt idx="299">
                  <c:v>34.9</c:v>
                </c:pt>
                <c:pt idx="300">
                  <c:v>33.299999999999997</c:v>
                </c:pt>
                <c:pt idx="301">
                  <c:v>32.200000000000003</c:v>
                </c:pt>
                <c:pt idx="302">
                  <c:v>31.5</c:v>
                </c:pt>
                <c:pt idx="303">
                  <c:v>31</c:v>
                </c:pt>
                <c:pt idx="304">
                  <c:v>30.7</c:v>
                </c:pt>
                <c:pt idx="305">
                  <c:v>30.7</c:v>
                </c:pt>
                <c:pt idx="306">
                  <c:v>33.5</c:v>
                </c:pt>
                <c:pt idx="307">
                  <c:v>32.6</c:v>
                </c:pt>
                <c:pt idx="308">
                  <c:v>31.5</c:v>
                </c:pt>
                <c:pt idx="309">
                  <c:v>29.5</c:v>
                </c:pt>
                <c:pt idx="310">
                  <c:v>4.7</c:v>
                </c:pt>
                <c:pt idx="311">
                  <c:v>0.78900000000000003</c:v>
                </c:pt>
                <c:pt idx="312">
                  <c:v>0.35799999999999998</c:v>
                </c:pt>
                <c:pt idx="313">
                  <c:v>0.26200000000000001</c:v>
                </c:pt>
                <c:pt idx="314">
                  <c:v>0.19700000000000001</c:v>
                </c:pt>
                <c:pt idx="315">
                  <c:v>0.151</c:v>
                </c:pt>
                <c:pt idx="316">
                  <c:v>0.11799999999999999</c:v>
                </c:pt>
                <c:pt idx="317">
                  <c:v>9.5600000000000004E-2</c:v>
                </c:pt>
                <c:pt idx="318">
                  <c:v>7.8299999999999995E-2</c:v>
                </c:pt>
                <c:pt idx="319">
                  <c:v>6.3500000000000001E-2</c:v>
                </c:pt>
                <c:pt idx="320">
                  <c:v>5.1999999999999998E-2</c:v>
                </c:pt>
                <c:pt idx="321">
                  <c:v>4.2799999999999998E-2</c:v>
                </c:pt>
                <c:pt idx="322">
                  <c:v>2.7900000000000001E-2</c:v>
                </c:pt>
                <c:pt idx="323">
                  <c:v>1.09E-2</c:v>
                </c:pt>
                <c:pt idx="324">
                  <c:v>3.0599999999999998E-3</c:v>
                </c:pt>
                <c:pt idx="325">
                  <c:v>9.2299999999999999E-4</c:v>
                </c:pt>
                <c:pt idx="326">
                  <c:v>2.7399999999999999E-4</c:v>
                </c:pt>
                <c:pt idx="327">
                  <c:v>8.1699999999999994E-5</c:v>
                </c:pt>
                <c:pt idx="328">
                  <c:v>2.3600000000000001E-5</c:v>
                </c:pt>
                <c:pt idx="329">
                  <c:v>7.3799999999999996E-6</c:v>
                </c:pt>
                <c:pt idx="330">
                  <c:v>2.3E-6</c:v>
                </c:pt>
                <c:pt idx="331">
                  <c:v>7.4900000000000005E-7</c:v>
                </c:pt>
                <c:pt idx="332">
                  <c:v>2.5499999999999999E-7</c:v>
                </c:pt>
                <c:pt idx="333">
                  <c:v>7.4300000000000004E-5</c:v>
                </c:pt>
                <c:pt idx="334">
                  <c:v>58.7</c:v>
                </c:pt>
                <c:pt idx="335">
                  <c:v>60.7</c:v>
                </c:pt>
                <c:pt idx="336">
                  <c:v>60.6</c:v>
                </c:pt>
                <c:pt idx="337">
                  <c:v>59.6</c:v>
                </c:pt>
                <c:pt idx="338">
                  <c:v>57.8</c:v>
                </c:pt>
                <c:pt idx="339">
                  <c:v>54.9</c:v>
                </c:pt>
                <c:pt idx="340">
                  <c:v>48.9</c:v>
                </c:pt>
                <c:pt idx="341">
                  <c:v>38.299999999999997</c:v>
                </c:pt>
                <c:pt idx="342">
                  <c:v>35.200000000000003</c:v>
                </c:pt>
                <c:pt idx="343">
                  <c:v>32.1</c:v>
                </c:pt>
                <c:pt idx="344">
                  <c:v>29.8</c:v>
                </c:pt>
                <c:pt idx="345">
                  <c:v>28.4</c:v>
                </c:pt>
                <c:pt idx="346">
                  <c:v>27.5</c:v>
                </c:pt>
                <c:pt idx="347">
                  <c:v>27</c:v>
                </c:pt>
                <c:pt idx="348">
                  <c:v>26.8</c:v>
                </c:pt>
                <c:pt idx="349">
                  <c:v>26.7</c:v>
                </c:pt>
                <c:pt idx="350">
                  <c:v>26.7</c:v>
                </c:pt>
                <c:pt idx="351">
                  <c:v>26.7</c:v>
                </c:pt>
                <c:pt idx="352">
                  <c:v>26.7</c:v>
                </c:pt>
                <c:pt idx="353">
                  <c:v>26.5</c:v>
                </c:pt>
                <c:pt idx="354">
                  <c:v>27.2</c:v>
                </c:pt>
                <c:pt idx="355">
                  <c:v>25.2</c:v>
                </c:pt>
                <c:pt idx="356">
                  <c:v>24</c:v>
                </c:pt>
                <c:pt idx="357">
                  <c:v>23</c:v>
                </c:pt>
                <c:pt idx="358">
                  <c:v>0.97</c:v>
                </c:pt>
                <c:pt idx="359">
                  <c:v>0.315</c:v>
                </c:pt>
                <c:pt idx="360">
                  <c:v>0.253</c:v>
                </c:pt>
                <c:pt idx="361">
                  <c:v>0.19700000000000001</c:v>
                </c:pt>
                <c:pt idx="362">
                  <c:v>0.151</c:v>
                </c:pt>
                <c:pt idx="363">
                  <c:v>0.11799999999999999</c:v>
                </c:pt>
                <c:pt idx="364">
                  <c:v>9.4600000000000004E-2</c:v>
                </c:pt>
                <c:pt idx="365">
                  <c:v>7.7799999999999994E-2</c:v>
                </c:pt>
                <c:pt idx="366">
                  <c:v>6.4500000000000002E-2</c:v>
                </c:pt>
                <c:pt idx="367">
                  <c:v>5.2900000000000003E-2</c:v>
                </c:pt>
                <c:pt idx="368">
                  <c:v>4.1099999999999998E-2</c:v>
                </c:pt>
                <c:pt idx="369">
                  <c:v>2.2800000000000001E-2</c:v>
                </c:pt>
                <c:pt idx="370">
                  <c:v>8.7299999999999999E-3</c:v>
                </c:pt>
                <c:pt idx="371">
                  <c:v>2.4299999999999999E-3</c:v>
                </c:pt>
                <c:pt idx="372">
                  <c:v>6.6299999999999996E-4</c:v>
                </c:pt>
                <c:pt idx="373">
                  <c:v>1.65E-4</c:v>
                </c:pt>
                <c:pt idx="374">
                  <c:v>4.2500000000000003E-5</c:v>
                </c:pt>
                <c:pt idx="375">
                  <c:v>9.3999999999999998E-6</c:v>
                </c:pt>
                <c:pt idx="376">
                  <c:v>2.2699999999999999E-6</c:v>
                </c:pt>
                <c:pt idx="377">
                  <c:v>4.8400000000000005E-7</c:v>
                </c:pt>
                <c:pt idx="378">
                  <c:v>1.02E-7</c:v>
                </c:pt>
                <c:pt idx="379">
                  <c:v>1.99E-8</c:v>
                </c:pt>
                <c:pt idx="380">
                  <c:v>3.9700000000000001E-9</c:v>
                </c:pt>
                <c:pt idx="381">
                  <c:v>7.36E-5</c:v>
                </c:pt>
                <c:pt idx="382">
                  <c:v>58.3</c:v>
                </c:pt>
                <c:pt idx="383">
                  <c:v>60.6</c:v>
                </c:pt>
                <c:pt idx="384">
                  <c:v>60.6</c:v>
                </c:pt>
                <c:pt idx="385">
                  <c:v>59.8</c:v>
                </c:pt>
                <c:pt idx="386">
                  <c:v>58.4</c:v>
                </c:pt>
                <c:pt idx="387">
                  <c:v>56.2</c:v>
                </c:pt>
                <c:pt idx="388">
                  <c:v>51.4</c:v>
                </c:pt>
                <c:pt idx="389">
                  <c:v>42.3</c:v>
                </c:pt>
                <c:pt idx="390">
                  <c:v>40.6</c:v>
                </c:pt>
                <c:pt idx="391">
                  <c:v>38.299999999999997</c:v>
                </c:pt>
                <c:pt idx="392">
                  <c:v>36.1</c:v>
                </c:pt>
                <c:pt idx="393">
                  <c:v>34.4</c:v>
                </c:pt>
                <c:pt idx="394">
                  <c:v>33.200000000000003</c:v>
                </c:pt>
                <c:pt idx="395">
                  <c:v>32.5</c:v>
                </c:pt>
                <c:pt idx="396">
                  <c:v>32</c:v>
                </c:pt>
                <c:pt idx="397">
                  <c:v>31.8</c:v>
                </c:pt>
                <c:pt idx="398">
                  <c:v>31.7</c:v>
                </c:pt>
                <c:pt idx="399">
                  <c:v>31.7</c:v>
                </c:pt>
                <c:pt idx="400">
                  <c:v>31.7</c:v>
                </c:pt>
                <c:pt idx="401">
                  <c:v>31.6</c:v>
                </c:pt>
                <c:pt idx="402">
                  <c:v>32.299999999999997</c:v>
                </c:pt>
                <c:pt idx="403">
                  <c:v>30.8</c:v>
                </c:pt>
                <c:pt idx="404">
                  <c:v>29.6</c:v>
                </c:pt>
                <c:pt idx="405">
                  <c:v>28.5</c:v>
                </c:pt>
                <c:pt idx="406">
                  <c:v>6.17</c:v>
                </c:pt>
                <c:pt idx="407">
                  <c:v>1.26</c:v>
                </c:pt>
                <c:pt idx="408">
                  <c:v>0.46100000000000002</c:v>
                </c:pt>
                <c:pt idx="409">
                  <c:v>0.29099999999999998</c:v>
                </c:pt>
                <c:pt idx="410">
                  <c:v>0.21</c:v>
                </c:pt>
                <c:pt idx="411">
                  <c:v>0.157</c:v>
                </c:pt>
                <c:pt idx="412">
                  <c:v>0.122</c:v>
                </c:pt>
                <c:pt idx="413">
                  <c:v>9.7600000000000006E-2</c:v>
                </c:pt>
                <c:pt idx="414">
                  <c:v>8.0199999999999994E-2</c:v>
                </c:pt>
                <c:pt idx="415">
                  <c:v>6.6400000000000001E-2</c:v>
                </c:pt>
                <c:pt idx="416">
                  <c:v>5.57E-2</c:v>
                </c:pt>
                <c:pt idx="417">
                  <c:v>4.7600000000000003E-2</c:v>
                </c:pt>
                <c:pt idx="418">
                  <c:v>4.1099999999999998E-2</c:v>
                </c:pt>
                <c:pt idx="419">
                  <c:v>3.4700000000000002E-2</c:v>
                </c:pt>
                <c:pt idx="420">
                  <c:v>1.7500000000000002E-2</c:v>
                </c:pt>
                <c:pt idx="421">
                  <c:v>1.67E-3</c:v>
                </c:pt>
                <c:pt idx="422">
                  <c:v>1.4899999999999999E-4</c:v>
                </c:pt>
                <c:pt idx="423">
                  <c:v>1.1399999999999999E-5</c:v>
                </c:pt>
                <c:pt idx="424">
                  <c:v>9.9699999999999994E-7</c:v>
                </c:pt>
                <c:pt idx="425">
                  <c:v>9.2399999999999994E-8</c:v>
                </c:pt>
                <c:pt idx="426">
                  <c:v>7.2E-9</c:v>
                </c:pt>
                <c:pt idx="427">
                  <c:v>5.9300000000000002E-10</c:v>
                </c:pt>
                <c:pt idx="428">
                  <c:v>0</c:v>
                </c:pt>
                <c:pt idx="429">
                  <c:v>7.8899999999999993E-5</c:v>
                </c:pt>
                <c:pt idx="430">
                  <c:v>62</c:v>
                </c:pt>
                <c:pt idx="431">
                  <c:v>65.400000000000006</c:v>
                </c:pt>
                <c:pt idx="432">
                  <c:v>66.2</c:v>
                </c:pt>
                <c:pt idx="433">
                  <c:v>66.099999999999994</c:v>
                </c:pt>
                <c:pt idx="434">
                  <c:v>65.7</c:v>
                </c:pt>
                <c:pt idx="435">
                  <c:v>65</c:v>
                </c:pt>
                <c:pt idx="436">
                  <c:v>64</c:v>
                </c:pt>
                <c:pt idx="437">
                  <c:v>62.5</c:v>
                </c:pt>
                <c:pt idx="438">
                  <c:v>57.5</c:v>
                </c:pt>
                <c:pt idx="439">
                  <c:v>50.1</c:v>
                </c:pt>
                <c:pt idx="440">
                  <c:v>49.6</c:v>
                </c:pt>
                <c:pt idx="441">
                  <c:v>48.2</c:v>
                </c:pt>
                <c:pt idx="442">
                  <c:v>46.4</c:v>
                </c:pt>
                <c:pt idx="443">
                  <c:v>44.1</c:v>
                </c:pt>
                <c:pt idx="444">
                  <c:v>41.8</c:v>
                </c:pt>
                <c:pt idx="445">
                  <c:v>39.6</c:v>
                </c:pt>
                <c:pt idx="446">
                  <c:v>37.799999999999997</c:v>
                </c:pt>
                <c:pt idx="447">
                  <c:v>36.4</c:v>
                </c:pt>
                <c:pt idx="448">
                  <c:v>35.299999999999997</c:v>
                </c:pt>
                <c:pt idx="449">
                  <c:v>34.700000000000003</c:v>
                </c:pt>
                <c:pt idx="450">
                  <c:v>36.9</c:v>
                </c:pt>
                <c:pt idx="451">
                  <c:v>36.1</c:v>
                </c:pt>
                <c:pt idx="452">
                  <c:v>35.4</c:v>
                </c:pt>
                <c:pt idx="453">
                  <c:v>34.200000000000003</c:v>
                </c:pt>
                <c:pt idx="454">
                  <c:v>7.65</c:v>
                </c:pt>
                <c:pt idx="455">
                  <c:v>1.1100000000000001</c:v>
                </c:pt>
                <c:pt idx="456">
                  <c:v>0.26800000000000002</c:v>
                </c:pt>
                <c:pt idx="457">
                  <c:v>0.113</c:v>
                </c:pt>
                <c:pt idx="458">
                  <c:v>6.6400000000000001E-2</c:v>
                </c:pt>
                <c:pt idx="459">
                  <c:v>4.3200000000000002E-2</c:v>
                </c:pt>
                <c:pt idx="460">
                  <c:v>2.9899999999999999E-2</c:v>
                </c:pt>
                <c:pt idx="461">
                  <c:v>2.18E-2</c:v>
                </c:pt>
                <c:pt idx="462">
                  <c:v>1.6500000000000001E-2</c:v>
                </c:pt>
                <c:pt idx="463">
                  <c:v>1.2699999999999999E-2</c:v>
                </c:pt>
                <c:pt idx="464">
                  <c:v>9.8899999999999995E-3</c:v>
                </c:pt>
                <c:pt idx="465">
                  <c:v>7.8600000000000007E-3</c:v>
                </c:pt>
                <c:pt idx="466">
                  <c:v>6.3400000000000001E-3</c:v>
                </c:pt>
                <c:pt idx="467">
                  <c:v>5.11E-3</c:v>
                </c:pt>
                <c:pt idx="468">
                  <c:v>3.8700000000000002E-3</c:v>
                </c:pt>
                <c:pt idx="469">
                  <c:v>1.2800000000000001E-3</c:v>
                </c:pt>
                <c:pt idx="470">
                  <c:v>1.4100000000000001E-4</c:v>
                </c:pt>
                <c:pt idx="471">
                  <c:v>1.4600000000000001E-5</c:v>
                </c:pt>
                <c:pt idx="472">
                  <c:v>1.11E-6</c:v>
                </c:pt>
                <c:pt idx="473">
                  <c:v>1.1899999999999999E-7</c:v>
                </c:pt>
                <c:pt idx="474">
                  <c:v>1.3599999999999999E-8</c:v>
                </c:pt>
                <c:pt idx="475">
                  <c:v>1.5400000000000001E-9</c:v>
                </c:pt>
                <c:pt idx="476">
                  <c:v>1.87E-10</c:v>
                </c:pt>
                <c:pt idx="477">
                  <c:v>8.0199999999999998E-5</c:v>
                </c:pt>
                <c:pt idx="478">
                  <c:v>62.4</c:v>
                </c:pt>
                <c:pt idx="479">
                  <c:v>65.599999999999994</c:v>
                </c:pt>
                <c:pt idx="480">
                  <c:v>66.400000000000006</c:v>
                </c:pt>
                <c:pt idx="481">
                  <c:v>66.3</c:v>
                </c:pt>
                <c:pt idx="482">
                  <c:v>65.8</c:v>
                </c:pt>
                <c:pt idx="483">
                  <c:v>65</c:v>
                </c:pt>
                <c:pt idx="484">
                  <c:v>63.8</c:v>
                </c:pt>
                <c:pt idx="485">
                  <c:v>61.9</c:v>
                </c:pt>
                <c:pt idx="486">
                  <c:v>51.9</c:v>
                </c:pt>
                <c:pt idx="487">
                  <c:v>49.4</c:v>
                </c:pt>
                <c:pt idx="488">
                  <c:v>48.3</c:v>
                </c:pt>
                <c:pt idx="489">
                  <c:v>46.4</c:v>
                </c:pt>
                <c:pt idx="490">
                  <c:v>44</c:v>
                </c:pt>
                <c:pt idx="491">
                  <c:v>41.4</c:v>
                </c:pt>
                <c:pt idx="492">
                  <c:v>39</c:v>
                </c:pt>
                <c:pt idx="493">
                  <c:v>37.1</c:v>
                </c:pt>
                <c:pt idx="494">
                  <c:v>35.6</c:v>
                </c:pt>
                <c:pt idx="495">
                  <c:v>34.5</c:v>
                </c:pt>
                <c:pt idx="496">
                  <c:v>33.700000000000003</c:v>
                </c:pt>
                <c:pt idx="497">
                  <c:v>33.299999999999997</c:v>
                </c:pt>
                <c:pt idx="498">
                  <c:v>35.799999999999997</c:v>
                </c:pt>
                <c:pt idx="499">
                  <c:v>35.1</c:v>
                </c:pt>
                <c:pt idx="500">
                  <c:v>34.5</c:v>
                </c:pt>
                <c:pt idx="501">
                  <c:v>33.299999999999997</c:v>
                </c:pt>
                <c:pt idx="502">
                  <c:v>6.81</c:v>
                </c:pt>
                <c:pt idx="503">
                  <c:v>1.19</c:v>
                </c:pt>
                <c:pt idx="504">
                  <c:v>0.372</c:v>
                </c:pt>
                <c:pt idx="505">
                  <c:v>0.214</c:v>
                </c:pt>
                <c:pt idx="506">
                  <c:v>0.14599999999999999</c:v>
                </c:pt>
                <c:pt idx="507">
                  <c:v>0.104</c:v>
                </c:pt>
                <c:pt idx="508">
                  <c:v>7.7100000000000002E-2</c:v>
                </c:pt>
                <c:pt idx="509">
                  <c:v>5.9299999999999999E-2</c:v>
                </c:pt>
                <c:pt idx="510">
                  <c:v>4.6800000000000001E-2</c:v>
                </c:pt>
                <c:pt idx="511">
                  <c:v>3.7199999999999997E-2</c:v>
                </c:pt>
                <c:pt idx="512">
                  <c:v>2.9899999999999999E-2</c:v>
                </c:pt>
                <c:pt idx="513">
                  <c:v>2.4400000000000002E-2</c:v>
                </c:pt>
                <c:pt idx="514">
                  <c:v>0.02</c:v>
                </c:pt>
                <c:pt idx="515">
                  <c:v>1.5699999999999999E-2</c:v>
                </c:pt>
                <c:pt idx="516">
                  <c:v>5.3299999999999997E-3</c:v>
                </c:pt>
                <c:pt idx="517">
                  <c:v>5.5000000000000003E-4</c:v>
                </c:pt>
                <c:pt idx="518">
                  <c:v>5.3900000000000002E-5</c:v>
                </c:pt>
                <c:pt idx="519">
                  <c:v>5.31E-6</c:v>
                </c:pt>
                <c:pt idx="520">
                  <c:v>5.5599999999999995E-7</c:v>
                </c:pt>
                <c:pt idx="521">
                  <c:v>5.6699999999999998E-8</c:v>
                </c:pt>
                <c:pt idx="522">
                  <c:v>6.41E-9</c:v>
                </c:pt>
                <c:pt idx="523">
                  <c:v>6.9399999999999998E-10</c:v>
                </c:pt>
                <c:pt idx="524">
                  <c:v>0</c:v>
                </c:pt>
                <c:pt idx="525">
                  <c:v>8.1100000000000006E-5</c:v>
                </c:pt>
                <c:pt idx="526">
                  <c:v>62.6</c:v>
                </c:pt>
                <c:pt idx="527">
                  <c:v>65.900000000000006</c:v>
                </c:pt>
                <c:pt idx="528">
                  <c:v>66.599999999999994</c:v>
                </c:pt>
                <c:pt idx="529">
                  <c:v>66.400000000000006</c:v>
                </c:pt>
                <c:pt idx="530">
                  <c:v>65.900000000000006</c:v>
                </c:pt>
                <c:pt idx="531">
                  <c:v>65</c:v>
                </c:pt>
                <c:pt idx="532">
                  <c:v>63.7</c:v>
                </c:pt>
                <c:pt idx="533">
                  <c:v>61.5</c:v>
                </c:pt>
                <c:pt idx="534">
                  <c:v>50.2</c:v>
                </c:pt>
                <c:pt idx="535">
                  <c:v>49.1</c:v>
                </c:pt>
                <c:pt idx="536">
                  <c:v>47.8</c:v>
                </c:pt>
                <c:pt idx="537">
                  <c:v>45.8</c:v>
                </c:pt>
                <c:pt idx="538">
                  <c:v>43.3</c:v>
                </c:pt>
                <c:pt idx="539">
                  <c:v>40.700000000000003</c:v>
                </c:pt>
                <c:pt idx="540">
                  <c:v>38.5</c:v>
                </c:pt>
                <c:pt idx="541">
                  <c:v>36.700000000000003</c:v>
                </c:pt>
                <c:pt idx="542">
                  <c:v>35.4</c:v>
                </c:pt>
                <c:pt idx="543">
                  <c:v>34.4</c:v>
                </c:pt>
                <c:pt idx="544">
                  <c:v>33.799999999999997</c:v>
                </c:pt>
                <c:pt idx="545">
                  <c:v>33.5</c:v>
                </c:pt>
                <c:pt idx="546">
                  <c:v>36.1</c:v>
                </c:pt>
                <c:pt idx="547">
                  <c:v>35.4</c:v>
                </c:pt>
                <c:pt idx="548">
                  <c:v>34.9</c:v>
                </c:pt>
                <c:pt idx="549">
                  <c:v>33.6</c:v>
                </c:pt>
                <c:pt idx="550">
                  <c:v>7.1</c:v>
                </c:pt>
                <c:pt idx="551">
                  <c:v>1.1599999999999999</c:v>
                </c:pt>
                <c:pt idx="552">
                  <c:v>0.33100000000000002</c:v>
                </c:pt>
                <c:pt idx="553">
                  <c:v>0.17299999999999999</c:v>
                </c:pt>
                <c:pt idx="554">
                  <c:v>0.113</c:v>
                </c:pt>
                <c:pt idx="555">
                  <c:v>7.7899999999999997E-2</c:v>
                </c:pt>
                <c:pt idx="556">
                  <c:v>5.6399999999999999E-2</c:v>
                </c:pt>
                <c:pt idx="557">
                  <c:v>4.2500000000000003E-2</c:v>
                </c:pt>
                <c:pt idx="558">
                  <c:v>3.2899999999999999E-2</c:v>
                </c:pt>
                <c:pt idx="559">
                  <c:v>2.5700000000000001E-2</c:v>
                </c:pt>
                <c:pt idx="560">
                  <c:v>2.0199999999999999E-2</c:v>
                </c:pt>
                <c:pt idx="561">
                  <c:v>1.6199999999999999E-2</c:v>
                </c:pt>
                <c:pt idx="562">
                  <c:v>1.3100000000000001E-2</c:v>
                </c:pt>
                <c:pt idx="563">
                  <c:v>1.0200000000000001E-2</c:v>
                </c:pt>
                <c:pt idx="564">
                  <c:v>3.6900000000000001E-3</c:v>
                </c:pt>
                <c:pt idx="565">
                  <c:v>6.2600000000000004E-4</c:v>
                </c:pt>
                <c:pt idx="566">
                  <c:v>9.3999999999999994E-5</c:v>
                </c:pt>
                <c:pt idx="567">
                  <c:v>1.5E-5</c:v>
                </c:pt>
                <c:pt idx="568">
                  <c:v>2.52E-6</c:v>
                </c:pt>
                <c:pt idx="569">
                  <c:v>4.2100000000000002E-7</c:v>
                </c:pt>
                <c:pt idx="570">
                  <c:v>7.17E-8</c:v>
                </c:pt>
                <c:pt idx="571">
                  <c:v>1.22E-8</c:v>
                </c:pt>
                <c:pt idx="572">
                  <c:v>2.1299999999999999E-9</c:v>
                </c:pt>
                <c:pt idx="573">
                  <c:v>8.0099999999999995E-5</c:v>
                </c:pt>
                <c:pt idx="574">
                  <c:v>61.8</c:v>
                </c:pt>
                <c:pt idx="575">
                  <c:v>61.8</c:v>
                </c:pt>
              </c:numCache>
            </c:numRef>
          </c:yVal>
          <c:smooth val="1"/>
          <c:extLst>
            <c:ext xmlns:c16="http://schemas.microsoft.com/office/drawing/2014/chart" uri="{C3380CC4-5D6E-409C-BE32-E72D297353CC}">
              <c16:uniqueId val="{00000000-4C2B-48AF-A1F9-0960E068803C}"/>
            </c:ext>
          </c:extLst>
        </c:ser>
        <c:ser>
          <c:idx val="3"/>
          <c:order val="1"/>
          <c:tx>
            <c:v>MM 25 degC (2 mg/L DO)</c:v>
          </c:tx>
          <c:spPr>
            <a:ln w="19050" cap="rnd">
              <a:solidFill>
                <a:schemeClr val="accent4"/>
              </a:solidFill>
              <a:round/>
            </a:ln>
            <a:effectLst/>
          </c:spPr>
          <c:marker>
            <c:symbol val="none"/>
          </c:marker>
          <c:xVal>
            <c:numRef>
              <c:f>'MM 25deg C'!$B$18:$B$593</c:f>
              <c:numCache>
                <c:formatCode>General</c:formatCode>
                <c:ptCount val="576"/>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pt idx="20">
                  <c:v>105</c:v>
                </c:pt>
                <c:pt idx="21">
                  <c:v>110</c:v>
                </c:pt>
                <c:pt idx="22">
                  <c:v>115</c:v>
                </c:pt>
                <c:pt idx="23">
                  <c:v>120</c:v>
                </c:pt>
                <c:pt idx="24">
                  <c:v>125</c:v>
                </c:pt>
                <c:pt idx="25">
                  <c:v>130</c:v>
                </c:pt>
                <c:pt idx="26">
                  <c:v>135</c:v>
                </c:pt>
                <c:pt idx="27">
                  <c:v>140</c:v>
                </c:pt>
                <c:pt idx="28">
                  <c:v>145</c:v>
                </c:pt>
                <c:pt idx="29">
                  <c:v>150</c:v>
                </c:pt>
                <c:pt idx="30">
                  <c:v>155</c:v>
                </c:pt>
                <c:pt idx="31">
                  <c:v>160</c:v>
                </c:pt>
                <c:pt idx="32">
                  <c:v>165</c:v>
                </c:pt>
                <c:pt idx="33">
                  <c:v>170</c:v>
                </c:pt>
                <c:pt idx="34">
                  <c:v>175</c:v>
                </c:pt>
                <c:pt idx="35">
                  <c:v>180</c:v>
                </c:pt>
                <c:pt idx="36">
                  <c:v>185</c:v>
                </c:pt>
                <c:pt idx="37">
                  <c:v>190</c:v>
                </c:pt>
                <c:pt idx="38">
                  <c:v>195</c:v>
                </c:pt>
                <c:pt idx="39">
                  <c:v>200</c:v>
                </c:pt>
                <c:pt idx="40">
                  <c:v>205</c:v>
                </c:pt>
                <c:pt idx="41">
                  <c:v>210</c:v>
                </c:pt>
                <c:pt idx="42">
                  <c:v>215</c:v>
                </c:pt>
                <c:pt idx="43">
                  <c:v>220</c:v>
                </c:pt>
                <c:pt idx="44">
                  <c:v>225</c:v>
                </c:pt>
                <c:pt idx="45">
                  <c:v>230</c:v>
                </c:pt>
                <c:pt idx="46">
                  <c:v>235</c:v>
                </c:pt>
                <c:pt idx="47">
                  <c:v>240</c:v>
                </c:pt>
                <c:pt idx="48">
                  <c:v>245</c:v>
                </c:pt>
                <c:pt idx="49">
                  <c:v>250</c:v>
                </c:pt>
                <c:pt idx="50">
                  <c:v>255</c:v>
                </c:pt>
                <c:pt idx="51">
                  <c:v>260</c:v>
                </c:pt>
                <c:pt idx="52">
                  <c:v>265</c:v>
                </c:pt>
                <c:pt idx="53">
                  <c:v>270</c:v>
                </c:pt>
                <c:pt idx="54">
                  <c:v>275</c:v>
                </c:pt>
                <c:pt idx="55">
                  <c:v>280</c:v>
                </c:pt>
                <c:pt idx="56">
                  <c:v>285</c:v>
                </c:pt>
                <c:pt idx="57">
                  <c:v>290</c:v>
                </c:pt>
                <c:pt idx="58">
                  <c:v>295</c:v>
                </c:pt>
                <c:pt idx="59">
                  <c:v>300</c:v>
                </c:pt>
                <c:pt idx="60">
                  <c:v>305</c:v>
                </c:pt>
                <c:pt idx="61">
                  <c:v>310</c:v>
                </c:pt>
                <c:pt idx="62">
                  <c:v>315</c:v>
                </c:pt>
                <c:pt idx="63">
                  <c:v>320</c:v>
                </c:pt>
                <c:pt idx="64">
                  <c:v>325</c:v>
                </c:pt>
                <c:pt idx="65">
                  <c:v>330</c:v>
                </c:pt>
                <c:pt idx="66">
                  <c:v>335</c:v>
                </c:pt>
                <c:pt idx="67">
                  <c:v>340</c:v>
                </c:pt>
                <c:pt idx="68">
                  <c:v>345</c:v>
                </c:pt>
                <c:pt idx="69">
                  <c:v>350</c:v>
                </c:pt>
                <c:pt idx="70">
                  <c:v>355</c:v>
                </c:pt>
                <c:pt idx="71">
                  <c:v>360</c:v>
                </c:pt>
                <c:pt idx="72">
                  <c:v>365</c:v>
                </c:pt>
                <c:pt idx="73">
                  <c:v>370</c:v>
                </c:pt>
                <c:pt idx="74">
                  <c:v>375</c:v>
                </c:pt>
                <c:pt idx="75">
                  <c:v>380</c:v>
                </c:pt>
                <c:pt idx="76">
                  <c:v>385</c:v>
                </c:pt>
                <c:pt idx="77">
                  <c:v>390</c:v>
                </c:pt>
                <c:pt idx="78">
                  <c:v>395</c:v>
                </c:pt>
                <c:pt idx="79">
                  <c:v>400</c:v>
                </c:pt>
                <c:pt idx="80">
                  <c:v>405</c:v>
                </c:pt>
                <c:pt idx="81">
                  <c:v>410</c:v>
                </c:pt>
                <c:pt idx="82">
                  <c:v>415</c:v>
                </c:pt>
                <c:pt idx="83">
                  <c:v>420</c:v>
                </c:pt>
                <c:pt idx="84">
                  <c:v>425</c:v>
                </c:pt>
                <c:pt idx="85">
                  <c:v>430</c:v>
                </c:pt>
                <c:pt idx="86">
                  <c:v>435</c:v>
                </c:pt>
                <c:pt idx="87">
                  <c:v>440</c:v>
                </c:pt>
                <c:pt idx="88">
                  <c:v>445</c:v>
                </c:pt>
                <c:pt idx="89">
                  <c:v>450</c:v>
                </c:pt>
                <c:pt idx="90">
                  <c:v>455</c:v>
                </c:pt>
                <c:pt idx="91">
                  <c:v>460</c:v>
                </c:pt>
                <c:pt idx="92">
                  <c:v>465</c:v>
                </c:pt>
                <c:pt idx="93">
                  <c:v>470</c:v>
                </c:pt>
                <c:pt idx="94">
                  <c:v>475</c:v>
                </c:pt>
                <c:pt idx="95">
                  <c:v>480</c:v>
                </c:pt>
                <c:pt idx="96">
                  <c:v>485</c:v>
                </c:pt>
                <c:pt idx="97">
                  <c:v>490</c:v>
                </c:pt>
                <c:pt idx="98">
                  <c:v>495</c:v>
                </c:pt>
                <c:pt idx="99">
                  <c:v>500</c:v>
                </c:pt>
                <c:pt idx="100">
                  <c:v>505</c:v>
                </c:pt>
                <c:pt idx="101">
                  <c:v>510</c:v>
                </c:pt>
                <c:pt idx="102">
                  <c:v>515</c:v>
                </c:pt>
                <c:pt idx="103">
                  <c:v>520</c:v>
                </c:pt>
                <c:pt idx="104">
                  <c:v>525</c:v>
                </c:pt>
                <c:pt idx="105">
                  <c:v>530</c:v>
                </c:pt>
                <c:pt idx="106">
                  <c:v>535</c:v>
                </c:pt>
                <c:pt idx="107">
                  <c:v>540</c:v>
                </c:pt>
                <c:pt idx="108">
                  <c:v>545</c:v>
                </c:pt>
                <c:pt idx="109">
                  <c:v>550</c:v>
                </c:pt>
                <c:pt idx="110">
                  <c:v>555</c:v>
                </c:pt>
                <c:pt idx="111">
                  <c:v>560</c:v>
                </c:pt>
                <c:pt idx="112">
                  <c:v>565</c:v>
                </c:pt>
                <c:pt idx="113">
                  <c:v>570</c:v>
                </c:pt>
                <c:pt idx="114">
                  <c:v>575</c:v>
                </c:pt>
                <c:pt idx="115">
                  <c:v>580</c:v>
                </c:pt>
                <c:pt idx="116">
                  <c:v>585</c:v>
                </c:pt>
                <c:pt idx="117">
                  <c:v>590</c:v>
                </c:pt>
                <c:pt idx="118">
                  <c:v>595</c:v>
                </c:pt>
                <c:pt idx="119">
                  <c:v>600</c:v>
                </c:pt>
                <c:pt idx="120">
                  <c:v>605</c:v>
                </c:pt>
                <c:pt idx="121">
                  <c:v>610</c:v>
                </c:pt>
                <c:pt idx="122">
                  <c:v>615</c:v>
                </c:pt>
                <c:pt idx="123">
                  <c:v>620</c:v>
                </c:pt>
                <c:pt idx="124">
                  <c:v>625</c:v>
                </c:pt>
                <c:pt idx="125">
                  <c:v>630</c:v>
                </c:pt>
                <c:pt idx="126">
                  <c:v>635</c:v>
                </c:pt>
                <c:pt idx="127">
                  <c:v>640</c:v>
                </c:pt>
                <c:pt idx="128">
                  <c:v>645</c:v>
                </c:pt>
                <c:pt idx="129">
                  <c:v>650</c:v>
                </c:pt>
                <c:pt idx="130">
                  <c:v>655</c:v>
                </c:pt>
                <c:pt idx="131">
                  <c:v>660</c:v>
                </c:pt>
                <c:pt idx="132">
                  <c:v>665</c:v>
                </c:pt>
                <c:pt idx="133">
                  <c:v>670</c:v>
                </c:pt>
                <c:pt idx="134">
                  <c:v>675</c:v>
                </c:pt>
                <c:pt idx="135">
                  <c:v>680</c:v>
                </c:pt>
                <c:pt idx="136">
                  <c:v>685</c:v>
                </c:pt>
                <c:pt idx="137">
                  <c:v>690</c:v>
                </c:pt>
                <c:pt idx="138">
                  <c:v>695</c:v>
                </c:pt>
                <c:pt idx="139">
                  <c:v>700</c:v>
                </c:pt>
                <c:pt idx="140">
                  <c:v>705</c:v>
                </c:pt>
                <c:pt idx="141">
                  <c:v>710</c:v>
                </c:pt>
                <c:pt idx="142">
                  <c:v>715</c:v>
                </c:pt>
                <c:pt idx="143">
                  <c:v>720</c:v>
                </c:pt>
                <c:pt idx="144">
                  <c:v>725</c:v>
                </c:pt>
                <c:pt idx="145">
                  <c:v>730</c:v>
                </c:pt>
                <c:pt idx="146">
                  <c:v>735</c:v>
                </c:pt>
                <c:pt idx="147">
                  <c:v>740</c:v>
                </c:pt>
                <c:pt idx="148">
                  <c:v>745</c:v>
                </c:pt>
                <c:pt idx="149">
                  <c:v>750</c:v>
                </c:pt>
                <c:pt idx="150">
                  <c:v>755</c:v>
                </c:pt>
                <c:pt idx="151">
                  <c:v>760</c:v>
                </c:pt>
                <c:pt idx="152">
                  <c:v>765</c:v>
                </c:pt>
                <c:pt idx="153">
                  <c:v>770</c:v>
                </c:pt>
                <c:pt idx="154">
                  <c:v>775</c:v>
                </c:pt>
                <c:pt idx="155">
                  <c:v>780</c:v>
                </c:pt>
                <c:pt idx="156">
                  <c:v>785</c:v>
                </c:pt>
                <c:pt idx="157">
                  <c:v>790</c:v>
                </c:pt>
                <c:pt idx="158">
                  <c:v>795</c:v>
                </c:pt>
                <c:pt idx="159">
                  <c:v>800</c:v>
                </c:pt>
                <c:pt idx="160">
                  <c:v>805</c:v>
                </c:pt>
                <c:pt idx="161">
                  <c:v>810</c:v>
                </c:pt>
                <c:pt idx="162">
                  <c:v>815</c:v>
                </c:pt>
                <c:pt idx="163">
                  <c:v>820</c:v>
                </c:pt>
                <c:pt idx="164">
                  <c:v>825</c:v>
                </c:pt>
                <c:pt idx="165">
                  <c:v>830</c:v>
                </c:pt>
                <c:pt idx="166">
                  <c:v>835</c:v>
                </c:pt>
                <c:pt idx="167">
                  <c:v>840</c:v>
                </c:pt>
                <c:pt idx="168">
                  <c:v>845</c:v>
                </c:pt>
                <c:pt idx="169">
                  <c:v>850</c:v>
                </c:pt>
                <c:pt idx="170">
                  <c:v>855</c:v>
                </c:pt>
                <c:pt idx="171">
                  <c:v>860</c:v>
                </c:pt>
                <c:pt idx="172">
                  <c:v>865</c:v>
                </c:pt>
                <c:pt idx="173">
                  <c:v>870</c:v>
                </c:pt>
                <c:pt idx="174">
                  <c:v>875</c:v>
                </c:pt>
                <c:pt idx="175">
                  <c:v>880</c:v>
                </c:pt>
                <c:pt idx="176">
                  <c:v>885</c:v>
                </c:pt>
                <c:pt idx="177">
                  <c:v>890</c:v>
                </c:pt>
                <c:pt idx="178">
                  <c:v>895</c:v>
                </c:pt>
                <c:pt idx="179">
                  <c:v>900</c:v>
                </c:pt>
                <c:pt idx="180">
                  <c:v>905</c:v>
                </c:pt>
                <c:pt idx="181">
                  <c:v>910</c:v>
                </c:pt>
                <c:pt idx="182">
                  <c:v>915</c:v>
                </c:pt>
                <c:pt idx="183">
                  <c:v>920</c:v>
                </c:pt>
                <c:pt idx="184">
                  <c:v>925</c:v>
                </c:pt>
                <c:pt idx="185">
                  <c:v>930</c:v>
                </c:pt>
                <c:pt idx="186">
                  <c:v>935</c:v>
                </c:pt>
                <c:pt idx="187">
                  <c:v>940</c:v>
                </c:pt>
                <c:pt idx="188">
                  <c:v>945</c:v>
                </c:pt>
                <c:pt idx="189">
                  <c:v>950</c:v>
                </c:pt>
                <c:pt idx="190">
                  <c:v>955</c:v>
                </c:pt>
                <c:pt idx="191">
                  <c:v>960</c:v>
                </c:pt>
                <c:pt idx="192">
                  <c:v>965</c:v>
                </c:pt>
                <c:pt idx="193">
                  <c:v>970</c:v>
                </c:pt>
                <c:pt idx="194">
                  <c:v>975</c:v>
                </c:pt>
                <c:pt idx="195">
                  <c:v>980</c:v>
                </c:pt>
                <c:pt idx="196">
                  <c:v>985</c:v>
                </c:pt>
                <c:pt idx="197">
                  <c:v>990</c:v>
                </c:pt>
                <c:pt idx="198">
                  <c:v>995</c:v>
                </c:pt>
                <c:pt idx="199">
                  <c:v>1000</c:v>
                </c:pt>
                <c:pt idx="200">
                  <c:v>1005</c:v>
                </c:pt>
                <c:pt idx="201">
                  <c:v>1010</c:v>
                </c:pt>
                <c:pt idx="202">
                  <c:v>1015</c:v>
                </c:pt>
                <c:pt idx="203">
                  <c:v>1020</c:v>
                </c:pt>
                <c:pt idx="204">
                  <c:v>1025</c:v>
                </c:pt>
                <c:pt idx="205">
                  <c:v>1030</c:v>
                </c:pt>
                <c:pt idx="206">
                  <c:v>1035</c:v>
                </c:pt>
                <c:pt idx="207">
                  <c:v>1040</c:v>
                </c:pt>
                <c:pt idx="208">
                  <c:v>1045</c:v>
                </c:pt>
                <c:pt idx="209">
                  <c:v>1050</c:v>
                </c:pt>
                <c:pt idx="210">
                  <c:v>1055</c:v>
                </c:pt>
                <c:pt idx="211">
                  <c:v>1060</c:v>
                </c:pt>
                <c:pt idx="212">
                  <c:v>1065</c:v>
                </c:pt>
                <c:pt idx="213">
                  <c:v>1070</c:v>
                </c:pt>
                <c:pt idx="214">
                  <c:v>1075</c:v>
                </c:pt>
                <c:pt idx="215">
                  <c:v>1080</c:v>
                </c:pt>
                <c:pt idx="216">
                  <c:v>1085</c:v>
                </c:pt>
                <c:pt idx="217">
                  <c:v>1090</c:v>
                </c:pt>
                <c:pt idx="218">
                  <c:v>1095</c:v>
                </c:pt>
                <c:pt idx="219">
                  <c:v>1100</c:v>
                </c:pt>
                <c:pt idx="220">
                  <c:v>1105</c:v>
                </c:pt>
                <c:pt idx="221">
                  <c:v>1110</c:v>
                </c:pt>
                <c:pt idx="222">
                  <c:v>1115</c:v>
                </c:pt>
                <c:pt idx="223">
                  <c:v>1120</c:v>
                </c:pt>
                <c:pt idx="224">
                  <c:v>1125</c:v>
                </c:pt>
                <c:pt idx="225">
                  <c:v>1130</c:v>
                </c:pt>
                <c:pt idx="226">
                  <c:v>1135</c:v>
                </c:pt>
                <c:pt idx="227">
                  <c:v>1140</c:v>
                </c:pt>
                <c:pt idx="228">
                  <c:v>1145</c:v>
                </c:pt>
                <c:pt idx="229">
                  <c:v>1150</c:v>
                </c:pt>
                <c:pt idx="230">
                  <c:v>1155</c:v>
                </c:pt>
                <c:pt idx="231">
                  <c:v>1160</c:v>
                </c:pt>
                <c:pt idx="232">
                  <c:v>1165</c:v>
                </c:pt>
                <c:pt idx="233">
                  <c:v>1170</c:v>
                </c:pt>
                <c:pt idx="234">
                  <c:v>1175</c:v>
                </c:pt>
                <c:pt idx="235">
                  <c:v>1180</c:v>
                </c:pt>
                <c:pt idx="236">
                  <c:v>1185</c:v>
                </c:pt>
                <c:pt idx="237">
                  <c:v>1190</c:v>
                </c:pt>
                <c:pt idx="238">
                  <c:v>1195</c:v>
                </c:pt>
                <c:pt idx="239">
                  <c:v>1200</c:v>
                </c:pt>
                <c:pt idx="240">
                  <c:v>1205</c:v>
                </c:pt>
                <c:pt idx="241">
                  <c:v>1210</c:v>
                </c:pt>
                <c:pt idx="242">
                  <c:v>1215</c:v>
                </c:pt>
                <c:pt idx="243">
                  <c:v>1220</c:v>
                </c:pt>
                <c:pt idx="244">
                  <c:v>1225</c:v>
                </c:pt>
                <c:pt idx="245">
                  <c:v>1230</c:v>
                </c:pt>
                <c:pt idx="246">
                  <c:v>1235</c:v>
                </c:pt>
                <c:pt idx="247">
                  <c:v>1240</c:v>
                </c:pt>
                <c:pt idx="248">
                  <c:v>1245</c:v>
                </c:pt>
                <c:pt idx="249">
                  <c:v>1250</c:v>
                </c:pt>
                <c:pt idx="250">
                  <c:v>1255</c:v>
                </c:pt>
                <c:pt idx="251">
                  <c:v>1260</c:v>
                </c:pt>
                <c:pt idx="252">
                  <c:v>1265</c:v>
                </c:pt>
                <c:pt idx="253">
                  <c:v>1270</c:v>
                </c:pt>
                <c:pt idx="254">
                  <c:v>1275</c:v>
                </c:pt>
                <c:pt idx="255">
                  <c:v>1280</c:v>
                </c:pt>
                <c:pt idx="256">
                  <c:v>1285</c:v>
                </c:pt>
                <c:pt idx="257">
                  <c:v>1290</c:v>
                </c:pt>
                <c:pt idx="258">
                  <c:v>1295</c:v>
                </c:pt>
                <c:pt idx="259">
                  <c:v>1300</c:v>
                </c:pt>
                <c:pt idx="260">
                  <c:v>1305</c:v>
                </c:pt>
                <c:pt idx="261">
                  <c:v>1310</c:v>
                </c:pt>
                <c:pt idx="262">
                  <c:v>1315</c:v>
                </c:pt>
                <c:pt idx="263">
                  <c:v>1320</c:v>
                </c:pt>
                <c:pt idx="264">
                  <c:v>1325</c:v>
                </c:pt>
                <c:pt idx="265">
                  <c:v>1330</c:v>
                </c:pt>
                <c:pt idx="266">
                  <c:v>1335</c:v>
                </c:pt>
                <c:pt idx="267">
                  <c:v>1340</c:v>
                </c:pt>
                <c:pt idx="268">
                  <c:v>1345</c:v>
                </c:pt>
                <c:pt idx="269">
                  <c:v>1350</c:v>
                </c:pt>
                <c:pt idx="270">
                  <c:v>1355</c:v>
                </c:pt>
                <c:pt idx="271">
                  <c:v>1360</c:v>
                </c:pt>
                <c:pt idx="272">
                  <c:v>1365</c:v>
                </c:pt>
                <c:pt idx="273">
                  <c:v>1370</c:v>
                </c:pt>
                <c:pt idx="274">
                  <c:v>1375</c:v>
                </c:pt>
                <c:pt idx="275">
                  <c:v>1380</c:v>
                </c:pt>
                <c:pt idx="276">
                  <c:v>1385</c:v>
                </c:pt>
                <c:pt idx="277">
                  <c:v>1390</c:v>
                </c:pt>
                <c:pt idx="278">
                  <c:v>1395</c:v>
                </c:pt>
                <c:pt idx="279">
                  <c:v>1400</c:v>
                </c:pt>
                <c:pt idx="280">
                  <c:v>1405</c:v>
                </c:pt>
                <c:pt idx="281">
                  <c:v>1410</c:v>
                </c:pt>
                <c:pt idx="282">
                  <c:v>1415</c:v>
                </c:pt>
                <c:pt idx="283">
                  <c:v>1420</c:v>
                </c:pt>
                <c:pt idx="284">
                  <c:v>1425</c:v>
                </c:pt>
                <c:pt idx="285">
                  <c:v>1430</c:v>
                </c:pt>
                <c:pt idx="286">
                  <c:v>1435</c:v>
                </c:pt>
                <c:pt idx="287">
                  <c:v>1440</c:v>
                </c:pt>
                <c:pt idx="288">
                  <c:v>1445</c:v>
                </c:pt>
                <c:pt idx="289">
                  <c:v>1450</c:v>
                </c:pt>
                <c:pt idx="290">
                  <c:v>1455</c:v>
                </c:pt>
                <c:pt idx="291">
                  <c:v>1460</c:v>
                </c:pt>
                <c:pt idx="292">
                  <c:v>1465</c:v>
                </c:pt>
                <c:pt idx="293">
                  <c:v>1470</c:v>
                </c:pt>
                <c:pt idx="294">
                  <c:v>1475</c:v>
                </c:pt>
                <c:pt idx="295">
                  <c:v>1480</c:v>
                </c:pt>
                <c:pt idx="296">
                  <c:v>1485</c:v>
                </c:pt>
                <c:pt idx="297">
                  <c:v>1490</c:v>
                </c:pt>
                <c:pt idx="298">
                  <c:v>1495</c:v>
                </c:pt>
                <c:pt idx="299">
                  <c:v>1500</c:v>
                </c:pt>
                <c:pt idx="300">
                  <c:v>1505</c:v>
                </c:pt>
                <c:pt idx="301">
                  <c:v>1510</c:v>
                </c:pt>
                <c:pt idx="302">
                  <c:v>1515</c:v>
                </c:pt>
                <c:pt idx="303">
                  <c:v>1520</c:v>
                </c:pt>
                <c:pt idx="304">
                  <c:v>1525</c:v>
                </c:pt>
                <c:pt idx="305">
                  <c:v>1530</c:v>
                </c:pt>
                <c:pt idx="306">
                  <c:v>1535</c:v>
                </c:pt>
                <c:pt idx="307">
                  <c:v>1540</c:v>
                </c:pt>
                <c:pt idx="308">
                  <c:v>1545</c:v>
                </c:pt>
                <c:pt idx="309">
                  <c:v>1550</c:v>
                </c:pt>
                <c:pt idx="310">
                  <c:v>1555</c:v>
                </c:pt>
                <c:pt idx="311">
                  <c:v>1560</c:v>
                </c:pt>
                <c:pt idx="312">
                  <c:v>1565</c:v>
                </c:pt>
                <c:pt idx="313">
                  <c:v>1570</c:v>
                </c:pt>
                <c:pt idx="314">
                  <c:v>1575</c:v>
                </c:pt>
                <c:pt idx="315">
                  <c:v>1580</c:v>
                </c:pt>
                <c:pt idx="316">
                  <c:v>1585</c:v>
                </c:pt>
                <c:pt idx="317">
                  <c:v>1590</c:v>
                </c:pt>
                <c:pt idx="318">
                  <c:v>1595</c:v>
                </c:pt>
                <c:pt idx="319">
                  <c:v>1600</c:v>
                </c:pt>
                <c:pt idx="320">
                  <c:v>1605</c:v>
                </c:pt>
                <c:pt idx="321">
                  <c:v>1610</c:v>
                </c:pt>
                <c:pt idx="322">
                  <c:v>1615</c:v>
                </c:pt>
                <c:pt idx="323">
                  <c:v>1620</c:v>
                </c:pt>
                <c:pt idx="324">
                  <c:v>1625</c:v>
                </c:pt>
                <c:pt idx="325">
                  <c:v>1630</c:v>
                </c:pt>
                <c:pt idx="326">
                  <c:v>1635</c:v>
                </c:pt>
                <c:pt idx="327">
                  <c:v>1640</c:v>
                </c:pt>
                <c:pt idx="328">
                  <c:v>1645</c:v>
                </c:pt>
                <c:pt idx="329">
                  <c:v>1650</c:v>
                </c:pt>
                <c:pt idx="330">
                  <c:v>1655</c:v>
                </c:pt>
                <c:pt idx="331">
                  <c:v>1660</c:v>
                </c:pt>
                <c:pt idx="332">
                  <c:v>1665</c:v>
                </c:pt>
                <c:pt idx="333">
                  <c:v>1670</c:v>
                </c:pt>
                <c:pt idx="334">
                  <c:v>1675</c:v>
                </c:pt>
                <c:pt idx="335">
                  <c:v>1680</c:v>
                </c:pt>
                <c:pt idx="336">
                  <c:v>1685</c:v>
                </c:pt>
                <c:pt idx="337">
                  <c:v>1690</c:v>
                </c:pt>
                <c:pt idx="338">
                  <c:v>1695</c:v>
                </c:pt>
                <c:pt idx="339">
                  <c:v>1700</c:v>
                </c:pt>
                <c:pt idx="340">
                  <c:v>1705</c:v>
                </c:pt>
                <c:pt idx="341">
                  <c:v>1710</c:v>
                </c:pt>
                <c:pt idx="342">
                  <c:v>1715</c:v>
                </c:pt>
                <c:pt idx="343">
                  <c:v>1720</c:v>
                </c:pt>
                <c:pt idx="344">
                  <c:v>1725</c:v>
                </c:pt>
                <c:pt idx="345">
                  <c:v>1730</c:v>
                </c:pt>
                <c:pt idx="346">
                  <c:v>1735</c:v>
                </c:pt>
                <c:pt idx="347">
                  <c:v>1740</c:v>
                </c:pt>
                <c:pt idx="348">
                  <c:v>1745</c:v>
                </c:pt>
                <c:pt idx="349">
                  <c:v>1750</c:v>
                </c:pt>
                <c:pt idx="350">
                  <c:v>1755</c:v>
                </c:pt>
                <c:pt idx="351">
                  <c:v>1760</c:v>
                </c:pt>
                <c:pt idx="352">
                  <c:v>1765</c:v>
                </c:pt>
                <c:pt idx="353">
                  <c:v>1770</c:v>
                </c:pt>
                <c:pt idx="354">
                  <c:v>1775</c:v>
                </c:pt>
                <c:pt idx="355">
                  <c:v>1780</c:v>
                </c:pt>
                <c:pt idx="356">
                  <c:v>1785</c:v>
                </c:pt>
                <c:pt idx="357">
                  <c:v>1790</c:v>
                </c:pt>
                <c:pt idx="358">
                  <c:v>1795</c:v>
                </c:pt>
                <c:pt idx="359">
                  <c:v>1800</c:v>
                </c:pt>
                <c:pt idx="360">
                  <c:v>1805</c:v>
                </c:pt>
                <c:pt idx="361">
                  <c:v>1810</c:v>
                </c:pt>
                <c:pt idx="362">
                  <c:v>1815</c:v>
                </c:pt>
                <c:pt idx="363">
                  <c:v>1820</c:v>
                </c:pt>
                <c:pt idx="364">
                  <c:v>1825</c:v>
                </c:pt>
                <c:pt idx="365">
                  <c:v>1830</c:v>
                </c:pt>
                <c:pt idx="366">
                  <c:v>1835</c:v>
                </c:pt>
                <c:pt idx="367">
                  <c:v>1840</c:v>
                </c:pt>
                <c:pt idx="368">
                  <c:v>1845</c:v>
                </c:pt>
                <c:pt idx="369">
                  <c:v>1850</c:v>
                </c:pt>
                <c:pt idx="370">
                  <c:v>1855</c:v>
                </c:pt>
                <c:pt idx="371">
                  <c:v>1860</c:v>
                </c:pt>
                <c:pt idx="372">
                  <c:v>1865</c:v>
                </c:pt>
                <c:pt idx="373">
                  <c:v>1870</c:v>
                </c:pt>
                <c:pt idx="374">
                  <c:v>1875</c:v>
                </c:pt>
                <c:pt idx="375">
                  <c:v>1880</c:v>
                </c:pt>
                <c:pt idx="376">
                  <c:v>1885</c:v>
                </c:pt>
                <c:pt idx="377">
                  <c:v>1890</c:v>
                </c:pt>
                <c:pt idx="378">
                  <c:v>1895</c:v>
                </c:pt>
                <c:pt idx="379">
                  <c:v>1900</c:v>
                </c:pt>
                <c:pt idx="380">
                  <c:v>1905</c:v>
                </c:pt>
                <c:pt idx="381">
                  <c:v>1910</c:v>
                </c:pt>
                <c:pt idx="382">
                  <c:v>1915</c:v>
                </c:pt>
                <c:pt idx="383">
                  <c:v>1920</c:v>
                </c:pt>
                <c:pt idx="384">
                  <c:v>1925</c:v>
                </c:pt>
                <c:pt idx="385">
                  <c:v>1930</c:v>
                </c:pt>
                <c:pt idx="386">
                  <c:v>1935</c:v>
                </c:pt>
                <c:pt idx="387">
                  <c:v>1940</c:v>
                </c:pt>
                <c:pt idx="388">
                  <c:v>1945</c:v>
                </c:pt>
                <c:pt idx="389">
                  <c:v>1950</c:v>
                </c:pt>
                <c:pt idx="390">
                  <c:v>1955</c:v>
                </c:pt>
                <c:pt idx="391">
                  <c:v>1960</c:v>
                </c:pt>
                <c:pt idx="392">
                  <c:v>1965</c:v>
                </c:pt>
                <c:pt idx="393">
                  <c:v>1970</c:v>
                </c:pt>
                <c:pt idx="394">
                  <c:v>1975</c:v>
                </c:pt>
                <c:pt idx="395">
                  <c:v>1980</c:v>
                </c:pt>
                <c:pt idx="396">
                  <c:v>1985</c:v>
                </c:pt>
                <c:pt idx="397">
                  <c:v>1990</c:v>
                </c:pt>
                <c:pt idx="398">
                  <c:v>1995</c:v>
                </c:pt>
                <c:pt idx="399">
                  <c:v>2000</c:v>
                </c:pt>
                <c:pt idx="400">
                  <c:v>2005</c:v>
                </c:pt>
                <c:pt idx="401">
                  <c:v>2010</c:v>
                </c:pt>
                <c:pt idx="402">
                  <c:v>2015</c:v>
                </c:pt>
                <c:pt idx="403">
                  <c:v>2020</c:v>
                </c:pt>
                <c:pt idx="404">
                  <c:v>2025</c:v>
                </c:pt>
                <c:pt idx="405">
                  <c:v>2030</c:v>
                </c:pt>
                <c:pt idx="406">
                  <c:v>2035</c:v>
                </c:pt>
                <c:pt idx="407">
                  <c:v>2040</c:v>
                </c:pt>
                <c:pt idx="408">
                  <c:v>2045</c:v>
                </c:pt>
                <c:pt idx="409">
                  <c:v>2050</c:v>
                </c:pt>
                <c:pt idx="410">
                  <c:v>2055</c:v>
                </c:pt>
                <c:pt idx="411">
                  <c:v>2060</c:v>
                </c:pt>
                <c:pt idx="412">
                  <c:v>2065</c:v>
                </c:pt>
                <c:pt idx="413">
                  <c:v>2070</c:v>
                </c:pt>
                <c:pt idx="414">
                  <c:v>2075</c:v>
                </c:pt>
                <c:pt idx="415">
                  <c:v>2080</c:v>
                </c:pt>
                <c:pt idx="416">
                  <c:v>2085</c:v>
                </c:pt>
                <c:pt idx="417">
                  <c:v>2090</c:v>
                </c:pt>
                <c:pt idx="418">
                  <c:v>2095</c:v>
                </c:pt>
                <c:pt idx="419">
                  <c:v>2100</c:v>
                </c:pt>
                <c:pt idx="420">
                  <c:v>2105</c:v>
                </c:pt>
                <c:pt idx="421">
                  <c:v>2110</c:v>
                </c:pt>
                <c:pt idx="422">
                  <c:v>2115</c:v>
                </c:pt>
                <c:pt idx="423">
                  <c:v>2120</c:v>
                </c:pt>
                <c:pt idx="424">
                  <c:v>2125</c:v>
                </c:pt>
                <c:pt idx="425">
                  <c:v>2130</c:v>
                </c:pt>
                <c:pt idx="426">
                  <c:v>2135</c:v>
                </c:pt>
                <c:pt idx="427">
                  <c:v>2140</c:v>
                </c:pt>
                <c:pt idx="428">
                  <c:v>2145</c:v>
                </c:pt>
                <c:pt idx="429">
                  <c:v>2150</c:v>
                </c:pt>
                <c:pt idx="430">
                  <c:v>2155</c:v>
                </c:pt>
                <c:pt idx="431">
                  <c:v>2160</c:v>
                </c:pt>
                <c:pt idx="432">
                  <c:v>2165</c:v>
                </c:pt>
                <c:pt idx="433">
                  <c:v>2170</c:v>
                </c:pt>
                <c:pt idx="434">
                  <c:v>2175</c:v>
                </c:pt>
                <c:pt idx="435">
                  <c:v>2180</c:v>
                </c:pt>
                <c:pt idx="436">
                  <c:v>2185</c:v>
                </c:pt>
                <c:pt idx="437">
                  <c:v>2190</c:v>
                </c:pt>
                <c:pt idx="438">
                  <c:v>2195</c:v>
                </c:pt>
                <c:pt idx="439">
                  <c:v>2200</c:v>
                </c:pt>
                <c:pt idx="440">
                  <c:v>2205</c:v>
                </c:pt>
                <c:pt idx="441">
                  <c:v>2210</c:v>
                </c:pt>
                <c:pt idx="442">
                  <c:v>2215</c:v>
                </c:pt>
                <c:pt idx="443">
                  <c:v>2220</c:v>
                </c:pt>
                <c:pt idx="444">
                  <c:v>2225</c:v>
                </c:pt>
                <c:pt idx="445">
                  <c:v>2230</c:v>
                </c:pt>
                <c:pt idx="446">
                  <c:v>2235</c:v>
                </c:pt>
                <c:pt idx="447">
                  <c:v>2240</c:v>
                </c:pt>
                <c:pt idx="448">
                  <c:v>2245</c:v>
                </c:pt>
                <c:pt idx="449">
                  <c:v>2250</c:v>
                </c:pt>
                <c:pt idx="450">
                  <c:v>2255</c:v>
                </c:pt>
                <c:pt idx="451">
                  <c:v>2260</c:v>
                </c:pt>
                <c:pt idx="452">
                  <c:v>2265</c:v>
                </c:pt>
                <c:pt idx="453">
                  <c:v>2270</c:v>
                </c:pt>
                <c:pt idx="454">
                  <c:v>2275</c:v>
                </c:pt>
                <c:pt idx="455">
                  <c:v>2280</c:v>
                </c:pt>
                <c:pt idx="456">
                  <c:v>2285</c:v>
                </c:pt>
                <c:pt idx="457">
                  <c:v>2290</c:v>
                </c:pt>
                <c:pt idx="458">
                  <c:v>2295</c:v>
                </c:pt>
                <c:pt idx="459">
                  <c:v>2300</c:v>
                </c:pt>
                <c:pt idx="460">
                  <c:v>2305</c:v>
                </c:pt>
                <c:pt idx="461">
                  <c:v>2310</c:v>
                </c:pt>
                <c:pt idx="462">
                  <c:v>2315</c:v>
                </c:pt>
                <c:pt idx="463">
                  <c:v>2320</c:v>
                </c:pt>
                <c:pt idx="464">
                  <c:v>2325</c:v>
                </c:pt>
                <c:pt idx="465">
                  <c:v>2330</c:v>
                </c:pt>
                <c:pt idx="466">
                  <c:v>2335</c:v>
                </c:pt>
                <c:pt idx="467">
                  <c:v>2340</c:v>
                </c:pt>
                <c:pt idx="468">
                  <c:v>2345</c:v>
                </c:pt>
                <c:pt idx="469">
                  <c:v>2350</c:v>
                </c:pt>
                <c:pt idx="470">
                  <c:v>2355</c:v>
                </c:pt>
                <c:pt idx="471">
                  <c:v>2360</c:v>
                </c:pt>
                <c:pt idx="472">
                  <c:v>2365</c:v>
                </c:pt>
                <c:pt idx="473">
                  <c:v>2370</c:v>
                </c:pt>
                <c:pt idx="474">
                  <c:v>2375</c:v>
                </c:pt>
                <c:pt idx="475">
                  <c:v>2380</c:v>
                </c:pt>
                <c:pt idx="476">
                  <c:v>2385</c:v>
                </c:pt>
                <c:pt idx="477">
                  <c:v>2390</c:v>
                </c:pt>
                <c:pt idx="478">
                  <c:v>2395</c:v>
                </c:pt>
                <c:pt idx="479">
                  <c:v>2400</c:v>
                </c:pt>
                <c:pt idx="480">
                  <c:v>2405</c:v>
                </c:pt>
                <c:pt idx="481">
                  <c:v>2410</c:v>
                </c:pt>
                <c:pt idx="482">
                  <c:v>2415</c:v>
                </c:pt>
                <c:pt idx="483">
                  <c:v>2420</c:v>
                </c:pt>
                <c:pt idx="484">
                  <c:v>2425</c:v>
                </c:pt>
                <c:pt idx="485">
                  <c:v>2430</c:v>
                </c:pt>
                <c:pt idx="486">
                  <c:v>2435</c:v>
                </c:pt>
                <c:pt idx="487">
                  <c:v>2440</c:v>
                </c:pt>
                <c:pt idx="488">
                  <c:v>2445</c:v>
                </c:pt>
                <c:pt idx="489">
                  <c:v>2450</c:v>
                </c:pt>
                <c:pt idx="490">
                  <c:v>2455</c:v>
                </c:pt>
                <c:pt idx="491">
                  <c:v>2460</c:v>
                </c:pt>
                <c:pt idx="492">
                  <c:v>2465</c:v>
                </c:pt>
                <c:pt idx="493">
                  <c:v>2470</c:v>
                </c:pt>
                <c:pt idx="494">
                  <c:v>2475</c:v>
                </c:pt>
                <c:pt idx="495">
                  <c:v>2480</c:v>
                </c:pt>
                <c:pt idx="496">
                  <c:v>2485</c:v>
                </c:pt>
                <c:pt idx="497">
                  <c:v>2490</c:v>
                </c:pt>
                <c:pt idx="498">
                  <c:v>2495</c:v>
                </c:pt>
                <c:pt idx="499">
                  <c:v>2500</c:v>
                </c:pt>
                <c:pt idx="500">
                  <c:v>2505</c:v>
                </c:pt>
                <c:pt idx="501">
                  <c:v>2510</c:v>
                </c:pt>
                <c:pt idx="502">
                  <c:v>2515</c:v>
                </c:pt>
                <c:pt idx="503">
                  <c:v>2520</c:v>
                </c:pt>
                <c:pt idx="504">
                  <c:v>2525</c:v>
                </c:pt>
                <c:pt idx="505">
                  <c:v>2530</c:v>
                </c:pt>
                <c:pt idx="506">
                  <c:v>2535</c:v>
                </c:pt>
                <c:pt idx="507">
                  <c:v>2540</c:v>
                </c:pt>
                <c:pt idx="508">
                  <c:v>2545</c:v>
                </c:pt>
                <c:pt idx="509">
                  <c:v>2550</c:v>
                </c:pt>
                <c:pt idx="510">
                  <c:v>2555</c:v>
                </c:pt>
                <c:pt idx="511">
                  <c:v>2560</c:v>
                </c:pt>
                <c:pt idx="512">
                  <c:v>2565</c:v>
                </c:pt>
                <c:pt idx="513">
                  <c:v>2570</c:v>
                </c:pt>
                <c:pt idx="514">
                  <c:v>2575</c:v>
                </c:pt>
                <c:pt idx="515">
                  <c:v>2580</c:v>
                </c:pt>
                <c:pt idx="516">
                  <c:v>2585</c:v>
                </c:pt>
                <c:pt idx="517">
                  <c:v>2590</c:v>
                </c:pt>
                <c:pt idx="518">
                  <c:v>2595</c:v>
                </c:pt>
                <c:pt idx="519">
                  <c:v>2600</c:v>
                </c:pt>
                <c:pt idx="520">
                  <c:v>2605</c:v>
                </c:pt>
                <c:pt idx="521">
                  <c:v>2610</c:v>
                </c:pt>
                <c:pt idx="522">
                  <c:v>2615</c:v>
                </c:pt>
                <c:pt idx="523">
                  <c:v>2620</c:v>
                </c:pt>
                <c:pt idx="524">
                  <c:v>2625</c:v>
                </c:pt>
                <c:pt idx="525">
                  <c:v>2630</c:v>
                </c:pt>
                <c:pt idx="526">
                  <c:v>2635</c:v>
                </c:pt>
                <c:pt idx="527">
                  <c:v>2640</c:v>
                </c:pt>
                <c:pt idx="528">
                  <c:v>2645</c:v>
                </c:pt>
                <c:pt idx="529">
                  <c:v>2650</c:v>
                </c:pt>
                <c:pt idx="530">
                  <c:v>2655</c:v>
                </c:pt>
                <c:pt idx="531">
                  <c:v>2660</c:v>
                </c:pt>
                <c:pt idx="532">
                  <c:v>2665</c:v>
                </c:pt>
                <c:pt idx="533">
                  <c:v>2670</c:v>
                </c:pt>
                <c:pt idx="534">
                  <c:v>2675</c:v>
                </c:pt>
                <c:pt idx="535">
                  <c:v>2680</c:v>
                </c:pt>
                <c:pt idx="536">
                  <c:v>2685</c:v>
                </c:pt>
                <c:pt idx="537">
                  <c:v>2690</c:v>
                </c:pt>
                <c:pt idx="538">
                  <c:v>2695</c:v>
                </c:pt>
                <c:pt idx="539">
                  <c:v>2700</c:v>
                </c:pt>
                <c:pt idx="540">
                  <c:v>2705</c:v>
                </c:pt>
                <c:pt idx="541">
                  <c:v>2710</c:v>
                </c:pt>
                <c:pt idx="542">
                  <c:v>2715</c:v>
                </c:pt>
                <c:pt idx="543">
                  <c:v>2720</c:v>
                </c:pt>
                <c:pt idx="544">
                  <c:v>2725</c:v>
                </c:pt>
                <c:pt idx="545">
                  <c:v>2730</c:v>
                </c:pt>
                <c:pt idx="546">
                  <c:v>2735</c:v>
                </c:pt>
                <c:pt idx="547">
                  <c:v>2740</c:v>
                </c:pt>
                <c:pt idx="548">
                  <c:v>2745</c:v>
                </c:pt>
                <c:pt idx="549">
                  <c:v>2750</c:v>
                </c:pt>
                <c:pt idx="550">
                  <c:v>2755</c:v>
                </c:pt>
                <c:pt idx="551">
                  <c:v>2760</c:v>
                </c:pt>
                <c:pt idx="552">
                  <c:v>2765</c:v>
                </c:pt>
                <c:pt idx="553">
                  <c:v>2770</c:v>
                </c:pt>
                <c:pt idx="554">
                  <c:v>2775</c:v>
                </c:pt>
                <c:pt idx="555">
                  <c:v>2780</c:v>
                </c:pt>
                <c:pt idx="556">
                  <c:v>2785</c:v>
                </c:pt>
                <c:pt idx="557">
                  <c:v>2790</c:v>
                </c:pt>
                <c:pt idx="558">
                  <c:v>2795</c:v>
                </c:pt>
                <c:pt idx="559">
                  <c:v>2800</c:v>
                </c:pt>
                <c:pt idx="560">
                  <c:v>2805</c:v>
                </c:pt>
                <c:pt idx="561">
                  <c:v>2810</c:v>
                </c:pt>
                <c:pt idx="562">
                  <c:v>2815</c:v>
                </c:pt>
                <c:pt idx="563">
                  <c:v>2820</c:v>
                </c:pt>
                <c:pt idx="564">
                  <c:v>2825</c:v>
                </c:pt>
                <c:pt idx="565">
                  <c:v>2830</c:v>
                </c:pt>
                <c:pt idx="566">
                  <c:v>2835</c:v>
                </c:pt>
                <c:pt idx="567">
                  <c:v>2840</c:v>
                </c:pt>
                <c:pt idx="568">
                  <c:v>2845</c:v>
                </c:pt>
                <c:pt idx="569">
                  <c:v>2850</c:v>
                </c:pt>
                <c:pt idx="570">
                  <c:v>2855</c:v>
                </c:pt>
                <c:pt idx="571">
                  <c:v>2860</c:v>
                </c:pt>
                <c:pt idx="572">
                  <c:v>2865</c:v>
                </c:pt>
                <c:pt idx="573">
                  <c:v>2870</c:v>
                </c:pt>
                <c:pt idx="574">
                  <c:v>2875</c:v>
                </c:pt>
                <c:pt idx="575">
                  <c:v>2880</c:v>
                </c:pt>
              </c:numCache>
            </c:numRef>
          </c:xVal>
          <c:yVal>
            <c:numRef>
              <c:f>'MM 25deg C'!$M$18:$M$593</c:f>
              <c:numCache>
                <c:formatCode>0.0_)</c:formatCode>
                <c:ptCount val="576"/>
                <c:pt idx="0">
                  <c:v>89.9</c:v>
                </c:pt>
                <c:pt idx="1">
                  <c:v>88.1</c:v>
                </c:pt>
                <c:pt idx="2">
                  <c:v>83</c:v>
                </c:pt>
                <c:pt idx="3">
                  <c:v>71.2</c:v>
                </c:pt>
                <c:pt idx="4">
                  <c:v>50.5</c:v>
                </c:pt>
                <c:pt idx="5">
                  <c:v>43.8</c:v>
                </c:pt>
                <c:pt idx="6">
                  <c:v>40.700000000000003</c:v>
                </c:pt>
                <c:pt idx="7">
                  <c:v>38.799999999999997</c:v>
                </c:pt>
                <c:pt idx="8">
                  <c:v>37.1</c:v>
                </c:pt>
                <c:pt idx="9">
                  <c:v>35.9</c:v>
                </c:pt>
                <c:pt idx="10">
                  <c:v>35.299999999999997</c:v>
                </c:pt>
                <c:pt idx="11">
                  <c:v>34.799999999999997</c:v>
                </c:pt>
                <c:pt idx="12">
                  <c:v>33.799999999999997</c:v>
                </c:pt>
                <c:pt idx="13">
                  <c:v>32.1</c:v>
                </c:pt>
                <c:pt idx="14">
                  <c:v>30.6</c:v>
                </c:pt>
                <c:pt idx="15">
                  <c:v>29.8</c:v>
                </c:pt>
                <c:pt idx="16">
                  <c:v>29.4</c:v>
                </c:pt>
                <c:pt idx="17">
                  <c:v>29</c:v>
                </c:pt>
                <c:pt idx="18">
                  <c:v>28.7</c:v>
                </c:pt>
                <c:pt idx="19">
                  <c:v>28.4</c:v>
                </c:pt>
                <c:pt idx="20">
                  <c:v>28.1</c:v>
                </c:pt>
                <c:pt idx="21">
                  <c:v>27.3</c:v>
                </c:pt>
                <c:pt idx="22">
                  <c:v>3.55</c:v>
                </c:pt>
                <c:pt idx="23">
                  <c:v>0.64700000000000002</c:v>
                </c:pt>
                <c:pt idx="24">
                  <c:v>0.245</c:v>
                </c:pt>
                <c:pt idx="25">
                  <c:v>0.16600000000000001</c:v>
                </c:pt>
                <c:pt idx="26">
                  <c:v>0.124</c:v>
                </c:pt>
                <c:pt idx="27">
                  <c:v>9.6600000000000005E-2</c:v>
                </c:pt>
                <c:pt idx="28">
                  <c:v>7.7100000000000002E-2</c:v>
                </c:pt>
                <c:pt idx="29">
                  <c:v>6.3100000000000003E-2</c:v>
                </c:pt>
                <c:pt idx="30">
                  <c:v>5.1999999999999998E-2</c:v>
                </c:pt>
                <c:pt idx="31">
                  <c:v>4.24E-2</c:v>
                </c:pt>
                <c:pt idx="32">
                  <c:v>3.44E-2</c:v>
                </c:pt>
                <c:pt idx="33">
                  <c:v>2.8000000000000001E-2</c:v>
                </c:pt>
                <c:pt idx="34">
                  <c:v>2.0199999999999999E-2</c:v>
                </c:pt>
                <c:pt idx="35">
                  <c:v>9.41E-3</c:v>
                </c:pt>
                <c:pt idx="36">
                  <c:v>3.3800000000000002E-3</c:v>
                </c:pt>
                <c:pt idx="37">
                  <c:v>1.0200000000000001E-3</c:v>
                </c:pt>
                <c:pt idx="38">
                  <c:v>2.4600000000000002E-4</c:v>
                </c:pt>
                <c:pt idx="39">
                  <c:v>7.5799999999999999E-5</c:v>
                </c:pt>
                <c:pt idx="40">
                  <c:v>2.1100000000000001E-5</c:v>
                </c:pt>
                <c:pt idx="41">
                  <c:v>6.8700000000000003E-6</c:v>
                </c:pt>
                <c:pt idx="42">
                  <c:v>2.3099999999999999E-6</c:v>
                </c:pt>
                <c:pt idx="43">
                  <c:v>7.5300000000000003E-7</c:v>
                </c:pt>
                <c:pt idx="44">
                  <c:v>2.6399999999999998E-7</c:v>
                </c:pt>
                <c:pt idx="45">
                  <c:v>9.4400000000000004E-5</c:v>
                </c:pt>
                <c:pt idx="46">
                  <c:v>81</c:v>
                </c:pt>
                <c:pt idx="47">
                  <c:v>83.1</c:v>
                </c:pt>
                <c:pt idx="48">
                  <c:v>81.400000000000006</c:v>
                </c:pt>
                <c:pt idx="49">
                  <c:v>74.7</c:v>
                </c:pt>
                <c:pt idx="50">
                  <c:v>59.7</c:v>
                </c:pt>
                <c:pt idx="51">
                  <c:v>38.6</c:v>
                </c:pt>
                <c:pt idx="52">
                  <c:v>34.9</c:v>
                </c:pt>
                <c:pt idx="53">
                  <c:v>32.9</c:v>
                </c:pt>
                <c:pt idx="54">
                  <c:v>31.2</c:v>
                </c:pt>
                <c:pt idx="55">
                  <c:v>30.1</c:v>
                </c:pt>
                <c:pt idx="56">
                  <c:v>29.3</c:v>
                </c:pt>
                <c:pt idx="57">
                  <c:v>28.3</c:v>
                </c:pt>
                <c:pt idx="58">
                  <c:v>26.9</c:v>
                </c:pt>
                <c:pt idx="59">
                  <c:v>25.8</c:v>
                </c:pt>
                <c:pt idx="60">
                  <c:v>25.2</c:v>
                </c:pt>
                <c:pt idx="61">
                  <c:v>24.9</c:v>
                </c:pt>
                <c:pt idx="62">
                  <c:v>24.8</c:v>
                </c:pt>
                <c:pt idx="63">
                  <c:v>24.6</c:v>
                </c:pt>
                <c:pt idx="64">
                  <c:v>24.5</c:v>
                </c:pt>
                <c:pt idx="65">
                  <c:v>24.4</c:v>
                </c:pt>
                <c:pt idx="66">
                  <c:v>24.3</c:v>
                </c:pt>
                <c:pt idx="67">
                  <c:v>24.2</c:v>
                </c:pt>
                <c:pt idx="68">
                  <c:v>24.1</c:v>
                </c:pt>
                <c:pt idx="69">
                  <c:v>23.3</c:v>
                </c:pt>
                <c:pt idx="70">
                  <c:v>0.78300000000000003</c:v>
                </c:pt>
                <c:pt idx="71">
                  <c:v>0.214</c:v>
                </c:pt>
                <c:pt idx="72">
                  <c:v>0.161</c:v>
                </c:pt>
                <c:pt idx="73">
                  <c:v>0.121</c:v>
                </c:pt>
                <c:pt idx="74">
                  <c:v>9.35E-2</c:v>
                </c:pt>
                <c:pt idx="75">
                  <c:v>7.3899999999999993E-2</c:v>
                </c:pt>
                <c:pt idx="76">
                  <c:v>5.9700000000000003E-2</c:v>
                </c:pt>
                <c:pt idx="77">
                  <c:v>4.9299999999999997E-2</c:v>
                </c:pt>
                <c:pt idx="78">
                  <c:v>4.0599999999999997E-2</c:v>
                </c:pt>
                <c:pt idx="79">
                  <c:v>3.2500000000000001E-2</c:v>
                </c:pt>
                <c:pt idx="80">
                  <c:v>2.5600000000000001E-2</c:v>
                </c:pt>
                <c:pt idx="81">
                  <c:v>1.47E-2</c:v>
                </c:pt>
                <c:pt idx="82">
                  <c:v>6.0099999999999997E-3</c:v>
                </c:pt>
                <c:pt idx="83">
                  <c:v>1.97E-3</c:v>
                </c:pt>
                <c:pt idx="84">
                  <c:v>5.71E-4</c:v>
                </c:pt>
                <c:pt idx="85">
                  <c:v>1.54E-4</c:v>
                </c:pt>
                <c:pt idx="86">
                  <c:v>4.1E-5</c:v>
                </c:pt>
                <c:pt idx="87">
                  <c:v>9.7899999999999994E-6</c:v>
                </c:pt>
                <c:pt idx="88">
                  <c:v>1.77E-6</c:v>
                </c:pt>
                <c:pt idx="89">
                  <c:v>4.0999999999999999E-7</c:v>
                </c:pt>
                <c:pt idx="90">
                  <c:v>8.6999999999999998E-8</c:v>
                </c:pt>
                <c:pt idx="91">
                  <c:v>1.5399999999999999E-8</c:v>
                </c:pt>
                <c:pt idx="92">
                  <c:v>5.45E-9</c:v>
                </c:pt>
                <c:pt idx="93">
                  <c:v>9.4300000000000002E-5</c:v>
                </c:pt>
                <c:pt idx="94">
                  <c:v>80.900000000000006</c:v>
                </c:pt>
                <c:pt idx="95">
                  <c:v>83.2</c:v>
                </c:pt>
                <c:pt idx="96">
                  <c:v>81.900000000000006</c:v>
                </c:pt>
                <c:pt idx="97">
                  <c:v>76.5</c:v>
                </c:pt>
                <c:pt idx="98">
                  <c:v>64.599999999999994</c:v>
                </c:pt>
                <c:pt idx="99">
                  <c:v>44.8</c:v>
                </c:pt>
                <c:pt idx="100">
                  <c:v>40.4</c:v>
                </c:pt>
                <c:pt idx="101">
                  <c:v>38.200000000000003</c:v>
                </c:pt>
                <c:pt idx="102">
                  <c:v>36.6</c:v>
                </c:pt>
                <c:pt idx="103">
                  <c:v>35.700000000000003</c:v>
                </c:pt>
                <c:pt idx="104">
                  <c:v>35.1</c:v>
                </c:pt>
                <c:pt idx="105">
                  <c:v>34.5</c:v>
                </c:pt>
                <c:pt idx="106">
                  <c:v>33.299999999999997</c:v>
                </c:pt>
                <c:pt idx="107">
                  <c:v>32.299999999999997</c:v>
                </c:pt>
                <c:pt idx="108">
                  <c:v>31.8</c:v>
                </c:pt>
                <c:pt idx="109">
                  <c:v>31.6</c:v>
                </c:pt>
                <c:pt idx="110">
                  <c:v>31.4</c:v>
                </c:pt>
                <c:pt idx="111">
                  <c:v>31.4</c:v>
                </c:pt>
                <c:pt idx="112">
                  <c:v>31.3</c:v>
                </c:pt>
                <c:pt idx="113">
                  <c:v>31.2</c:v>
                </c:pt>
                <c:pt idx="114">
                  <c:v>31.1</c:v>
                </c:pt>
                <c:pt idx="115">
                  <c:v>31.1</c:v>
                </c:pt>
                <c:pt idx="116">
                  <c:v>31</c:v>
                </c:pt>
                <c:pt idx="117">
                  <c:v>30.4</c:v>
                </c:pt>
                <c:pt idx="118">
                  <c:v>5.0199999999999996</c:v>
                </c:pt>
                <c:pt idx="119">
                  <c:v>1.1200000000000001</c:v>
                </c:pt>
                <c:pt idx="120">
                  <c:v>0.41299999999999998</c:v>
                </c:pt>
                <c:pt idx="121">
                  <c:v>0.217</c:v>
                </c:pt>
                <c:pt idx="122">
                  <c:v>0.153</c:v>
                </c:pt>
                <c:pt idx="123">
                  <c:v>0.11700000000000001</c:v>
                </c:pt>
                <c:pt idx="124">
                  <c:v>9.3399999999999997E-2</c:v>
                </c:pt>
                <c:pt idx="125">
                  <c:v>7.6799999999999993E-2</c:v>
                </c:pt>
                <c:pt idx="126">
                  <c:v>6.4299999999999996E-2</c:v>
                </c:pt>
                <c:pt idx="127">
                  <c:v>5.3900000000000003E-2</c:v>
                </c:pt>
                <c:pt idx="128">
                  <c:v>4.5499999999999999E-2</c:v>
                </c:pt>
                <c:pt idx="129">
                  <c:v>3.8600000000000002E-2</c:v>
                </c:pt>
                <c:pt idx="130">
                  <c:v>3.3099999999999997E-2</c:v>
                </c:pt>
                <c:pt idx="131">
                  <c:v>2.81E-2</c:v>
                </c:pt>
                <c:pt idx="132">
                  <c:v>1.4999999999999999E-2</c:v>
                </c:pt>
                <c:pt idx="133">
                  <c:v>1.58E-3</c:v>
                </c:pt>
                <c:pt idx="134">
                  <c:v>1.34E-4</c:v>
                </c:pt>
                <c:pt idx="135">
                  <c:v>1.22E-5</c:v>
                </c:pt>
                <c:pt idx="136">
                  <c:v>9.95E-7</c:v>
                </c:pt>
                <c:pt idx="137">
                  <c:v>7.4600000000000006E-8</c:v>
                </c:pt>
                <c:pt idx="138">
                  <c:v>4.7699999999999999E-9</c:v>
                </c:pt>
                <c:pt idx="139">
                  <c:v>4.8999999999999996E-10</c:v>
                </c:pt>
                <c:pt idx="140">
                  <c:v>0</c:v>
                </c:pt>
                <c:pt idx="141">
                  <c:v>1E-4</c:v>
                </c:pt>
                <c:pt idx="142">
                  <c:v>86.6</c:v>
                </c:pt>
                <c:pt idx="143">
                  <c:v>91.1</c:v>
                </c:pt>
                <c:pt idx="144">
                  <c:v>92.6</c:v>
                </c:pt>
                <c:pt idx="145">
                  <c:v>92.2</c:v>
                </c:pt>
                <c:pt idx="146">
                  <c:v>90</c:v>
                </c:pt>
                <c:pt idx="147">
                  <c:v>85.2</c:v>
                </c:pt>
                <c:pt idx="148">
                  <c:v>73.7</c:v>
                </c:pt>
                <c:pt idx="149">
                  <c:v>56.2</c:v>
                </c:pt>
                <c:pt idx="150">
                  <c:v>49.2</c:v>
                </c:pt>
                <c:pt idx="151">
                  <c:v>45.4</c:v>
                </c:pt>
                <c:pt idx="152">
                  <c:v>43.3</c:v>
                </c:pt>
                <c:pt idx="153">
                  <c:v>41.6</c:v>
                </c:pt>
                <c:pt idx="154">
                  <c:v>40.200000000000003</c:v>
                </c:pt>
                <c:pt idx="155">
                  <c:v>39.299999999999997</c:v>
                </c:pt>
                <c:pt idx="156">
                  <c:v>38.9</c:v>
                </c:pt>
                <c:pt idx="157">
                  <c:v>38.6</c:v>
                </c:pt>
                <c:pt idx="158">
                  <c:v>37.9</c:v>
                </c:pt>
                <c:pt idx="159">
                  <c:v>36.4</c:v>
                </c:pt>
                <c:pt idx="160">
                  <c:v>34.700000000000003</c:v>
                </c:pt>
                <c:pt idx="161">
                  <c:v>33.700000000000003</c:v>
                </c:pt>
                <c:pt idx="162">
                  <c:v>33.299999999999997</c:v>
                </c:pt>
                <c:pt idx="163">
                  <c:v>32.9</c:v>
                </c:pt>
                <c:pt idx="164">
                  <c:v>32.700000000000003</c:v>
                </c:pt>
                <c:pt idx="165">
                  <c:v>31.9</c:v>
                </c:pt>
                <c:pt idx="166">
                  <c:v>6.41</c:v>
                </c:pt>
                <c:pt idx="167">
                  <c:v>1.48</c:v>
                </c:pt>
                <c:pt idx="168">
                  <c:v>0.498</c:v>
                </c:pt>
                <c:pt idx="169">
                  <c:v>0.221</c:v>
                </c:pt>
                <c:pt idx="170">
                  <c:v>0.13400000000000001</c:v>
                </c:pt>
                <c:pt idx="171">
                  <c:v>9.6500000000000002E-2</c:v>
                </c:pt>
                <c:pt idx="172">
                  <c:v>7.4300000000000005E-2</c:v>
                </c:pt>
                <c:pt idx="173">
                  <c:v>5.9400000000000001E-2</c:v>
                </c:pt>
                <c:pt idx="174">
                  <c:v>4.8599999999999997E-2</c:v>
                </c:pt>
                <c:pt idx="175">
                  <c:v>3.9899999999999998E-2</c:v>
                </c:pt>
                <c:pt idx="176">
                  <c:v>3.3000000000000002E-2</c:v>
                </c:pt>
                <c:pt idx="177">
                  <c:v>2.75E-2</c:v>
                </c:pt>
                <c:pt idx="178">
                  <c:v>2.3E-2</c:v>
                </c:pt>
                <c:pt idx="179">
                  <c:v>1.9300000000000001E-2</c:v>
                </c:pt>
                <c:pt idx="180">
                  <c:v>1.5800000000000002E-2</c:v>
                </c:pt>
                <c:pt idx="181">
                  <c:v>6.7400000000000003E-3</c:v>
                </c:pt>
                <c:pt idx="182">
                  <c:v>8.7600000000000004E-4</c:v>
                </c:pt>
                <c:pt idx="183">
                  <c:v>9.3300000000000005E-5</c:v>
                </c:pt>
                <c:pt idx="184">
                  <c:v>1.0699999999999999E-5</c:v>
                </c:pt>
                <c:pt idx="185">
                  <c:v>1.24E-6</c:v>
                </c:pt>
                <c:pt idx="186">
                  <c:v>1.54E-7</c:v>
                </c:pt>
                <c:pt idx="187">
                  <c:v>1.92E-8</c:v>
                </c:pt>
                <c:pt idx="188">
                  <c:v>2.5800000000000002E-9</c:v>
                </c:pt>
                <c:pt idx="189">
                  <c:v>1.02E-4</c:v>
                </c:pt>
                <c:pt idx="190">
                  <c:v>86.6</c:v>
                </c:pt>
                <c:pt idx="191">
                  <c:v>91</c:v>
                </c:pt>
                <c:pt idx="192">
                  <c:v>92.4</c:v>
                </c:pt>
                <c:pt idx="193">
                  <c:v>91.7</c:v>
                </c:pt>
                <c:pt idx="194">
                  <c:v>89</c:v>
                </c:pt>
                <c:pt idx="195">
                  <c:v>83</c:v>
                </c:pt>
                <c:pt idx="196">
                  <c:v>64</c:v>
                </c:pt>
                <c:pt idx="197">
                  <c:v>52.4</c:v>
                </c:pt>
                <c:pt idx="198">
                  <c:v>46.3</c:v>
                </c:pt>
                <c:pt idx="199">
                  <c:v>43.5</c:v>
                </c:pt>
                <c:pt idx="200">
                  <c:v>41.7</c:v>
                </c:pt>
                <c:pt idx="201">
                  <c:v>40</c:v>
                </c:pt>
                <c:pt idx="202">
                  <c:v>38.799999999999997</c:v>
                </c:pt>
                <c:pt idx="203">
                  <c:v>38.1</c:v>
                </c:pt>
                <c:pt idx="204">
                  <c:v>37.799999999999997</c:v>
                </c:pt>
                <c:pt idx="205">
                  <c:v>37.299999999999997</c:v>
                </c:pt>
                <c:pt idx="206">
                  <c:v>36.299999999999997</c:v>
                </c:pt>
                <c:pt idx="207">
                  <c:v>34.5</c:v>
                </c:pt>
                <c:pt idx="208">
                  <c:v>32.9</c:v>
                </c:pt>
                <c:pt idx="209">
                  <c:v>32.1</c:v>
                </c:pt>
                <c:pt idx="210">
                  <c:v>31.8</c:v>
                </c:pt>
                <c:pt idx="211">
                  <c:v>31.4</c:v>
                </c:pt>
                <c:pt idx="212">
                  <c:v>31.1</c:v>
                </c:pt>
                <c:pt idx="213">
                  <c:v>30.3</c:v>
                </c:pt>
                <c:pt idx="214">
                  <c:v>5.42</c:v>
                </c:pt>
                <c:pt idx="215">
                  <c:v>1.2</c:v>
                </c:pt>
                <c:pt idx="216">
                  <c:v>0.41799999999999998</c:v>
                </c:pt>
                <c:pt idx="217">
                  <c:v>0.21199999999999999</c:v>
                </c:pt>
                <c:pt idx="218">
                  <c:v>0.14799999999999999</c:v>
                </c:pt>
                <c:pt idx="219">
                  <c:v>0.113</c:v>
                </c:pt>
                <c:pt idx="220">
                  <c:v>8.9399999999999993E-2</c:v>
                </c:pt>
                <c:pt idx="221">
                  <c:v>7.3300000000000004E-2</c:v>
                </c:pt>
                <c:pt idx="222">
                  <c:v>6.1100000000000002E-2</c:v>
                </c:pt>
                <c:pt idx="223">
                  <c:v>5.0999999999999997E-2</c:v>
                </c:pt>
                <c:pt idx="224">
                  <c:v>4.2799999999999998E-2</c:v>
                </c:pt>
                <c:pt idx="225">
                  <c:v>3.6200000000000003E-2</c:v>
                </c:pt>
                <c:pt idx="226">
                  <c:v>3.0800000000000001E-2</c:v>
                </c:pt>
                <c:pt idx="227">
                  <c:v>2.5999999999999999E-2</c:v>
                </c:pt>
                <c:pt idx="228">
                  <c:v>1.2500000000000001E-2</c:v>
                </c:pt>
                <c:pt idx="229">
                  <c:v>1.23E-3</c:v>
                </c:pt>
                <c:pt idx="230">
                  <c:v>1.02E-4</c:v>
                </c:pt>
                <c:pt idx="231">
                  <c:v>7.5000000000000002E-6</c:v>
                </c:pt>
                <c:pt idx="232">
                  <c:v>8.4E-7</c:v>
                </c:pt>
                <c:pt idx="233">
                  <c:v>6.5600000000000005E-8</c:v>
                </c:pt>
                <c:pt idx="234">
                  <c:v>7.8299999999999996E-9</c:v>
                </c:pt>
                <c:pt idx="235">
                  <c:v>8.7899999999999996E-10</c:v>
                </c:pt>
                <c:pt idx="236">
                  <c:v>1.27E-10</c:v>
                </c:pt>
                <c:pt idx="237">
                  <c:v>1.02E-4</c:v>
                </c:pt>
                <c:pt idx="238">
                  <c:v>86.6</c:v>
                </c:pt>
                <c:pt idx="239">
                  <c:v>90.9</c:v>
                </c:pt>
                <c:pt idx="240">
                  <c:v>92.1</c:v>
                </c:pt>
                <c:pt idx="241">
                  <c:v>91.3</c:v>
                </c:pt>
                <c:pt idx="242">
                  <c:v>88.2</c:v>
                </c:pt>
                <c:pt idx="243">
                  <c:v>81.3</c:v>
                </c:pt>
                <c:pt idx="244">
                  <c:v>59.4</c:v>
                </c:pt>
                <c:pt idx="245">
                  <c:v>51.6</c:v>
                </c:pt>
                <c:pt idx="246">
                  <c:v>45.9</c:v>
                </c:pt>
                <c:pt idx="247">
                  <c:v>43.3</c:v>
                </c:pt>
                <c:pt idx="248">
                  <c:v>41.4</c:v>
                </c:pt>
                <c:pt idx="249">
                  <c:v>39.700000000000003</c:v>
                </c:pt>
                <c:pt idx="250">
                  <c:v>38.700000000000003</c:v>
                </c:pt>
                <c:pt idx="251">
                  <c:v>38.1</c:v>
                </c:pt>
                <c:pt idx="252">
                  <c:v>37.799999999999997</c:v>
                </c:pt>
                <c:pt idx="253">
                  <c:v>37.1</c:v>
                </c:pt>
                <c:pt idx="254">
                  <c:v>35.6</c:v>
                </c:pt>
                <c:pt idx="255">
                  <c:v>33.799999999999997</c:v>
                </c:pt>
                <c:pt idx="256">
                  <c:v>32.799999999999997</c:v>
                </c:pt>
                <c:pt idx="257">
                  <c:v>32.4</c:v>
                </c:pt>
                <c:pt idx="258">
                  <c:v>32.1</c:v>
                </c:pt>
                <c:pt idx="259">
                  <c:v>31.8</c:v>
                </c:pt>
                <c:pt idx="260">
                  <c:v>31.6</c:v>
                </c:pt>
                <c:pt idx="261">
                  <c:v>30.8</c:v>
                </c:pt>
                <c:pt idx="262">
                  <c:v>5.72</c:v>
                </c:pt>
                <c:pt idx="263">
                  <c:v>1.29</c:v>
                </c:pt>
                <c:pt idx="264">
                  <c:v>0.441</c:v>
                </c:pt>
                <c:pt idx="265">
                  <c:v>0.21099999999999999</c:v>
                </c:pt>
                <c:pt idx="266">
                  <c:v>0.14199999999999999</c:v>
                </c:pt>
                <c:pt idx="267">
                  <c:v>0.106</c:v>
                </c:pt>
                <c:pt idx="268">
                  <c:v>8.3199999999999996E-2</c:v>
                </c:pt>
                <c:pt idx="269">
                  <c:v>6.7400000000000002E-2</c:v>
                </c:pt>
                <c:pt idx="270">
                  <c:v>5.5500000000000001E-2</c:v>
                </c:pt>
                <c:pt idx="271">
                  <c:v>4.5699999999999998E-2</c:v>
                </c:pt>
                <c:pt idx="272">
                  <c:v>3.7699999999999997E-2</c:v>
                </c:pt>
                <c:pt idx="273">
                  <c:v>3.1300000000000001E-2</c:v>
                </c:pt>
                <c:pt idx="274">
                  <c:v>2.6100000000000002E-2</c:v>
                </c:pt>
                <c:pt idx="275">
                  <c:v>2.1600000000000001E-2</c:v>
                </c:pt>
                <c:pt idx="276">
                  <c:v>1.15E-2</c:v>
                </c:pt>
                <c:pt idx="277">
                  <c:v>2.47E-3</c:v>
                </c:pt>
                <c:pt idx="278">
                  <c:v>4.2099999999999999E-4</c:v>
                </c:pt>
                <c:pt idx="279">
                  <c:v>6.7100000000000005E-5</c:v>
                </c:pt>
                <c:pt idx="280">
                  <c:v>1.2099999999999999E-5</c:v>
                </c:pt>
                <c:pt idx="281">
                  <c:v>2.17E-6</c:v>
                </c:pt>
                <c:pt idx="282">
                  <c:v>4.27E-7</c:v>
                </c:pt>
                <c:pt idx="283">
                  <c:v>5.6400000000000002E-8</c:v>
                </c:pt>
                <c:pt idx="284">
                  <c:v>1.0600000000000001E-8</c:v>
                </c:pt>
                <c:pt idx="285">
                  <c:v>1.02E-4</c:v>
                </c:pt>
                <c:pt idx="286">
                  <c:v>85.3</c:v>
                </c:pt>
                <c:pt idx="287">
                  <c:v>89.2</c:v>
                </c:pt>
                <c:pt idx="288">
                  <c:v>89.8</c:v>
                </c:pt>
                <c:pt idx="289">
                  <c:v>88.1</c:v>
                </c:pt>
                <c:pt idx="290">
                  <c:v>83</c:v>
                </c:pt>
                <c:pt idx="291">
                  <c:v>71.3</c:v>
                </c:pt>
                <c:pt idx="292">
                  <c:v>50.4</c:v>
                </c:pt>
                <c:pt idx="293">
                  <c:v>43.8</c:v>
                </c:pt>
                <c:pt idx="294">
                  <c:v>40.700000000000003</c:v>
                </c:pt>
                <c:pt idx="295">
                  <c:v>38.799999999999997</c:v>
                </c:pt>
                <c:pt idx="296">
                  <c:v>37</c:v>
                </c:pt>
                <c:pt idx="297">
                  <c:v>35.9</c:v>
                </c:pt>
                <c:pt idx="298">
                  <c:v>35.299999999999997</c:v>
                </c:pt>
                <c:pt idx="299">
                  <c:v>34.799999999999997</c:v>
                </c:pt>
                <c:pt idx="300">
                  <c:v>33.799999999999997</c:v>
                </c:pt>
                <c:pt idx="301">
                  <c:v>32.1</c:v>
                </c:pt>
                <c:pt idx="302">
                  <c:v>30.6</c:v>
                </c:pt>
                <c:pt idx="303">
                  <c:v>29.8</c:v>
                </c:pt>
                <c:pt idx="304">
                  <c:v>29.4</c:v>
                </c:pt>
                <c:pt idx="305">
                  <c:v>29</c:v>
                </c:pt>
                <c:pt idx="306">
                  <c:v>28.7</c:v>
                </c:pt>
                <c:pt idx="307">
                  <c:v>28.4</c:v>
                </c:pt>
                <c:pt idx="308">
                  <c:v>28.1</c:v>
                </c:pt>
                <c:pt idx="309">
                  <c:v>27.3</c:v>
                </c:pt>
                <c:pt idx="310">
                  <c:v>3.54</c:v>
                </c:pt>
                <c:pt idx="311">
                  <c:v>0.64800000000000002</c:v>
                </c:pt>
                <c:pt idx="312">
                  <c:v>0.246</c:v>
                </c:pt>
                <c:pt idx="313">
                  <c:v>0.16600000000000001</c:v>
                </c:pt>
                <c:pt idx="314">
                  <c:v>0.124</c:v>
                </c:pt>
                <c:pt idx="315">
                  <c:v>9.6600000000000005E-2</c:v>
                </c:pt>
                <c:pt idx="316">
                  <c:v>7.7100000000000002E-2</c:v>
                </c:pt>
                <c:pt idx="317">
                  <c:v>6.3100000000000003E-2</c:v>
                </c:pt>
                <c:pt idx="318">
                  <c:v>5.21E-2</c:v>
                </c:pt>
                <c:pt idx="319">
                  <c:v>4.24E-2</c:v>
                </c:pt>
                <c:pt idx="320">
                  <c:v>3.44E-2</c:v>
                </c:pt>
                <c:pt idx="321">
                  <c:v>2.8000000000000001E-2</c:v>
                </c:pt>
                <c:pt idx="322">
                  <c:v>2.0199999999999999E-2</c:v>
                </c:pt>
                <c:pt idx="323">
                  <c:v>9.2599999999999991E-3</c:v>
                </c:pt>
                <c:pt idx="324">
                  <c:v>3.2399999999999998E-3</c:v>
                </c:pt>
                <c:pt idx="325">
                  <c:v>1.01E-3</c:v>
                </c:pt>
                <c:pt idx="326">
                  <c:v>3.0899999999999998E-4</c:v>
                </c:pt>
                <c:pt idx="327">
                  <c:v>9.8599999999999998E-5</c:v>
                </c:pt>
                <c:pt idx="328">
                  <c:v>3.1399999999999998E-5</c:v>
                </c:pt>
                <c:pt idx="329">
                  <c:v>1.0000000000000001E-5</c:v>
                </c:pt>
                <c:pt idx="330">
                  <c:v>3.1300000000000001E-6</c:v>
                </c:pt>
                <c:pt idx="331">
                  <c:v>1.08E-6</c:v>
                </c:pt>
                <c:pt idx="332">
                  <c:v>3.72E-7</c:v>
                </c:pt>
                <c:pt idx="333">
                  <c:v>9.87E-5</c:v>
                </c:pt>
                <c:pt idx="334">
                  <c:v>80.900000000000006</c:v>
                </c:pt>
                <c:pt idx="335">
                  <c:v>83.1</c:v>
                </c:pt>
                <c:pt idx="336">
                  <c:v>81.400000000000006</c:v>
                </c:pt>
                <c:pt idx="337">
                  <c:v>74.7</c:v>
                </c:pt>
                <c:pt idx="338">
                  <c:v>59.8</c:v>
                </c:pt>
                <c:pt idx="339">
                  <c:v>38.6</c:v>
                </c:pt>
                <c:pt idx="340">
                  <c:v>34.9</c:v>
                </c:pt>
                <c:pt idx="341">
                  <c:v>32.9</c:v>
                </c:pt>
                <c:pt idx="342">
                  <c:v>31.2</c:v>
                </c:pt>
                <c:pt idx="343">
                  <c:v>30.1</c:v>
                </c:pt>
                <c:pt idx="344">
                  <c:v>29.3</c:v>
                </c:pt>
                <c:pt idx="345">
                  <c:v>28.3</c:v>
                </c:pt>
                <c:pt idx="346">
                  <c:v>26.9</c:v>
                </c:pt>
                <c:pt idx="347">
                  <c:v>25.8</c:v>
                </c:pt>
                <c:pt idx="348">
                  <c:v>25.2</c:v>
                </c:pt>
                <c:pt idx="349">
                  <c:v>24.9</c:v>
                </c:pt>
                <c:pt idx="350">
                  <c:v>24.7</c:v>
                </c:pt>
                <c:pt idx="351">
                  <c:v>24.6</c:v>
                </c:pt>
                <c:pt idx="352">
                  <c:v>24.5</c:v>
                </c:pt>
                <c:pt idx="353">
                  <c:v>24.4</c:v>
                </c:pt>
                <c:pt idx="354">
                  <c:v>24.3</c:v>
                </c:pt>
                <c:pt idx="355">
                  <c:v>24.2</c:v>
                </c:pt>
                <c:pt idx="356">
                  <c:v>24.1</c:v>
                </c:pt>
                <c:pt idx="357">
                  <c:v>23.3</c:v>
                </c:pt>
                <c:pt idx="358">
                  <c:v>0.78400000000000003</c:v>
                </c:pt>
                <c:pt idx="359">
                  <c:v>0.214</c:v>
                </c:pt>
                <c:pt idx="360">
                  <c:v>0.161</c:v>
                </c:pt>
                <c:pt idx="361">
                  <c:v>0.121</c:v>
                </c:pt>
                <c:pt idx="362">
                  <c:v>9.35E-2</c:v>
                </c:pt>
                <c:pt idx="363">
                  <c:v>7.3800000000000004E-2</c:v>
                </c:pt>
                <c:pt idx="364">
                  <c:v>5.9700000000000003E-2</c:v>
                </c:pt>
                <c:pt idx="365">
                  <c:v>4.9299999999999997E-2</c:v>
                </c:pt>
                <c:pt idx="366">
                  <c:v>4.0599999999999997E-2</c:v>
                </c:pt>
                <c:pt idx="367">
                  <c:v>3.2500000000000001E-2</c:v>
                </c:pt>
                <c:pt idx="368">
                  <c:v>2.5600000000000001E-2</c:v>
                </c:pt>
                <c:pt idx="369">
                  <c:v>1.46E-2</c:v>
                </c:pt>
                <c:pt idx="370">
                  <c:v>5.8799999999999998E-3</c:v>
                </c:pt>
                <c:pt idx="371">
                  <c:v>1.81E-3</c:v>
                </c:pt>
                <c:pt idx="372">
                  <c:v>5.3799999999999996E-4</c:v>
                </c:pt>
                <c:pt idx="373">
                  <c:v>1.46E-4</c:v>
                </c:pt>
                <c:pt idx="374">
                  <c:v>3.8600000000000003E-5</c:v>
                </c:pt>
                <c:pt idx="375">
                  <c:v>9.55E-6</c:v>
                </c:pt>
                <c:pt idx="376">
                  <c:v>2.4200000000000001E-6</c:v>
                </c:pt>
                <c:pt idx="377">
                  <c:v>4.0200000000000003E-7</c:v>
                </c:pt>
                <c:pt idx="378">
                  <c:v>9.5999999999999999E-8</c:v>
                </c:pt>
                <c:pt idx="379">
                  <c:v>2.37E-8</c:v>
                </c:pt>
                <c:pt idx="380">
                  <c:v>6.9299999999999999E-9</c:v>
                </c:pt>
                <c:pt idx="381">
                  <c:v>9.8300000000000004E-5</c:v>
                </c:pt>
                <c:pt idx="382">
                  <c:v>80.8</c:v>
                </c:pt>
                <c:pt idx="383">
                  <c:v>83.2</c:v>
                </c:pt>
                <c:pt idx="384">
                  <c:v>81.900000000000006</c:v>
                </c:pt>
                <c:pt idx="385">
                  <c:v>76.5</c:v>
                </c:pt>
                <c:pt idx="386">
                  <c:v>64.599999999999994</c:v>
                </c:pt>
                <c:pt idx="387">
                  <c:v>44.8</c:v>
                </c:pt>
                <c:pt idx="388">
                  <c:v>40.4</c:v>
                </c:pt>
                <c:pt idx="389">
                  <c:v>38.1</c:v>
                </c:pt>
                <c:pt idx="390">
                  <c:v>36.6</c:v>
                </c:pt>
                <c:pt idx="391">
                  <c:v>35.700000000000003</c:v>
                </c:pt>
                <c:pt idx="392">
                  <c:v>35.1</c:v>
                </c:pt>
                <c:pt idx="393">
                  <c:v>34.4</c:v>
                </c:pt>
                <c:pt idx="394">
                  <c:v>33.299999999999997</c:v>
                </c:pt>
                <c:pt idx="395">
                  <c:v>32.299999999999997</c:v>
                </c:pt>
                <c:pt idx="396">
                  <c:v>31.8</c:v>
                </c:pt>
                <c:pt idx="397">
                  <c:v>31.6</c:v>
                </c:pt>
                <c:pt idx="398">
                  <c:v>31.4</c:v>
                </c:pt>
                <c:pt idx="399">
                  <c:v>31.4</c:v>
                </c:pt>
                <c:pt idx="400">
                  <c:v>31.3</c:v>
                </c:pt>
                <c:pt idx="401">
                  <c:v>31.2</c:v>
                </c:pt>
                <c:pt idx="402">
                  <c:v>31.1</c:v>
                </c:pt>
                <c:pt idx="403">
                  <c:v>31.1</c:v>
                </c:pt>
                <c:pt idx="404">
                  <c:v>31</c:v>
                </c:pt>
                <c:pt idx="405">
                  <c:v>30.3</c:v>
                </c:pt>
                <c:pt idx="406">
                  <c:v>5.01</c:v>
                </c:pt>
                <c:pt idx="407">
                  <c:v>1.1200000000000001</c:v>
                </c:pt>
                <c:pt idx="408">
                  <c:v>0.41199999999999998</c:v>
                </c:pt>
                <c:pt idx="409">
                  <c:v>0.217</c:v>
                </c:pt>
                <c:pt idx="410">
                  <c:v>0.153</c:v>
                </c:pt>
                <c:pt idx="411">
                  <c:v>0.11700000000000001</c:v>
                </c:pt>
                <c:pt idx="412">
                  <c:v>9.3299999999999994E-2</c:v>
                </c:pt>
                <c:pt idx="413">
                  <c:v>7.6700000000000004E-2</c:v>
                </c:pt>
                <c:pt idx="414">
                  <c:v>6.4199999999999993E-2</c:v>
                </c:pt>
                <c:pt idx="415">
                  <c:v>5.3900000000000003E-2</c:v>
                </c:pt>
                <c:pt idx="416">
                  <c:v>4.5499999999999999E-2</c:v>
                </c:pt>
                <c:pt idx="417">
                  <c:v>3.8600000000000002E-2</c:v>
                </c:pt>
                <c:pt idx="418">
                  <c:v>3.3000000000000002E-2</c:v>
                </c:pt>
                <c:pt idx="419">
                  <c:v>2.81E-2</c:v>
                </c:pt>
                <c:pt idx="420">
                  <c:v>1.54E-2</c:v>
                </c:pt>
                <c:pt idx="421">
                  <c:v>1.7700000000000001E-3</c:v>
                </c:pt>
                <c:pt idx="422">
                  <c:v>1.36E-4</c:v>
                </c:pt>
                <c:pt idx="423">
                  <c:v>1.27E-5</c:v>
                </c:pt>
                <c:pt idx="424">
                  <c:v>1.08E-6</c:v>
                </c:pt>
                <c:pt idx="425">
                  <c:v>9.0299999999999995E-8</c:v>
                </c:pt>
                <c:pt idx="426">
                  <c:v>4.8900000000000003E-9</c:v>
                </c:pt>
                <c:pt idx="427">
                  <c:v>4.9900000000000003E-10</c:v>
                </c:pt>
                <c:pt idx="428">
                  <c:v>0</c:v>
                </c:pt>
                <c:pt idx="429">
                  <c:v>1.05E-4</c:v>
                </c:pt>
                <c:pt idx="430">
                  <c:v>86.6</c:v>
                </c:pt>
                <c:pt idx="431">
                  <c:v>91.1</c:v>
                </c:pt>
                <c:pt idx="432">
                  <c:v>92.5</c:v>
                </c:pt>
                <c:pt idx="433">
                  <c:v>92.1</c:v>
                </c:pt>
                <c:pt idx="434">
                  <c:v>89.9</c:v>
                </c:pt>
                <c:pt idx="435">
                  <c:v>85.1</c:v>
                </c:pt>
                <c:pt idx="436">
                  <c:v>73.7</c:v>
                </c:pt>
                <c:pt idx="437">
                  <c:v>56.2</c:v>
                </c:pt>
                <c:pt idx="438">
                  <c:v>49.2</c:v>
                </c:pt>
                <c:pt idx="439">
                  <c:v>45.4</c:v>
                </c:pt>
                <c:pt idx="440">
                  <c:v>43.3</c:v>
                </c:pt>
                <c:pt idx="441">
                  <c:v>41.6</c:v>
                </c:pt>
                <c:pt idx="442">
                  <c:v>40.200000000000003</c:v>
                </c:pt>
                <c:pt idx="443">
                  <c:v>39.299999999999997</c:v>
                </c:pt>
                <c:pt idx="444">
                  <c:v>38.9</c:v>
                </c:pt>
                <c:pt idx="445">
                  <c:v>38.6</c:v>
                </c:pt>
                <c:pt idx="446">
                  <c:v>37.9</c:v>
                </c:pt>
                <c:pt idx="447">
                  <c:v>36.4</c:v>
                </c:pt>
                <c:pt idx="448">
                  <c:v>34.6</c:v>
                </c:pt>
                <c:pt idx="449">
                  <c:v>33.700000000000003</c:v>
                </c:pt>
                <c:pt idx="450">
                  <c:v>33.299999999999997</c:v>
                </c:pt>
                <c:pt idx="451">
                  <c:v>32.9</c:v>
                </c:pt>
                <c:pt idx="452">
                  <c:v>32.700000000000003</c:v>
                </c:pt>
                <c:pt idx="453">
                  <c:v>31.9</c:v>
                </c:pt>
                <c:pt idx="454">
                  <c:v>6.42</c:v>
                </c:pt>
                <c:pt idx="455">
                  <c:v>1.49</c:v>
                </c:pt>
                <c:pt idx="456">
                  <c:v>0.499</c:v>
                </c:pt>
                <c:pt idx="457">
                  <c:v>0.221</c:v>
                </c:pt>
                <c:pt idx="458">
                  <c:v>0.13300000000000001</c:v>
                </c:pt>
                <c:pt idx="459">
                  <c:v>9.6000000000000002E-2</c:v>
                </c:pt>
                <c:pt idx="460">
                  <c:v>7.3899999999999993E-2</c:v>
                </c:pt>
                <c:pt idx="461">
                  <c:v>5.91E-2</c:v>
                </c:pt>
                <c:pt idx="462">
                  <c:v>4.8300000000000003E-2</c:v>
                </c:pt>
                <c:pt idx="463">
                  <c:v>3.9699999999999999E-2</c:v>
                </c:pt>
                <c:pt idx="464">
                  <c:v>3.2800000000000003E-2</c:v>
                </c:pt>
                <c:pt idx="465">
                  <c:v>2.7300000000000001E-2</c:v>
                </c:pt>
                <c:pt idx="466">
                  <c:v>2.2800000000000001E-2</c:v>
                </c:pt>
                <c:pt idx="467">
                  <c:v>1.9199999999999998E-2</c:v>
                </c:pt>
                <c:pt idx="468">
                  <c:v>1.5699999999999999E-2</c:v>
                </c:pt>
                <c:pt idx="469">
                  <c:v>7.1300000000000001E-3</c:v>
                </c:pt>
                <c:pt idx="470">
                  <c:v>8.8500000000000004E-4</c:v>
                </c:pt>
                <c:pt idx="471">
                  <c:v>1.06E-4</c:v>
                </c:pt>
                <c:pt idx="472">
                  <c:v>1.2E-5</c:v>
                </c:pt>
                <c:pt idx="473">
                  <c:v>1.4500000000000001E-6</c:v>
                </c:pt>
                <c:pt idx="474">
                  <c:v>1.7700000000000001E-7</c:v>
                </c:pt>
                <c:pt idx="475">
                  <c:v>2.0199999999999999E-8</c:v>
                </c:pt>
                <c:pt idx="476">
                  <c:v>2.3699999999999999E-9</c:v>
                </c:pt>
                <c:pt idx="477">
                  <c:v>1.06E-4</c:v>
                </c:pt>
                <c:pt idx="478">
                  <c:v>86.6</c:v>
                </c:pt>
                <c:pt idx="479">
                  <c:v>91</c:v>
                </c:pt>
                <c:pt idx="480">
                  <c:v>92.3</c:v>
                </c:pt>
                <c:pt idx="481">
                  <c:v>91.7</c:v>
                </c:pt>
                <c:pt idx="482">
                  <c:v>89</c:v>
                </c:pt>
                <c:pt idx="483">
                  <c:v>83</c:v>
                </c:pt>
                <c:pt idx="484">
                  <c:v>64.3</c:v>
                </c:pt>
                <c:pt idx="485">
                  <c:v>52.4</c:v>
                </c:pt>
                <c:pt idx="486">
                  <c:v>46.3</c:v>
                </c:pt>
                <c:pt idx="487">
                  <c:v>43.5</c:v>
                </c:pt>
                <c:pt idx="488">
                  <c:v>41.7</c:v>
                </c:pt>
                <c:pt idx="489">
                  <c:v>40</c:v>
                </c:pt>
                <c:pt idx="490">
                  <c:v>38.799999999999997</c:v>
                </c:pt>
                <c:pt idx="491">
                  <c:v>38.1</c:v>
                </c:pt>
                <c:pt idx="492">
                  <c:v>37.799999999999997</c:v>
                </c:pt>
                <c:pt idx="493">
                  <c:v>37.299999999999997</c:v>
                </c:pt>
                <c:pt idx="494">
                  <c:v>36.299999999999997</c:v>
                </c:pt>
                <c:pt idx="495">
                  <c:v>34.5</c:v>
                </c:pt>
                <c:pt idx="496">
                  <c:v>32.9</c:v>
                </c:pt>
                <c:pt idx="497">
                  <c:v>32.1</c:v>
                </c:pt>
                <c:pt idx="498">
                  <c:v>31.8</c:v>
                </c:pt>
                <c:pt idx="499">
                  <c:v>31.4</c:v>
                </c:pt>
                <c:pt idx="500">
                  <c:v>31.1</c:v>
                </c:pt>
                <c:pt idx="501">
                  <c:v>30.3</c:v>
                </c:pt>
                <c:pt idx="502">
                  <c:v>5.42</c:v>
                </c:pt>
                <c:pt idx="503">
                  <c:v>1.21</c:v>
                </c:pt>
                <c:pt idx="504">
                  <c:v>0.42199999999999999</c:v>
                </c:pt>
                <c:pt idx="505">
                  <c:v>0.21299999999999999</c:v>
                </c:pt>
                <c:pt idx="506">
                  <c:v>0.14799999999999999</c:v>
                </c:pt>
                <c:pt idx="507">
                  <c:v>0.113</c:v>
                </c:pt>
                <c:pt idx="508">
                  <c:v>8.9599999999999999E-2</c:v>
                </c:pt>
                <c:pt idx="509">
                  <c:v>7.3400000000000007E-2</c:v>
                </c:pt>
                <c:pt idx="510">
                  <c:v>6.1199999999999997E-2</c:v>
                </c:pt>
                <c:pt idx="511">
                  <c:v>5.11E-2</c:v>
                </c:pt>
                <c:pt idx="512">
                  <c:v>4.2900000000000001E-2</c:v>
                </c:pt>
                <c:pt idx="513">
                  <c:v>3.6200000000000003E-2</c:v>
                </c:pt>
                <c:pt idx="514">
                  <c:v>3.09E-2</c:v>
                </c:pt>
                <c:pt idx="515">
                  <c:v>2.6100000000000002E-2</c:v>
                </c:pt>
                <c:pt idx="516">
                  <c:v>1.24E-2</c:v>
                </c:pt>
                <c:pt idx="517">
                  <c:v>1.7600000000000001E-3</c:v>
                </c:pt>
                <c:pt idx="518">
                  <c:v>1.93E-4</c:v>
                </c:pt>
                <c:pt idx="519">
                  <c:v>2.2900000000000001E-5</c:v>
                </c:pt>
                <c:pt idx="520">
                  <c:v>2.5299999999999999E-6</c:v>
                </c:pt>
                <c:pt idx="521">
                  <c:v>1.72E-7</c:v>
                </c:pt>
                <c:pt idx="522">
                  <c:v>2.0500000000000002E-8</c:v>
                </c:pt>
                <c:pt idx="523">
                  <c:v>2.28E-9</c:v>
                </c:pt>
                <c:pt idx="524">
                  <c:v>2.3300000000000002E-10</c:v>
                </c:pt>
                <c:pt idx="525">
                  <c:v>1.07E-4</c:v>
                </c:pt>
                <c:pt idx="526">
                  <c:v>86.6</c:v>
                </c:pt>
                <c:pt idx="527">
                  <c:v>90.9</c:v>
                </c:pt>
                <c:pt idx="528">
                  <c:v>92.1</c:v>
                </c:pt>
                <c:pt idx="529">
                  <c:v>91.3</c:v>
                </c:pt>
                <c:pt idx="530">
                  <c:v>88.2</c:v>
                </c:pt>
                <c:pt idx="531">
                  <c:v>81.3</c:v>
                </c:pt>
                <c:pt idx="532">
                  <c:v>59.4</c:v>
                </c:pt>
                <c:pt idx="533">
                  <c:v>51.6</c:v>
                </c:pt>
                <c:pt idx="534">
                  <c:v>45.9</c:v>
                </c:pt>
                <c:pt idx="535">
                  <c:v>43.2</c:v>
                </c:pt>
                <c:pt idx="536">
                  <c:v>41.4</c:v>
                </c:pt>
                <c:pt idx="537">
                  <c:v>39.700000000000003</c:v>
                </c:pt>
                <c:pt idx="538">
                  <c:v>38.700000000000003</c:v>
                </c:pt>
                <c:pt idx="539">
                  <c:v>38.1</c:v>
                </c:pt>
                <c:pt idx="540">
                  <c:v>37.799999999999997</c:v>
                </c:pt>
                <c:pt idx="541">
                  <c:v>37.1</c:v>
                </c:pt>
                <c:pt idx="542">
                  <c:v>35.5</c:v>
                </c:pt>
                <c:pt idx="543">
                  <c:v>33.799999999999997</c:v>
                </c:pt>
                <c:pt idx="544">
                  <c:v>32.799999999999997</c:v>
                </c:pt>
                <c:pt idx="545">
                  <c:v>32.4</c:v>
                </c:pt>
                <c:pt idx="546">
                  <c:v>32.1</c:v>
                </c:pt>
                <c:pt idx="547">
                  <c:v>31.8</c:v>
                </c:pt>
                <c:pt idx="548">
                  <c:v>31.6</c:v>
                </c:pt>
                <c:pt idx="549">
                  <c:v>30.8</c:v>
                </c:pt>
                <c:pt idx="550">
                  <c:v>5.71</c:v>
                </c:pt>
                <c:pt idx="551">
                  <c:v>1.28</c:v>
                </c:pt>
                <c:pt idx="552">
                  <c:v>0.44</c:v>
                </c:pt>
                <c:pt idx="553">
                  <c:v>0.21099999999999999</c:v>
                </c:pt>
                <c:pt idx="554">
                  <c:v>0.14199999999999999</c:v>
                </c:pt>
                <c:pt idx="555">
                  <c:v>0.106</c:v>
                </c:pt>
                <c:pt idx="556">
                  <c:v>8.3199999999999996E-2</c:v>
                </c:pt>
                <c:pt idx="557">
                  <c:v>6.7299999999999999E-2</c:v>
                </c:pt>
                <c:pt idx="558">
                  <c:v>5.5500000000000001E-2</c:v>
                </c:pt>
                <c:pt idx="559">
                  <c:v>4.5699999999999998E-2</c:v>
                </c:pt>
                <c:pt idx="560">
                  <c:v>3.7699999999999997E-2</c:v>
                </c:pt>
                <c:pt idx="561">
                  <c:v>3.1300000000000001E-2</c:v>
                </c:pt>
                <c:pt idx="562">
                  <c:v>2.6100000000000002E-2</c:v>
                </c:pt>
                <c:pt idx="563">
                  <c:v>2.1600000000000001E-2</c:v>
                </c:pt>
                <c:pt idx="564">
                  <c:v>1.11E-2</c:v>
                </c:pt>
                <c:pt idx="565">
                  <c:v>2.0200000000000001E-3</c:v>
                </c:pt>
                <c:pt idx="566">
                  <c:v>3.0800000000000001E-4</c:v>
                </c:pt>
                <c:pt idx="567">
                  <c:v>5.41E-5</c:v>
                </c:pt>
                <c:pt idx="568">
                  <c:v>8.1200000000000002E-6</c:v>
                </c:pt>
                <c:pt idx="569">
                  <c:v>1.4899999999999999E-6</c:v>
                </c:pt>
                <c:pt idx="570">
                  <c:v>2.7799999999999997E-7</c:v>
                </c:pt>
                <c:pt idx="571">
                  <c:v>5.2399999999999999E-8</c:v>
                </c:pt>
                <c:pt idx="572">
                  <c:v>9.87E-9</c:v>
                </c:pt>
                <c:pt idx="573">
                  <c:v>1.06E-4</c:v>
                </c:pt>
                <c:pt idx="574">
                  <c:v>85.3</c:v>
                </c:pt>
                <c:pt idx="575">
                  <c:v>85.3</c:v>
                </c:pt>
              </c:numCache>
            </c:numRef>
          </c:yVal>
          <c:smooth val="1"/>
          <c:extLst>
            <c:ext xmlns:c16="http://schemas.microsoft.com/office/drawing/2014/chart" uri="{C3380CC4-5D6E-409C-BE32-E72D297353CC}">
              <c16:uniqueId val="{00000001-4C2B-48AF-A1F9-0960E068803C}"/>
            </c:ext>
          </c:extLst>
        </c:ser>
        <c:ser>
          <c:idx val="4"/>
          <c:order val="2"/>
          <c:tx>
            <c:v>MM 25 degC (1mg/L DO)</c:v>
          </c:tx>
          <c:spPr>
            <a:ln w="19050" cap="rnd">
              <a:solidFill>
                <a:schemeClr val="accent5"/>
              </a:solidFill>
              <a:round/>
            </a:ln>
            <a:effectLst/>
          </c:spPr>
          <c:marker>
            <c:symbol val="none"/>
          </c:marker>
          <c:xVal>
            <c:numRef>
              <c:f>'MM 25deg C - 1mgL DO '!$B$18:$B$593</c:f>
              <c:numCache>
                <c:formatCode>General</c:formatCode>
                <c:ptCount val="576"/>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pt idx="20">
                  <c:v>105</c:v>
                </c:pt>
                <c:pt idx="21">
                  <c:v>110</c:v>
                </c:pt>
                <c:pt idx="22">
                  <c:v>115</c:v>
                </c:pt>
                <c:pt idx="23">
                  <c:v>120</c:v>
                </c:pt>
                <c:pt idx="24">
                  <c:v>125</c:v>
                </c:pt>
                <c:pt idx="25">
                  <c:v>130</c:v>
                </c:pt>
                <c:pt idx="26">
                  <c:v>135</c:v>
                </c:pt>
                <c:pt idx="27">
                  <c:v>140</c:v>
                </c:pt>
                <c:pt idx="28">
                  <c:v>145</c:v>
                </c:pt>
                <c:pt idx="29">
                  <c:v>150</c:v>
                </c:pt>
                <c:pt idx="30">
                  <c:v>155</c:v>
                </c:pt>
                <c:pt idx="31">
                  <c:v>160</c:v>
                </c:pt>
                <c:pt idx="32">
                  <c:v>165</c:v>
                </c:pt>
                <c:pt idx="33">
                  <c:v>170</c:v>
                </c:pt>
                <c:pt idx="34">
                  <c:v>175</c:v>
                </c:pt>
                <c:pt idx="35">
                  <c:v>180</c:v>
                </c:pt>
                <c:pt idx="36">
                  <c:v>185</c:v>
                </c:pt>
                <c:pt idx="37">
                  <c:v>190</c:v>
                </c:pt>
                <c:pt idx="38">
                  <c:v>195</c:v>
                </c:pt>
                <c:pt idx="39">
                  <c:v>200</c:v>
                </c:pt>
                <c:pt idx="40">
                  <c:v>205</c:v>
                </c:pt>
                <c:pt idx="41">
                  <c:v>210</c:v>
                </c:pt>
                <c:pt idx="42">
                  <c:v>215</c:v>
                </c:pt>
                <c:pt idx="43">
                  <c:v>220</c:v>
                </c:pt>
                <c:pt idx="44">
                  <c:v>225</c:v>
                </c:pt>
                <c:pt idx="45">
                  <c:v>230</c:v>
                </c:pt>
                <c:pt idx="46">
                  <c:v>235</c:v>
                </c:pt>
                <c:pt idx="47">
                  <c:v>240</c:v>
                </c:pt>
                <c:pt idx="48">
                  <c:v>245</c:v>
                </c:pt>
                <c:pt idx="49">
                  <c:v>250</c:v>
                </c:pt>
                <c:pt idx="50">
                  <c:v>255</c:v>
                </c:pt>
                <c:pt idx="51">
                  <c:v>260</c:v>
                </c:pt>
                <c:pt idx="52">
                  <c:v>265</c:v>
                </c:pt>
                <c:pt idx="53">
                  <c:v>270</c:v>
                </c:pt>
                <c:pt idx="54">
                  <c:v>275</c:v>
                </c:pt>
                <c:pt idx="55">
                  <c:v>280</c:v>
                </c:pt>
                <c:pt idx="56">
                  <c:v>285</c:v>
                </c:pt>
                <c:pt idx="57">
                  <c:v>290</c:v>
                </c:pt>
                <c:pt idx="58">
                  <c:v>295</c:v>
                </c:pt>
                <c:pt idx="59">
                  <c:v>300</c:v>
                </c:pt>
                <c:pt idx="60">
                  <c:v>305</c:v>
                </c:pt>
                <c:pt idx="61">
                  <c:v>310</c:v>
                </c:pt>
                <c:pt idx="62">
                  <c:v>315</c:v>
                </c:pt>
                <c:pt idx="63">
                  <c:v>320</c:v>
                </c:pt>
                <c:pt idx="64">
                  <c:v>325</c:v>
                </c:pt>
                <c:pt idx="65">
                  <c:v>330</c:v>
                </c:pt>
                <c:pt idx="66">
                  <c:v>335</c:v>
                </c:pt>
                <c:pt idx="67">
                  <c:v>340</c:v>
                </c:pt>
                <c:pt idx="68">
                  <c:v>345</c:v>
                </c:pt>
                <c:pt idx="69">
                  <c:v>350</c:v>
                </c:pt>
                <c:pt idx="70">
                  <c:v>355</c:v>
                </c:pt>
                <c:pt idx="71">
                  <c:v>360</c:v>
                </c:pt>
                <c:pt idx="72">
                  <c:v>365</c:v>
                </c:pt>
                <c:pt idx="73">
                  <c:v>370</c:v>
                </c:pt>
                <c:pt idx="74">
                  <c:v>375</c:v>
                </c:pt>
                <c:pt idx="75">
                  <c:v>380</c:v>
                </c:pt>
                <c:pt idx="76">
                  <c:v>385</c:v>
                </c:pt>
                <c:pt idx="77">
                  <c:v>390</c:v>
                </c:pt>
                <c:pt idx="78">
                  <c:v>395</c:v>
                </c:pt>
                <c:pt idx="79">
                  <c:v>400</c:v>
                </c:pt>
                <c:pt idx="80">
                  <c:v>405</c:v>
                </c:pt>
                <c:pt idx="81">
                  <c:v>410</c:v>
                </c:pt>
                <c:pt idx="82">
                  <c:v>415</c:v>
                </c:pt>
                <c:pt idx="83">
                  <c:v>420</c:v>
                </c:pt>
                <c:pt idx="84">
                  <c:v>425</c:v>
                </c:pt>
                <c:pt idx="85">
                  <c:v>430</c:v>
                </c:pt>
                <c:pt idx="86">
                  <c:v>435</c:v>
                </c:pt>
                <c:pt idx="87">
                  <c:v>440</c:v>
                </c:pt>
                <c:pt idx="88">
                  <c:v>445</c:v>
                </c:pt>
                <c:pt idx="89">
                  <c:v>450</c:v>
                </c:pt>
                <c:pt idx="90">
                  <c:v>455</c:v>
                </c:pt>
                <c:pt idx="91">
                  <c:v>460</c:v>
                </c:pt>
                <c:pt idx="92">
                  <c:v>465</c:v>
                </c:pt>
                <c:pt idx="93">
                  <c:v>470</c:v>
                </c:pt>
                <c:pt idx="94">
                  <c:v>475</c:v>
                </c:pt>
                <c:pt idx="95">
                  <c:v>480</c:v>
                </c:pt>
                <c:pt idx="96">
                  <c:v>485</c:v>
                </c:pt>
                <c:pt idx="97">
                  <c:v>490</c:v>
                </c:pt>
                <c:pt idx="98">
                  <c:v>495</c:v>
                </c:pt>
                <c:pt idx="99">
                  <c:v>500</c:v>
                </c:pt>
                <c:pt idx="100">
                  <c:v>505</c:v>
                </c:pt>
                <c:pt idx="101">
                  <c:v>510</c:v>
                </c:pt>
                <c:pt idx="102">
                  <c:v>515</c:v>
                </c:pt>
                <c:pt idx="103">
                  <c:v>520</c:v>
                </c:pt>
                <c:pt idx="104">
                  <c:v>525</c:v>
                </c:pt>
                <c:pt idx="105">
                  <c:v>530</c:v>
                </c:pt>
                <c:pt idx="106">
                  <c:v>535</c:v>
                </c:pt>
                <c:pt idx="107">
                  <c:v>540</c:v>
                </c:pt>
                <c:pt idx="108">
                  <c:v>545</c:v>
                </c:pt>
                <c:pt idx="109">
                  <c:v>550</c:v>
                </c:pt>
                <c:pt idx="110">
                  <c:v>555</c:v>
                </c:pt>
                <c:pt idx="111">
                  <c:v>560</c:v>
                </c:pt>
                <c:pt idx="112">
                  <c:v>565</c:v>
                </c:pt>
                <c:pt idx="113">
                  <c:v>570</c:v>
                </c:pt>
                <c:pt idx="114">
                  <c:v>575</c:v>
                </c:pt>
                <c:pt idx="115">
                  <c:v>580</c:v>
                </c:pt>
                <c:pt idx="116">
                  <c:v>585</c:v>
                </c:pt>
                <c:pt idx="117">
                  <c:v>590</c:v>
                </c:pt>
                <c:pt idx="118">
                  <c:v>595</c:v>
                </c:pt>
                <c:pt idx="119">
                  <c:v>600</c:v>
                </c:pt>
                <c:pt idx="120">
                  <c:v>605</c:v>
                </c:pt>
                <c:pt idx="121">
                  <c:v>610</c:v>
                </c:pt>
                <c:pt idx="122">
                  <c:v>615</c:v>
                </c:pt>
                <c:pt idx="123">
                  <c:v>620</c:v>
                </c:pt>
                <c:pt idx="124">
                  <c:v>625</c:v>
                </c:pt>
                <c:pt idx="125">
                  <c:v>630</c:v>
                </c:pt>
                <c:pt idx="126">
                  <c:v>635</c:v>
                </c:pt>
                <c:pt idx="127">
                  <c:v>640</c:v>
                </c:pt>
                <c:pt idx="128">
                  <c:v>645</c:v>
                </c:pt>
                <c:pt idx="129">
                  <c:v>650</c:v>
                </c:pt>
                <c:pt idx="130">
                  <c:v>655</c:v>
                </c:pt>
                <c:pt idx="131">
                  <c:v>660</c:v>
                </c:pt>
                <c:pt idx="132">
                  <c:v>665</c:v>
                </c:pt>
                <c:pt idx="133">
                  <c:v>670</c:v>
                </c:pt>
                <c:pt idx="134">
                  <c:v>675</c:v>
                </c:pt>
                <c:pt idx="135">
                  <c:v>680</c:v>
                </c:pt>
                <c:pt idx="136">
                  <c:v>685</c:v>
                </c:pt>
                <c:pt idx="137">
                  <c:v>690</c:v>
                </c:pt>
                <c:pt idx="138">
                  <c:v>695</c:v>
                </c:pt>
                <c:pt idx="139">
                  <c:v>700</c:v>
                </c:pt>
                <c:pt idx="140">
                  <c:v>705</c:v>
                </c:pt>
                <c:pt idx="141">
                  <c:v>710</c:v>
                </c:pt>
                <c:pt idx="142">
                  <c:v>715</c:v>
                </c:pt>
                <c:pt idx="143">
                  <c:v>720</c:v>
                </c:pt>
                <c:pt idx="144">
                  <c:v>725</c:v>
                </c:pt>
                <c:pt idx="145">
                  <c:v>730</c:v>
                </c:pt>
                <c:pt idx="146">
                  <c:v>735</c:v>
                </c:pt>
                <c:pt idx="147">
                  <c:v>740</c:v>
                </c:pt>
                <c:pt idx="148">
                  <c:v>745</c:v>
                </c:pt>
                <c:pt idx="149">
                  <c:v>750</c:v>
                </c:pt>
                <c:pt idx="150">
                  <c:v>755</c:v>
                </c:pt>
                <c:pt idx="151">
                  <c:v>760</c:v>
                </c:pt>
                <c:pt idx="152">
                  <c:v>765</c:v>
                </c:pt>
                <c:pt idx="153">
                  <c:v>770</c:v>
                </c:pt>
                <c:pt idx="154">
                  <c:v>775</c:v>
                </c:pt>
                <c:pt idx="155">
                  <c:v>780</c:v>
                </c:pt>
                <c:pt idx="156">
                  <c:v>785</c:v>
                </c:pt>
                <c:pt idx="157">
                  <c:v>790</c:v>
                </c:pt>
                <c:pt idx="158">
                  <c:v>795</c:v>
                </c:pt>
                <c:pt idx="159">
                  <c:v>800</c:v>
                </c:pt>
                <c:pt idx="160">
                  <c:v>805</c:v>
                </c:pt>
                <c:pt idx="161">
                  <c:v>810</c:v>
                </c:pt>
                <c:pt idx="162">
                  <c:v>815</c:v>
                </c:pt>
                <c:pt idx="163">
                  <c:v>820</c:v>
                </c:pt>
                <c:pt idx="164">
                  <c:v>825</c:v>
                </c:pt>
                <c:pt idx="165">
                  <c:v>830</c:v>
                </c:pt>
                <c:pt idx="166">
                  <c:v>835</c:v>
                </c:pt>
                <c:pt idx="167">
                  <c:v>840</c:v>
                </c:pt>
                <c:pt idx="168">
                  <c:v>845</c:v>
                </c:pt>
                <c:pt idx="169">
                  <c:v>850</c:v>
                </c:pt>
                <c:pt idx="170">
                  <c:v>855</c:v>
                </c:pt>
                <c:pt idx="171">
                  <c:v>860</c:v>
                </c:pt>
                <c:pt idx="172">
                  <c:v>865</c:v>
                </c:pt>
                <c:pt idx="173">
                  <c:v>870</c:v>
                </c:pt>
                <c:pt idx="174">
                  <c:v>875</c:v>
                </c:pt>
                <c:pt idx="175">
                  <c:v>880</c:v>
                </c:pt>
                <c:pt idx="176">
                  <c:v>885</c:v>
                </c:pt>
                <c:pt idx="177">
                  <c:v>890</c:v>
                </c:pt>
                <c:pt idx="178">
                  <c:v>895</c:v>
                </c:pt>
                <c:pt idx="179">
                  <c:v>900</c:v>
                </c:pt>
                <c:pt idx="180">
                  <c:v>905</c:v>
                </c:pt>
                <c:pt idx="181">
                  <c:v>910</c:v>
                </c:pt>
                <c:pt idx="182">
                  <c:v>915</c:v>
                </c:pt>
                <c:pt idx="183">
                  <c:v>920</c:v>
                </c:pt>
                <c:pt idx="184">
                  <c:v>925</c:v>
                </c:pt>
                <c:pt idx="185">
                  <c:v>930</c:v>
                </c:pt>
                <c:pt idx="186">
                  <c:v>935</c:v>
                </c:pt>
                <c:pt idx="187">
                  <c:v>940</c:v>
                </c:pt>
                <c:pt idx="188">
                  <c:v>945</c:v>
                </c:pt>
                <c:pt idx="189">
                  <c:v>950</c:v>
                </c:pt>
                <c:pt idx="190">
                  <c:v>955</c:v>
                </c:pt>
                <c:pt idx="191">
                  <c:v>960</c:v>
                </c:pt>
                <c:pt idx="192">
                  <c:v>965</c:v>
                </c:pt>
                <c:pt idx="193">
                  <c:v>970</c:v>
                </c:pt>
                <c:pt idx="194">
                  <c:v>975</c:v>
                </c:pt>
                <c:pt idx="195">
                  <c:v>980</c:v>
                </c:pt>
                <c:pt idx="196">
                  <c:v>985</c:v>
                </c:pt>
                <c:pt idx="197">
                  <c:v>990</c:v>
                </c:pt>
                <c:pt idx="198">
                  <c:v>995</c:v>
                </c:pt>
                <c:pt idx="199">
                  <c:v>1000</c:v>
                </c:pt>
                <c:pt idx="200">
                  <c:v>1005</c:v>
                </c:pt>
                <c:pt idx="201">
                  <c:v>1010</c:v>
                </c:pt>
                <c:pt idx="202">
                  <c:v>1015</c:v>
                </c:pt>
                <c:pt idx="203">
                  <c:v>1020</c:v>
                </c:pt>
                <c:pt idx="204">
                  <c:v>1025</c:v>
                </c:pt>
                <c:pt idx="205">
                  <c:v>1030</c:v>
                </c:pt>
                <c:pt idx="206">
                  <c:v>1035</c:v>
                </c:pt>
                <c:pt idx="207">
                  <c:v>1040</c:v>
                </c:pt>
                <c:pt idx="208">
                  <c:v>1045</c:v>
                </c:pt>
                <c:pt idx="209">
                  <c:v>1050</c:v>
                </c:pt>
                <c:pt idx="210">
                  <c:v>1055</c:v>
                </c:pt>
                <c:pt idx="211">
                  <c:v>1060</c:v>
                </c:pt>
                <c:pt idx="212">
                  <c:v>1065</c:v>
                </c:pt>
                <c:pt idx="213">
                  <c:v>1070</c:v>
                </c:pt>
                <c:pt idx="214">
                  <c:v>1075</c:v>
                </c:pt>
                <c:pt idx="215">
                  <c:v>1080</c:v>
                </c:pt>
                <c:pt idx="216">
                  <c:v>1085</c:v>
                </c:pt>
                <c:pt idx="217">
                  <c:v>1090</c:v>
                </c:pt>
                <c:pt idx="218">
                  <c:v>1095</c:v>
                </c:pt>
                <c:pt idx="219">
                  <c:v>1100</c:v>
                </c:pt>
                <c:pt idx="220">
                  <c:v>1105</c:v>
                </c:pt>
                <c:pt idx="221">
                  <c:v>1110</c:v>
                </c:pt>
                <c:pt idx="222">
                  <c:v>1115</c:v>
                </c:pt>
                <c:pt idx="223">
                  <c:v>1120</c:v>
                </c:pt>
                <c:pt idx="224">
                  <c:v>1125</c:v>
                </c:pt>
                <c:pt idx="225">
                  <c:v>1130</c:v>
                </c:pt>
                <c:pt idx="226">
                  <c:v>1135</c:v>
                </c:pt>
                <c:pt idx="227">
                  <c:v>1140</c:v>
                </c:pt>
                <c:pt idx="228">
                  <c:v>1145</c:v>
                </c:pt>
                <c:pt idx="229">
                  <c:v>1150</c:v>
                </c:pt>
                <c:pt idx="230">
                  <c:v>1155</c:v>
                </c:pt>
                <c:pt idx="231">
                  <c:v>1160</c:v>
                </c:pt>
                <c:pt idx="232">
                  <c:v>1165</c:v>
                </c:pt>
                <c:pt idx="233">
                  <c:v>1170</c:v>
                </c:pt>
                <c:pt idx="234">
                  <c:v>1175</c:v>
                </c:pt>
                <c:pt idx="235">
                  <c:v>1180</c:v>
                </c:pt>
                <c:pt idx="236">
                  <c:v>1185</c:v>
                </c:pt>
                <c:pt idx="237">
                  <c:v>1190</c:v>
                </c:pt>
                <c:pt idx="238">
                  <c:v>1195</c:v>
                </c:pt>
                <c:pt idx="239">
                  <c:v>1200</c:v>
                </c:pt>
                <c:pt idx="240">
                  <c:v>1205</c:v>
                </c:pt>
                <c:pt idx="241">
                  <c:v>1210</c:v>
                </c:pt>
                <c:pt idx="242">
                  <c:v>1215</c:v>
                </c:pt>
                <c:pt idx="243">
                  <c:v>1220</c:v>
                </c:pt>
                <c:pt idx="244">
                  <c:v>1225</c:v>
                </c:pt>
                <c:pt idx="245">
                  <c:v>1230</c:v>
                </c:pt>
                <c:pt idx="246">
                  <c:v>1235</c:v>
                </c:pt>
                <c:pt idx="247">
                  <c:v>1240</c:v>
                </c:pt>
                <c:pt idx="248">
                  <c:v>1245</c:v>
                </c:pt>
                <c:pt idx="249">
                  <c:v>1250</c:v>
                </c:pt>
                <c:pt idx="250">
                  <c:v>1255</c:v>
                </c:pt>
                <c:pt idx="251">
                  <c:v>1260</c:v>
                </c:pt>
                <c:pt idx="252">
                  <c:v>1265</c:v>
                </c:pt>
                <c:pt idx="253">
                  <c:v>1270</c:v>
                </c:pt>
                <c:pt idx="254">
                  <c:v>1275</c:v>
                </c:pt>
                <c:pt idx="255">
                  <c:v>1280</c:v>
                </c:pt>
                <c:pt idx="256">
                  <c:v>1285</c:v>
                </c:pt>
                <c:pt idx="257">
                  <c:v>1290</c:v>
                </c:pt>
                <c:pt idx="258">
                  <c:v>1295</c:v>
                </c:pt>
                <c:pt idx="259">
                  <c:v>1300</c:v>
                </c:pt>
                <c:pt idx="260">
                  <c:v>1305</c:v>
                </c:pt>
                <c:pt idx="261">
                  <c:v>1310</c:v>
                </c:pt>
                <c:pt idx="262">
                  <c:v>1315</c:v>
                </c:pt>
                <c:pt idx="263">
                  <c:v>1320</c:v>
                </c:pt>
                <c:pt idx="264">
                  <c:v>1325</c:v>
                </c:pt>
                <c:pt idx="265">
                  <c:v>1330</c:v>
                </c:pt>
                <c:pt idx="266">
                  <c:v>1335</c:v>
                </c:pt>
                <c:pt idx="267">
                  <c:v>1340</c:v>
                </c:pt>
                <c:pt idx="268">
                  <c:v>1345</c:v>
                </c:pt>
                <c:pt idx="269">
                  <c:v>1350</c:v>
                </c:pt>
                <c:pt idx="270">
                  <c:v>1355</c:v>
                </c:pt>
                <c:pt idx="271">
                  <c:v>1360</c:v>
                </c:pt>
                <c:pt idx="272">
                  <c:v>1365</c:v>
                </c:pt>
                <c:pt idx="273">
                  <c:v>1370</c:v>
                </c:pt>
                <c:pt idx="274">
                  <c:v>1375</c:v>
                </c:pt>
                <c:pt idx="275">
                  <c:v>1380</c:v>
                </c:pt>
                <c:pt idx="276">
                  <c:v>1385</c:v>
                </c:pt>
                <c:pt idx="277">
                  <c:v>1390</c:v>
                </c:pt>
                <c:pt idx="278">
                  <c:v>1395</c:v>
                </c:pt>
                <c:pt idx="279">
                  <c:v>1400</c:v>
                </c:pt>
                <c:pt idx="280">
                  <c:v>1405</c:v>
                </c:pt>
                <c:pt idx="281">
                  <c:v>1410</c:v>
                </c:pt>
                <c:pt idx="282">
                  <c:v>1415</c:v>
                </c:pt>
                <c:pt idx="283">
                  <c:v>1420</c:v>
                </c:pt>
                <c:pt idx="284">
                  <c:v>1425</c:v>
                </c:pt>
                <c:pt idx="285">
                  <c:v>1430</c:v>
                </c:pt>
                <c:pt idx="286">
                  <c:v>1435</c:v>
                </c:pt>
                <c:pt idx="287">
                  <c:v>1440</c:v>
                </c:pt>
                <c:pt idx="288">
                  <c:v>1445</c:v>
                </c:pt>
                <c:pt idx="289">
                  <c:v>1450</c:v>
                </c:pt>
                <c:pt idx="290">
                  <c:v>1455</c:v>
                </c:pt>
                <c:pt idx="291">
                  <c:v>1460</c:v>
                </c:pt>
                <c:pt idx="292">
                  <c:v>1465</c:v>
                </c:pt>
                <c:pt idx="293">
                  <c:v>1470</c:v>
                </c:pt>
                <c:pt idx="294">
                  <c:v>1475</c:v>
                </c:pt>
                <c:pt idx="295">
                  <c:v>1480</c:v>
                </c:pt>
                <c:pt idx="296">
                  <c:v>1485</c:v>
                </c:pt>
                <c:pt idx="297">
                  <c:v>1490</c:v>
                </c:pt>
                <c:pt idx="298">
                  <c:v>1495</c:v>
                </c:pt>
                <c:pt idx="299">
                  <c:v>1500</c:v>
                </c:pt>
                <c:pt idx="300">
                  <c:v>1505</c:v>
                </c:pt>
                <c:pt idx="301">
                  <c:v>1510</c:v>
                </c:pt>
                <c:pt idx="302">
                  <c:v>1515</c:v>
                </c:pt>
                <c:pt idx="303">
                  <c:v>1520</c:v>
                </c:pt>
                <c:pt idx="304">
                  <c:v>1525</c:v>
                </c:pt>
                <c:pt idx="305">
                  <c:v>1530</c:v>
                </c:pt>
                <c:pt idx="306">
                  <c:v>1535</c:v>
                </c:pt>
                <c:pt idx="307">
                  <c:v>1540</c:v>
                </c:pt>
                <c:pt idx="308">
                  <c:v>1545</c:v>
                </c:pt>
                <c:pt idx="309">
                  <c:v>1550</c:v>
                </c:pt>
                <c:pt idx="310">
                  <c:v>1555</c:v>
                </c:pt>
                <c:pt idx="311">
                  <c:v>1560</c:v>
                </c:pt>
                <c:pt idx="312">
                  <c:v>1565</c:v>
                </c:pt>
                <c:pt idx="313">
                  <c:v>1570</c:v>
                </c:pt>
                <c:pt idx="314">
                  <c:v>1575</c:v>
                </c:pt>
                <c:pt idx="315">
                  <c:v>1580</c:v>
                </c:pt>
                <c:pt idx="316">
                  <c:v>1585</c:v>
                </c:pt>
                <c:pt idx="317">
                  <c:v>1590</c:v>
                </c:pt>
                <c:pt idx="318">
                  <c:v>1595</c:v>
                </c:pt>
                <c:pt idx="319">
                  <c:v>1600</c:v>
                </c:pt>
                <c:pt idx="320">
                  <c:v>1605</c:v>
                </c:pt>
                <c:pt idx="321">
                  <c:v>1610</c:v>
                </c:pt>
                <c:pt idx="322">
                  <c:v>1615</c:v>
                </c:pt>
                <c:pt idx="323">
                  <c:v>1620</c:v>
                </c:pt>
                <c:pt idx="324">
                  <c:v>1625</c:v>
                </c:pt>
                <c:pt idx="325">
                  <c:v>1630</c:v>
                </c:pt>
                <c:pt idx="326">
                  <c:v>1635</c:v>
                </c:pt>
                <c:pt idx="327">
                  <c:v>1640</c:v>
                </c:pt>
                <c:pt idx="328">
                  <c:v>1645</c:v>
                </c:pt>
                <c:pt idx="329">
                  <c:v>1650</c:v>
                </c:pt>
                <c:pt idx="330">
                  <c:v>1655</c:v>
                </c:pt>
                <c:pt idx="331">
                  <c:v>1660</c:v>
                </c:pt>
                <c:pt idx="332">
                  <c:v>1665</c:v>
                </c:pt>
                <c:pt idx="333">
                  <c:v>1670</c:v>
                </c:pt>
                <c:pt idx="334">
                  <c:v>1675</c:v>
                </c:pt>
                <c:pt idx="335">
                  <c:v>1680</c:v>
                </c:pt>
                <c:pt idx="336">
                  <c:v>1685</c:v>
                </c:pt>
                <c:pt idx="337">
                  <c:v>1690</c:v>
                </c:pt>
                <c:pt idx="338">
                  <c:v>1695</c:v>
                </c:pt>
                <c:pt idx="339">
                  <c:v>1700</c:v>
                </c:pt>
                <c:pt idx="340">
                  <c:v>1705</c:v>
                </c:pt>
                <c:pt idx="341">
                  <c:v>1710</c:v>
                </c:pt>
                <c:pt idx="342">
                  <c:v>1715</c:v>
                </c:pt>
                <c:pt idx="343">
                  <c:v>1720</c:v>
                </c:pt>
                <c:pt idx="344">
                  <c:v>1725</c:v>
                </c:pt>
                <c:pt idx="345">
                  <c:v>1730</c:v>
                </c:pt>
                <c:pt idx="346">
                  <c:v>1735</c:v>
                </c:pt>
                <c:pt idx="347">
                  <c:v>1740</c:v>
                </c:pt>
                <c:pt idx="348">
                  <c:v>1745</c:v>
                </c:pt>
                <c:pt idx="349">
                  <c:v>1750</c:v>
                </c:pt>
                <c:pt idx="350">
                  <c:v>1755</c:v>
                </c:pt>
                <c:pt idx="351">
                  <c:v>1760</c:v>
                </c:pt>
                <c:pt idx="352">
                  <c:v>1765</c:v>
                </c:pt>
                <c:pt idx="353">
                  <c:v>1770</c:v>
                </c:pt>
                <c:pt idx="354">
                  <c:v>1775</c:v>
                </c:pt>
                <c:pt idx="355">
                  <c:v>1780</c:v>
                </c:pt>
                <c:pt idx="356">
                  <c:v>1785</c:v>
                </c:pt>
                <c:pt idx="357">
                  <c:v>1790</c:v>
                </c:pt>
                <c:pt idx="358">
                  <c:v>1795</c:v>
                </c:pt>
                <c:pt idx="359">
                  <c:v>1800</c:v>
                </c:pt>
                <c:pt idx="360">
                  <c:v>1805</c:v>
                </c:pt>
                <c:pt idx="361">
                  <c:v>1810</c:v>
                </c:pt>
                <c:pt idx="362">
                  <c:v>1815</c:v>
                </c:pt>
                <c:pt idx="363">
                  <c:v>1820</c:v>
                </c:pt>
                <c:pt idx="364">
                  <c:v>1825</c:v>
                </c:pt>
                <c:pt idx="365">
                  <c:v>1830</c:v>
                </c:pt>
                <c:pt idx="366">
                  <c:v>1835</c:v>
                </c:pt>
                <c:pt idx="367">
                  <c:v>1840</c:v>
                </c:pt>
                <c:pt idx="368">
                  <c:v>1845</c:v>
                </c:pt>
                <c:pt idx="369">
                  <c:v>1850</c:v>
                </c:pt>
                <c:pt idx="370">
                  <c:v>1855</c:v>
                </c:pt>
                <c:pt idx="371">
                  <c:v>1860</c:v>
                </c:pt>
                <c:pt idx="372">
                  <c:v>1865</c:v>
                </c:pt>
                <c:pt idx="373">
                  <c:v>1870</c:v>
                </c:pt>
                <c:pt idx="374">
                  <c:v>1875</c:v>
                </c:pt>
                <c:pt idx="375">
                  <c:v>1880</c:v>
                </c:pt>
                <c:pt idx="376">
                  <c:v>1885</c:v>
                </c:pt>
                <c:pt idx="377">
                  <c:v>1890</c:v>
                </c:pt>
                <c:pt idx="378">
                  <c:v>1895</c:v>
                </c:pt>
                <c:pt idx="379">
                  <c:v>1900</c:v>
                </c:pt>
                <c:pt idx="380">
                  <c:v>1905</c:v>
                </c:pt>
                <c:pt idx="381">
                  <c:v>1910</c:v>
                </c:pt>
                <c:pt idx="382">
                  <c:v>1915</c:v>
                </c:pt>
                <c:pt idx="383">
                  <c:v>1920</c:v>
                </c:pt>
                <c:pt idx="384">
                  <c:v>1925</c:v>
                </c:pt>
                <c:pt idx="385">
                  <c:v>1930</c:v>
                </c:pt>
                <c:pt idx="386">
                  <c:v>1935</c:v>
                </c:pt>
                <c:pt idx="387">
                  <c:v>1940</c:v>
                </c:pt>
                <c:pt idx="388">
                  <c:v>1945</c:v>
                </c:pt>
                <c:pt idx="389">
                  <c:v>1950</c:v>
                </c:pt>
                <c:pt idx="390">
                  <c:v>1955</c:v>
                </c:pt>
                <c:pt idx="391">
                  <c:v>1960</c:v>
                </c:pt>
                <c:pt idx="392">
                  <c:v>1965</c:v>
                </c:pt>
                <c:pt idx="393">
                  <c:v>1970</c:v>
                </c:pt>
                <c:pt idx="394">
                  <c:v>1975</c:v>
                </c:pt>
                <c:pt idx="395">
                  <c:v>1980</c:v>
                </c:pt>
                <c:pt idx="396">
                  <c:v>1985</c:v>
                </c:pt>
                <c:pt idx="397">
                  <c:v>1990</c:v>
                </c:pt>
                <c:pt idx="398">
                  <c:v>1995</c:v>
                </c:pt>
                <c:pt idx="399">
                  <c:v>2000</c:v>
                </c:pt>
                <c:pt idx="400">
                  <c:v>2005</c:v>
                </c:pt>
                <c:pt idx="401">
                  <c:v>2010</c:v>
                </c:pt>
                <c:pt idx="402">
                  <c:v>2015</c:v>
                </c:pt>
                <c:pt idx="403">
                  <c:v>2020</c:v>
                </c:pt>
                <c:pt idx="404">
                  <c:v>2025</c:v>
                </c:pt>
                <c:pt idx="405">
                  <c:v>2030</c:v>
                </c:pt>
                <c:pt idx="406">
                  <c:v>2035</c:v>
                </c:pt>
                <c:pt idx="407">
                  <c:v>2040</c:v>
                </c:pt>
                <c:pt idx="408">
                  <c:v>2045</c:v>
                </c:pt>
                <c:pt idx="409">
                  <c:v>2050</c:v>
                </c:pt>
                <c:pt idx="410">
                  <c:v>2055</c:v>
                </c:pt>
                <c:pt idx="411">
                  <c:v>2060</c:v>
                </c:pt>
                <c:pt idx="412">
                  <c:v>2065</c:v>
                </c:pt>
                <c:pt idx="413">
                  <c:v>2070</c:v>
                </c:pt>
                <c:pt idx="414">
                  <c:v>2075</c:v>
                </c:pt>
                <c:pt idx="415">
                  <c:v>2080</c:v>
                </c:pt>
                <c:pt idx="416">
                  <c:v>2085</c:v>
                </c:pt>
                <c:pt idx="417">
                  <c:v>2090</c:v>
                </c:pt>
                <c:pt idx="418">
                  <c:v>2095</c:v>
                </c:pt>
                <c:pt idx="419">
                  <c:v>2100</c:v>
                </c:pt>
                <c:pt idx="420">
                  <c:v>2105</c:v>
                </c:pt>
                <c:pt idx="421">
                  <c:v>2110</c:v>
                </c:pt>
                <c:pt idx="422">
                  <c:v>2115</c:v>
                </c:pt>
                <c:pt idx="423">
                  <c:v>2120</c:v>
                </c:pt>
                <c:pt idx="424">
                  <c:v>2125</c:v>
                </c:pt>
                <c:pt idx="425">
                  <c:v>2130</c:v>
                </c:pt>
                <c:pt idx="426">
                  <c:v>2135</c:v>
                </c:pt>
                <c:pt idx="427">
                  <c:v>2140</c:v>
                </c:pt>
                <c:pt idx="428">
                  <c:v>2145</c:v>
                </c:pt>
                <c:pt idx="429">
                  <c:v>2150</c:v>
                </c:pt>
                <c:pt idx="430">
                  <c:v>2155</c:v>
                </c:pt>
                <c:pt idx="431">
                  <c:v>2160</c:v>
                </c:pt>
                <c:pt idx="432">
                  <c:v>2165</c:v>
                </c:pt>
                <c:pt idx="433">
                  <c:v>2170</c:v>
                </c:pt>
                <c:pt idx="434">
                  <c:v>2175</c:v>
                </c:pt>
                <c:pt idx="435">
                  <c:v>2180</c:v>
                </c:pt>
                <c:pt idx="436">
                  <c:v>2185</c:v>
                </c:pt>
                <c:pt idx="437">
                  <c:v>2190</c:v>
                </c:pt>
                <c:pt idx="438">
                  <c:v>2195</c:v>
                </c:pt>
                <c:pt idx="439">
                  <c:v>2200</c:v>
                </c:pt>
                <c:pt idx="440">
                  <c:v>2205</c:v>
                </c:pt>
                <c:pt idx="441">
                  <c:v>2210</c:v>
                </c:pt>
                <c:pt idx="442">
                  <c:v>2215</c:v>
                </c:pt>
                <c:pt idx="443">
                  <c:v>2220</c:v>
                </c:pt>
                <c:pt idx="444">
                  <c:v>2225</c:v>
                </c:pt>
                <c:pt idx="445">
                  <c:v>2230</c:v>
                </c:pt>
                <c:pt idx="446">
                  <c:v>2235</c:v>
                </c:pt>
                <c:pt idx="447">
                  <c:v>2240</c:v>
                </c:pt>
                <c:pt idx="448">
                  <c:v>2245</c:v>
                </c:pt>
                <c:pt idx="449">
                  <c:v>2250</c:v>
                </c:pt>
                <c:pt idx="450">
                  <c:v>2255</c:v>
                </c:pt>
                <c:pt idx="451">
                  <c:v>2260</c:v>
                </c:pt>
                <c:pt idx="452">
                  <c:v>2265</c:v>
                </c:pt>
                <c:pt idx="453">
                  <c:v>2270</c:v>
                </c:pt>
                <c:pt idx="454">
                  <c:v>2275</c:v>
                </c:pt>
                <c:pt idx="455">
                  <c:v>2280</c:v>
                </c:pt>
                <c:pt idx="456">
                  <c:v>2285</c:v>
                </c:pt>
                <c:pt idx="457">
                  <c:v>2290</c:v>
                </c:pt>
                <c:pt idx="458">
                  <c:v>2295</c:v>
                </c:pt>
                <c:pt idx="459">
                  <c:v>2300</c:v>
                </c:pt>
                <c:pt idx="460">
                  <c:v>2305</c:v>
                </c:pt>
                <c:pt idx="461">
                  <c:v>2310</c:v>
                </c:pt>
                <c:pt idx="462">
                  <c:v>2315</c:v>
                </c:pt>
                <c:pt idx="463">
                  <c:v>2320</c:v>
                </c:pt>
                <c:pt idx="464">
                  <c:v>2325</c:v>
                </c:pt>
                <c:pt idx="465">
                  <c:v>2330</c:v>
                </c:pt>
                <c:pt idx="466">
                  <c:v>2335</c:v>
                </c:pt>
                <c:pt idx="467">
                  <c:v>2340</c:v>
                </c:pt>
                <c:pt idx="468">
                  <c:v>2345</c:v>
                </c:pt>
                <c:pt idx="469">
                  <c:v>2350</c:v>
                </c:pt>
                <c:pt idx="470">
                  <c:v>2355</c:v>
                </c:pt>
                <c:pt idx="471">
                  <c:v>2360</c:v>
                </c:pt>
                <c:pt idx="472">
                  <c:v>2365</c:v>
                </c:pt>
                <c:pt idx="473">
                  <c:v>2370</c:v>
                </c:pt>
                <c:pt idx="474">
                  <c:v>2375</c:v>
                </c:pt>
                <c:pt idx="475">
                  <c:v>2380</c:v>
                </c:pt>
                <c:pt idx="476">
                  <c:v>2385</c:v>
                </c:pt>
                <c:pt idx="477">
                  <c:v>2390</c:v>
                </c:pt>
                <c:pt idx="478">
                  <c:v>2395</c:v>
                </c:pt>
                <c:pt idx="479">
                  <c:v>2400</c:v>
                </c:pt>
                <c:pt idx="480">
                  <c:v>2405</c:v>
                </c:pt>
                <c:pt idx="481">
                  <c:v>2410</c:v>
                </c:pt>
                <c:pt idx="482">
                  <c:v>2415</c:v>
                </c:pt>
                <c:pt idx="483">
                  <c:v>2420</c:v>
                </c:pt>
                <c:pt idx="484">
                  <c:v>2425</c:v>
                </c:pt>
                <c:pt idx="485">
                  <c:v>2430</c:v>
                </c:pt>
                <c:pt idx="486">
                  <c:v>2435</c:v>
                </c:pt>
                <c:pt idx="487">
                  <c:v>2440</c:v>
                </c:pt>
                <c:pt idx="488">
                  <c:v>2445</c:v>
                </c:pt>
                <c:pt idx="489">
                  <c:v>2450</c:v>
                </c:pt>
                <c:pt idx="490">
                  <c:v>2455</c:v>
                </c:pt>
                <c:pt idx="491">
                  <c:v>2460</c:v>
                </c:pt>
                <c:pt idx="492">
                  <c:v>2465</c:v>
                </c:pt>
                <c:pt idx="493">
                  <c:v>2470</c:v>
                </c:pt>
                <c:pt idx="494">
                  <c:v>2475</c:v>
                </c:pt>
                <c:pt idx="495">
                  <c:v>2480</c:v>
                </c:pt>
                <c:pt idx="496">
                  <c:v>2485</c:v>
                </c:pt>
                <c:pt idx="497">
                  <c:v>2490</c:v>
                </c:pt>
                <c:pt idx="498">
                  <c:v>2495</c:v>
                </c:pt>
                <c:pt idx="499">
                  <c:v>2500</c:v>
                </c:pt>
                <c:pt idx="500">
                  <c:v>2505</c:v>
                </c:pt>
                <c:pt idx="501">
                  <c:v>2510</c:v>
                </c:pt>
                <c:pt idx="502">
                  <c:v>2515</c:v>
                </c:pt>
                <c:pt idx="503">
                  <c:v>2520</c:v>
                </c:pt>
                <c:pt idx="504">
                  <c:v>2525</c:v>
                </c:pt>
                <c:pt idx="505">
                  <c:v>2530</c:v>
                </c:pt>
                <c:pt idx="506">
                  <c:v>2535</c:v>
                </c:pt>
                <c:pt idx="507">
                  <c:v>2540</c:v>
                </c:pt>
                <c:pt idx="508">
                  <c:v>2545</c:v>
                </c:pt>
                <c:pt idx="509">
                  <c:v>2550</c:v>
                </c:pt>
                <c:pt idx="510">
                  <c:v>2555</c:v>
                </c:pt>
                <c:pt idx="511">
                  <c:v>2560</c:v>
                </c:pt>
                <c:pt idx="512">
                  <c:v>2565</c:v>
                </c:pt>
                <c:pt idx="513">
                  <c:v>2570</c:v>
                </c:pt>
                <c:pt idx="514">
                  <c:v>2575</c:v>
                </c:pt>
                <c:pt idx="515">
                  <c:v>2580</c:v>
                </c:pt>
                <c:pt idx="516">
                  <c:v>2585</c:v>
                </c:pt>
                <c:pt idx="517">
                  <c:v>2590</c:v>
                </c:pt>
                <c:pt idx="518">
                  <c:v>2595</c:v>
                </c:pt>
                <c:pt idx="519">
                  <c:v>2600</c:v>
                </c:pt>
                <c:pt idx="520">
                  <c:v>2605</c:v>
                </c:pt>
                <c:pt idx="521">
                  <c:v>2610</c:v>
                </c:pt>
                <c:pt idx="522">
                  <c:v>2615</c:v>
                </c:pt>
                <c:pt idx="523">
                  <c:v>2620</c:v>
                </c:pt>
                <c:pt idx="524">
                  <c:v>2625</c:v>
                </c:pt>
                <c:pt idx="525">
                  <c:v>2630</c:v>
                </c:pt>
                <c:pt idx="526">
                  <c:v>2635</c:v>
                </c:pt>
                <c:pt idx="527">
                  <c:v>2640</c:v>
                </c:pt>
                <c:pt idx="528">
                  <c:v>2645</c:v>
                </c:pt>
                <c:pt idx="529">
                  <c:v>2650</c:v>
                </c:pt>
                <c:pt idx="530">
                  <c:v>2655</c:v>
                </c:pt>
                <c:pt idx="531">
                  <c:v>2660</c:v>
                </c:pt>
                <c:pt idx="532">
                  <c:v>2665</c:v>
                </c:pt>
                <c:pt idx="533">
                  <c:v>2670</c:v>
                </c:pt>
                <c:pt idx="534">
                  <c:v>2675</c:v>
                </c:pt>
                <c:pt idx="535">
                  <c:v>2680</c:v>
                </c:pt>
                <c:pt idx="536">
                  <c:v>2685</c:v>
                </c:pt>
                <c:pt idx="537">
                  <c:v>2690</c:v>
                </c:pt>
                <c:pt idx="538">
                  <c:v>2695</c:v>
                </c:pt>
                <c:pt idx="539">
                  <c:v>2700</c:v>
                </c:pt>
                <c:pt idx="540">
                  <c:v>2705</c:v>
                </c:pt>
                <c:pt idx="541">
                  <c:v>2710</c:v>
                </c:pt>
                <c:pt idx="542">
                  <c:v>2715</c:v>
                </c:pt>
                <c:pt idx="543">
                  <c:v>2720</c:v>
                </c:pt>
                <c:pt idx="544">
                  <c:v>2725</c:v>
                </c:pt>
                <c:pt idx="545">
                  <c:v>2730</c:v>
                </c:pt>
                <c:pt idx="546">
                  <c:v>2735</c:v>
                </c:pt>
                <c:pt idx="547">
                  <c:v>2740</c:v>
                </c:pt>
                <c:pt idx="548">
                  <c:v>2745</c:v>
                </c:pt>
                <c:pt idx="549">
                  <c:v>2750</c:v>
                </c:pt>
                <c:pt idx="550">
                  <c:v>2755</c:v>
                </c:pt>
                <c:pt idx="551">
                  <c:v>2760</c:v>
                </c:pt>
                <c:pt idx="552">
                  <c:v>2765</c:v>
                </c:pt>
                <c:pt idx="553">
                  <c:v>2770</c:v>
                </c:pt>
                <c:pt idx="554">
                  <c:v>2775</c:v>
                </c:pt>
                <c:pt idx="555">
                  <c:v>2780</c:v>
                </c:pt>
                <c:pt idx="556">
                  <c:v>2785</c:v>
                </c:pt>
                <c:pt idx="557">
                  <c:v>2790</c:v>
                </c:pt>
                <c:pt idx="558">
                  <c:v>2795</c:v>
                </c:pt>
                <c:pt idx="559">
                  <c:v>2800</c:v>
                </c:pt>
                <c:pt idx="560">
                  <c:v>2805</c:v>
                </c:pt>
                <c:pt idx="561">
                  <c:v>2810</c:v>
                </c:pt>
                <c:pt idx="562">
                  <c:v>2815</c:v>
                </c:pt>
                <c:pt idx="563">
                  <c:v>2820</c:v>
                </c:pt>
                <c:pt idx="564">
                  <c:v>2825</c:v>
                </c:pt>
                <c:pt idx="565">
                  <c:v>2830</c:v>
                </c:pt>
                <c:pt idx="566">
                  <c:v>2835</c:v>
                </c:pt>
                <c:pt idx="567">
                  <c:v>2840</c:v>
                </c:pt>
                <c:pt idx="568">
                  <c:v>2845</c:v>
                </c:pt>
                <c:pt idx="569">
                  <c:v>2850</c:v>
                </c:pt>
                <c:pt idx="570">
                  <c:v>2855</c:v>
                </c:pt>
                <c:pt idx="571">
                  <c:v>2860</c:v>
                </c:pt>
                <c:pt idx="572">
                  <c:v>2865</c:v>
                </c:pt>
                <c:pt idx="573">
                  <c:v>2870</c:v>
                </c:pt>
                <c:pt idx="574">
                  <c:v>2875</c:v>
                </c:pt>
                <c:pt idx="575">
                  <c:v>2880</c:v>
                </c:pt>
              </c:numCache>
            </c:numRef>
          </c:xVal>
          <c:yVal>
            <c:numRef>
              <c:f>'MM 25deg C - 1mgL DO '!$M$18:$M$593</c:f>
              <c:numCache>
                <c:formatCode>0.0_)</c:formatCode>
                <c:ptCount val="576"/>
                <c:pt idx="0">
                  <c:v>71.599999999999994</c:v>
                </c:pt>
                <c:pt idx="1">
                  <c:v>75.099999999999994</c:v>
                </c:pt>
                <c:pt idx="2">
                  <c:v>76.5</c:v>
                </c:pt>
                <c:pt idx="3">
                  <c:v>74.5</c:v>
                </c:pt>
                <c:pt idx="4">
                  <c:v>63</c:v>
                </c:pt>
                <c:pt idx="5">
                  <c:v>57.1</c:v>
                </c:pt>
                <c:pt idx="6">
                  <c:v>48.1</c:v>
                </c:pt>
                <c:pt idx="7">
                  <c:v>41.6</c:v>
                </c:pt>
                <c:pt idx="8">
                  <c:v>38.799999999999997</c:v>
                </c:pt>
                <c:pt idx="9">
                  <c:v>37.299999999999997</c:v>
                </c:pt>
                <c:pt idx="10">
                  <c:v>36.1</c:v>
                </c:pt>
                <c:pt idx="11">
                  <c:v>35.1</c:v>
                </c:pt>
                <c:pt idx="12">
                  <c:v>34.200000000000003</c:v>
                </c:pt>
                <c:pt idx="13">
                  <c:v>33.299999999999997</c:v>
                </c:pt>
                <c:pt idx="14">
                  <c:v>31.7</c:v>
                </c:pt>
                <c:pt idx="15">
                  <c:v>29.7</c:v>
                </c:pt>
                <c:pt idx="16">
                  <c:v>28.4</c:v>
                </c:pt>
                <c:pt idx="17">
                  <c:v>27.8</c:v>
                </c:pt>
                <c:pt idx="18">
                  <c:v>27.5</c:v>
                </c:pt>
                <c:pt idx="19">
                  <c:v>27.1</c:v>
                </c:pt>
                <c:pt idx="20">
                  <c:v>26.8</c:v>
                </c:pt>
                <c:pt idx="21">
                  <c:v>25.9</c:v>
                </c:pt>
                <c:pt idx="22">
                  <c:v>1.92</c:v>
                </c:pt>
                <c:pt idx="23">
                  <c:v>0.251</c:v>
                </c:pt>
                <c:pt idx="24">
                  <c:v>8.3900000000000002E-2</c:v>
                </c:pt>
                <c:pt idx="25">
                  <c:v>5.2699999999999997E-2</c:v>
                </c:pt>
                <c:pt idx="26">
                  <c:v>3.7100000000000001E-2</c:v>
                </c:pt>
                <c:pt idx="27">
                  <c:v>2.7300000000000001E-2</c:v>
                </c:pt>
                <c:pt idx="28">
                  <c:v>2.0799999999999999E-2</c:v>
                </c:pt>
                <c:pt idx="29">
                  <c:v>1.6400000000000001E-2</c:v>
                </c:pt>
                <c:pt idx="30">
                  <c:v>1.2999999999999999E-2</c:v>
                </c:pt>
                <c:pt idx="31">
                  <c:v>1.01E-2</c:v>
                </c:pt>
                <c:pt idx="32">
                  <c:v>7.8200000000000006E-3</c:v>
                </c:pt>
                <c:pt idx="33">
                  <c:v>5.9300000000000004E-3</c:v>
                </c:pt>
                <c:pt idx="34">
                  <c:v>3.0699999999999998E-3</c:v>
                </c:pt>
                <c:pt idx="35">
                  <c:v>9.68E-4</c:v>
                </c:pt>
                <c:pt idx="36">
                  <c:v>2.8600000000000001E-4</c:v>
                </c:pt>
                <c:pt idx="37">
                  <c:v>8.81E-5</c:v>
                </c:pt>
                <c:pt idx="38">
                  <c:v>2.6999999999999999E-5</c:v>
                </c:pt>
                <c:pt idx="39">
                  <c:v>8.8799999999999997E-6</c:v>
                </c:pt>
                <c:pt idx="40">
                  <c:v>2.83E-6</c:v>
                </c:pt>
                <c:pt idx="41">
                  <c:v>8.85E-7</c:v>
                </c:pt>
                <c:pt idx="42">
                  <c:v>2.8999999999999998E-7</c:v>
                </c:pt>
                <c:pt idx="43">
                  <c:v>9.53E-8</c:v>
                </c:pt>
                <c:pt idx="44">
                  <c:v>3.3799999999999998E-8</c:v>
                </c:pt>
                <c:pt idx="45">
                  <c:v>4.9599999999999999E-5</c:v>
                </c:pt>
                <c:pt idx="46">
                  <c:v>56.5</c:v>
                </c:pt>
                <c:pt idx="47">
                  <c:v>63.5</c:v>
                </c:pt>
                <c:pt idx="48">
                  <c:v>67.900000000000006</c:v>
                </c:pt>
                <c:pt idx="49">
                  <c:v>69.5</c:v>
                </c:pt>
                <c:pt idx="50">
                  <c:v>67</c:v>
                </c:pt>
                <c:pt idx="51">
                  <c:v>52.6</c:v>
                </c:pt>
                <c:pt idx="52">
                  <c:v>43.3</c:v>
                </c:pt>
                <c:pt idx="53">
                  <c:v>35.799999999999997</c:v>
                </c:pt>
                <c:pt idx="54">
                  <c:v>32.9</c:v>
                </c:pt>
                <c:pt idx="55">
                  <c:v>31.5</c:v>
                </c:pt>
                <c:pt idx="56">
                  <c:v>30.2</c:v>
                </c:pt>
                <c:pt idx="57">
                  <c:v>29.1</c:v>
                </c:pt>
                <c:pt idx="58">
                  <c:v>28.1</c:v>
                </c:pt>
                <c:pt idx="59">
                  <c:v>26.8</c:v>
                </c:pt>
                <c:pt idx="60">
                  <c:v>25.2</c:v>
                </c:pt>
                <c:pt idx="61">
                  <c:v>24.2</c:v>
                </c:pt>
                <c:pt idx="62">
                  <c:v>23.7</c:v>
                </c:pt>
                <c:pt idx="63">
                  <c:v>23.5</c:v>
                </c:pt>
                <c:pt idx="64">
                  <c:v>23.3</c:v>
                </c:pt>
                <c:pt idx="65">
                  <c:v>23.2</c:v>
                </c:pt>
                <c:pt idx="66">
                  <c:v>23.1</c:v>
                </c:pt>
                <c:pt idx="67">
                  <c:v>23</c:v>
                </c:pt>
                <c:pt idx="68">
                  <c:v>22.9</c:v>
                </c:pt>
                <c:pt idx="69">
                  <c:v>22.1</c:v>
                </c:pt>
                <c:pt idx="70">
                  <c:v>0.64100000000000001</c:v>
                </c:pt>
                <c:pt idx="71">
                  <c:v>0.17199999999999999</c:v>
                </c:pt>
                <c:pt idx="72">
                  <c:v>0.128</c:v>
                </c:pt>
                <c:pt idx="73">
                  <c:v>9.5299999999999996E-2</c:v>
                </c:pt>
                <c:pt idx="74">
                  <c:v>7.2499999999999995E-2</c:v>
                </c:pt>
                <c:pt idx="75">
                  <c:v>5.6399999999999999E-2</c:v>
                </c:pt>
                <c:pt idx="76">
                  <c:v>4.4999999999999998E-2</c:v>
                </c:pt>
                <c:pt idx="77">
                  <c:v>3.6600000000000001E-2</c:v>
                </c:pt>
                <c:pt idx="78">
                  <c:v>2.9700000000000001E-2</c:v>
                </c:pt>
                <c:pt idx="79">
                  <c:v>2.3099999999999999E-2</c:v>
                </c:pt>
                <c:pt idx="80">
                  <c:v>1.47E-2</c:v>
                </c:pt>
                <c:pt idx="81">
                  <c:v>5.3E-3</c:v>
                </c:pt>
                <c:pt idx="82">
                  <c:v>1.7799999999999999E-3</c:v>
                </c:pt>
                <c:pt idx="83">
                  <c:v>5.3399999999999997E-4</c:v>
                </c:pt>
                <c:pt idx="84">
                  <c:v>1.5100000000000001E-4</c:v>
                </c:pt>
                <c:pt idx="85">
                  <c:v>4.2400000000000001E-5</c:v>
                </c:pt>
                <c:pt idx="86">
                  <c:v>1.1E-5</c:v>
                </c:pt>
                <c:pt idx="87">
                  <c:v>2.2800000000000002E-6</c:v>
                </c:pt>
                <c:pt idx="88">
                  <c:v>5.3900000000000005E-7</c:v>
                </c:pt>
                <c:pt idx="89">
                  <c:v>1.2200000000000001E-7</c:v>
                </c:pt>
                <c:pt idx="90">
                  <c:v>2.5300000000000002E-8</c:v>
                </c:pt>
                <c:pt idx="91">
                  <c:v>5.3100000000000001E-9</c:v>
                </c:pt>
                <c:pt idx="92">
                  <c:v>9.6500000000000008E-10</c:v>
                </c:pt>
                <c:pt idx="93">
                  <c:v>4.9100000000000001E-5</c:v>
                </c:pt>
                <c:pt idx="94">
                  <c:v>56.4</c:v>
                </c:pt>
                <c:pt idx="95">
                  <c:v>63.5</c:v>
                </c:pt>
                <c:pt idx="96">
                  <c:v>68.099999999999994</c:v>
                </c:pt>
                <c:pt idx="97">
                  <c:v>69.900000000000006</c:v>
                </c:pt>
                <c:pt idx="98">
                  <c:v>68.2</c:v>
                </c:pt>
                <c:pt idx="99">
                  <c:v>56.2</c:v>
                </c:pt>
                <c:pt idx="100">
                  <c:v>49.6</c:v>
                </c:pt>
                <c:pt idx="101">
                  <c:v>42.4</c:v>
                </c:pt>
                <c:pt idx="102">
                  <c:v>38.5</c:v>
                </c:pt>
                <c:pt idx="103">
                  <c:v>36.799999999999997</c:v>
                </c:pt>
                <c:pt idx="104">
                  <c:v>35.9</c:v>
                </c:pt>
                <c:pt idx="105">
                  <c:v>35.1</c:v>
                </c:pt>
                <c:pt idx="106">
                  <c:v>34.299999999999997</c:v>
                </c:pt>
                <c:pt idx="107">
                  <c:v>33.1</c:v>
                </c:pt>
                <c:pt idx="108">
                  <c:v>31.6</c:v>
                </c:pt>
                <c:pt idx="109">
                  <c:v>30.5</c:v>
                </c:pt>
                <c:pt idx="110">
                  <c:v>30.1</c:v>
                </c:pt>
                <c:pt idx="111">
                  <c:v>29.9</c:v>
                </c:pt>
                <c:pt idx="112">
                  <c:v>29.8</c:v>
                </c:pt>
                <c:pt idx="113">
                  <c:v>29.7</c:v>
                </c:pt>
                <c:pt idx="114">
                  <c:v>29.6</c:v>
                </c:pt>
                <c:pt idx="115">
                  <c:v>29.5</c:v>
                </c:pt>
                <c:pt idx="116">
                  <c:v>29.5</c:v>
                </c:pt>
                <c:pt idx="117">
                  <c:v>28.7</c:v>
                </c:pt>
                <c:pt idx="118">
                  <c:v>1.54</c:v>
                </c:pt>
                <c:pt idx="119">
                  <c:v>0.127</c:v>
                </c:pt>
                <c:pt idx="120">
                  <c:v>3.27E-2</c:v>
                </c:pt>
                <c:pt idx="121">
                  <c:v>1.44E-2</c:v>
                </c:pt>
                <c:pt idx="122">
                  <c:v>8.9200000000000008E-3</c:v>
                </c:pt>
                <c:pt idx="123">
                  <c:v>6.1799999999999997E-3</c:v>
                </c:pt>
                <c:pt idx="124">
                  <c:v>4.5300000000000002E-3</c:v>
                </c:pt>
                <c:pt idx="125">
                  <c:v>3.46E-3</c:v>
                </c:pt>
                <c:pt idx="126">
                  <c:v>2.7100000000000002E-3</c:v>
                </c:pt>
                <c:pt idx="127">
                  <c:v>2.1299999999999999E-3</c:v>
                </c:pt>
                <c:pt idx="128">
                  <c:v>1.6900000000000001E-3</c:v>
                </c:pt>
                <c:pt idx="129">
                  <c:v>1.3500000000000001E-3</c:v>
                </c:pt>
                <c:pt idx="130">
                  <c:v>1.07E-3</c:v>
                </c:pt>
                <c:pt idx="131">
                  <c:v>8.1599999999999999E-4</c:v>
                </c:pt>
                <c:pt idx="132">
                  <c:v>3.19E-4</c:v>
                </c:pt>
                <c:pt idx="133">
                  <c:v>2.8099999999999999E-5</c:v>
                </c:pt>
                <c:pt idx="134">
                  <c:v>1.84E-6</c:v>
                </c:pt>
                <c:pt idx="135">
                  <c:v>1.6199999999999999E-7</c:v>
                </c:pt>
                <c:pt idx="136">
                  <c:v>1.0999999999999999E-8</c:v>
                </c:pt>
                <c:pt idx="137">
                  <c:v>9.9400000000000008E-10</c:v>
                </c:pt>
                <c:pt idx="138">
                  <c:v>0</c:v>
                </c:pt>
                <c:pt idx="139">
                  <c:v>0</c:v>
                </c:pt>
                <c:pt idx="140">
                  <c:v>0</c:v>
                </c:pt>
                <c:pt idx="141">
                  <c:v>5.2200000000000002E-5</c:v>
                </c:pt>
                <c:pt idx="142">
                  <c:v>58.3</c:v>
                </c:pt>
                <c:pt idx="143">
                  <c:v>66.7</c:v>
                </c:pt>
                <c:pt idx="144">
                  <c:v>72.7</c:v>
                </c:pt>
                <c:pt idx="145">
                  <c:v>76.7</c:v>
                </c:pt>
                <c:pt idx="146">
                  <c:v>79</c:v>
                </c:pt>
                <c:pt idx="147">
                  <c:v>79.5</c:v>
                </c:pt>
                <c:pt idx="148">
                  <c:v>74.2</c:v>
                </c:pt>
                <c:pt idx="149">
                  <c:v>66.599999999999994</c:v>
                </c:pt>
                <c:pt idx="150">
                  <c:v>62.4</c:v>
                </c:pt>
                <c:pt idx="151">
                  <c:v>55.4</c:v>
                </c:pt>
                <c:pt idx="152">
                  <c:v>48</c:v>
                </c:pt>
                <c:pt idx="153">
                  <c:v>43.6</c:v>
                </c:pt>
                <c:pt idx="154">
                  <c:v>41.5</c:v>
                </c:pt>
                <c:pt idx="155">
                  <c:v>40.299999999999997</c:v>
                </c:pt>
                <c:pt idx="156">
                  <c:v>39.4</c:v>
                </c:pt>
                <c:pt idx="157">
                  <c:v>38.700000000000003</c:v>
                </c:pt>
                <c:pt idx="158">
                  <c:v>38.1</c:v>
                </c:pt>
                <c:pt idx="159">
                  <c:v>37.200000000000003</c:v>
                </c:pt>
                <c:pt idx="160">
                  <c:v>35.799999999999997</c:v>
                </c:pt>
                <c:pt idx="161">
                  <c:v>33.700000000000003</c:v>
                </c:pt>
                <c:pt idx="162">
                  <c:v>32.299999999999997</c:v>
                </c:pt>
                <c:pt idx="163">
                  <c:v>31.4</c:v>
                </c:pt>
                <c:pt idx="164">
                  <c:v>31.1</c:v>
                </c:pt>
                <c:pt idx="165">
                  <c:v>30.3</c:v>
                </c:pt>
                <c:pt idx="166">
                  <c:v>1.17</c:v>
                </c:pt>
                <c:pt idx="167">
                  <c:v>4.9599999999999998E-2</c:v>
                </c:pt>
                <c:pt idx="168">
                  <c:v>9.3799999999999994E-3</c:v>
                </c:pt>
                <c:pt idx="169">
                  <c:v>3.2499999999999999E-3</c:v>
                </c:pt>
                <c:pt idx="170">
                  <c:v>1.6999999999999999E-3</c:v>
                </c:pt>
                <c:pt idx="171">
                  <c:v>1.1100000000000001E-3</c:v>
                </c:pt>
                <c:pt idx="172">
                  <c:v>7.9199999999999995E-4</c:v>
                </c:pt>
                <c:pt idx="173">
                  <c:v>5.9299999999999999E-4</c:v>
                </c:pt>
                <c:pt idx="174">
                  <c:v>4.5899999999999999E-4</c:v>
                </c:pt>
                <c:pt idx="175">
                  <c:v>3.5799999999999997E-4</c:v>
                </c:pt>
                <c:pt idx="176">
                  <c:v>2.8299999999999999E-4</c:v>
                </c:pt>
                <c:pt idx="177">
                  <c:v>2.2499999999999999E-4</c:v>
                </c:pt>
                <c:pt idx="178">
                  <c:v>1.8000000000000001E-4</c:v>
                </c:pt>
                <c:pt idx="179">
                  <c:v>1.44E-4</c:v>
                </c:pt>
                <c:pt idx="180">
                  <c:v>1.0900000000000001E-4</c:v>
                </c:pt>
                <c:pt idx="181">
                  <c:v>3.8000000000000002E-5</c:v>
                </c:pt>
                <c:pt idx="182">
                  <c:v>4.0799999999999999E-6</c:v>
                </c:pt>
                <c:pt idx="183">
                  <c:v>3.46E-7</c:v>
                </c:pt>
                <c:pt idx="184">
                  <c:v>4.0299999999999997E-8</c:v>
                </c:pt>
                <c:pt idx="185">
                  <c:v>4.2599999999999998E-9</c:v>
                </c:pt>
                <c:pt idx="186">
                  <c:v>5.1899999999999997E-10</c:v>
                </c:pt>
                <c:pt idx="187">
                  <c:v>0</c:v>
                </c:pt>
                <c:pt idx="188">
                  <c:v>0</c:v>
                </c:pt>
                <c:pt idx="189">
                  <c:v>5.3000000000000001E-5</c:v>
                </c:pt>
                <c:pt idx="190">
                  <c:v>58.4</c:v>
                </c:pt>
                <c:pt idx="191">
                  <c:v>66.7</c:v>
                </c:pt>
                <c:pt idx="192">
                  <c:v>72.7</c:v>
                </c:pt>
                <c:pt idx="193">
                  <c:v>76.7</c:v>
                </c:pt>
                <c:pt idx="194">
                  <c:v>78.8</c:v>
                </c:pt>
                <c:pt idx="195">
                  <c:v>79</c:v>
                </c:pt>
                <c:pt idx="196">
                  <c:v>68</c:v>
                </c:pt>
                <c:pt idx="197">
                  <c:v>65.099999999999994</c:v>
                </c:pt>
                <c:pt idx="198">
                  <c:v>59.4</c:v>
                </c:pt>
                <c:pt idx="199">
                  <c:v>51.3</c:v>
                </c:pt>
                <c:pt idx="200">
                  <c:v>44.8</c:v>
                </c:pt>
                <c:pt idx="201">
                  <c:v>41.7</c:v>
                </c:pt>
                <c:pt idx="202">
                  <c:v>40.1</c:v>
                </c:pt>
                <c:pt idx="203">
                  <c:v>39</c:v>
                </c:pt>
                <c:pt idx="204">
                  <c:v>38</c:v>
                </c:pt>
                <c:pt idx="205">
                  <c:v>37.299999999999997</c:v>
                </c:pt>
                <c:pt idx="206">
                  <c:v>36.6</c:v>
                </c:pt>
                <c:pt idx="207">
                  <c:v>35.6</c:v>
                </c:pt>
                <c:pt idx="208">
                  <c:v>33.799999999999997</c:v>
                </c:pt>
                <c:pt idx="209">
                  <c:v>31.8</c:v>
                </c:pt>
                <c:pt idx="210">
                  <c:v>30.6</c:v>
                </c:pt>
                <c:pt idx="211">
                  <c:v>30</c:v>
                </c:pt>
                <c:pt idx="212">
                  <c:v>29.7</c:v>
                </c:pt>
                <c:pt idx="213">
                  <c:v>28.8</c:v>
                </c:pt>
                <c:pt idx="214">
                  <c:v>1.64</c:v>
                </c:pt>
                <c:pt idx="215">
                  <c:v>0.121</c:v>
                </c:pt>
                <c:pt idx="216">
                  <c:v>2.8299999999999999E-2</c:v>
                </c:pt>
                <c:pt idx="217">
                  <c:v>1.1900000000000001E-2</c:v>
                </c:pt>
                <c:pt idx="218">
                  <c:v>7.3099999999999997E-3</c:v>
                </c:pt>
                <c:pt idx="219">
                  <c:v>5.0600000000000003E-3</c:v>
                </c:pt>
                <c:pt idx="220">
                  <c:v>3.7100000000000002E-3</c:v>
                </c:pt>
                <c:pt idx="221">
                  <c:v>2.8300000000000001E-3</c:v>
                </c:pt>
                <c:pt idx="222">
                  <c:v>2.2200000000000002E-3</c:v>
                </c:pt>
                <c:pt idx="223">
                  <c:v>1.75E-3</c:v>
                </c:pt>
                <c:pt idx="224">
                  <c:v>1.3799999999999999E-3</c:v>
                </c:pt>
                <c:pt idx="225">
                  <c:v>1.1000000000000001E-3</c:v>
                </c:pt>
                <c:pt idx="226">
                  <c:v>8.7100000000000003E-4</c:v>
                </c:pt>
                <c:pt idx="227">
                  <c:v>6.6299999999999996E-4</c:v>
                </c:pt>
                <c:pt idx="228">
                  <c:v>2.24E-4</c:v>
                </c:pt>
                <c:pt idx="229">
                  <c:v>2.5700000000000001E-5</c:v>
                </c:pt>
                <c:pt idx="230">
                  <c:v>2.5600000000000001E-6</c:v>
                </c:pt>
                <c:pt idx="231">
                  <c:v>2.91E-7</c:v>
                </c:pt>
                <c:pt idx="232">
                  <c:v>3.4499999999999998E-8</c:v>
                </c:pt>
                <c:pt idx="233">
                  <c:v>3.8899999999999996E-9</c:v>
                </c:pt>
                <c:pt idx="234">
                  <c:v>4.4200000000000002E-10</c:v>
                </c:pt>
                <c:pt idx="235">
                  <c:v>0</c:v>
                </c:pt>
                <c:pt idx="236">
                  <c:v>0</c:v>
                </c:pt>
                <c:pt idx="237">
                  <c:v>5.3300000000000001E-5</c:v>
                </c:pt>
                <c:pt idx="238">
                  <c:v>58.4</c:v>
                </c:pt>
                <c:pt idx="239">
                  <c:v>66.7</c:v>
                </c:pt>
                <c:pt idx="240">
                  <c:v>72.599999999999994</c:v>
                </c:pt>
                <c:pt idx="241">
                  <c:v>76.5</c:v>
                </c:pt>
                <c:pt idx="242">
                  <c:v>78.5</c:v>
                </c:pt>
                <c:pt idx="243">
                  <c:v>78.400000000000006</c:v>
                </c:pt>
                <c:pt idx="244">
                  <c:v>66.8</c:v>
                </c:pt>
                <c:pt idx="245">
                  <c:v>64.3</c:v>
                </c:pt>
                <c:pt idx="246">
                  <c:v>58.1</c:v>
                </c:pt>
                <c:pt idx="247">
                  <c:v>49.9</c:v>
                </c:pt>
                <c:pt idx="248">
                  <c:v>44</c:v>
                </c:pt>
                <c:pt idx="249">
                  <c:v>41.3</c:v>
                </c:pt>
                <c:pt idx="250">
                  <c:v>39.9</c:v>
                </c:pt>
                <c:pt idx="251">
                  <c:v>38.9</c:v>
                </c:pt>
                <c:pt idx="252">
                  <c:v>38</c:v>
                </c:pt>
                <c:pt idx="253">
                  <c:v>37.299999999999997</c:v>
                </c:pt>
                <c:pt idx="254">
                  <c:v>36.5</c:v>
                </c:pt>
                <c:pt idx="255">
                  <c:v>35.1</c:v>
                </c:pt>
                <c:pt idx="256">
                  <c:v>33.1</c:v>
                </c:pt>
                <c:pt idx="257">
                  <c:v>31.5</c:v>
                </c:pt>
                <c:pt idx="258">
                  <c:v>30.8</c:v>
                </c:pt>
                <c:pt idx="259">
                  <c:v>30.4</c:v>
                </c:pt>
                <c:pt idx="260">
                  <c:v>30.1</c:v>
                </c:pt>
                <c:pt idx="261">
                  <c:v>29.2</c:v>
                </c:pt>
                <c:pt idx="262">
                  <c:v>1.46</c:v>
                </c:pt>
                <c:pt idx="263">
                  <c:v>9.0200000000000002E-2</c:v>
                </c:pt>
                <c:pt idx="264">
                  <c:v>1.9900000000000001E-2</c:v>
                </c:pt>
                <c:pt idx="265">
                  <c:v>7.7600000000000004E-3</c:v>
                </c:pt>
                <c:pt idx="266">
                  <c:v>4.5799999999999999E-3</c:v>
                </c:pt>
                <c:pt idx="267">
                  <c:v>3.1199999999999999E-3</c:v>
                </c:pt>
                <c:pt idx="268">
                  <c:v>2.2699999999999999E-3</c:v>
                </c:pt>
                <c:pt idx="269">
                  <c:v>1.72E-3</c:v>
                </c:pt>
                <c:pt idx="270">
                  <c:v>1.33E-3</c:v>
                </c:pt>
                <c:pt idx="271">
                  <c:v>1.0399999999999999E-3</c:v>
                </c:pt>
                <c:pt idx="272">
                  <c:v>8.1400000000000005E-4</c:v>
                </c:pt>
                <c:pt idx="273">
                  <c:v>6.4000000000000005E-4</c:v>
                </c:pt>
                <c:pt idx="274">
                  <c:v>5.04E-4</c:v>
                </c:pt>
                <c:pt idx="275">
                  <c:v>3.8200000000000002E-4</c:v>
                </c:pt>
                <c:pt idx="276">
                  <c:v>1.4899999999999999E-4</c:v>
                </c:pt>
                <c:pt idx="277">
                  <c:v>2.0400000000000001E-5</c:v>
                </c:pt>
                <c:pt idx="278">
                  <c:v>3.27E-6</c:v>
                </c:pt>
                <c:pt idx="279">
                  <c:v>4.4200000000000001E-7</c:v>
                </c:pt>
                <c:pt idx="280">
                  <c:v>7.6199999999999994E-8</c:v>
                </c:pt>
                <c:pt idx="281">
                  <c:v>1.3799999999999999E-8</c:v>
                </c:pt>
                <c:pt idx="282">
                  <c:v>2.52E-9</c:v>
                </c:pt>
                <c:pt idx="283">
                  <c:v>4.7000000000000003E-10</c:v>
                </c:pt>
                <c:pt idx="284">
                  <c:v>0</c:v>
                </c:pt>
                <c:pt idx="285">
                  <c:v>5.3300000000000001E-5</c:v>
                </c:pt>
                <c:pt idx="286">
                  <c:v>58</c:v>
                </c:pt>
                <c:pt idx="287">
                  <c:v>66</c:v>
                </c:pt>
                <c:pt idx="288">
                  <c:v>71.599999999999994</c:v>
                </c:pt>
                <c:pt idx="289">
                  <c:v>75.099999999999994</c:v>
                </c:pt>
                <c:pt idx="290">
                  <c:v>76.5</c:v>
                </c:pt>
                <c:pt idx="291">
                  <c:v>74.5</c:v>
                </c:pt>
                <c:pt idx="292">
                  <c:v>63</c:v>
                </c:pt>
                <c:pt idx="293">
                  <c:v>57.1</c:v>
                </c:pt>
                <c:pt idx="294">
                  <c:v>48.2</c:v>
                </c:pt>
                <c:pt idx="295">
                  <c:v>41.6</c:v>
                </c:pt>
                <c:pt idx="296">
                  <c:v>38.799999999999997</c:v>
                </c:pt>
                <c:pt idx="297">
                  <c:v>37.299999999999997</c:v>
                </c:pt>
                <c:pt idx="298">
                  <c:v>36.1</c:v>
                </c:pt>
                <c:pt idx="299">
                  <c:v>35.1</c:v>
                </c:pt>
                <c:pt idx="300">
                  <c:v>34.299999999999997</c:v>
                </c:pt>
                <c:pt idx="301">
                  <c:v>33.299999999999997</c:v>
                </c:pt>
                <c:pt idx="302">
                  <c:v>31.7</c:v>
                </c:pt>
                <c:pt idx="303">
                  <c:v>29.7</c:v>
                </c:pt>
                <c:pt idx="304">
                  <c:v>28.4</c:v>
                </c:pt>
                <c:pt idx="305">
                  <c:v>27.8</c:v>
                </c:pt>
                <c:pt idx="306">
                  <c:v>27.4</c:v>
                </c:pt>
                <c:pt idx="307">
                  <c:v>27.1</c:v>
                </c:pt>
                <c:pt idx="308">
                  <c:v>26.8</c:v>
                </c:pt>
                <c:pt idx="309">
                  <c:v>25.9</c:v>
                </c:pt>
                <c:pt idx="310">
                  <c:v>1.91</c:v>
                </c:pt>
                <c:pt idx="311">
                  <c:v>0.25</c:v>
                </c:pt>
                <c:pt idx="312">
                  <c:v>8.4099999999999994E-2</c:v>
                </c:pt>
                <c:pt idx="313">
                  <c:v>5.2699999999999997E-2</c:v>
                </c:pt>
                <c:pt idx="314">
                  <c:v>3.7100000000000001E-2</c:v>
                </c:pt>
                <c:pt idx="315">
                  <c:v>2.7300000000000001E-2</c:v>
                </c:pt>
                <c:pt idx="316">
                  <c:v>2.0799999999999999E-2</c:v>
                </c:pt>
                <c:pt idx="317">
                  <c:v>1.6299999999999999E-2</c:v>
                </c:pt>
                <c:pt idx="318">
                  <c:v>1.2999999999999999E-2</c:v>
                </c:pt>
                <c:pt idx="319">
                  <c:v>1.01E-2</c:v>
                </c:pt>
                <c:pt idx="320">
                  <c:v>7.8100000000000001E-3</c:v>
                </c:pt>
                <c:pt idx="321">
                  <c:v>5.9300000000000004E-3</c:v>
                </c:pt>
                <c:pt idx="322">
                  <c:v>3.0699999999999998E-3</c:v>
                </c:pt>
                <c:pt idx="323">
                  <c:v>9.7900000000000005E-4</c:v>
                </c:pt>
                <c:pt idx="324">
                  <c:v>2.9799999999999998E-4</c:v>
                </c:pt>
                <c:pt idx="325">
                  <c:v>8.7800000000000006E-5</c:v>
                </c:pt>
                <c:pt idx="326">
                  <c:v>2.62E-5</c:v>
                </c:pt>
                <c:pt idx="327">
                  <c:v>8.1899999999999995E-6</c:v>
                </c:pt>
                <c:pt idx="328">
                  <c:v>2.7700000000000002E-6</c:v>
                </c:pt>
                <c:pt idx="329">
                  <c:v>9.2800000000000005E-7</c:v>
                </c:pt>
                <c:pt idx="330">
                  <c:v>3.2000000000000001E-7</c:v>
                </c:pt>
                <c:pt idx="331">
                  <c:v>1.08E-7</c:v>
                </c:pt>
                <c:pt idx="332">
                  <c:v>3.6599999999999997E-8</c:v>
                </c:pt>
                <c:pt idx="333">
                  <c:v>5.1799999999999999E-5</c:v>
                </c:pt>
                <c:pt idx="334">
                  <c:v>56.5</c:v>
                </c:pt>
                <c:pt idx="335">
                  <c:v>63.5</c:v>
                </c:pt>
                <c:pt idx="336">
                  <c:v>67.900000000000006</c:v>
                </c:pt>
                <c:pt idx="337">
                  <c:v>69.5</c:v>
                </c:pt>
                <c:pt idx="338">
                  <c:v>67</c:v>
                </c:pt>
                <c:pt idx="339">
                  <c:v>52.6</c:v>
                </c:pt>
                <c:pt idx="340">
                  <c:v>43.3</c:v>
                </c:pt>
                <c:pt idx="341">
                  <c:v>35.799999999999997</c:v>
                </c:pt>
                <c:pt idx="342">
                  <c:v>32.9</c:v>
                </c:pt>
                <c:pt idx="343">
                  <c:v>31.4</c:v>
                </c:pt>
                <c:pt idx="344">
                  <c:v>30.2</c:v>
                </c:pt>
                <c:pt idx="345">
                  <c:v>29.1</c:v>
                </c:pt>
                <c:pt idx="346">
                  <c:v>28.1</c:v>
                </c:pt>
                <c:pt idx="347">
                  <c:v>26.8</c:v>
                </c:pt>
                <c:pt idx="348">
                  <c:v>25.2</c:v>
                </c:pt>
                <c:pt idx="349">
                  <c:v>24.2</c:v>
                </c:pt>
                <c:pt idx="350">
                  <c:v>23.7</c:v>
                </c:pt>
                <c:pt idx="351">
                  <c:v>23.5</c:v>
                </c:pt>
                <c:pt idx="352">
                  <c:v>23.3</c:v>
                </c:pt>
                <c:pt idx="353">
                  <c:v>23.2</c:v>
                </c:pt>
                <c:pt idx="354">
                  <c:v>23.1</c:v>
                </c:pt>
                <c:pt idx="355">
                  <c:v>23</c:v>
                </c:pt>
                <c:pt idx="356">
                  <c:v>22.9</c:v>
                </c:pt>
                <c:pt idx="357">
                  <c:v>22.1</c:v>
                </c:pt>
                <c:pt idx="358">
                  <c:v>0.64300000000000002</c:v>
                </c:pt>
                <c:pt idx="359">
                  <c:v>0.17199999999999999</c:v>
                </c:pt>
                <c:pt idx="360">
                  <c:v>0.128</c:v>
                </c:pt>
                <c:pt idx="361">
                  <c:v>9.5299999999999996E-2</c:v>
                </c:pt>
                <c:pt idx="362">
                  <c:v>7.2499999999999995E-2</c:v>
                </c:pt>
                <c:pt idx="363">
                  <c:v>5.6399999999999999E-2</c:v>
                </c:pt>
                <c:pt idx="364">
                  <c:v>4.4999999999999998E-2</c:v>
                </c:pt>
                <c:pt idx="365">
                  <c:v>3.6600000000000001E-2</c:v>
                </c:pt>
                <c:pt idx="366">
                  <c:v>2.9700000000000001E-2</c:v>
                </c:pt>
                <c:pt idx="367">
                  <c:v>2.3099999999999999E-2</c:v>
                </c:pt>
                <c:pt idx="368">
                  <c:v>1.54E-2</c:v>
                </c:pt>
                <c:pt idx="369">
                  <c:v>6.1599999999999997E-3</c:v>
                </c:pt>
                <c:pt idx="370">
                  <c:v>1.8500000000000001E-3</c:v>
                </c:pt>
                <c:pt idx="371">
                  <c:v>5.6599999999999999E-4</c:v>
                </c:pt>
                <c:pt idx="372">
                  <c:v>1.5200000000000001E-4</c:v>
                </c:pt>
                <c:pt idx="373">
                  <c:v>4.0299999999999997E-5</c:v>
                </c:pt>
                <c:pt idx="374">
                  <c:v>7.8900000000000007E-6</c:v>
                </c:pt>
                <c:pt idx="375">
                  <c:v>1.48E-6</c:v>
                </c:pt>
                <c:pt idx="376">
                  <c:v>3.58E-7</c:v>
                </c:pt>
                <c:pt idx="377">
                  <c:v>8.6799999999999996E-8</c:v>
                </c:pt>
                <c:pt idx="378">
                  <c:v>1.9799999999999999E-8</c:v>
                </c:pt>
                <c:pt idx="379">
                  <c:v>4.4500000000000001E-9</c:v>
                </c:pt>
                <c:pt idx="380">
                  <c:v>7.5399999999999998E-10</c:v>
                </c:pt>
                <c:pt idx="381">
                  <c:v>5.13E-5</c:v>
                </c:pt>
                <c:pt idx="382">
                  <c:v>56.4</c:v>
                </c:pt>
                <c:pt idx="383">
                  <c:v>63.5</c:v>
                </c:pt>
                <c:pt idx="384">
                  <c:v>68.099999999999994</c:v>
                </c:pt>
                <c:pt idx="385">
                  <c:v>69.900000000000006</c:v>
                </c:pt>
                <c:pt idx="386">
                  <c:v>68.2</c:v>
                </c:pt>
                <c:pt idx="387">
                  <c:v>56.1</c:v>
                </c:pt>
                <c:pt idx="388">
                  <c:v>49.6</c:v>
                </c:pt>
                <c:pt idx="389">
                  <c:v>42.4</c:v>
                </c:pt>
                <c:pt idx="390">
                  <c:v>38.5</c:v>
                </c:pt>
                <c:pt idx="391">
                  <c:v>36.799999999999997</c:v>
                </c:pt>
                <c:pt idx="392">
                  <c:v>35.9</c:v>
                </c:pt>
                <c:pt idx="393">
                  <c:v>35.1</c:v>
                </c:pt>
                <c:pt idx="394">
                  <c:v>34.299999999999997</c:v>
                </c:pt>
                <c:pt idx="395">
                  <c:v>33</c:v>
                </c:pt>
                <c:pt idx="396">
                  <c:v>31.6</c:v>
                </c:pt>
                <c:pt idx="397">
                  <c:v>30.5</c:v>
                </c:pt>
                <c:pt idx="398">
                  <c:v>30.1</c:v>
                </c:pt>
                <c:pt idx="399">
                  <c:v>29.9</c:v>
                </c:pt>
                <c:pt idx="400">
                  <c:v>29.7</c:v>
                </c:pt>
                <c:pt idx="401">
                  <c:v>29.7</c:v>
                </c:pt>
                <c:pt idx="402">
                  <c:v>29.6</c:v>
                </c:pt>
                <c:pt idx="403">
                  <c:v>29.5</c:v>
                </c:pt>
                <c:pt idx="404">
                  <c:v>29.5</c:v>
                </c:pt>
                <c:pt idx="405">
                  <c:v>28.7</c:v>
                </c:pt>
                <c:pt idx="406">
                  <c:v>1.53</c:v>
                </c:pt>
                <c:pt idx="407">
                  <c:v>0.127</c:v>
                </c:pt>
                <c:pt idx="408">
                  <c:v>3.2500000000000001E-2</c:v>
                </c:pt>
                <c:pt idx="409">
                  <c:v>1.4200000000000001E-2</c:v>
                </c:pt>
                <c:pt idx="410">
                  <c:v>8.8299999999999993E-3</c:v>
                </c:pt>
                <c:pt idx="411">
                  <c:v>6.1199999999999996E-3</c:v>
                </c:pt>
                <c:pt idx="412">
                  <c:v>4.4799999999999996E-3</c:v>
                </c:pt>
                <c:pt idx="413">
                  <c:v>3.4199999999999999E-3</c:v>
                </c:pt>
                <c:pt idx="414">
                  <c:v>2.6800000000000001E-3</c:v>
                </c:pt>
                <c:pt idx="415">
                  <c:v>2.1099999999999999E-3</c:v>
                </c:pt>
                <c:pt idx="416">
                  <c:v>1.6800000000000001E-3</c:v>
                </c:pt>
                <c:pt idx="417">
                  <c:v>1.33E-3</c:v>
                </c:pt>
                <c:pt idx="418">
                  <c:v>1.06E-3</c:v>
                </c:pt>
                <c:pt idx="419">
                  <c:v>8.0800000000000002E-4</c:v>
                </c:pt>
                <c:pt idx="420">
                  <c:v>3.1799999999999998E-4</c:v>
                </c:pt>
                <c:pt idx="421">
                  <c:v>2.97E-5</c:v>
                </c:pt>
                <c:pt idx="422">
                  <c:v>2.8200000000000001E-6</c:v>
                </c:pt>
                <c:pt idx="423">
                  <c:v>2.6300000000000001E-7</c:v>
                </c:pt>
                <c:pt idx="424">
                  <c:v>2.62E-8</c:v>
                </c:pt>
                <c:pt idx="425">
                  <c:v>2.4E-9</c:v>
                </c:pt>
                <c:pt idx="426">
                  <c:v>1.56E-10</c:v>
                </c:pt>
                <c:pt idx="427">
                  <c:v>0</c:v>
                </c:pt>
                <c:pt idx="428">
                  <c:v>0</c:v>
                </c:pt>
                <c:pt idx="429">
                  <c:v>5.4400000000000001E-5</c:v>
                </c:pt>
                <c:pt idx="430">
                  <c:v>58.4</c:v>
                </c:pt>
                <c:pt idx="431">
                  <c:v>66.7</c:v>
                </c:pt>
                <c:pt idx="432">
                  <c:v>72.7</c:v>
                </c:pt>
                <c:pt idx="433">
                  <c:v>76.7</c:v>
                </c:pt>
                <c:pt idx="434">
                  <c:v>79</c:v>
                </c:pt>
                <c:pt idx="435">
                  <c:v>79.5</c:v>
                </c:pt>
                <c:pt idx="436">
                  <c:v>73.7</c:v>
                </c:pt>
                <c:pt idx="437">
                  <c:v>66.599999999999994</c:v>
                </c:pt>
                <c:pt idx="438">
                  <c:v>62.4</c:v>
                </c:pt>
                <c:pt idx="439">
                  <c:v>55.4</c:v>
                </c:pt>
                <c:pt idx="440">
                  <c:v>48</c:v>
                </c:pt>
                <c:pt idx="441">
                  <c:v>43.6</c:v>
                </c:pt>
                <c:pt idx="442">
                  <c:v>41.5</c:v>
                </c:pt>
                <c:pt idx="443">
                  <c:v>40.299999999999997</c:v>
                </c:pt>
                <c:pt idx="444">
                  <c:v>39.4</c:v>
                </c:pt>
                <c:pt idx="445">
                  <c:v>38.700000000000003</c:v>
                </c:pt>
                <c:pt idx="446">
                  <c:v>38.1</c:v>
                </c:pt>
                <c:pt idx="447">
                  <c:v>37.200000000000003</c:v>
                </c:pt>
                <c:pt idx="448">
                  <c:v>35.700000000000003</c:v>
                </c:pt>
                <c:pt idx="449">
                  <c:v>33.700000000000003</c:v>
                </c:pt>
                <c:pt idx="450">
                  <c:v>32.299999999999997</c:v>
                </c:pt>
                <c:pt idx="451">
                  <c:v>31.4</c:v>
                </c:pt>
                <c:pt idx="452">
                  <c:v>31.1</c:v>
                </c:pt>
                <c:pt idx="453">
                  <c:v>30.2</c:v>
                </c:pt>
                <c:pt idx="454">
                  <c:v>1.18</c:v>
                </c:pt>
                <c:pt idx="455">
                  <c:v>5.04E-2</c:v>
                </c:pt>
                <c:pt idx="456">
                  <c:v>9.5499999999999995E-3</c:v>
                </c:pt>
                <c:pt idx="457">
                  <c:v>3.3E-3</c:v>
                </c:pt>
                <c:pt idx="458">
                  <c:v>1.73E-3</c:v>
                </c:pt>
                <c:pt idx="459">
                  <c:v>1.1299999999999999E-3</c:v>
                </c:pt>
                <c:pt idx="460">
                  <c:v>8.0400000000000003E-4</c:v>
                </c:pt>
                <c:pt idx="461">
                  <c:v>6.02E-4</c:v>
                </c:pt>
                <c:pt idx="462">
                  <c:v>4.6500000000000003E-4</c:v>
                </c:pt>
                <c:pt idx="463">
                  <c:v>3.6299999999999999E-4</c:v>
                </c:pt>
                <c:pt idx="464">
                  <c:v>2.8699999999999998E-4</c:v>
                </c:pt>
                <c:pt idx="465">
                  <c:v>2.2800000000000001E-4</c:v>
                </c:pt>
                <c:pt idx="466">
                  <c:v>1.83E-4</c:v>
                </c:pt>
                <c:pt idx="467">
                  <c:v>1.46E-4</c:v>
                </c:pt>
                <c:pt idx="468">
                  <c:v>1.11E-4</c:v>
                </c:pt>
                <c:pt idx="469">
                  <c:v>4.1100000000000003E-5</c:v>
                </c:pt>
                <c:pt idx="470">
                  <c:v>5.0300000000000001E-6</c:v>
                </c:pt>
                <c:pt idx="471">
                  <c:v>5.8800000000000002E-7</c:v>
                </c:pt>
                <c:pt idx="472">
                  <c:v>4.7799999999999998E-8</c:v>
                </c:pt>
                <c:pt idx="473">
                  <c:v>5.7299999999999999E-9</c:v>
                </c:pt>
                <c:pt idx="474">
                  <c:v>4.8799999999999997E-10</c:v>
                </c:pt>
                <c:pt idx="475">
                  <c:v>0</c:v>
                </c:pt>
                <c:pt idx="476">
                  <c:v>0</c:v>
                </c:pt>
                <c:pt idx="477">
                  <c:v>5.5300000000000002E-5</c:v>
                </c:pt>
                <c:pt idx="478">
                  <c:v>58.4</c:v>
                </c:pt>
                <c:pt idx="479">
                  <c:v>66.7</c:v>
                </c:pt>
                <c:pt idx="480">
                  <c:v>72.7</c:v>
                </c:pt>
                <c:pt idx="481">
                  <c:v>76.7</c:v>
                </c:pt>
                <c:pt idx="482">
                  <c:v>78.8</c:v>
                </c:pt>
                <c:pt idx="483">
                  <c:v>79</c:v>
                </c:pt>
                <c:pt idx="484">
                  <c:v>68.099999999999994</c:v>
                </c:pt>
                <c:pt idx="485">
                  <c:v>65.2</c:v>
                </c:pt>
                <c:pt idx="486">
                  <c:v>59.5</c:v>
                </c:pt>
                <c:pt idx="487">
                  <c:v>51.3</c:v>
                </c:pt>
                <c:pt idx="488">
                  <c:v>44.8</c:v>
                </c:pt>
                <c:pt idx="489">
                  <c:v>41.7</c:v>
                </c:pt>
                <c:pt idx="490">
                  <c:v>40.1</c:v>
                </c:pt>
                <c:pt idx="491">
                  <c:v>39</c:v>
                </c:pt>
                <c:pt idx="492">
                  <c:v>38.1</c:v>
                </c:pt>
                <c:pt idx="493">
                  <c:v>37.299999999999997</c:v>
                </c:pt>
                <c:pt idx="494">
                  <c:v>36.6</c:v>
                </c:pt>
                <c:pt idx="495">
                  <c:v>35.6</c:v>
                </c:pt>
                <c:pt idx="496">
                  <c:v>33.799999999999997</c:v>
                </c:pt>
                <c:pt idx="497">
                  <c:v>31.8</c:v>
                </c:pt>
                <c:pt idx="498">
                  <c:v>30.7</c:v>
                </c:pt>
                <c:pt idx="499">
                  <c:v>30</c:v>
                </c:pt>
                <c:pt idx="500">
                  <c:v>29.7</c:v>
                </c:pt>
                <c:pt idx="501">
                  <c:v>28.8</c:v>
                </c:pt>
                <c:pt idx="502">
                  <c:v>1.65</c:v>
                </c:pt>
                <c:pt idx="503">
                  <c:v>0.123</c:v>
                </c:pt>
                <c:pt idx="504">
                  <c:v>2.9100000000000001E-2</c:v>
                </c:pt>
                <c:pt idx="505">
                  <c:v>1.2200000000000001E-2</c:v>
                </c:pt>
                <c:pt idx="506">
                  <c:v>7.5100000000000002E-3</c:v>
                </c:pt>
                <c:pt idx="507">
                  <c:v>5.1999999999999998E-3</c:v>
                </c:pt>
                <c:pt idx="508">
                  <c:v>3.81E-3</c:v>
                </c:pt>
                <c:pt idx="509">
                  <c:v>2.9099999999999998E-3</c:v>
                </c:pt>
                <c:pt idx="510">
                  <c:v>2.2799999999999999E-3</c:v>
                </c:pt>
                <c:pt idx="511">
                  <c:v>1.7899999999999999E-3</c:v>
                </c:pt>
                <c:pt idx="512">
                  <c:v>1.42E-3</c:v>
                </c:pt>
                <c:pt idx="513">
                  <c:v>1.1299999999999999E-3</c:v>
                </c:pt>
                <c:pt idx="514">
                  <c:v>8.9400000000000005E-4</c:v>
                </c:pt>
                <c:pt idx="515">
                  <c:v>6.7900000000000002E-4</c:v>
                </c:pt>
                <c:pt idx="516">
                  <c:v>2.22E-4</c:v>
                </c:pt>
                <c:pt idx="517">
                  <c:v>2.4899999999999999E-5</c:v>
                </c:pt>
                <c:pt idx="518">
                  <c:v>2.7E-6</c:v>
                </c:pt>
                <c:pt idx="519">
                  <c:v>2.9499999999999998E-7</c:v>
                </c:pt>
                <c:pt idx="520">
                  <c:v>1.77E-8</c:v>
                </c:pt>
                <c:pt idx="521">
                  <c:v>1.9800000000000002E-9</c:v>
                </c:pt>
                <c:pt idx="522">
                  <c:v>2.01E-10</c:v>
                </c:pt>
                <c:pt idx="523">
                  <c:v>0</c:v>
                </c:pt>
                <c:pt idx="524">
                  <c:v>0</c:v>
                </c:pt>
                <c:pt idx="525">
                  <c:v>5.5600000000000003E-5</c:v>
                </c:pt>
                <c:pt idx="526">
                  <c:v>58.4</c:v>
                </c:pt>
                <c:pt idx="527">
                  <c:v>66.7</c:v>
                </c:pt>
                <c:pt idx="528">
                  <c:v>72.599999999999994</c:v>
                </c:pt>
                <c:pt idx="529">
                  <c:v>76.5</c:v>
                </c:pt>
                <c:pt idx="530">
                  <c:v>78.5</c:v>
                </c:pt>
                <c:pt idx="531">
                  <c:v>78.400000000000006</c:v>
                </c:pt>
                <c:pt idx="532">
                  <c:v>66.8</c:v>
                </c:pt>
                <c:pt idx="533">
                  <c:v>64.3</c:v>
                </c:pt>
                <c:pt idx="534">
                  <c:v>58.1</c:v>
                </c:pt>
                <c:pt idx="535">
                  <c:v>49.9</c:v>
                </c:pt>
                <c:pt idx="536">
                  <c:v>44</c:v>
                </c:pt>
                <c:pt idx="537">
                  <c:v>41.3</c:v>
                </c:pt>
                <c:pt idx="538">
                  <c:v>39.9</c:v>
                </c:pt>
                <c:pt idx="539">
                  <c:v>38.9</c:v>
                </c:pt>
                <c:pt idx="540">
                  <c:v>38</c:v>
                </c:pt>
                <c:pt idx="541">
                  <c:v>37.299999999999997</c:v>
                </c:pt>
                <c:pt idx="542">
                  <c:v>36.5</c:v>
                </c:pt>
                <c:pt idx="543">
                  <c:v>35.1</c:v>
                </c:pt>
                <c:pt idx="544">
                  <c:v>33</c:v>
                </c:pt>
                <c:pt idx="545">
                  <c:v>31.5</c:v>
                </c:pt>
                <c:pt idx="546">
                  <c:v>30.8</c:v>
                </c:pt>
                <c:pt idx="547">
                  <c:v>30.4</c:v>
                </c:pt>
                <c:pt idx="548">
                  <c:v>30.1</c:v>
                </c:pt>
                <c:pt idx="549">
                  <c:v>29.2</c:v>
                </c:pt>
                <c:pt idx="550">
                  <c:v>1.46</c:v>
                </c:pt>
                <c:pt idx="551">
                  <c:v>9.0800000000000006E-2</c:v>
                </c:pt>
                <c:pt idx="552">
                  <c:v>1.9900000000000001E-2</c:v>
                </c:pt>
                <c:pt idx="553">
                  <c:v>7.79E-3</c:v>
                </c:pt>
                <c:pt idx="554">
                  <c:v>4.5999999999999999E-3</c:v>
                </c:pt>
                <c:pt idx="555">
                  <c:v>3.14E-3</c:v>
                </c:pt>
                <c:pt idx="556">
                  <c:v>2.2799999999999999E-3</c:v>
                </c:pt>
                <c:pt idx="557">
                  <c:v>1.72E-3</c:v>
                </c:pt>
                <c:pt idx="558">
                  <c:v>1.34E-3</c:v>
                </c:pt>
                <c:pt idx="559">
                  <c:v>1.0399999999999999E-3</c:v>
                </c:pt>
                <c:pt idx="560">
                  <c:v>8.1800000000000004E-4</c:v>
                </c:pt>
                <c:pt idx="561">
                  <c:v>6.4300000000000002E-4</c:v>
                </c:pt>
                <c:pt idx="562">
                  <c:v>5.0600000000000005E-4</c:v>
                </c:pt>
                <c:pt idx="563">
                  <c:v>3.8400000000000001E-4</c:v>
                </c:pt>
                <c:pt idx="564">
                  <c:v>1.4999999999999999E-4</c:v>
                </c:pt>
                <c:pt idx="565">
                  <c:v>2.0999999999999999E-5</c:v>
                </c:pt>
                <c:pt idx="566">
                  <c:v>3.6200000000000001E-6</c:v>
                </c:pt>
                <c:pt idx="567">
                  <c:v>4.9100000000000004E-7</c:v>
                </c:pt>
                <c:pt idx="568">
                  <c:v>8.7100000000000006E-8</c:v>
                </c:pt>
                <c:pt idx="569">
                  <c:v>1.5700000000000002E-8</c:v>
                </c:pt>
                <c:pt idx="570">
                  <c:v>2.8200000000000002E-9</c:v>
                </c:pt>
                <c:pt idx="571">
                  <c:v>5.4099999999999999E-10</c:v>
                </c:pt>
                <c:pt idx="572">
                  <c:v>1.04E-10</c:v>
                </c:pt>
                <c:pt idx="573">
                  <c:v>5.5500000000000001E-5</c:v>
                </c:pt>
                <c:pt idx="574">
                  <c:v>58</c:v>
                </c:pt>
                <c:pt idx="575">
                  <c:v>58</c:v>
                </c:pt>
              </c:numCache>
            </c:numRef>
          </c:yVal>
          <c:smooth val="1"/>
          <c:extLst>
            <c:ext xmlns:c16="http://schemas.microsoft.com/office/drawing/2014/chart" uri="{C3380CC4-5D6E-409C-BE32-E72D297353CC}">
              <c16:uniqueId val="{00000002-4C2B-48AF-A1F9-0960E068803C}"/>
            </c:ext>
          </c:extLst>
        </c:ser>
        <c:dLbls>
          <c:showLegendKey val="0"/>
          <c:showVal val="0"/>
          <c:showCatName val="0"/>
          <c:showSerName val="0"/>
          <c:showPercent val="0"/>
          <c:showBubbleSize val="0"/>
        </c:dLbls>
        <c:axId val="1397011816"/>
        <c:axId val="1397014112"/>
        <c:extLst/>
      </c:scatterChart>
      <c:valAx>
        <c:axId val="1397011816"/>
        <c:scaling>
          <c:orientation val="minMax"/>
          <c:max val="1440"/>
          <c:min val="0"/>
        </c:scaling>
        <c:delete val="0"/>
        <c:axPos val="b"/>
        <c:title>
          <c:tx>
            <c:rich>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b="0">
                    <a:solidFill>
                      <a:schemeClr val="tx1"/>
                    </a:solidFill>
                  </a:rPr>
                  <a:t>Time (minutes)</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397014112"/>
        <c:crosses val="autoZero"/>
        <c:crossBetween val="midCat"/>
      </c:valAx>
      <c:valAx>
        <c:axId val="1397014112"/>
        <c:scaling>
          <c:orientation val="minMax"/>
          <c:min val="0"/>
        </c:scaling>
        <c:delete val="0"/>
        <c:axPos val="l"/>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b="0" dirty="0">
                    <a:solidFill>
                      <a:schemeClr val="tx1"/>
                    </a:solidFill>
                  </a:rPr>
                  <a:t>Oxygen Uptake Rate (OURs)</a:t>
                </a:r>
              </a:p>
              <a:p>
                <a:pPr>
                  <a:defRPr sz="1800">
                    <a:solidFill>
                      <a:schemeClr val="tx1"/>
                    </a:solidFill>
                  </a:defRPr>
                </a:pPr>
                <a:r>
                  <a:rPr lang="en-US" sz="1800" b="0" dirty="0">
                    <a:solidFill>
                      <a:schemeClr val="tx1"/>
                    </a:solidFill>
                  </a:rPr>
                  <a:t>(mg/L/</a:t>
                </a:r>
                <a:r>
                  <a:rPr lang="en-US" sz="1800" b="0" dirty="0" err="1">
                    <a:solidFill>
                      <a:schemeClr val="tx1"/>
                    </a:solidFill>
                  </a:rPr>
                  <a:t>hr</a:t>
                </a:r>
                <a:r>
                  <a:rPr lang="en-US" sz="1800" b="0" dirty="0">
                    <a:solidFill>
                      <a:schemeClr val="tx1"/>
                    </a:solidFill>
                  </a:rPr>
                  <a:t>) </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397011816"/>
        <c:crosses val="autoZero"/>
        <c:crossBetween val="midCat"/>
      </c:valAx>
      <c:spPr>
        <a:noFill/>
        <a:ln>
          <a:noFill/>
        </a:ln>
        <a:effectLst/>
      </c:spPr>
    </c:plotArea>
    <c:legend>
      <c:legendPos val="r"/>
      <c:layout>
        <c:manualLayout>
          <c:xMode val="edge"/>
          <c:yMode val="edge"/>
          <c:x val="0.1946485045546727"/>
          <c:y val="1.7451503430725497E-2"/>
          <c:w val="0.70933066835443004"/>
          <c:h val="6.4422916832365645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257D41-0FE2-4461-95C8-93B506F7566B}" type="doc">
      <dgm:prSet loTypeId="urn:microsoft.com/office/officeart/2011/layout/CircleProcess" loCatId="process" qsTypeId="urn:microsoft.com/office/officeart/2005/8/quickstyle/simple3" qsCatId="simple" csTypeId="urn:microsoft.com/office/officeart/2005/8/colors/accent1_2" csCatId="accent1" phldr="1"/>
      <dgm:spPr/>
    </dgm:pt>
    <dgm:pt modelId="{677EECC2-8F7F-4D82-9784-F2A1FB20826B}">
      <dgm:prSet phldrT="[Text]"/>
      <dgm:spPr/>
      <dgm:t>
        <a:bodyPr/>
        <a:lstStyle/>
        <a:p>
          <a:r>
            <a:rPr lang="en-US" dirty="0"/>
            <a:t>“Rule of Thumb” Approach </a:t>
          </a:r>
        </a:p>
      </dgm:t>
    </dgm:pt>
    <dgm:pt modelId="{1ED201E8-1BC0-44D6-AA65-CB4BD7844A18}" type="parTrans" cxnId="{91BD3F0E-2FFB-4203-8F6E-6F0CB962981B}">
      <dgm:prSet/>
      <dgm:spPr/>
      <dgm:t>
        <a:bodyPr/>
        <a:lstStyle/>
        <a:p>
          <a:endParaRPr lang="en-US"/>
        </a:p>
      </dgm:t>
    </dgm:pt>
    <dgm:pt modelId="{B8172663-67D4-418B-9A9A-B8886E22C2D9}" type="sibTrans" cxnId="{91BD3F0E-2FFB-4203-8F6E-6F0CB962981B}">
      <dgm:prSet/>
      <dgm:spPr/>
      <dgm:t>
        <a:bodyPr/>
        <a:lstStyle/>
        <a:p>
          <a:endParaRPr lang="en-US"/>
        </a:p>
      </dgm:t>
    </dgm:pt>
    <dgm:pt modelId="{8A00C6B7-6E8D-4485-BCA6-039F9B780341}">
      <dgm:prSet phldrT="[Text]"/>
      <dgm:spPr/>
      <dgm:t>
        <a:bodyPr/>
        <a:lstStyle/>
        <a:p>
          <a:r>
            <a:rPr lang="en-US" dirty="0"/>
            <a:t>Empirical Approach</a:t>
          </a:r>
        </a:p>
      </dgm:t>
    </dgm:pt>
    <dgm:pt modelId="{4788E83D-F2B0-434A-92E9-63DE1F4769EF}" type="parTrans" cxnId="{18FC116A-2D62-4F28-B5EF-5CE70A77AA29}">
      <dgm:prSet/>
      <dgm:spPr/>
      <dgm:t>
        <a:bodyPr/>
        <a:lstStyle/>
        <a:p>
          <a:endParaRPr lang="en-US"/>
        </a:p>
      </dgm:t>
    </dgm:pt>
    <dgm:pt modelId="{1EE162B2-ADFF-4519-8F3D-4F125F4853B6}" type="sibTrans" cxnId="{18FC116A-2D62-4F28-B5EF-5CE70A77AA29}">
      <dgm:prSet/>
      <dgm:spPr/>
      <dgm:t>
        <a:bodyPr/>
        <a:lstStyle/>
        <a:p>
          <a:endParaRPr lang="en-US"/>
        </a:p>
      </dgm:t>
    </dgm:pt>
    <dgm:pt modelId="{F48B3D3D-3E59-4D24-87C0-638B2AAA10FC}">
      <dgm:prSet phldrT="[Text]"/>
      <dgm:spPr/>
      <dgm:t>
        <a:bodyPr/>
        <a:lstStyle/>
        <a:p>
          <a:r>
            <a:rPr lang="en-US" dirty="0"/>
            <a:t>Kinetic Equation Approach </a:t>
          </a:r>
        </a:p>
      </dgm:t>
    </dgm:pt>
    <dgm:pt modelId="{5B7EBCA8-EB39-4E55-BA75-E42B184230CC}" type="parTrans" cxnId="{59D33913-C0A7-4A56-8AD7-5ACB856FF9D6}">
      <dgm:prSet/>
      <dgm:spPr/>
      <dgm:t>
        <a:bodyPr/>
        <a:lstStyle/>
        <a:p>
          <a:endParaRPr lang="en-US"/>
        </a:p>
      </dgm:t>
    </dgm:pt>
    <dgm:pt modelId="{695CB1EB-090E-4E84-9CFE-021ACD71A300}" type="sibTrans" cxnId="{59D33913-C0A7-4A56-8AD7-5ACB856FF9D6}">
      <dgm:prSet/>
      <dgm:spPr/>
      <dgm:t>
        <a:bodyPr/>
        <a:lstStyle/>
        <a:p>
          <a:endParaRPr lang="en-US"/>
        </a:p>
      </dgm:t>
    </dgm:pt>
    <dgm:pt modelId="{2B0486DE-6197-40D2-A0FC-889E6233D1E5}">
      <dgm:prSet phldrT="[Text]"/>
      <dgm:spPr/>
      <dgm:t>
        <a:bodyPr/>
        <a:lstStyle/>
        <a:p>
          <a:r>
            <a:rPr lang="en-US" dirty="0"/>
            <a:t>Modelling Approach</a:t>
          </a:r>
        </a:p>
      </dgm:t>
    </dgm:pt>
    <dgm:pt modelId="{BC95B200-2B78-4AC9-BFA7-0663F55F3D7F}" type="parTrans" cxnId="{7FAD4AAE-CAC4-4C04-9CD5-DA31E19915C0}">
      <dgm:prSet/>
      <dgm:spPr/>
      <dgm:t>
        <a:bodyPr/>
        <a:lstStyle/>
        <a:p>
          <a:endParaRPr lang="en-US"/>
        </a:p>
      </dgm:t>
    </dgm:pt>
    <dgm:pt modelId="{8A5FC62C-BAA8-4910-889D-848D76B6F512}" type="sibTrans" cxnId="{7FAD4AAE-CAC4-4C04-9CD5-DA31E19915C0}">
      <dgm:prSet/>
      <dgm:spPr/>
      <dgm:t>
        <a:bodyPr/>
        <a:lstStyle/>
        <a:p>
          <a:endParaRPr lang="en-US"/>
        </a:p>
      </dgm:t>
    </dgm:pt>
    <dgm:pt modelId="{6486255E-DC66-4FB3-B14F-9B76A8218C47}" type="pres">
      <dgm:prSet presAssocID="{60257D41-0FE2-4461-95C8-93B506F7566B}" presName="Name0" presStyleCnt="0">
        <dgm:presLayoutVars>
          <dgm:chMax val="11"/>
          <dgm:chPref val="11"/>
          <dgm:dir/>
          <dgm:resizeHandles/>
        </dgm:presLayoutVars>
      </dgm:prSet>
      <dgm:spPr/>
    </dgm:pt>
    <dgm:pt modelId="{CA2B29B6-CBCE-4AA2-8DCC-B1C6881C39C8}" type="pres">
      <dgm:prSet presAssocID="{2B0486DE-6197-40D2-A0FC-889E6233D1E5}" presName="Accent4" presStyleCnt="0"/>
      <dgm:spPr/>
    </dgm:pt>
    <dgm:pt modelId="{B49F7878-4979-46D5-936E-676784F25998}" type="pres">
      <dgm:prSet presAssocID="{2B0486DE-6197-40D2-A0FC-889E6233D1E5}" presName="Accent" presStyleLbl="node1" presStyleIdx="0" presStyleCnt="4"/>
      <dgm:spPr/>
    </dgm:pt>
    <dgm:pt modelId="{625D7B02-17AE-4D1C-837D-00800B33C6DE}" type="pres">
      <dgm:prSet presAssocID="{2B0486DE-6197-40D2-A0FC-889E6233D1E5}" presName="ParentBackground4" presStyleCnt="0"/>
      <dgm:spPr/>
    </dgm:pt>
    <dgm:pt modelId="{4F7E9568-6022-47ED-91FB-AE5F53934AD2}" type="pres">
      <dgm:prSet presAssocID="{2B0486DE-6197-40D2-A0FC-889E6233D1E5}" presName="ParentBackground" presStyleLbl="fgAcc1" presStyleIdx="0" presStyleCnt="4"/>
      <dgm:spPr/>
    </dgm:pt>
    <dgm:pt modelId="{35C761C5-3D0F-43A6-A3C8-E40317484FA3}" type="pres">
      <dgm:prSet presAssocID="{2B0486DE-6197-40D2-A0FC-889E6233D1E5}" presName="Parent4" presStyleLbl="revTx" presStyleIdx="0" presStyleCnt="0">
        <dgm:presLayoutVars>
          <dgm:chMax val="1"/>
          <dgm:chPref val="1"/>
          <dgm:bulletEnabled val="1"/>
        </dgm:presLayoutVars>
      </dgm:prSet>
      <dgm:spPr/>
    </dgm:pt>
    <dgm:pt modelId="{B0875FFA-0D38-4566-97E2-FF4E5A21D504}" type="pres">
      <dgm:prSet presAssocID="{F48B3D3D-3E59-4D24-87C0-638B2AAA10FC}" presName="Accent3" presStyleCnt="0"/>
      <dgm:spPr/>
    </dgm:pt>
    <dgm:pt modelId="{D7A7905C-468C-494E-A088-29A666983E0C}" type="pres">
      <dgm:prSet presAssocID="{F48B3D3D-3E59-4D24-87C0-638B2AAA10FC}" presName="Accent" presStyleLbl="node1" presStyleIdx="1" presStyleCnt="4"/>
      <dgm:spPr/>
    </dgm:pt>
    <dgm:pt modelId="{D2402D24-15F5-4A42-B3E7-FC64196A385E}" type="pres">
      <dgm:prSet presAssocID="{F48B3D3D-3E59-4D24-87C0-638B2AAA10FC}" presName="ParentBackground3" presStyleCnt="0"/>
      <dgm:spPr/>
    </dgm:pt>
    <dgm:pt modelId="{9E098A8C-0797-40A9-8CD6-650EE551A3E4}" type="pres">
      <dgm:prSet presAssocID="{F48B3D3D-3E59-4D24-87C0-638B2AAA10FC}" presName="ParentBackground" presStyleLbl="fgAcc1" presStyleIdx="1" presStyleCnt="4"/>
      <dgm:spPr/>
    </dgm:pt>
    <dgm:pt modelId="{6CCCB160-6BC6-4635-9FA8-2A5485593FA0}" type="pres">
      <dgm:prSet presAssocID="{F48B3D3D-3E59-4D24-87C0-638B2AAA10FC}" presName="Parent3" presStyleLbl="revTx" presStyleIdx="0" presStyleCnt="0">
        <dgm:presLayoutVars>
          <dgm:chMax val="1"/>
          <dgm:chPref val="1"/>
          <dgm:bulletEnabled val="1"/>
        </dgm:presLayoutVars>
      </dgm:prSet>
      <dgm:spPr/>
    </dgm:pt>
    <dgm:pt modelId="{33907AA2-0787-4B01-9156-1442EF410CBB}" type="pres">
      <dgm:prSet presAssocID="{8A00C6B7-6E8D-4485-BCA6-039F9B780341}" presName="Accent2" presStyleCnt="0"/>
      <dgm:spPr/>
    </dgm:pt>
    <dgm:pt modelId="{C568728C-A452-4A73-89B7-BCD3D676C406}" type="pres">
      <dgm:prSet presAssocID="{8A00C6B7-6E8D-4485-BCA6-039F9B780341}" presName="Accent" presStyleLbl="node1" presStyleIdx="2" presStyleCnt="4"/>
      <dgm:spPr/>
    </dgm:pt>
    <dgm:pt modelId="{2A6D188C-AD41-4534-ABFB-D46F4B12747D}" type="pres">
      <dgm:prSet presAssocID="{8A00C6B7-6E8D-4485-BCA6-039F9B780341}" presName="ParentBackground2" presStyleCnt="0"/>
      <dgm:spPr/>
    </dgm:pt>
    <dgm:pt modelId="{13CE9A9A-D7A6-4121-A2D9-9E17C1C4E89A}" type="pres">
      <dgm:prSet presAssocID="{8A00C6B7-6E8D-4485-BCA6-039F9B780341}" presName="ParentBackground" presStyleLbl="fgAcc1" presStyleIdx="2" presStyleCnt="4"/>
      <dgm:spPr/>
    </dgm:pt>
    <dgm:pt modelId="{911B127B-C01B-47FE-95F1-C814263D0454}" type="pres">
      <dgm:prSet presAssocID="{8A00C6B7-6E8D-4485-BCA6-039F9B780341}" presName="Parent2" presStyleLbl="revTx" presStyleIdx="0" presStyleCnt="0">
        <dgm:presLayoutVars>
          <dgm:chMax val="1"/>
          <dgm:chPref val="1"/>
          <dgm:bulletEnabled val="1"/>
        </dgm:presLayoutVars>
      </dgm:prSet>
      <dgm:spPr/>
    </dgm:pt>
    <dgm:pt modelId="{FC12B6B3-57BE-40F5-B3D8-62285A6B456C}" type="pres">
      <dgm:prSet presAssocID="{677EECC2-8F7F-4D82-9784-F2A1FB20826B}" presName="Accent1" presStyleCnt="0"/>
      <dgm:spPr/>
    </dgm:pt>
    <dgm:pt modelId="{B9835212-017D-4348-8193-9BC132A478C7}" type="pres">
      <dgm:prSet presAssocID="{677EECC2-8F7F-4D82-9784-F2A1FB20826B}" presName="Accent" presStyleLbl="node1" presStyleIdx="3" presStyleCnt="4"/>
      <dgm:spPr/>
    </dgm:pt>
    <dgm:pt modelId="{E3B4A032-AD8D-41EB-BF0E-6D413E05D0BA}" type="pres">
      <dgm:prSet presAssocID="{677EECC2-8F7F-4D82-9784-F2A1FB20826B}" presName="ParentBackground1" presStyleCnt="0"/>
      <dgm:spPr/>
    </dgm:pt>
    <dgm:pt modelId="{0ED2EABF-FE05-4241-A92D-25501FE29063}" type="pres">
      <dgm:prSet presAssocID="{677EECC2-8F7F-4D82-9784-F2A1FB20826B}" presName="ParentBackground" presStyleLbl="fgAcc1" presStyleIdx="3" presStyleCnt="4"/>
      <dgm:spPr/>
    </dgm:pt>
    <dgm:pt modelId="{08D3C653-5CE7-486F-A53A-02ACA4B324AA}" type="pres">
      <dgm:prSet presAssocID="{677EECC2-8F7F-4D82-9784-F2A1FB20826B}" presName="Parent1" presStyleLbl="revTx" presStyleIdx="0" presStyleCnt="0">
        <dgm:presLayoutVars>
          <dgm:chMax val="1"/>
          <dgm:chPref val="1"/>
          <dgm:bulletEnabled val="1"/>
        </dgm:presLayoutVars>
      </dgm:prSet>
      <dgm:spPr/>
    </dgm:pt>
  </dgm:ptLst>
  <dgm:cxnLst>
    <dgm:cxn modelId="{0B97AB05-0FA7-42BA-B02F-F2A3C0190092}" type="presOf" srcId="{677EECC2-8F7F-4D82-9784-F2A1FB20826B}" destId="{08D3C653-5CE7-486F-A53A-02ACA4B324AA}" srcOrd="1" destOrd="0" presId="urn:microsoft.com/office/officeart/2011/layout/CircleProcess"/>
    <dgm:cxn modelId="{9C9CEA0B-91D9-49AB-AE5D-B482BDD80559}" type="presOf" srcId="{2B0486DE-6197-40D2-A0FC-889E6233D1E5}" destId="{4F7E9568-6022-47ED-91FB-AE5F53934AD2}" srcOrd="0" destOrd="0" presId="urn:microsoft.com/office/officeart/2011/layout/CircleProcess"/>
    <dgm:cxn modelId="{91BD3F0E-2FFB-4203-8F6E-6F0CB962981B}" srcId="{60257D41-0FE2-4461-95C8-93B506F7566B}" destId="{677EECC2-8F7F-4D82-9784-F2A1FB20826B}" srcOrd="0" destOrd="0" parTransId="{1ED201E8-1BC0-44D6-AA65-CB4BD7844A18}" sibTransId="{B8172663-67D4-418B-9A9A-B8886E22C2D9}"/>
    <dgm:cxn modelId="{59D33913-C0A7-4A56-8AD7-5ACB856FF9D6}" srcId="{60257D41-0FE2-4461-95C8-93B506F7566B}" destId="{F48B3D3D-3E59-4D24-87C0-638B2AAA10FC}" srcOrd="2" destOrd="0" parTransId="{5B7EBCA8-EB39-4E55-BA75-E42B184230CC}" sibTransId="{695CB1EB-090E-4E84-9CFE-021ACD71A300}"/>
    <dgm:cxn modelId="{18FC116A-2D62-4F28-B5EF-5CE70A77AA29}" srcId="{60257D41-0FE2-4461-95C8-93B506F7566B}" destId="{8A00C6B7-6E8D-4485-BCA6-039F9B780341}" srcOrd="1" destOrd="0" parTransId="{4788E83D-F2B0-434A-92E9-63DE1F4769EF}" sibTransId="{1EE162B2-ADFF-4519-8F3D-4F125F4853B6}"/>
    <dgm:cxn modelId="{17BEA56C-04CD-4867-A770-7C75446A5C66}" type="presOf" srcId="{F48B3D3D-3E59-4D24-87C0-638B2AAA10FC}" destId="{9E098A8C-0797-40A9-8CD6-650EE551A3E4}" srcOrd="0" destOrd="0" presId="urn:microsoft.com/office/officeart/2011/layout/CircleProcess"/>
    <dgm:cxn modelId="{539E564F-62F3-42B2-AEE9-CEDDD90B61A2}" type="presOf" srcId="{8A00C6B7-6E8D-4485-BCA6-039F9B780341}" destId="{911B127B-C01B-47FE-95F1-C814263D0454}" srcOrd="1" destOrd="0" presId="urn:microsoft.com/office/officeart/2011/layout/CircleProcess"/>
    <dgm:cxn modelId="{A5612474-5B8E-4BF4-A866-2BB2DAF8D21C}" type="presOf" srcId="{677EECC2-8F7F-4D82-9784-F2A1FB20826B}" destId="{0ED2EABF-FE05-4241-A92D-25501FE29063}" srcOrd="0" destOrd="0" presId="urn:microsoft.com/office/officeart/2011/layout/CircleProcess"/>
    <dgm:cxn modelId="{0320EB78-2613-4476-A667-EBDD0D9B90FC}" type="presOf" srcId="{2B0486DE-6197-40D2-A0FC-889E6233D1E5}" destId="{35C761C5-3D0F-43A6-A3C8-E40317484FA3}" srcOrd="1" destOrd="0" presId="urn:microsoft.com/office/officeart/2011/layout/CircleProcess"/>
    <dgm:cxn modelId="{7FAD4AAE-CAC4-4C04-9CD5-DA31E19915C0}" srcId="{60257D41-0FE2-4461-95C8-93B506F7566B}" destId="{2B0486DE-6197-40D2-A0FC-889E6233D1E5}" srcOrd="3" destOrd="0" parTransId="{BC95B200-2B78-4AC9-BFA7-0663F55F3D7F}" sibTransId="{8A5FC62C-BAA8-4910-889D-848D76B6F512}"/>
    <dgm:cxn modelId="{B33737B1-7556-493F-8A03-3246C87BE697}" type="presOf" srcId="{F48B3D3D-3E59-4D24-87C0-638B2AAA10FC}" destId="{6CCCB160-6BC6-4635-9FA8-2A5485593FA0}" srcOrd="1" destOrd="0" presId="urn:microsoft.com/office/officeart/2011/layout/CircleProcess"/>
    <dgm:cxn modelId="{7E8C98B4-68A8-4586-8909-F59F87643ADE}" type="presOf" srcId="{60257D41-0FE2-4461-95C8-93B506F7566B}" destId="{6486255E-DC66-4FB3-B14F-9B76A8218C47}" srcOrd="0" destOrd="0" presId="urn:microsoft.com/office/officeart/2011/layout/CircleProcess"/>
    <dgm:cxn modelId="{212118C5-3800-4B5E-8045-4C9C33C18C03}" type="presOf" srcId="{8A00C6B7-6E8D-4485-BCA6-039F9B780341}" destId="{13CE9A9A-D7A6-4121-A2D9-9E17C1C4E89A}" srcOrd="0" destOrd="0" presId="urn:microsoft.com/office/officeart/2011/layout/CircleProcess"/>
    <dgm:cxn modelId="{C1304BC4-50B0-4321-8493-DC9075B1BEE8}" type="presParOf" srcId="{6486255E-DC66-4FB3-B14F-9B76A8218C47}" destId="{CA2B29B6-CBCE-4AA2-8DCC-B1C6881C39C8}" srcOrd="0" destOrd="0" presId="urn:microsoft.com/office/officeart/2011/layout/CircleProcess"/>
    <dgm:cxn modelId="{A2CB15F6-FDB4-4CE1-B48F-D6328D10AE68}" type="presParOf" srcId="{CA2B29B6-CBCE-4AA2-8DCC-B1C6881C39C8}" destId="{B49F7878-4979-46D5-936E-676784F25998}" srcOrd="0" destOrd="0" presId="urn:microsoft.com/office/officeart/2011/layout/CircleProcess"/>
    <dgm:cxn modelId="{6536DACB-0CF7-45CB-8084-65CBDFD69335}" type="presParOf" srcId="{6486255E-DC66-4FB3-B14F-9B76A8218C47}" destId="{625D7B02-17AE-4D1C-837D-00800B33C6DE}" srcOrd="1" destOrd="0" presId="urn:microsoft.com/office/officeart/2011/layout/CircleProcess"/>
    <dgm:cxn modelId="{0CF83FF5-7DB0-4EB5-9A07-305E4FCF2C1A}" type="presParOf" srcId="{625D7B02-17AE-4D1C-837D-00800B33C6DE}" destId="{4F7E9568-6022-47ED-91FB-AE5F53934AD2}" srcOrd="0" destOrd="0" presId="urn:microsoft.com/office/officeart/2011/layout/CircleProcess"/>
    <dgm:cxn modelId="{492FDD03-53FF-4BAE-A807-2F79B1416706}" type="presParOf" srcId="{6486255E-DC66-4FB3-B14F-9B76A8218C47}" destId="{35C761C5-3D0F-43A6-A3C8-E40317484FA3}" srcOrd="2" destOrd="0" presId="urn:microsoft.com/office/officeart/2011/layout/CircleProcess"/>
    <dgm:cxn modelId="{6B78416F-CF38-43D9-8996-9EBD9A82F4A1}" type="presParOf" srcId="{6486255E-DC66-4FB3-B14F-9B76A8218C47}" destId="{B0875FFA-0D38-4566-97E2-FF4E5A21D504}" srcOrd="3" destOrd="0" presId="urn:microsoft.com/office/officeart/2011/layout/CircleProcess"/>
    <dgm:cxn modelId="{DA6A3A72-A575-4754-8523-EC08140DBCA6}" type="presParOf" srcId="{B0875FFA-0D38-4566-97E2-FF4E5A21D504}" destId="{D7A7905C-468C-494E-A088-29A666983E0C}" srcOrd="0" destOrd="0" presId="urn:microsoft.com/office/officeart/2011/layout/CircleProcess"/>
    <dgm:cxn modelId="{E46772AE-C6F6-47CA-83FB-3E84E5BA6508}" type="presParOf" srcId="{6486255E-DC66-4FB3-B14F-9B76A8218C47}" destId="{D2402D24-15F5-4A42-B3E7-FC64196A385E}" srcOrd="4" destOrd="0" presId="urn:microsoft.com/office/officeart/2011/layout/CircleProcess"/>
    <dgm:cxn modelId="{2FB0020F-3ED3-4199-818A-18D1AE10C3D5}" type="presParOf" srcId="{D2402D24-15F5-4A42-B3E7-FC64196A385E}" destId="{9E098A8C-0797-40A9-8CD6-650EE551A3E4}" srcOrd="0" destOrd="0" presId="urn:microsoft.com/office/officeart/2011/layout/CircleProcess"/>
    <dgm:cxn modelId="{0C165B00-6F40-4E0E-BE80-9DB760C3AA83}" type="presParOf" srcId="{6486255E-DC66-4FB3-B14F-9B76A8218C47}" destId="{6CCCB160-6BC6-4635-9FA8-2A5485593FA0}" srcOrd="5" destOrd="0" presId="urn:microsoft.com/office/officeart/2011/layout/CircleProcess"/>
    <dgm:cxn modelId="{00EA8F75-349B-4009-8C69-CC22DBEF2B9F}" type="presParOf" srcId="{6486255E-DC66-4FB3-B14F-9B76A8218C47}" destId="{33907AA2-0787-4B01-9156-1442EF410CBB}" srcOrd="6" destOrd="0" presId="urn:microsoft.com/office/officeart/2011/layout/CircleProcess"/>
    <dgm:cxn modelId="{D5ECF227-31B6-499C-88C6-4AD056858A13}" type="presParOf" srcId="{33907AA2-0787-4B01-9156-1442EF410CBB}" destId="{C568728C-A452-4A73-89B7-BCD3D676C406}" srcOrd="0" destOrd="0" presId="urn:microsoft.com/office/officeart/2011/layout/CircleProcess"/>
    <dgm:cxn modelId="{762910F9-E869-4C49-8E91-AA9B57EC50FC}" type="presParOf" srcId="{6486255E-DC66-4FB3-B14F-9B76A8218C47}" destId="{2A6D188C-AD41-4534-ABFB-D46F4B12747D}" srcOrd="7" destOrd="0" presId="urn:microsoft.com/office/officeart/2011/layout/CircleProcess"/>
    <dgm:cxn modelId="{457EDBB6-45B3-4E99-B261-DA14E0AABDE8}" type="presParOf" srcId="{2A6D188C-AD41-4534-ABFB-D46F4B12747D}" destId="{13CE9A9A-D7A6-4121-A2D9-9E17C1C4E89A}" srcOrd="0" destOrd="0" presId="urn:microsoft.com/office/officeart/2011/layout/CircleProcess"/>
    <dgm:cxn modelId="{A4137939-4AE9-4C2C-8C8F-33B6F026661E}" type="presParOf" srcId="{6486255E-DC66-4FB3-B14F-9B76A8218C47}" destId="{911B127B-C01B-47FE-95F1-C814263D0454}" srcOrd="8" destOrd="0" presId="urn:microsoft.com/office/officeart/2011/layout/CircleProcess"/>
    <dgm:cxn modelId="{405936C5-8C75-4320-89D1-BA942CFF6917}" type="presParOf" srcId="{6486255E-DC66-4FB3-B14F-9B76A8218C47}" destId="{FC12B6B3-57BE-40F5-B3D8-62285A6B456C}" srcOrd="9" destOrd="0" presId="urn:microsoft.com/office/officeart/2011/layout/CircleProcess"/>
    <dgm:cxn modelId="{0FF60789-7A7D-40C8-A677-26D1A8316A2A}" type="presParOf" srcId="{FC12B6B3-57BE-40F5-B3D8-62285A6B456C}" destId="{B9835212-017D-4348-8193-9BC132A478C7}" srcOrd="0" destOrd="0" presId="urn:microsoft.com/office/officeart/2011/layout/CircleProcess"/>
    <dgm:cxn modelId="{B3FA9FCA-6581-4413-9D5D-FA9ED0B6E7AB}" type="presParOf" srcId="{6486255E-DC66-4FB3-B14F-9B76A8218C47}" destId="{E3B4A032-AD8D-41EB-BF0E-6D413E05D0BA}" srcOrd="10" destOrd="0" presId="urn:microsoft.com/office/officeart/2011/layout/CircleProcess"/>
    <dgm:cxn modelId="{9B05FF6D-4475-4A21-AA61-D9772443BDFB}" type="presParOf" srcId="{E3B4A032-AD8D-41EB-BF0E-6D413E05D0BA}" destId="{0ED2EABF-FE05-4241-A92D-25501FE29063}" srcOrd="0" destOrd="0" presId="urn:microsoft.com/office/officeart/2011/layout/CircleProcess"/>
    <dgm:cxn modelId="{C2BE3B73-9C9F-4191-AAC3-AA2EF7B0D576}" type="presParOf" srcId="{6486255E-DC66-4FB3-B14F-9B76A8218C47}" destId="{08D3C653-5CE7-486F-A53A-02ACA4B324AA}" srcOrd="11"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257D41-0FE2-4461-95C8-93B506F7566B}" type="doc">
      <dgm:prSet loTypeId="urn:microsoft.com/office/officeart/2011/layout/CircleProcess" loCatId="process" qsTypeId="urn:microsoft.com/office/officeart/2005/8/quickstyle/simple3" qsCatId="simple" csTypeId="urn:microsoft.com/office/officeart/2005/8/colors/accent1_2" csCatId="accent1" phldr="1"/>
      <dgm:spPr/>
    </dgm:pt>
    <dgm:pt modelId="{677EECC2-8F7F-4D82-9784-F2A1FB20826B}">
      <dgm:prSet phldrT="[Text]"/>
      <dgm:spPr/>
      <dgm:t>
        <a:bodyPr/>
        <a:lstStyle/>
        <a:p>
          <a:r>
            <a:rPr lang="en-US" dirty="0"/>
            <a:t>“Rule of Thumb” Approach </a:t>
          </a:r>
        </a:p>
      </dgm:t>
    </dgm:pt>
    <dgm:pt modelId="{1ED201E8-1BC0-44D6-AA65-CB4BD7844A18}" type="parTrans" cxnId="{91BD3F0E-2FFB-4203-8F6E-6F0CB962981B}">
      <dgm:prSet/>
      <dgm:spPr/>
      <dgm:t>
        <a:bodyPr/>
        <a:lstStyle/>
        <a:p>
          <a:endParaRPr lang="en-US"/>
        </a:p>
      </dgm:t>
    </dgm:pt>
    <dgm:pt modelId="{B8172663-67D4-418B-9A9A-B8886E22C2D9}" type="sibTrans" cxnId="{91BD3F0E-2FFB-4203-8F6E-6F0CB962981B}">
      <dgm:prSet/>
      <dgm:spPr/>
      <dgm:t>
        <a:bodyPr/>
        <a:lstStyle/>
        <a:p>
          <a:endParaRPr lang="en-US"/>
        </a:p>
      </dgm:t>
    </dgm:pt>
    <dgm:pt modelId="{8A00C6B7-6E8D-4485-BCA6-039F9B780341}">
      <dgm:prSet phldrT="[Text]"/>
      <dgm:spPr/>
      <dgm:t>
        <a:bodyPr/>
        <a:lstStyle/>
        <a:p>
          <a:r>
            <a:rPr lang="en-US" dirty="0"/>
            <a:t>Empirical Approach</a:t>
          </a:r>
        </a:p>
      </dgm:t>
    </dgm:pt>
    <dgm:pt modelId="{4788E83D-F2B0-434A-92E9-63DE1F4769EF}" type="parTrans" cxnId="{18FC116A-2D62-4F28-B5EF-5CE70A77AA29}">
      <dgm:prSet/>
      <dgm:spPr/>
      <dgm:t>
        <a:bodyPr/>
        <a:lstStyle/>
        <a:p>
          <a:endParaRPr lang="en-US"/>
        </a:p>
      </dgm:t>
    </dgm:pt>
    <dgm:pt modelId="{1EE162B2-ADFF-4519-8F3D-4F125F4853B6}" type="sibTrans" cxnId="{18FC116A-2D62-4F28-B5EF-5CE70A77AA29}">
      <dgm:prSet/>
      <dgm:spPr/>
      <dgm:t>
        <a:bodyPr/>
        <a:lstStyle/>
        <a:p>
          <a:endParaRPr lang="en-US"/>
        </a:p>
      </dgm:t>
    </dgm:pt>
    <dgm:pt modelId="{F48B3D3D-3E59-4D24-87C0-638B2AAA10FC}">
      <dgm:prSet phldrT="[Text]"/>
      <dgm:spPr/>
      <dgm:t>
        <a:bodyPr/>
        <a:lstStyle/>
        <a:p>
          <a:r>
            <a:rPr lang="en-US" dirty="0"/>
            <a:t>Kinetic Equation Approach </a:t>
          </a:r>
        </a:p>
      </dgm:t>
    </dgm:pt>
    <dgm:pt modelId="{5B7EBCA8-EB39-4E55-BA75-E42B184230CC}" type="parTrans" cxnId="{59D33913-C0A7-4A56-8AD7-5ACB856FF9D6}">
      <dgm:prSet/>
      <dgm:spPr/>
      <dgm:t>
        <a:bodyPr/>
        <a:lstStyle/>
        <a:p>
          <a:endParaRPr lang="en-US"/>
        </a:p>
      </dgm:t>
    </dgm:pt>
    <dgm:pt modelId="{695CB1EB-090E-4E84-9CFE-021ACD71A300}" type="sibTrans" cxnId="{59D33913-C0A7-4A56-8AD7-5ACB856FF9D6}">
      <dgm:prSet/>
      <dgm:spPr/>
      <dgm:t>
        <a:bodyPr/>
        <a:lstStyle/>
        <a:p>
          <a:endParaRPr lang="en-US"/>
        </a:p>
      </dgm:t>
    </dgm:pt>
    <dgm:pt modelId="{2B0486DE-6197-40D2-A0FC-889E6233D1E5}">
      <dgm:prSet phldrT="[Text]"/>
      <dgm:spPr/>
      <dgm:t>
        <a:bodyPr/>
        <a:lstStyle/>
        <a:p>
          <a:r>
            <a:rPr lang="en-US" dirty="0"/>
            <a:t>Modelling Approach</a:t>
          </a:r>
        </a:p>
      </dgm:t>
    </dgm:pt>
    <dgm:pt modelId="{BC95B200-2B78-4AC9-BFA7-0663F55F3D7F}" type="parTrans" cxnId="{7FAD4AAE-CAC4-4C04-9CD5-DA31E19915C0}">
      <dgm:prSet/>
      <dgm:spPr/>
      <dgm:t>
        <a:bodyPr/>
        <a:lstStyle/>
        <a:p>
          <a:endParaRPr lang="en-US"/>
        </a:p>
      </dgm:t>
    </dgm:pt>
    <dgm:pt modelId="{8A5FC62C-BAA8-4910-889D-848D76B6F512}" type="sibTrans" cxnId="{7FAD4AAE-CAC4-4C04-9CD5-DA31E19915C0}">
      <dgm:prSet/>
      <dgm:spPr/>
      <dgm:t>
        <a:bodyPr/>
        <a:lstStyle/>
        <a:p>
          <a:endParaRPr lang="en-US"/>
        </a:p>
      </dgm:t>
    </dgm:pt>
    <dgm:pt modelId="{6486255E-DC66-4FB3-B14F-9B76A8218C47}" type="pres">
      <dgm:prSet presAssocID="{60257D41-0FE2-4461-95C8-93B506F7566B}" presName="Name0" presStyleCnt="0">
        <dgm:presLayoutVars>
          <dgm:chMax val="11"/>
          <dgm:chPref val="11"/>
          <dgm:dir/>
          <dgm:resizeHandles/>
        </dgm:presLayoutVars>
      </dgm:prSet>
      <dgm:spPr/>
    </dgm:pt>
    <dgm:pt modelId="{CA2B29B6-CBCE-4AA2-8DCC-B1C6881C39C8}" type="pres">
      <dgm:prSet presAssocID="{2B0486DE-6197-40D2-A0FC-889E6233D1E5}" presName="Accent4" presStyleCnt="0"/>
      <dgm:spPr/>
    </dgm:pt>
    <dgm:pt modelId="{B49F7878-4979-46D5-936E-676784F25998}" type="pres">
      <dgm:prSet presAssocID="{2B0486DE-6197-40D2-A0FC-889E6233D1E5}" presName="Accent" presStyleLbl="node1" presStyleIdx="0" presStyleCnt="4"/>
      <dgm:spPr/>
    </dgm:pt>
    <dgm:pt modelId="{625D7B02-17AE-4D1C-837D-00800B33C6DE}" type="pres">
      <dgm:prSet presAssocID="{2B0486DE-6197-40D2-A0FC-889E6233D1E5}" presName="ParentBackground4" presStyleCnt="0"/>
      <dgm:spPr/>
    </dgm:pt>
    <dgm:pt modelId="{4F7E9568-6022-47ED-91FB-AE5F53934AD2}" type="pres">
      <dgm:prSet presAssocID="{2B0486DE-6197-40D2-A0FC-889E6233D1E5}" presName="ParentBackground" presStyleLbl="fgAcc1" presStyleIdx="0" presStyleCnt="4"/>
      <dgm:spPr/>
    </dgm:pt>
    <dgm:pt modelId="{35C761C5-3D0F-43A6-A3C8-E40317484FA3}" type="pres">
      <dgm:prSet presAssocID="{2B0486DE-6197-40D2-A0FC-889E6233D1E5}" presName="Parent4" presStyleLbl="revTx" presStyleIdx="0" presStyleCnt="0">
        <dgm:presLayoutVars>
          <dgm:chMax val="1"/>
          <dgm:chPref val="1"/>
          <dgm:bulletEnabled val="1"/>
        </dgm:presLayoutVars>
      </dgm:prSet>
      <dgm:spPr/>
    </dgm:pt>
    <dgm:pt modelId="{B0875FFA-0D38-4566-97E2-FF4E5A21D504}" type="pres">
      <dgm:prSet presAssocID="{F48B3D3D-3E59-4D24-87C0-638B2AAA10FC}" presName="Accent3" presStyleCnt="0"/>
      <dgm:spPr/>
    </dgm:pt>
    <dgm:pt modelId="{D7A7905C-468C-494E-A088-29A666983E0C}" type="pres">
      <dgm:prSet presAssocID="{F48B3D3D-3E59-4D24-87C0-638B2AAA10FC}" presName="Accent" presStyleLbl="node1" presStyleIdx="1" presStyleCnt="4"/>
      <dgm:spPr/>
    </dgm:pt>
    <dgm:pt modelId="{D2402D24-15F5-4A42-B3E7-FC64196A385E}" type="pres">
      <dgm:prSet presAssocID="{F48B3D3D-3E59-4D24-87C0-638B2AAA10FC}" presName="ParentBackground3" presStyleCnt="0"/>
      <dgm:spPr/>
    </dgm:pt>
    <dgm:pt modelId="{9E098A8C-0797-40A9-8CD6-650EE551A3E4}" type="pres">
      <dgm:prSet presAssocID="{F48B3D3D-3E59-4D24-87C0-638B2AAA10FC}" presName="ParentBackground" presStyleLbl="fgAcc1" presStyleIdx="1" presStyleCnt="4"/>
      <dgm:spPr/>
    </dgm:pt>
    <dgm:pt modelId="{6CCCB160-6BC6-4635-9FA8-2A5485593FA0}" type="pres">
      <dgm:prSet presAssocID="{F48B3D3D-3E59-4D24-87C0-638B2AAA10FC}" presName="Parent3" presStyleLbl="revTx" presStyleIdx="0" presStyleCnt="0">
        <dgm:presLayoutVars>
          <dgm:chMax val="1"/>
          <dgm:chPref val="1"/>
          <dgm:bulletEnabled val="1"/>
        </dgm:presLayoutVars>
      </dgm:prSet>
      <dgm:spPr/>
    </dgm:pt>
    <dgm:pt modelId="{33907AA2-0787-4B01-9156-1442EF410CBB}" type="pres">
      <dgm:prSet presAssocID="{8A00C6B7-6E8D-4485-BCA6-039F9B780341}" presName="Accent2" presStyleCnt="0"/>
      <dgm:spPr/>
    </dgm:pt>
    <dgm:pt modelId="{C568728C-A452-4A73-89B7-BCD3D676C406}" type="pres">
      <dgm:prSet presAssocID="{8A00C6B7-6E8D-4485-BCA6-039F9B780341}" presName="Accent" presStyleLbl="node1" presStyleIdx="2" presStyleCnt="4"/>
      <dgm:spPr/>
    </dgm:pt>
    <dgm:pt modelId="{2A6D188C-AD41-4534-ABFB-D46F4B12747D}" type="pres">
      <dgm:prSet presAssocID="{8A00C6B7-6E8D-4485-BCA6-039F9B780341}" presName="ParentBackground2" presStyleCnt="0"/>
      <dgm:spPr/>
    </dgm:pt>
    <dgm:pt modelId="{13CE9A9A-D7A6-4121-A2D9-9E17C1C4E89A}" type="pres">
      <dgm:prSet presAssocID="{8A00C6B7-6E8D-4485-BCA6-039F9B780341}" presName="ParentBackground" presStyleLbl="fgAcc1" presStyleIdx="2" presStyleCnt="4"/>
      <dgm:spPr/>
    </dgm:pt>
    <dgm:pt modelId="{911B127B-C01B-47FE-95F1-C814263D0454}" type="pres">
      <dgm:prSet presAssocID="{8A00C6B7-6E8D-4485-BCA6-039F9B780341}" presName="Parent2" presStyleLbl="revTx" presStyleIdx="0" presStyleCnt="0">
        <dgm:presLayoutVars>
          <dgm:chMax val="1"/>
          <dgm:chPref val="1"/>
          <dgm:bulletEnabled val="1"/>
        </dgm:presLayoutVars>
      </dgm:prSet>
      <dgm:spPr/>
    </dgm:pt>
    <dgm:pt modelId="{FC12B6B3-57BE-40F5-B3D8-62285A6B456C}" type="pres">
      <dgm:prSet presAssocID="{677EECC2-8F7F-4D82-9784-F2A1FB20826B}" presName="Accent1" presStyleCnt="0"/>
      <dgm:spPr/>
    </dgm:pt>
    <dgm:pt modelId="{B9835212-017D-4348-8193-9BC132A478C7}" type="pres">
      <dgm:prSet presAssocID="{677EECC2-8F7F-4D82-9784-F2A1FB20826B}" presName="Accent" presStyleLbl="node1" presStyleIdx="3" presStyleCnt="4"/>
      <dgm:spPr/>
    </dgm:pt>
    <dgm:pt modelId="{E3B4A032-AD8D-41EB-BF0E-6D413E05D0BA}" type="pres">
      <dgm:prSet presAssocID="{677EECC2-8F7F-4D82-9784-F2A1FB20826B}" presName="ParentBackground1" presStyleCnt="0"/>
      <dgm:spPr/>
    </dgm:pt>
    <dgm:pt modelId="{0ED2EABF-FE05-4241-A92D-25501FE29063}" type="pres">
      <dgm:prSet presAssocID="{677EECC2-8F7F-4D82-9784-F2A1FB20826B}" presName="ParentBackground" presStyleLbl="fgAcc1" presStyleIdx="3" presStyleCnt="4"/>
      <dgm:spPr/>
    </dgm:pt>
    <dgm:pt modelId="{08D3C653-5CE7-486F-A53A-02ACA4B324AA}" type="pres">
      <dgm:prSet presAssocID="{677EECC2-8F7F-4D82-9784-F2A1FB20826B}" presName="Parent1" presStyleLbl="revTx" presStyleIdx="0" presStyleCnt="0">
        <dgm:presLayoutVars>
          <dgm:chMax val="1"/>
          <dgm:chPref val="1"/>
          <dgm:bulletEnabled val="1"/>
        </dgm:presLayoutVars>
      </dgm:prSet>
      <dgm:spPr/>
    </dgm:pt>
  </dgm:ptLst>
  <dgm:cxnLst>
    <dgm:cxn modelId="{0B97AB05-0FA7-42BA-B02F-F2A3C0190092}" type="presOf" srcId="{677EECC2-8F7F-4D82-9784-F2A1FB20826B}" destId="{08D3C653-5CE7-486F-A53A-02ACA4B324AA}" srcOrd="1" destOrd="0" presId="urn:microsoft.com/office/officeart/2011/layout/CircleProcess"/>
    <dgm:cxn modelId="{9C9CEA0B-91D9-49AB-AE5D-B482BDD80559}" type="presOf" srcId="{2B0486DE-6197-40D2-A0FC-889E6233D1E5}" destId="{4F7E9568-6022-47ED-91FB-AE5F53934AD2}" srcOrd="0" destOrd="0" presId="urn:microsoft.com/office/officeart/2011/layout/CircleProcess"/>
    <dgm:cxn modelId="{91BD3F0E-2FFB-4203-8F6E-6F0CB962981B}" srcId="{60257D41-0FE2-4461-95C8-93B506F7566B}" destId="{677EECC2-8F7F-4D82-9784-F2A1FB20826B}" srcOrd="0" destOrd="0" parTransId="{1ED201E8-1BC0-44D6-AA65-CB4BD7844A18}" sibTransId="{B8172663-67D4-418B-9A9A-B8886E22C2D9}"/>
    <dgm:cxn modelId="{59D33913-C0A7-4A56-8AD7-5ACB856FF9D6}" srcId="{60257D41-0FE2-4461-95C8-93B506F7566B}" destId="{F48B3D3D-3E59-4D24-87C0-638B2AAA10FC}" srcOrd="2" destOrd="0" parTransId="{5B7EBCA8-EB39-4E55-BA75-E42B184230CC}" sibTransId="{695CB1EB-090E-4E84-9CFE-021ACD71A300}"/>
    <dgm:cxn modelId="{18FC116A-2D62-4F28-B5EF-5CE70A77AA29}" srcId="{60257D41-0FE2-4461-95C8-93B506F7566B}" destId="{8A00C6B7-6E8D-4485-BCA6-039F9B780341}" srcOrd="1" destOrd="0" parTransId="{4788E83D-F2B0-434A-92E9-63DE1F4769EF}" sibTransId="{1EE162B2-ADFF-4519-8F3D-4F125F4853B6}"/>
    <dgm:cxn modelId="{17BEA56C-04CD-4867-A770-7C75446A5C66}" type="presOf" srcId="{F48B3D3D-3E59-4D24-87C0-638B2AAA10FC}" destId="{9E098A8C-0797-40A9-8CD6-650EE551A3E4}" srcOrd="0" destOrd="0" presId="urn:microsoft.com/office/officeart/2011/layout/CircleProcess"/>
    <dgm:cxn modelId="{539E564F-62F3-42B2-AEE9-CEDDD90B61A2}" type="presOf" srcId="{8A00C6B7-6E8D-4485-BCA6-039F9B780341}" destId="{911B127B-C01B-47FE-95F1-C814263D0454}" srcOrd="1" destOrd="0" presId="urn:microsoft.com/office/officeart/2011/layout/CircleProcess"/>
    <dgm:cxn modelId="{A5612474-5B8E-4BF4-A866-2BB2DAF8D21C}" type="presOf" srcId="{677EECC2-8F7F-4D82-9784-F2A1FB20826B}" destId="{0ED2EABF-FE05-4241-A92D-25501FE29063}" srcOrd="0" destOrd="0" presId="urn:microsoft.com/office/officeart/2011/layout/CircleProcess"/>
    <dgm:cxn modelId="{0320EB78-2613-4476-A667-EBDD0D9B90FC}" type="presOf" srcId="{2B0486DE-6197-40D2-A0FC-889E6233D1E5}" destId="{35C761C5-3D0F-43A6-A3C8-E40317484FA3}" srcOrd="1" destOrd="0" presId="urn:microsoft.com/office/officeart/2011/layout/CircleProcess"/>
    <dgm:cxn modelId="{7FAD4AAE-CAC4-4C04-9CD5-DA31E19915C0}" srcId="{60257D41-0FE2-4461-95C8-93B506F7566B}" destId="{2B0486DE-6197-40D2-A0FC-889E6233D1E5}" srcOrd="3" destOrd="0" parTransId="{BC95B200-2B78-4AC9-BFA7-0663F55F3D7F}" sibTransId="{8A5FC62C-BAA8-4910-889D-848D76B6F512}"/>
    <dgm:cxn modelId="{B33737B1-7556-493F-8A03-3246C87BE697}" type="presOf" srcId="{F48B3D3D-3E59-4D24-87C0-638B2AAA10FC}" destId="{6CCCB160-6BC6-4635-9FA8-2A5485593FA0}" srcOrd="1" destOrd="0" presId="urn:microsoft.com/office/officeart/2011/layout/CircleProcess"/>
    <dgm:cxn modelId="{7E8C98B4-68A8-4586-8909-F59F87643ADE}" type="presOf" srcId="{60257D41-0FE2-4461-95C8-93B506F7566B}" destId="{6486255E-DC66-4FB3-B14F-9B76A8218C47}" srcOrd="0" destOrd="0" presId="urn:microsoft.com/office/officeart/2011/layout/CircleProcess"/>
    <dgm:cxn modelId="{212118C5-3800-4B5E-8045-4C9C33C18C03}" type="presOf" srcId="{8A00C6B7-6E8D-4485-BCA6-039F9B780341}" destId="{13CE9A9A-D7A6-4121-A2D9-9E17C1C4E89A}" srcOrd="0" destOrd="0" presId="urn:microsoft.com/office/officeart/2011/layout/CircleProcess"/>
    <dgm:cxn modelId="{C1304BC4-50B0-4321-8493-DC9075B1BEE8}" type="presParOf" srcId="{6486255E-DC66-4FB3-B14F-9B76A8218C47}" destId="{CA2B29B6-CBCE-4AA2-8DCC-B1C6881C39C8}" srcOrd="0" destOrd="0" presId="urn:microsoft.com/office/officeart/2011/layout/CircleProcess"/>
    <dgm:cxn modelId="{A2CB15F6-FDB4-4CE1-B48F-D6328D10AE68}" type="presParOf" srcId="{CA2B29B6-CBCE-4AA2-8DCC-B1C6881C39C8}" destId="{B49F7878-4979-46D5-936E-676784F25998}" srcOrd="0" destOrd="0" presId="urn:microsoft.com/office/officeart/2011/layout/CircleProcess"/>
    <dgm:cxn modelId="{6536DACB-0CF7-45CB-8084-65CBDFD69335}" type="presParOf" srcId="{6486255E-DC66-4FB3-B14F-9B76A8218C47}" destId="{625D7B02-17AE-4D1C-837D-00800B33C6DE}" srcOrd="1" destOrd="0" presId="urn:microsoft.com/office/officeart/2011/layout/CircleProcess"/>
    <dgm:cxn modelId="{0CF83FF5-7DB0-4EB5-9A07-305E4FCF2C1A}" type="presParOf" srcId="{625D7B02-17AE-4D1C-837D-00800B33C6DE}" destId="{4F7E9568-6022-47ED-91FB-AE5F53934AD2}" srcOrd="0" destOrd="0" presId="urn:microsoft.com/office/officeart/2011/layout/CircleProcess"/>
    <dgm:cxn modelId="{492FDD03-53FF-4BAE-A807-2F79B1416706}" type="presParOf" srcId="{6486255E-DC66-4FB3-B14F-9B76A8218C47}" destId="{35C761C5-3D0F-43A6-A3C8-E40317484FA3}" srcOrd="2" destOrd="0" presId="urn:microsoft.com/office/officeart/2011/layout/CircleProcess"/>
    <dgm:cxn modelId="{6B78416F-CF38-43D9-8996-9EBD9A82F4A1}" type="presParOf" srcId="{6486255E-DC66-4FB3-B14F-9B76A8218C47}" destId="{B0875FFA-0D38-4566-97E2-FF4E5A21D504}" srcOrd="3" destOrd="0" presId="urn:microsoft.com/office/officeart/2011/layout/CircleProcess"/>
    <dgm:cxn modelId="{DA6A3A72-A575-4754-8523-EC08140DBCA6}" type="presParOf" srcId="{B0875FFA-0D38-4566-97E2-FF4E5A21D504}" destId="{D7A7905C-468C-494E-A088-29A666983E0C}" srcOrd="0" destOrd="0" presId="urn:microsoft.com/office/officeart/2011/layout/CircleProcess"/>
    <dgm:cxn modelId="{E46772AE-C6F6-47CA-83FB-3E84E5BA6508}" type="presParOf" srcId="{6486255E-DC66-4FB3-B14F-9B76A8218C47}" destId="{D2402D24-15F5-4A42-B3E7-FC64196A385E}" srcOrd="4" destOrd="0" presId="urn:microsoft.com/office/officeart/2011/layout/CircleProcess"/>
    <dgm:cxn modelId="{2FB0020F-3ED3-4199-818A-18D1AE10C3D5}" type="presParOf" srcId="{D2402D24-15F5-4A42-B3E7-FC64196A385E}" destId="{9E098A8C-0797-40A9-8CD6-650EE551A3E4}" srcOrd="0" destOrd="0" presId="urn:microsoft.com/office/officeart/2011/layout/CircleProcess"/>
    <dgm:cxn modelId="{0C165B00-6F40-4E0E-BE80-9DB760C3AA83}" type="presParOf" srcId="{6486255E-DC66-4FB3-B14F-9B76A8218C47}" destId="{6CCCB160-6BC6-4635-9FA8-2A5485593FA0}" srcOrd="5" destOrd="0" presId="urn:microsoft.com/office/officeart/2011/layout/CircleProcess"/>
    <dgm:cxn modelId="{00EA8F75-349B-4009-8C69-CC22DBEF2B9F}" type="presParOf" srcId="{6486255E-DC66-4FB3-B14F-9B76A8218C47}" destId="{33907AA2-0787-4B01-9156-1442EF410CBB}" srcOrd="6" destOrd="0" presId="urn:microsoft.com/office/officeart/2011/layout/CircleProcess"/>
    <dgm:cxn modelId="{D5ECF227-31B6-499C-88C6-4AD056858A13}" type="presParOf" srcId="{33907AA2-0787-4B01-9156-1442EF410CBB}" destId="{C568728C-A452-4A73-89B7-BCD3D676C406}" srcOrd="0" destOrd="0" presId="urn:microsoft.com/office/officeart/2011/layout/CircleProcess"/>
    <dgm:cxn modelId="{762910F9-E869-4C49-8E91-AA9B57EC50FC}" type="presParOf" srcId="{6486255E-DC66-4FB3-B14F-9B76A8218C47}" destId="{2A6D188C-AD41-4534-ABFB-D46F4B12747D}" srcOrd="7" destOrd="0" presId="urn:microsoft.com/office/officeart/2011/layout/CircleProcess"/>
    <dgm:cxn modelId="{457EDBB6-45B3-4E99-B261-DA14E0AABDE8}" type="presParOf" srcId="{2A6D188C-AD41-4534-ABFB-D46F4B12747D}" destId="{13CE9A9A-D7A6-4121-A2D9-9E17C1C4E89A}" srcOrd="0" destOrd="0" presId="urn:microsoft.com/office/officeart/2011/layout/CircleProcess"/>
    <dgm:cxn modelId="{A4137939-4AE9-4C2C-8C8F-33B6F026661E}" type="presParOf" srcId="{6486255E-DC66-4FB3-B14F-9B76A8218C47}" destId="{911B127B-C01B-47FE-95F1-C814263D0454}" srcOrd="8" destOrd="0" presId="urn:microsoft.com/office/officeart/2011/layout/CircleProcess"/>
    <dgm:cxn modelId="{405936C5-8C75-4320-89D1-BA942CFF6917}" type="presParOf" srcId="{6486255E-DC66-4FB3-B14F-9B76A8218C47}" destId="{FC12B6B3-57BE-40F5-B3D8-62285A6B456C}" srcOrd="9" destOrd="0" presId="urn:microsoft.com/office/officeart/2011/layout/CircleProcess"/>
    <dgm:cxn modelId="{0FF60789-7A7D-40C8-A677-26D1A8316A2A}" type="presParOf" srcId="{FC12B6B3-57BE-40F5-B3D8-62285A6B456C}" destId="{B9835212-017D-4348-8193-9BC132A478C7}" srcOrd="0" destOrd="0" presId="urn:microsoft.com/office/officeart/2011/layout/CircleProcess"/>
    <dgm:cxn modelId="{B3FA9FCA-6581-4413-9D5D-FA9ED0B6E7AB}" type="presParOf" srcId="{6486255E-DC66-4FB3-B14F-9B76A8218C47}" destId="{E3B4A032-AD8D-41EB-BF0E-6D413E05D0BA}" srcOrd="10" destOrd="0" presId="urn:microsoft.com/office/officeart/2011/layout/CircleProcess"/>
    <dgm:cxn modelId="{9B05FF6D-4475-4A21-AA61-D9772443BDFB}" type="presParOf" srcId="{E3B4A032-AD8D-41EB-BF0E-6D413E05D0BA}" destId="{0ED2EABF-FE05-4241-A92D-25501FE29063}" srcOrd="0" destOrd="0" presId="urn:microsoft.com/office/officeart/2011/layout/CircleProcess"/>
    <dgm:cxn modelId="{C2BE3B73-9C9F-4191-AAC3-AA2EF7B0D576}" type="presParOf" srcId="{6486255E-DC66-4FB3-B14F-9B76A8218C47}" destId="{08D3C653-5CE7-486F-A53A-02ACA4B324AA}" srcOrd="11"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9F7878-4979-46D5-936E-676784F25998}">
      <dsp:nvSpPr>
        <dsp:cNvPr id="0" name=""/>
        <dsp:cNvSpPr/>
      </dsp:nvSpPr>
      <dsp:spPr>
        <a:xfrm>
          <a:off x="8463940" y="2160141"/>
          <a:ext cx="2533070" cy="2533200"/>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F7E9568-6022-47ED-91FB-AE5F53934AD2}">
      <dsp:nvSpPr>
        <dsp:cNvPr id="0" name=""/>
        <dsp:cNvSpPr/>
      </dsp:nvSpPr>
      <dsp:spPr>
        <a:xfrm>
          <a:off x="8548666" y="2244595"/>
          <a:ext cx="2364706" cy="2364290"/>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kern="1200" dirty="0"/>
            <a:t>Modelling Approach</a:t>
          </a:r>
        </a:p>
      </dsp:txBody>
      <dsp:txXfrm>
        <a:off x="8886481" y="2582415"/>
        <a:ext cx="1689075" cy="1688651"/>
      </dsp:txXfrm>
    </dsp:sp>
    <dsp:sp modelId="{D7A7905C-468C-494E-A088-29A666983E0C}">
      <dsp:nvSpPr>
        <dsp:cNvPr id="0" name=""/>
        <dsp:cNvSpPr/>
      </dsp:nvSpPr>
      <dsp:spPr>
        <a:xfrm rot="2700000">
          <a:off x="5835261" y="2159962"/>
          <a:ext cx="2533112" cy="2533112"/>
        </a:xfrm>
        <a:prstGeom prst="teardrop">
          <a:avLst>
            <a:gd name="adj" fmla="val 10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E098A8C-0797-40A9-8CD6-650EE551A3E4}">
      <dsp:nvSpPr>
        <dsp:cNvPr id="0" name=""/>
        <dsp:cNvSpPr/>
      </dsp:nvSpPr>
      <dsp:spPr>
        <a:xfrm>
          <a:off x="5930870" y="2244595"/>
          <a:ext cx="2364706" cy="2364290"/>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kern="1200" dirty="0"/>
            <a:t>Kinetic Equation Approach </a:t>
          </a:r>
        </a:p>
      </dsp:txBody>
      <dsp:txXfrm>
        <a:off x="6268685" y="2582415"/>
        <a:ext cx="1689075" cy="1688651"/>
      </dsp:txXfrm>
    </dsp:sp>
    <dsp:sp modelId="{C568728C-A452-4A73-89B7-BCD3D676C406}">
      <dsp:nvSpPr>
        <dsp:cNvPr id="0" name=""/>
        <dsp:cNvSpPr/>
      </dsp:nvSpPr>
      <dsp:spPr>
        <a:xfrm rot="2700000">
          <a:off x="3228328" y="2159962"/>
          <a:ext cx="2533112" cy="2533112"/>
        </a:xfrm>
        <a:prstGeom prst="teardrop">
          <a:avLst>
            <a:gd name="adj" fmla="val 10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3CE9A9A-D7A6-4121-A2D9-9E17C1C4E89A}">
      <dsp:nvSpPr>
        <dsp:cNvPr id="0" name=""/>
        <dsp:cNvSpPr/>
      </dsp:nvSpPr>
      <dsp:spPr>
        <a:xfrm>
          <a:off x="3313074" y="2244595"/>
          <a:ext cx="2364706" cy="2364290"/>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kern="1200" dirty="0"/>
            <a:t>Empirical Approach</a:t>
          </a:r>
        </a:p>
      </dsp:txBody>
      <dsp:txXfrm>
        <a:off x="3650889" y="2582415"/>
        <a:ext cx="1689075" cy="1688651"/>
      </dsp:txXfrm>
    </dsp:sp>
    <dsp:sp modelId="{B9835212-017D-4348-8193-9BC132A478C7}">
      <dsp:nvSpPr>
        <dsp:cNvPr id="0" name=""/>
        <dsp:cNvSpPr/>
      </dsp:nvSpPr>
      <dsp:spPr>
        <a:xfrm rot="2700000">
          <a:off x="610532" y="2159962"/>
          <a:ext cx="2533112" cy="2533112"/>
        </a:xfrm>
        <a:prstGeom prst="teardrop">
          <a:avLst>
            <a:gd name="adj" fmla="val 10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0ED2EABF-FE05-4241-A92D-25501FE29063}">
      <dsp:nvSpPr>
        <dsp:cNvPr id="0" name=""/>
        <dsp:cNvSpPr/>
      </dsp:nvSpPr>
      <dsp:spPr>
        <a:xfrm>
          <a:off x="695278" y="2244595"/>
          <a:ext cx="2364706" cy="2364290"/>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kern="1200" dirty="0"/>
            <a:t>“Rule of Thumb” Approach </a:t>
          </a:r>
        </a:p>
      </dsp:txBody>
      <dsp:txXfrm>
        <a:off x="1033093" y="2582415"/>
        <a:ext cx="1689075" cy="16886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9F7878-4979-46D5-936E-676784F25998}">
      <dsp:nvSpPr>
        <dsp:cNvPr id="0" name=""/>
        <dsp:cNvSpPr/>
      </dsp:nvSpPr>
      <dsp:spPr>
        <a:xfrm>
          <a:off x="8463940" y="2160141"/>
          <a:ext cx="2533070" cy="2533200"/>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F7E9568-6022-47ED-91FB-AE5F53934AD2}">
      <dsp:nvSpPr>
        <dsp:cNvPr id="0" name=""/>
        <dsp:cNvSpPr/>
      </dsp:nvSpPr>
      <dsp:spPr>
        <a:xfrm>
          <a:off x="8548666" y="2244595"/>
          <a:ext cx="2364706" cy="2364290"/>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kern="1200" dirty="0"/>
            <a:t>Modelling Approach</a:t>
          </a:r>
        </a:p>
      </dsp:txBody>
      <dsp:txXfrm>
        <a:off x="8886481" y="2582415"/>
        <a:ext cx="1689075" cy="1688651"/>
      </dsp:txXfrm>
    </dsp:sp>
    <dsp:sp modelId="{D7A7905C-468C-494E-A088-29A666983E0C}">
      <dsp:nvSpPr>
        <dsp:cNvPr id="0" name=""/>
        <dsp:cNvSpPr/>
      </dsp:nvSpPr>
      <dsp:spPr>
        <a:xfrm rot="2700000">
          <a:off x="5835261" y="2159962"/>
          <a:ext cx="2533112" cy="2533112"/>
        </a:xfrm>
        <a:prstGeom prst="teardrop">
          <a:avLst>
            <a:gd name="adj" fmla="val 10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E098A8C-0797-40A9-8CD6-650EE551A3E4}">
      <dsp:nvSpPr>
        <dsp:cNvPr id="0" name=""/>
        <dsp:cNvSpPr/>
      </dsp:nvSpPr>
      <dsp:spPr>
        <a:xfrm>
          <a:off x="5930870" y="2244595"/>
          <a:ext cx="2364706" cy="2364290"/>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kern="1200" dirty="0"/>
            <a:t>Kinetic Equation Approach </a:t>
          </a:r>
        </a:p>
      </dsp:txBody>
      <dsp:txXfrm>
        <a:off x="6268685" y="2582415"/>
        <a:ext cx="1689075" cy="1688651"/>
      </dsp:txXfrm>
    </dsp:sp>
    <dsp:sp modelId="{C568728C-A452-4A73-89B7-BCD3D676C406}">
      <dsp:nvSpPr>
        <dsp:cNvPr id="0" name=""/>
        <dsp:cNvSpPr/>
      </dsp:nvSpPr>
      <dsp:spPr>
        <a:xfrm rot="2700000">
          <a:off x="3228328" y="2159962"/>
          <a:ext cx="2533112" cy="2533112"/>
        </a:xfrm>
        <a:prstGeom prst="teardrop">
          <a:avLst>
            <a:gd name="adj" fmla="val 10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3CE9A9A-D7A6-4121-A2D9-9E17C1C4E89A}">
      <dsp:nvSpPr>
        <dsp:cNvPr id="0" name=""/>
        <dsp:cNvSpPr/>
      </dsp:nvSpPr>
      <dsp:spPr>
        <a:xfrm>
          <a:off x="3313074" y="2244595"/>
          <a:ext cx="2364706" cy="2364290"/>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kern="1200" dirty="0"/>
            <a:t>Empirical Approach</a:t>
          </a:r>
        </a:p>
      </dsp:txBody>
      <dsp:txXfrm>
        <a:off x="3650889" y="2582415"/>
        <a:ext cx="1689075" cy="1688651"/>
      </dsp:txXfrm>
    </dsp:sp>
    <dsp:sp modelId="{B9835212-017D-4348-8193-9BC132A478C7}">
      <dsp:nvSpPr>
        <dsp:cNvPr id="0" name=""/>
        <dsp:cNvSpPr/>
      </dsp:nvSpPr>
      <dsp:spPr>
        <a:xfrm rot="2700000">
          <a:off x="610532" y="2159962"/>
          <a:ext cx="2533112" cy="2533112"/>
        </a:xfrm>
        <a:prstGeom prst="teardrop">
          <a:avLst>
            <a:gd name="adj" fmla="val 10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0ED2EABF-FE05-4241-A92D-25501FE29063}">
      <dsp:nvSpPr>
        <dsp:cNvPr id="0" name=""/>
        <dsp:cNvSpPr/>
      </dsp:nvSpPr>
      <dsp:spPr>
        <a:xfrm>
          <a:off x="695278" y="2244595"/>
          <a:ext cx="2364706" cy="2364290"/>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kern="1200" dirty="0"/>
            <a:t>“Rule of Thumb” Approach </a:t>
          </a:r>
        </a:p>
      </dsp:txBody>
      <dsp:txXfrm>
        <a:off x="1033093" y="2582415"/>
        <a:ext cx="1689075" cy="1688651"/>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144CEE-80F8-40AF-BE04-D8BE85B704C8}" type="datetimeFigureOut">
              <a:rPr lang="en-US" smtClean="0"/>
              <a:t>7/17/2025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DF237E-2277-49F1-96E1-CE3429B3C36D}" type="slidenum">
              <a:rPr lang="en-US" smtClean="0"/>
              <a:t>‹#›</a:t>
            </a:fld>
            <a:endParaRPr lang="en-US"/>
          </a:p>
        </p:txBody>
      </p:sp>
    </p:spTree>
    <p:extLst>
      <p:ext uri="{BB962C8B-B14F-4D97-AF65-F5344CB8AC3E}">
        <p14:creationId xmlns:p14="http://schemas.microsoft.com/office/powerpoint/2010/main" val="1326564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of today’s presentation is Process Simulation as modern day toolkit and I would be going over the progression over the years in the process design, the reasons why you would do modelling, some case-studies to further talk through the whys, things to keep in mind, with some closeout thoughts. </a:t>
            </a:r>
          </a:p>
        </p:txBody>
      </p:sp>
      <p:sp>
        <p:nvSpPr>
          <p:cNvPr id="4" name="Slide Number Placeholder 3"/>
          <p:cNvSpPr>
            <a:spLocks noGrp="1"/>
          </p:cNvSpPr>
          <p:nvPr>
            <p:ph type="sldNum" sz="quarter" idx="5"/>
          </p:nvPr>
        </p:nvSpPr>
        <p:spPr/>
        <p:txBody>
          <a:bodyPr/>
          <a:lstStyle/>
          <a:p>
            <a:fld id="{02DF237E-2277-49F1-96E1-CE3429B3C36D}" type="slidenum">
              <a:rPr lang="en-US" smtClean="0"/>
              <a:t>2</a:t>
            </a:fld>
            <a:endParaRPr lang="en-US"/>
          </a:p>
        </p:txBody>
      </p:sp>
    </p:spTree>
    <p:extLst>
      <p:ext uri="{BB962C8B-B14F-4D97-AF65-F5344CB8AC3E}">
        <p14:creationId xmlns:p14="http://schemas.microsoft.com/office/powerpoint/2010/main" val="842094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DF237E-2277-49F1-96E1-CE3429B3C36D}" type="slidenum">
              <a:rPr lang="en-US" smtClean="0"/>
              <a:t>13</a:t>
            </a:fld>
            <a:endParaRPr lang="en-US"/>
          </a:p>
        </p:txBody>
      </p:sp>
    </p:spTree>
    <p:extLst>
      <p:ext uri="{BB962C8B-B14F-4D97-AF65-F5344CB8AC3E}">
        <p14:creationId xmlns:p14="http://schemas.microsoft.com/office/powerpoint/2010/main" val="4012735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three case studies to varying from simple to increasing the complexity on the application which help demonstrate how process modelling can be used as a tool for design. </a:t>
            </a:r>
          </a:p>
        </p:txBody>
      </p:sp>
      <p:sp>
        <p:nvSpPr>
          <p:cNvPr id="4" name="Slide Number Placeholder 3"/>
          <p:cNvSpPr>
            <a:spLocks noGrp="1"/>
          </p:cNvSpPr>
          <p:nvPr>
            <p:ph type="sldNum" sz="quarter" idx="5"/>
          </p:nvPr>
        </p:nvSpPr>
        <p:spPr/>
        <p:txBody>
          <a:bodyPr/>
          <a:lstStyle/>
          <a:p>
            <a:fld id="{02DF237E-2277-49F1-96E1-CE3429B3C36D}" type="slidenum">
              <a:rPr lang="en-US" smtClean="0"/>
              <a:t>14</a:t>
            </a:fld>
            <a:endParaRPr lang="en-US"/>
          </a:p>
        </p:txBody>
      </p:sp>
    </p:spTree>
    <p:extLst>
      <p:ext uri="{BB962C8B-B14F-4D97-AF65-F5344CB8AC3E}">
        <p14:creationId xmlns:p14="http://schemas.microsoft.com/office/powerpoint/2010/main" val="3258187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case study is a project we did for a utility in the Houston Metro. The problem statement seems straightforward, the plant will be expanded to handle future flows and loads and would be adding newer aeration basins and clarifiers. While we sized the basins based on TCEQ guidelines, we also built a simple process model to confirm the design but primarily to estimate the WAS and airflow requirements. We set up a SRT tool to control the wasting rate and estimated the wasting pound per day for different flow and loading scenarios. Similarly, set the desired DO concentrations for the channels and basins and estimated the oxygen uptake rate. Now, sizing WAS pumps and blowers can also be done using the traditional methods, but a model provides a more accurate range of operation on the flows, concentration . It allows us to test different operational scenarios, for instance we can always check how the wasting rate would change if I change my SRT or decrease flows.  </a:t>
            </a:r>
          </a:p>
        </p:txBody>
      </p:sp>
      <p:sp>
        <p:nvSpPr>
          <p:cNvPr id="4" name="Slide Number Placeholder 3"/>
          <p:cNvSpPr>
            <a:spLocks noGrp="1"/>
          </p:cNvSpPr>
          <p:nvPr>
            <p:ph type="sldNum" sz="quarter" idx="5"/>
          </p:nvPr>
        </p:nvSpPr>
        <p:spPr/>
        <p:txBody>
          <a:bodyPr/>
          <a:lstStyle/>
          <a:p>
            <a:fld id="{02DF237E-2277-49F1-96E1-CE3429B3C36D}" type="slidenum">
              <a:rPr lang="en-US" smtClean="0"/>
              <a:t>15</a:t>
            </a:fld>
            <a:endParaRPr lang="en-US"/>
          </a:p>
        </p:txBody>
      </p:sp>
    </p:spTree>
    <p:extLst>
      <p:ext uri="{BB962C8B-B14F-4D97-AF65-F5344CB8AC3E}">
        <p14:creationId xmlns:p14="http://schemas.microsoft.com/office/powerpoint/2010/main" val="32520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accent6"/>
                </a:solidFill>
              </a:rPr>
              <a:t>Tend to oversize the blowers, so you save money sizing the right blowers </a:t>
            </a:r>
            <a:endParaRPr lang="en-US" dirty="0"/>
          </a:p>
        </p:txBody>
      </p:sp>
      <p:sp>
        <p:nvSpPr>
          <p:cNvPr id="4" name="Slide Number Placeholder 3"/>
          <p:cNvSpPr>
            <a:spLocks noGrp="1"/>
          </p:cNvSpPr>
          <p:nvPr>
            <p:ph type="sldNum" sz="quarter" idx="5"/>
          </p:nvPr>
        </p:nvSpPr>
        <p:spPr/>
        <p:txBody>
          <a:bodyPr/>
          <a:lstStyle/>
          <a:p>
            <a:fld id="{02DF237E-2277-49F1-96E1-CE3429B3C36D}" type="slidenum">
              <a:rPr lang="en-US" smtClean="0"/>
              <a:t>16</a:t>
            </a:fld>
            <a:endParaRPr lang="en-US"/>
          </a:p>
        </p:txBody>
      </p:sp>
    </p:spTree>
    <p:extLst>
      <p:ext uri="{BB962C8B-B14F-4D97-AF65-F5344CB8AC3E}">
        <p14:creationId xmlns:p14="http://schemas.microsoft.com/office/powerpoint/2010/main" val="1588482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case study that I’ll present is the work we did for City of Pearland where we designed the Sequencing Batch Reactors as a part of their recent expansion. </a:t>
            </a:r>
          </a:p>
          <a:p>
            <a:endParaRPr lang="en-US" dirty="0"/>
          </a:p>
          <a:p>
            <a:r>
              <a:rPr lang="en-US" dirty="0"/>
              <a:t>Wastewater flows and loads are never truly steady with diurnal and seasonal variations, but in conventional activated sludge systems, we can often get away with steady-state design assumptions. But with SBRs, it’s little different as the process itself is so dynamic. You are filling, reacting, settling, decanting and also wasting in time-based cycles all in the same tank. This makes it harder to apply the steady state assumptions accurately. </a:t>
            </a:r>
          </a:p>
          <a:p>
            <a:endParaRPr lang="en-US" dirty="0"/>
          </a:p>
          <a:p>
            <a:endParaRPr lang="en-US" dirty="0"/>
          </a:p>
          <a:p>
            <a:r>
              <a:rPr lang="en-US" dirty="0"/>
              <a:t>Air on/off, settling </a:t>
            </a:r>
          </a:p>
          <a:p>
            <a:endParaRPr lang="en-US" dirty="0"/>
          </a:p>
          <a:p>
            <a:r>
              <a:rPr lang="en-US" dirty="0"/>
              <a:t>The project that we did for Barry rose, we were adding six SBR basins as part of the expansion. We built a process model with six SBRs each operating in a different phase of the cycle at any given time. So, the complexity was not just modelling the timed cycles for one SBR but also operating the six basins simultaneously. Using the dynamic feature of the process model, really help understand what was happening in the different cycles and the real-time data plotting help optimize the cycle timings a bit more. </a:t>
            </a:r>
          </a:p>
        </p:txBody>
      </p:sp>
      <p:sp>
        <p:nvSpPr>
          <p:cNvPr id="4" name="Slide Number Placeholder 3"/>
          <p:cNvSpPr>
            <a:spLocks noGrp="1"/>
          </p:cNvSpPr>
          <p:nvPr>
            <p:ph type="sldNum" sz="quarter" idx="5"/>
          </p:nvPr>
        </p:nvSpPr>
        <p:spPr/>
        <p:txBody>
          <a:bodyPr/>
          <a:lstStyle/>
          <a:p>
            <a:fld id="{02DF237E-2277-49F1-96E1-CE3429B3C36D}" type="slidenum">
              <a:rPr lang="en-US" smtClean="0"/>
              <a:t>17</a:t>
            </a:fld>
            <a:endParaRPr lang="en-US"/>
          </a:p>
        </p:txBody>
      </p:sp>
    </p:spTree>
    <p:extLst>
      <p:ext uri="{BB962C8B-B14F-4D97-AF65-F5344CB8AC3E}">
        <p14:creationId xmlns:p14="http://schemas.microsoft.com/office/powerpoint/2010/main" val="119249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periods in the day where the air is on and some when it’s off, and that feeds into the</a:t>
            </a:r>
          </a:p>
          <a:p>
            <a:r>
              <a:rPr lang="en-US" dirty="0"/>
              <a:t>Different peak demands thru the day, but even in a single cycle there is high at first and slowly drops down, so variations in both in a cycle and thru the day  </a:t>
            </a:r>
          </a:p>
        </p:txBody>
      </p:sp>
      <p:sp>
        <p:nvSpPr>
          <p:cNvPr id="4" name="Slide Number Placeholder 3"/>
          <p:cNvSpPr>
            <a:spLocks noGrp="1"/>
          </p:cNvSpPr>
          <p:nvPr>
            <p:ph type="sldNum" sz="quarter" idx="5"/>
          </p:nvPr>
        </p:nvSpPr>
        <p:spPr/>
        <p:txBody>
          <a:bodyPr/>
          <a:lstStyle/>
          <a:p>
            <a:fld id="{02DF237E-2277-49F1-96E1-CE3429B3C36D}" type="slidenum">
              <a:rPr lang="en-US" smtClean="0"/>
              <a:t>20</a:t>
            </a:fld>
            <a:endParaRPr lang="en-US"/>
          </a:p>
        </p:txBody>
      </p:sp>
    </p:spTree>
    <p:extLst>
      <p:ext uri="{BB962C8B-B14F-4D97-AF65-F5344CB8AC3E}">
        <p14:creationId xmlns:p14="http://schemas.microsoft.com/office/powerpoint/2010/main" val="3805684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Gulf Coast Authority, as part of the Masterplan, we built a model for the entire facility to look at the capacity assessment and evaluation for their future flows and loads.  </a:t>
            </a:r>
          </a:p>
          <a:p>
            <a:endParaRPr lang="en-US" dirty="0"/>
          </a:p>
          <a:p>
            <a:r>
              <a:rPr lang="en-US" dirty="0"/>
              <a:t>Two aspects of the model we’d like to talk about </a:t>
            </a:r>
          </a:p>
          <a:p>
            <a:pPr marL="171450" indent="-171450">
              <a:buFontTx/>
              <a:buChar char="-"/>
            </a:pPr>
            <a:r>
              <a:rPr lang="en-US" dirty="0"/>
              <a:t>Set up the model </a:t>
            </a:r>
          </a:p>
          <a:p>
            <a:pPr marL="171450" indent="-171450">
              <a:buFontTx/>
              <a:buChar char="-"/>
            </a:pPr>
            <a:r>
              <a:rPr lang="en-US" dirty="0"/>
              <a:t>Investigate </a:t>
            </a:r>
          </a:p>
          <a:p>
            <a:endParaRPr lang="en-US" dirty="0"/>
          </a:p>
        </p:txBody>
      </p:sp>
      <p:sp>
        <p:nvSpPr>
          <p:cNvPr id="4" name="Slide Number Placeholder 3"/>
          <p:cNvSpPr>
            <a:spLocks noGrp="1"/>
          </p:cNvSpPr>
          <p:nvPr>
            <p:ph type="sldNum" sz="quarter" idx="5"/>
          </p:nvPr>
        </p:nvSpPr>
        <p:spPr/>
        <p:txBody>
          <a:bodyPr/>
          <a:lstStyle/>
          <a:p>
            <a:fld id="{02DF237E-2277-49F1-96E1-CE3429B3C36D}" type="slidenum">
              <a:rPr lang="en-US" smtClean="0"/>
              <a:t>21</a:t>
            </a:fld>
            <a:endParaRPr lang="en-US"/>
          </a:p>
        </p:txBody>
      </p:sp>
    </p:spTree>
    <p:extLst>
      <p:ext uri="{BB962C8B-B14F-4D97-AF65-F5344CB8AC3E}">
        <p14:creationId xmlns:p14="http://schemas.microsoft.com/office/powerpoint/2010/main" val="2156599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Bayport is a complex facility and I’d to highlight some features </a:t>
            </a:r>
          </a:p>
          <a:p>
            <a:endParaRPr lang="en-US" dirty="0"/>
          </a:p>
          <a:p>
            <a:r>
              <a:rPr lang="en-US" dirty="0"/>
              <a:t>Firstly, we built a calibrated model for their Bayport Facility which is an industrial treatment plant receiving flows from several industrial users in the Pasadena area. Because it’s not the typical domestic wastewater, they have to dose ammonia and phosphorus on a regular basis to support the biological treatment. So, we added ammonia and phosphorus dosing which allowed the plant to track the nutrient needed with changing influent loads. </a:t>
            </a:r>
          </a:p>
          <a:p>
            <a:endParaRPr lang="en-US" dirty="0"/>
          </a:p>
          <a:p>
            <a:r>
              <a:rPr lang="en-US" dirty="0"/>
              <a:t>Secondly, first stage reactor has a combination of aeration and pure-ox system and we modelled that. (joke)</a:t>
            </a:r>
          </a:p>
          <a:p>
            <a:endParaRPr lang="en-US" dirty="0"/>
          </a:p>
          <a:p>
            <a:r>
              <a:rPr lang="en-US" dirty="0"/>
              <a:t>Added complexity- they repurposed old tanks from the original plant for biosolids, by having that in the model it helps us track the mass balance of solids from the solids treatment but also for the entire plant.  </a:t>
            </a:r>
          </a:p>
          <a:p>
            <a:endParaRPr lang="en-US" dirty="0"/>
          </a:p>
          <a:p>
            <a:r>
              <a:rPr lang="en-US" dirty="0"/>
              <a:t>They are adding ammonia as a nutrient but they also have to remove it in the plant and they sometimes get elevated effluent ammonia, so we did an investigation. </a:t>
            </a:r>
          </a:p>
          <a:p>
            <a:endParaRPr lang="en-US" dirty="0"/>
          </a:p>
          <a:p>
            <a:endParaRPr lang="en-US" dirty="0"/>
          </a:p>
          <a:p>
            <a:endParaRPr lang="en-US" dirty="0"/>
          </a:p>
          <a:p>
            <a:r>
              <a:rPr lang="en-US" dirty="0"/>
              <a:t>assessing a system which has both aeration and pure oxygen system in the same basin becomes difficult, but modelling allowed to model it as a same sludge system while also allowing the flexibility to control and monitor the oxygen requirement on pure oxygen and aeration system, something that is not possible with any other approach.  This being an industrial facility, had two types of streams, one was the main stream which required the biological treatment, while the other stream could just be added </a:t>
            </a:r>
          </a:p>
        </p:txBody>
      </p:sp>
      <p:sp>
        <p:nvSpPr>
          <p:cNvPr id="4" name="Slide Number Placeholder 3"/>
          <p:cNvSpPr>
            <a:spLocks noGrp="1"/>
          </p:cNvSpPr>
          <p:nvPr>
            <p:ph type="sldNum" sz="quarter" idx="5"/>
          </p:nvPr>
        </p:nvSpPr>
        <p:spPr/>
        <p:txBody>
          <a:bodyPr/>
          <a:lstStyle/>
          <a:p>
            <a:fld id="{02DF237E-2277-49F1-96E1-CE3429B3C36D}" type="slidenum">
              <a:rPr lang="en-US" smtClean="0"/>
              <a:t>22</a:t>
            </a:fld>
            <a:endParaRPr lang="en-US"/>
          </a:p>
        </p:txBody>
      </p:sp>
    </p:spTree>
    <p:extLst>
      <p:ext uri="{BB962C8B-B14F-4D97-AF65-F5344CB8AC3E}">
        <p14:creationId xmlns:p14="http://schemas.microsoft.com/office/powerpoint/2010/main" val="3345382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under the hood- to see what might be causing the elevated ammonia </a:t>
            </a:r>
          </a:p>
          <a:p>
            <a:endParaRPr lang="en-US" dirty="0"/>
          </a:p>
          <a:p>
            <a:r>
              <a:rPr lang="en-US" dirty="0"/>
              <a:t>Two main ideas </a:t>
            </a:r>
          </a:p>
          <a:p>
            <a:pPr marL="171450" indent="-171450">
              <a:buFontTx/>
              <a:buChar char="-"/>
            </a:pPr>
            <a:r>
              <a:rPr lang="en-US" dirty="0"/>
              <a:t>1. Ammonification – no response to </a:t>
            </a:r>
          </a:p>
          <a:p>
            <a:pPr marL="171450" indent="-171450">
              <a:buFontTx/>
              <a:buChar char="-"/>
            </a:pPr>
            <a:r>
              <a:rPr lang="en-US" dirty="0"/>
              <a:t>Inhibition- we replicated the effluent ammonia </a:t>
            </a:r>
          </a:p>
          <a:p>
            <a:pPr marL="171450" indent="-171450">
              <a:buFontTx/>
              <a:buChar char="-"/>
            </a:pPr>
            <a:r>
              <a:rPr lang="en-US" dirty="0"/>
              <a:t>Bacteria that removes carbon (heterotrophs) and </a:t>
            </a:r>
            <a:r>
              <a:rPr lang="en-US" dirty="0" err="1"/>
              <a:t>bact</a:t>
            </a:r>
            <a:r>
              <a:rPr lang="en-US" dirty="0"/>
              <a:t> that oxidizes nitrogen (nitrifiers) – dig deeper into the population of </a:t>
            </a:r>
            <a:r>
              <a:rPr lang="en-US" dirty="0" err="1"/>
              <a:t>hetetrotrophs</a:t>
            </a:r>
            <a:r>
              <a:rPr lang="en-US" dirty="0"/>
              <a:t> and nitrifiers</a:t>
            </a:r>
          </a:p>
          <a:p>
            <a:pPr marL="171450" indent="-171450">
              <a:buFontTx/>
              <a:buChar char="-"/>
            </a:pPr>
            <a:endParaRPr lang="en-US" dirty="0"/>
          </a:p>
          <a:p>
            <a:pPr marL="171450" indent="-171450">
              <a:buFontTx/>
              <a:buChar char="-"/>
            </a:pPr>
            <a:r>
              <a:rPr lang="en-US" dirty="0"/>
              <a:t>Manipulate it in the model to artificially increase the effluent ammonia </a:t>
            </a:r>
          </a:p>
          <a:p>
            <a:pPr marL="171450" indent="-171450">
              <a:buFontTx/>
              <a:buChar char="-"/>
            </a:pPr>
            <a:endParaRPr lang="en-US" dirty="0"/>
          </a:p>
          <a:p>
            <a:pPr marL="171450" indent="-171450">
              <a:buFontTx/>
              <a:buChar char="-"/>
            </a:pPr>
            <a:r>
              <a:rPr lang="en-US" dirty="0"/>
              <a:t>So no concrete conclusion but narrowed it down to two possible reasons which can be explored further </a:t>
            </a:r>
          </a:p>
        </p:txBody>
      </p:sp>
      <p:sp>
        <p:nvSpPr>
          <p:cNvPr id="4" name="Slide Number Placeholder 3"/>
          <p:cNvSpPr>
            <a:spLocks noGrp="1"/>
          </p:cNvSpPr>
          <p:nvPr>
            <p:ph type="sldNum" sz="quarter" idx="5"/>
          </p:nvPr>
        </p:nvSpPr>
        <p:spPr/>
        <p:txBody>
          <a:bodyPr/>
          <a:lstStyle/>
          <a:p>
            <a:fld id="{02DF237E-2277-49F1-96E1-CE3429B3C36D}" type="slidenum">
              <a:rPr lang="en-US" smtClean="0"/>
              <a:t>23</a:t>
            </a:fld>
            <a:endParaRPr lang="en-US"/>
          </a:p>
        </p:txBody>
      </p:sp>
    </p:spTree>
    <p:extLst>
      <p:ext uri="{BB962C8B-B14F-4D97-AF65-F5344CB8AC3E}">
        <p14:creationId xmlns:p14="http://schemas.microsoft.com/office/powerpoint/2010/main" val="5703440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DF237E-2277-49F1-96E1-CE3429B3C36D}" type="slidenum">
              <a:rPr lang="en-US" smtClean="0"/>
              <a:t>25</a:t>
            </a:fld>
            <a:endParaRPr lang="en-US"/>
          </a:p>
        </p:txBody>
      </p:sp>
    </p:spTree>
    <p:extLst>
      <p:ext uri="{BB962C8B-B14F-4D97-AF65-F5344CB8AC3E}">
        <p14:creationId xmlns:p14="http://schemas.microsoft.com/office/powerpoint/2010/main" val="3822561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starting with evolution of process design. Let’s take a step back and look at how process design for wastewater treatment has evolved over time. </a:t>
            </a:r>
          </a:p>
        </p:txBody>
      </p:sp>
      <p:sp>
        <p:nvSpPr>
          <p:cNvPr id="4" name="Slide Number Placeholder 3"/>
          <p:cNvSpPr>
            <a:spLocks noGrp="1"/>
          </p:cNvSpPr>
          <p:nvPr>
            <p:ph type="sldNum" sz="quarter" idx="5"/>
          </p:nvPr>
        </p:nvSpPr>
        <p:spPr/>
        <p:txBody>
          <a:bodyPr/>
          <a:lstStyle/>
          <a:p>
            <a:fld id="{02DF237E-2277-49F1-96E1-CE3429B3C36D}" type="slidenum">
              <a:rPr lang="en-US" smtClean="0"/>
              <a:t>3</a:t>
            </a:fld>
            <a:endParaRPr lang="en-US"/>
          </a:p>
        </p:txBody>
      </p:sp>
    </p:spTree>
    <p:extLst>
      <p:ext uri="{BB962C8B-B14F-4D97-AF65-F5344CB8AC3E}">
        <p14:creationId xmlns:p14="http://schemas.microsoft.com/office/powerpoint/2010/main" val="2573916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started with rules of thumb, which are simple and experience-based estimates. TCEQ Regulations or Ten States Standards like the one over here is commonly used as it provides values which are tried and hold true for most design applications. For instance, we know if were to design an activated sludge system with nitrification and design it based on the 35 lbs/1000cf of organic loading rate, it is going to work just fine. So, simple yet effective. </a:t>
            </a:r>
          </a:p>
          <a:p>
            <a:endParaRPr lang="en-US" dirty="0"/>
          </a:p>
        </p:txBody>
      </p:sp>
      <p:sp>
        <p:nvSpPr>
          <p:cNvPr id="4" name="Slide Number Placeholder 3"/>
          <p:cNvSpPr>
            <a:spLocks noGrp="1"/>
          </p:cNvSpPr>
          <p:nvPr>
            <p:ph type="sldNum" sz="quarter" idx="5"/>
          </p:nvPr>
        </p:nvSpPr>
        <p:spPr/>
        <p:txBody>
          <a:bodyPr/>
          <a:lstStyle/>
          <a:p>
            <a:fld id="{02DF237E-2277-49F1-96E1-CE3429B3C36D}" type="slidenum">
              <a:rPr lang="en-US" smtClean="0"/>
              <a:t>4</a:t>
            </a:fld>
            <a:endParaRPr lang="en-US"/>
          </a:p>
        </p:txBody>
      </p:sp>
    </p:spTree>
    <p:extLst>
      <p:ext uri="{BB962C8B-B14F-4D97-AF65-F5344CB8AC3E}">
        <p14:creationId xmlns:p14="http://schemas.microsoft.com/office/powerpoint/2010/main" val="2706200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one is the empirical approach. In the early 90s, the US EPA went out and collected actual performance and operational data from several full-scale plants across the US which was then evaluated and used to develop design curves for trickling filters, primary clarifiers and many more.  </a:t>
            </a:r>
          </a:p>
          <a:p>
            <a:endParaRPr lang="en-US" dirty="0"/>
          </a:p>
          <a:p>
            <a:r>
              <a:rPr lang="en-US" dirty="0"/>
              <a:t>Unlike the rule of thumb approach where you relied one </a:t>
            </a:r>
            <a:r>
              <a:rPr lang="en-US" dirty="0" err="1"/>
              <a:t>one</a:t>
            </a:r>
            <a:r>
              <a:rPr lang="en-US" dirty="0"/>
              <a:t> value to design for, these curves allowed the engineers to adjust performance based on the loading rate giving some design flexibility. This approach still relied on experience-based data. </a:t>
            </a:r>
          </a:p>
        </p:txBody>
      </p:sp>
      <p:sp>
        <p:nvSpPr>
          <p:cNvPr id="4" name="Slide Number Placeholder 3"/>
          <p:cNvSpPr>
            <a:spLocks noGrp="1"/>
          </p:cNvSpPr>
          <p:nvPr>
            <p:ph type="sldNum" sz="quarter" idx="5"/>
          </p:nvPr>
        </p:nvSpPr>
        <p:spPr/>
        <p:txBody>
          <a:bodyPr/>
          <a:lstStyle/>
          <a:p>
            <a:fld id="{02DF237E-2277-49F1-96E1-CE3429B3C36D}" type="slidenum">
              <a:rPr lang="en-US" smtClean="0"/>
              <a:t>5</a:t>
            </a:fld>
            <a:endParaRPr lang="en-US"/>
          </a:p>
        </p:txBody>
      </p:sp>
    </p:spTree>
    <p:extLst>
      <p:ext uri="{BB962C8B-B14F-4D97-AF65-F5344CB8AC3E}">
        <p14:creationId xmlns:p14="http://schemas.microsoft.com/office/powerpoint/2010/main" val="2138315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empirical curves don’t quite explain why performance varies, and that’s where kinetic equation approach came in, which dives deeper into understanding the fundamentals of wastewater. We’ve all seen these long, equations starting from a simple Monod rate equation to complex derivations of the same, and probably the last time we’ve used it was in school. This is definitely a more sophisticated way of doing design, but not always the most convenient or user-friendly. </a:t>
            </a:r>
          </a:p>
          <a:p>
            <a:endParaRPr lang="en-US" dirty="0"/>
          </a:p>
          <a:p>
            <a:endParaRPr lang="en-US" dirty="0"/>
          </a:p>
          <a:p>
            <a:endParaRPr lang="en-US" dirty="0"/>
          </a:p>
          <a:p>
            <a:r>
              <a:rPr lang="en-US" dirty="0"/>
              <a:t> Here I have an example from Metcalf And Eddy, which most of us have used in our design class in school. This is especially helpful when you design for nutrient removal. But there is one major limitation, kinetic equations assume steady state conditions, in reality wastewater plants are anything but steady,</a:t>
            </a:r>
          </a:p>
        </p:txBody>
      </p:sp>
      <p:sp>
        <p:nvSpPr>
          <p:cNvPr id="4" name="Slide Number Placeholder 3"/>
          <p:cNvSpPr>
            <a:spLocks noGrp="1"/>
          </p:cNvSpPr>
          <p:nvPr>
            <p:ph type="sldNum" sz="quarter" idx="5"/>
          </p:nvPr>
        </p:nvSpPr>
        <p:spPr/>
        <p:txBody>
          <a:bodyPr/>
          <a:lstStyle/>
          <a:p>
            <a:fld id="{02DF237E-2277-49F1-96E1-CE3429B3C36D}" type="slidenum">
              <a:rPr lang="en-US" smtClean="0"/>
              <a:t>6</a:t>
            </a:fld>
            <a:endParaRPr lang="en-US"/>
          </a:p>
        </p:txBody>
      </p:sp>
    </p:spTree>
    <p:extLst>
      <p:ext uri="{BB962C8B-B14F-4D97-AF65-F5344CB8AC3E}">
        <p14:creationId xmlns:p14="http://schemas.microsoft.com/office/powerpoint/2010/main" val="2197338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brings us to use of process simulators and models, where they’ve taken all the fundamental equations and implemented it all into the process simulator. So, it not only included the biokinetics for biological treatment, but it also incorporated the solids separation sub-models for primaries and secondary clarifiers. Thus, providing a much powerful tool for the overall wastewater treatment design in a modular, and efficient way which was also accurate. So, while you can still do a lot of this in spreadsheet, it was just more convenient and user-friendly and saves a lot of time.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2DF237E-2277-49F1-96E1-CE3429B3C36D}" type="slidenum">
              <a:rPr lang="en-US" smtClean="0"/>
              <a:t>7</a:t>
            </a:fld>
            <a:endParaRPr lang="en-US"/>
          </a:p>
        </p:txBody>
      </p:sp>
    </p:spTree>
    <p:extLst>
      <p:ext uri="{BB962C8B-B14F-4D97-AF65-F5344CB8AC3E}">
        <p14:creationId xmlns:p14="http://schemas.microsoft.com/office/powerpoint/2010/main" val="2588984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DF237E-2277-49F1-96E1-CE3429B3C36D}" type="slidenum">
              <a:rPr lang="en-US" smtClean="0"/>
              <a:t>9</a:t>
            </a:fld>
            <a:endParaRPr lang="en-US"/>
          </a:p>
        </p:txBody>
      </p:sp>
    </p:spTree>
    <p:extLst>
      <p:ext uri="{BB962C8B-B14F-4D97-AF65-F5344CB8AC3E}">
        <p14:creationId xmlns:p14="http://schemas.microsoft.com/office/powerpoint/2010/main" val="584243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xfrm>
            <a:off x="4143587" y="9119474"/>
            <a:ext cx="3169920" cy="480060"/>
          </a:xfrm>
          <a:prstGeom prst="rect">
            <a:avLst/>
          </a:prstGeom>
          <a:noFill/>
        </p:spPr>
        <p:txBody>
          <a:bodyPr lIns="96661" tIns="48331" rIns="96661" bIns="48331"/>
          <a:lstStyle/>
          <a:p>
            <a:fld id="{F83FE911-2167-4211-923A-0BCB22C59F1C}" type="slidenum">
              <a:rPr lang="fr-CA">
                <a:solidFill>
                  <a:prstClr val="black"/>
                </a:solidFill>
              </a:rPr>
              <a:pPr/>
              <a:t>11</a:t>
            </a:fld>
            <a:endParaRPr lang="fr-CA">
              <a:solidFill>
                <a:prstClr val="black"/>
              </a:solidFill>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r>
              <a:rPr lang="en-US" dirty="0"/>
              <a:t>First models help us to predict. We can simulate different flows and loading scenarios, seasonal variations, or what might happen if we change process configurations. This predictive capability is essential for planning upgrades and expansions. </a:t>
            </a:r>
          </a:p>
          <a:p>
            <a:pPr eaLnBrk="1" hangingPunct="1"/>
            <a:endParaRPr lang="en-US" dirty="0"/>
          </a:p>
          <a:p>
            <a:pPr eaLnBrk="1" hangingPunct="1"/>
            <a:r>
              <a:rPr lang="en-US" dirty="0"/>
              <a:t>Second, they help us understand. Sometimes, we have data gaps- or things just don’t add up. A model helps fill in the blanks through mass balancing and identifying inconsistencies, which is especially helpful during troubleshooting. </a:t>
            </a:r>
          </a:p>
          <a:p>
            <a:pPr eaLnBrk="1" hangingPunct="1"/>
            <a:endParaRPr lang="en-US" dirty="0"/>
          </a:p>
          <a:p>
            <a:pPr eaLnBrk="1" hangingPunct="1"/>
            <a:r>
              <a:rPr lang="en-US" dirty="0"/>
              <a:t>And finally, models are powerful communication tools. Whether it’s showing a client how a change will affect effluent quality or helping operators visualize what’s happening biologically, models make abstract processes easier to convey. Different parts of the plant interact with different data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Lastly, as nutrient limits become more stringent, and utilities look for designing upgrades for biological nutrient removal, models make it super convenient to test out different scenarios and configurations. The US EPA also recommends this as a favorable approach. </a:t>
            </a:r>
          </a:p>
        </p:txBody>
      </p:sp>
      <p:sp>
        <p:nvSpPr>
          <p:cNvPr id="4" name="Slide Number Placeholder 3"/>
          <p:cNvSpPr>
            <a:spLocks noGrp="1"/>
          </p:cNvSpPr>
          <p:nvPr>
            <p:ph type="sldNum" sz="quarter" idx="5"/>
          </p:nvPr>
        </p:nvSpPr>
        <p:spPr/>
        <p:txBody>
          <a:bodyPr/>
          <a:lstStyle/>
          <a:p>
            <a:fld id="{02DF237E-2277-49F1-96E1-CE3429B3C36D}" type="slidenum">
              <a:rPr lang="en-US" smtClean="0"/>
              <a:t>12</a:t>
            </a:fld>
            <a:endParaRPr lang="en-US"/>
          </a:p>
        </p:txBody>
      </p:sp>
    </p:spTree>
    <p:extLst>
      <p:ext uri="{BB962C8B-B14F-4D97-AF65-F5344CB8AC3E}">
        <p14:creationId xmlns:p14="http://schemas.microsoft.com/office/powerpoint/2010/main" val="19416699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8.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8.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26.sv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23_BVTitle_Pavillion">
    <p:spTree>
      <p:nvGrpSpPr>
        <p:cNvPr id="1" name=""/>
        <p:cNvGrpSpPr/>
        <p:nvPr/>
      </p:nvGrpSpPr>
      <p:grpSpPr>
        <a:xfrm>
          <a:off x="0" y="0"/>
          <a:ext cx="0" cy="0"/>
          <a:chOff x="0" y="0"/>
          <a:chExt cx="0" cy="0"/>
        </a:xfrm>
      </p:grpSpPr>
      <p:pic>
        <p:nvPicPr>
          <p:cNvPr id="25" name="Picture 24" descr="A picture containing sky, outdoor, building, dome&#10;&#10;Description automatically generated">
            <a:extLst>
              <a:ext uri="{FF2B5EF4-FFF2-40B4-BE49-F238E27FC236}">
                <a16:creationId xmlns:a16="http://schemas.microsoft.com/office/drawing/2014/main" id="{12D8199D-638B-F0E9-51C3-A2C20D8CCE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956" b="7764"/>
          <a:stretch/>
        </p:blipFill>
        <p:spPr>
          <a:xfrm>
            <a:off x="0" y="7742"/>
            <a:ext cx="12192001" cy="6858207"/>
          </a:xfrm>
          <a:prstGeom prst="rect">
            <a:avLst/>
          </a:prstGeom>
        </p:spPr>
      </p:pic>
      <p:grpSp>
        <p:nvGrpSpPr>
          <p:cNvPr id="20" name="Group 19">
            <a:extLst>
              <a:ext uri="{FF2B5EF4-FFF2-40B4-BE49-F238E27FC236}">
                <a16:creationId xmlns:a16="http://schemas.microsoft.com/office/drawing/2014/main" id="{E9CBA352-05B1-9B02-C177-13A402CDA2BD}"/>
              </a:ext>
            </a:extLst>
          </p:cNvPr>
          <p:cNvGrpSpPr/>
          <p:nvPr/>
        </p:nvGrpSpPr>
        <p:grpSpPr>
          <a:xfrm>
            <a:off x="1" y="-1"/>
            <a:ext cx="12192000" cy="6865947"/>
            <a:chOff x="26403" y="13922"/>
            <a:chExt cx="12192000" cy="6844078"/>
          </a:xfrm>
        </p:grpSpPr>
        <p:sp>
          <p:nvSpPr>
            <p:cNvPr id="17" name="Rectangle 16">
              <a:extLst>
                <a:ext uri="{FF2B5EF4-FFF2-40B4-BE49-F238E27FC236}">
                  <a16:creationId xmlns:a16="http://schemas.microsoft.com/office/drawing/2014/main" id="{273E1ED4-19C0-E6B2-2E54-8547F784F1A4}"/>
                </a:ext>
              </a:extLst>
            </p:cNvPr>
            <p:cNvSpPr/>
            <p:nvPr/>
          </p:nvSpPr>
          <p:spPr>
            <a:xfrm rot="10800000">
              <a:off x="26403" y="13922"/>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8" name="Rectangle 17">
              <a:extLst>
                <a:ext uri="{FF2B5EF4-FFF2-40B4-BE49-F238E27FC236}">
                  <a16:creationId xmlns:a16="http://schemas.microsoft.com/office/drawing/2014/main" id="{B4AB7B2C-5905-2C67-A36B-E979C776375E}"/>
                </a:ext>
              </a:extLst>
            </p:cNvPr>
            <p:cNvSpPr/>
            <p:nvPr/>
          </p:nvSpPr>
          <p:spPr>
            <a:xfrm>
              <a:off x="26403" y="5657850"/>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3" name="Picture 2">
            <a:extLst>
              <a:ext uri="{FF2B5EF4-FFF2-40B4-BE49-F238E27FC236}">
                <a16:creationId xmlns:a16="http://schemas.microsoft.com/office/drawing/2014/main" id="{8ECF68CA-3FC0-486D-2149-C1982AD14F2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11942"/>
            <a:ext cx="12191999" cy="6845324"/>
          </a:xfrm>
          <a:prstGeom prst="rect">
            <a:avLst/>
          </a:prstGeom>
        </p:spPr>
      </p:pic>
      <p:sp>
        <p:nvSpPr>
          <p:cNvPr id="28" name="Round Same Side Corner Rectangle 27">
            <a:extLst>
              <a:ext uri="{FF2B5EF4-FFF2-40B4-BE49-F238E27FC236}">
                <a16:creationId xmlns:a16="http://schemas.microsoft.com/office/drawing/2014/main" id="{FFF8618E-54CF-855E-BC5A-F3CA67EDFA86}"/>
              </a:ext>
            </a:extLst>
          </p:cNvPr>
          <p:cNvSpPr/>
          <p:nvPr/>
        </p:nvSpPr>
        <p:spPr>
          <a:xfrm rot="5400000">
            <a:off x="2523254" y="-1028483"/>
            <a:ext cx="2768349" cy="781869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38" name="Title 1">
            <a:extLst>
              <a:ext uri="{FF2B5EF4-FFF2-40B4-BE49-F238E27FC236}">
                <a16:creationId xmlns:a16="http://schemas.microsoft.com/office/drawing/2014/main" id="{E5FA06E3-BEBC-4B42-C7B3-3F521278A683}"/>
              </a:ext>
            </a:extLst>
          </p:cNvPr>
          <p:cNvSpPr>
            <a:spLocks noGrp="1"/>
          </p:cNvSpPr>
          <p:nvPr>
            <p:ph type="title"/>
          </p:nvPr>
        </p:nvSpPr>
        <p:spPr>
          <a:xfrm>
            <a:off x="600657" y="1555495"/>
            <a:ext cx="6095427" cy="1712119"/>
          </a:xfrm>
        </p:spPr>
        <p:txBody>
          <a:bodyPr/>
          <a:lstStyle>
            <a:lvl1pPr>
              <a:defRPr b="0">
                <a:solidFill>
                  <a:schemeClr val="tx2"/>
                </a:solidFill>
              </a:defRPr>
            </a:lvl1pPr>
          </a:lstStyle>
          <a:p>
            <a:r>
              <a:rPr lang="en-US"/>
              <a:t>Click to edit Master title style</a:t>
            </a:r>
          </a:p>
        </p:txBody>
      </p:sp>
      <p:sp>
        <p:nvSpPr>
          <p:cNvPr id="39" name="Text Placeholder 1">
            <a:extLst>
              <a:ext uri="{FF2B5EF4-FFF2-40B4-BE49-F238E27FC236}">
                <a16:creationId xmlns:a16="http://schemas.microsoft.com/office/drawing/2014/main" id="{E7255296-4931-5C45-FF3B-5C3394B1EE0E}"/>
              </a:ext>
            </a:extLst>
          </p:cNvPr>
          <p:cNvSpPr>
            <a:spLocks noGrp="1"/>
          </p:cNvSpPr>
          <p:nvPr>
            <p:ph type="body" sz="quarter" idx="11" hasCustomPrompt="1"/>
          </p:nvPr>
        </p:nvSpPr>
        <p:spPr>
          <a:xfrm>
            <a:off x="600657" y="3366152"/>
            <a:ext cx="6095427" cy="431526"/>
          </a:xfrm>
          <a:prstGeom prst="rect">
            <a:avLst/>
          </a:prstGeom>
        </p:spPr>
        <p:txBody>
          <a:bodyPr lIns="0" tIns="0" rIns="0" bIns="0" anchor="ctr" anchorCtr="0"/>
          <a:lstStyle>
            <a:lvl1pPr marL="0" indent="0" algn="l">
              <a:lnSpc>
                <a:spcPct val="90000"/>
              </a:lnSpc>
              <a:spcBef>
                <a:spcPts val="0"/>
              </a:spcBef>
              <a:buFontTx/>
              <a:buNone/>
              <a:defRPr sz="1999" b="0" cap="none" baseline="0">
                <a:solidFill>
                  <a:schemeClr val="tx2"/>
                </a:solidFill>
                <a:latin typeface="+mn-lt"/>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40" name="Text Placeholder2">
            <a:extLst>
              <a:ext uri="{FF2B5EF4-FFF2-40B4-BE49-F238E27FC236}">
                <a16:creationId xmlns:a16="http://schemas.microsoft.com/office/drawing/2014/main" id="{C1F87FB3-D0A1-7FB5-D50D-A59FD92414FC}"/>
              </a:ext>
            </a:extLst>
          </p:cNvPr>
          <p:cNvSpPr>
            <a:spLocks noGrp="1"/>
          </p:cNvSpPr>
          <p:nvPr>
            <p:ph type="body" sz="quarter" idx="15" hasCustomPrompt="1"/>
          </p:nvPr>
        </p:nvSpPr>
        <p:spPr>
          <a:xfrm>
            <a:off x="600657" y="3896219"/>
            <a:ext cx="6095427" cy="276223"/>
          </a:xfrm>
          <a:prstGeom prst="rect">
            <a:avLst/>
          </a:prstGeom>
        </p:spPr>
        <p:txBody>
          <a:bodyPr lIns="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kern="0" cap="none" baseline="0" dirty="0" smtClean="0">
                <a:solidFill>
                  <a:schemeClr val="tx2"/>
                </a:solidFill>
                <a:latin typeface="+mn-lt"/>
                <a:ea typeface="+mn-ea"/>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4202515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3_BVTitle_MixedEnergy">
    <p:spTree>
      <p:nvGrpSpPr>
        <p:cNvPr id="1" name=""/>
        <p:cNvGrpSpPr/>
        <p:nvPr/>
      </p:nvGrpSpPr>
      <p:grpSpPr>
        <a:xfrm>
          <a:off x="0" y="0"/>
          <a:ext cx="0" cy="0"/>
          <a:chOff x="0" y="0"/>
          <a:chExt cx="0" cy="0"/>
        </a:xfrm>
      </p:grpSpPr>
      <p:pic>
        <p:nvPicPr>
          <p:cNvPr id="4" name="Picture 3" descr="A picture containing sky, outdoor, grass, city&#10;&#10;Description automatically generated">
            <a:extLst>
              <a:ext uri="{FF2B5EF4-FFF2-40B4-BE49-F238E27FC236}">
                <a16:creationId xmlns:a16="http://schemas.microsoft.com/office/drawing/2014/main" id="{82EA3028-EF41-3547-67C8-44E4911021FD}"/>
              </a:ext>
            </a:extLst>
          </p:cNvPr>
          <p:cNvPicPr>
            <a:picLocks noChangeAspect="1"/>
          </p:cNvPicPr>
          <p:nvPr/>
        </p:nvPicPr>
        <p:blipFill rotWithShape="1">
          <a:blip r:embed="rId2">
            <a:extLst>
              <a:ext uri="{28A0092B-C50C-407E-A947-70E740481C1C}">
                <a14:useLocalDpi xmlns:a14="http://schemas.microsoft.com/office/drawing/2010/main" val="0"/>
              </a:ext>
            </a:extLst>
          </a:blip>
          <a:srcRect b="15605"/>
          <a:stretch/>
        </p:blipFill>
        <p:spPr>
          <a:xfrm flipH="1">
            <a:off x="-1" y="2"/>
            <a:ext cx="12191999" cy="6861927"/>
          </a:xfrm>
          <a:prstGeom prst="rect">
            <a:avLst/>
          </a:prstGeom>
        </p:spPr>
      </p:pic>
      <p:grpSp>
        <p:nvGrpSpPr>
          <p:cNvPr id="20" name="Group 19">
            <a:extLst>
              <a:ext uri="{FF2B5EF4-FFF2-40B4-BE49-F238E27FC236}">
                <a16:creationId xmlns:a16="http://schemas.microsoft.com/office/drawing/2014/main" id="{E9CBA352-05B1-9B02-C177-13A402CDA2BD}"/>
              </a:ext>
            </a:extLst>
          </p:cNvPr>
          <p:cNvGrpSpPr/>
          <p:nvPr/>
        </p:nvGrpSpPr>
        <p:grpSpPr>
          <a:xfrm>
            <a:off x="1" y="0"/>
            <a:ext cx="12192000" cy="6858000"/>
            <a:chOff x="26403" y="13922"/>
            <a:chExt cx="12192000" cy="6844078"/>
          </a:xfrm>
        </p:grpSpPr>
        <p:sp>
          <p:nvSpPr>
            <p:cNvPr id="17" name="Rectangle 16">
              <a:extLst>
                <a:ext uri="{FF2B5EF4-FFF2-40B4-BE49-F238E27FC236}">
                  <a16:creationId xmlns:a16="http://schemas.microsoft.com/office/drawing/2014/main" id="{273E1ED4-19C0-E6B2-2E54-8547F784F1A4}"/>
                </a:ext>
              </a:extLst>
            </p:cNvPr>
            <p:cNvSpPr/>
            <p:nvPr/>
          </p:nvSpPr>
          <p:spPr>
            <a:xfrm rot="10800000">
              <a:off x="26403" y="13922"/>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8" name="Rectangle 17">
              <a:extLst>
                <a:ext uri="{FF2B5EF4-FFF2-40B4-BE49-F238E27FC236}">
                  <a16:creationId xmlns:a16="http://schemas.microsoft.com/office/drawing/2014/main" id="{B4AB7B2C-5905-2C67-A36B-E979C776375E}"/>
                </a:ext>
              </a:extLst>
            </p:cNvPr>
            <p:cNvSpPr/>
            <p:nvPr/>
          </p:nvSpPr>
          <p:spPr>
            <a:xfrm>
              <a:off x="26403" y="5657850"/>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21" name="Picture 20">
            <a:extLst>
              <a:ext uri="{FF2B5EF4-FFF2-40B4-BE49-F238E27FC236}">
                <a16:creationId xmlns:a16="http://schemas.microsoft.com/office/drawing/2014/main" id="{9A6DA09E-FC11-954B-9994-ECF7126CCE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09" y="10041"/>
            <a:ext cx="12187489" cy="6845324"/>
          </a:xfrm>
          <a:prstGeom prst="rect">
            <a:avLst/>
          </a:prstGeom>
        </p:spPr>
      </p:pic>
      <p:sp>
        <p:nvSpPr>
          <p:cNvPr id="15" name="Round Same Side Corner Rectangle 14">
            <a:extLst>
              <a:ext uri="{FF2B5EF4-FFF2-40B4-BE49-F238E27FC236}">
                <a16:creationId xmlns:a16="http://schemas.microsoft.com/office/drawing/2014/main" id="{85D3AF25-9AF5-40A0-498C-54828F91141D}"/>
              </a:ext>
            </a:extLst>
          </p:cNvPr>
          <p:cNvSpPr/>
          <p:nvPr/>
        </p:nvSpPr>
        <p:spPr>
          <a:xfrm rot="5400000">
            <a:off x="2522930" y="-1028483"/>
            <a:ext cx="2768349" cy="781869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6" name="Title 1">
            <a:extLst>
              <a:ext uri="{FF2B5EF4-FFF2-40B4-BE49-F238E27FC236}">
                <a16:creationId xmlns:a16="http://schemas.microsoft.com/office/drawing/2014/main" id="{F38C9933-3062-2B1A-6C45-FEFC0A5EB72E}"/>
              </a:ext>
            </a:extLst>
          </p:cNvPr>
          <p:cNvSpPr>
            <a:spLocks noGrp="1"/>
          </p:cNvSpPr>
          <p:nvPr>
            <p:ph type="title"/>
          </p:nvPr>
        </p:nvSpPr>
        <p:spPr>
          <a:xfrm>
            <a:off x="600657" y="1555495"/>
            <a:ext cx="6095427" cy="1712119"/>
          </a:xfrm>
        </p:spPr>
        <p:txBody>
          <a:bodyPr/>
          <a:lstStyle>
            <a:lvl1pPr>
              <a:defRPr b="0">
                <a:solidFill>
                  <a:schemeClr val="tx2"/>
                </a:solidFill>
              </a:defRPr>
            </a:lvl1pPr>
          </a:lstStyle>
          <a:p>
            <a:r>
              <a:rPr lang="en-US"/>
              <a:t>Click to edit Master title style</a:t>
            </a:r>
          </a:p>
        </p:txBody>
      </p:sp>
      <p:sp>
        <p:nvSpPr>
          <p:cNvPr id="22" name="Text Placeholder 1">
            <a:extLst>
              <a:ext uri="{FF2B5EF4-FFF2-40B4-BE49-F238E27FC236}">
                <a16:creationId xmlns:a16="http://schemas.microsoft.com/office/drawing/2014/main" id="{05E62CD3-BA64-AF99-C16E-6ECDEBBE7CCE}"/>
              </a:ext>
            </a:extLst>
          </p:cNvPr>
          <p:cNvSpPr>
            <a:spLocks noGrp="1"/>
          </p:cNvSpPr>
          <p:nvPr>
            <p:ph type="body" sz="quarter" idx="11" hasCustomPrompt="1"/>
          </p:nvPr>
        </p:nvSpPr>
        <p:spPr>
          <a:xfrm>
            <a:off x="600657" y="3366152"/>
            <a:ext cx="6095427" cy="431526"/>
          </a:xfrm>
          <a:prstGeom prst="rect">
            <a:avLst/>
          </a:prstGeom>
        </p:spPr>
        <p:txBody>
          <a:bodyPr lIns="0" tIns="0" rIns="0" bIns="0" anchor="ctr" anchorCtr="0"/>
          <a:lstStyle>
            <a:lvl1pPr marL="0" indent="0" algn="l">
              <a:lnSpc>
                <a:spcPct val="90000"/>
              </a:lnSpc>
              <a:spcBef>
                <a:spcPts val="0"/>
              </a:spcBef>
              <a:buFontTx/>
              <a:buNone/>
              <a:defRPr sz="1999" b="0" cap="none" baseline="0">
                <a:solidFill>
                  <a:schemeClr val="tx2"/>
                </a:solidFill>
                <a:latin typeface="+mn-lt"/>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23" name="Text Placeholder2">
            <a:extLst>
              <a:ext uri="{FF2B5EF4-FFF2-40B4-BE49-F238E27FC236}">
                <a16:creationId xmlns:a16="http://schemas.microsoft.com/office/drawing/2014/main" id="{FFF82F7A-370B-A3AF-E071-ABF2A431D444}"/>
              </a:ext>
            </a:extLst>
          </p:cNvPr>
          <p:cNvSpPr>
            <a:spLocks noGrp="1"/>
          </p:cNvSpPr>
          <p:nvPr>
            <p:ph type="body" sz="quarter" idx="15" hasCustomPrompt="1"/>
          </p:nvPr>
        </p:nvSpPr>
        <p:spPr>
          <a:xfrm>
            <a:off x="600657" y="3896219"/>
            <a:ext cx="6095427" cy="276223"/>
          </a:xfrm>
          <a:prstGeom prst="rect">
            <a:avLst/>
          </a:prstGeom>
        </p:spPr>
        <p:txBody>
          <a:bodyPr lIns="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kern="0" cap="none" baseline="0" dirty="0" smtClean="0">
                <a:solidFill>
                  <a:schemeClr val="tx2"/>
                </a:solidFill>
                <a:latin typeface="+mn-lt"/>
                <a:ea typeface="+mn-ea"/>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2260138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3_BVTitle_Consult">
    <p:spTree>
      <p:nvGrpSpPr>
        <p:cNvPr id="1" name=""/>
        <p:cNvGrpSpPr/>
        <p:nvPr/>
      </p:nvGrpSpPr>
      <p:grpSpPr>
        <a:xfrm>
          <a:off x="0" y="0"/>
          <a:ext cx="0" cy="0"/>
          <a:chOff x="0" y="0"/>
          <a:chExt cx="0" cy="0"/>
        </a:xfrm>
      </p:grpSpPr>
      <p:pic>
        <p:nvPicPr>
          <p:cNvPr id="7" name="Picture 6" descr="A picture containing green&#10;&#10;Description automatically generated">
            <a:extLst>
              <a:ext uri="{FF2B5EF4-FFF2-40B4-BE49-F238E27FC236}">
                <a16:creationId xmlns:a16="http://schemas.microsoft.com/office/drawing/2014/main" id="{87F1E7A9-B51D-E313-227A-725BDC4408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2" t="2064" r="-92" b="13717"/>
          <a:stretch/>
        </p:blipFill>
        <p:spPr>
          <a:xfrm>
            <a:off x="1" y="1"/>
            <a:ext cx="12203267" cy="6858000"/>
          </a:xfrm>
          <a:prstGeom prst="rect">
            <a:avLst/>
          </a:prstGeom>
        </p:spPr>
      </p:pic>
      <p:grpSp>
        <p:nvGrpSpPr>
          <p:cNvPr id="4" name="Group 3">
            <a:extLst>
              <a:ext uri="{FF2B5EF4-FFF2-40B4-BE49-F238E27FC236}">
                <a16:creationId xmlns:a16="http://schemas.microsoft.com/office/drawing/2014/main" id="{002A7F84-C51F-D984-D98E-6CACD521027D}"/>
              </a:ext>
            </a:extLst>
          </p:cNvPr>
          <p:cNvGrpSpPr/>
          <p:nvPr/>
        </p:nvGrpSpPr>
        <p:grpSpPr>
          <a:xfrm>
            <a:off x="1" y="0"/>
            <a:ext cx="12192000" cy="6858000"/>
            <a:chOff x="0" y="6961"/>
            <a:chExt cx="12192000" cy="6844078"/>
          </a:xfrm>
        </p:grpSpPr>
        <p:sp>
          <p:nvSpPr>
            <p:cNvPr id="5" name="Rectangle 4">
              <a:extLst>
                <a:ext uri="{FF2B5EF4-FFF2-40B4-BE49-F238E27FC236}">
                  <a16:creationId xmlns:a16="http://schemas.microsoft.com/office/drawing/2014/main" id="{0ADE1F3B-7CAD-7CD6-E227-4F458217F249}"/>
                </a:ext>
              </a:extLst>
            </p:cNvPr>
            <p:cNvSpPr/>
            <p:nvPr/>
          </p:nvSpPr>
          <p:spPr>
            <a:xfrm rot="10800000">
              <a:off x="0" y="6961"/>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6" name="Rectangle 5">
              <a:extLst>
                <a:ext uri="{FF2B5EF4-FFF2-40B4-BE49-F238E27FC236}">
                  <a16:creationId xmlns:a16="http://schemas.microsoft.com/office/drawing/2014/main" id="{D48AA0C8-42E1-4D58-C83B-18E7524D1F74}"/>
                </a:ext>
              </a:extLst>
            </p:cNvPr>
            <p:cNvSpPr/>
            <p:nvPr/>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21" name="Picture 20">
            <a:extLst>
              <a:ext uri="{FF2B5EF4-FFF2-40B4-BE49-F238E27FC236}">
                <a16:creationId xmlns:a16="http://schemas.microsoft.com/office/drawing/2014/main" id="{9A6DA09E-FC11-954B-9994-ECF7126CCE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68" y="-1646"/>
            <a:ext cx="12180733" cy="6845324"/>
          </a:xfrm>
          <a:prstGeom prst="rect">
            <a:avLst/>
          </a:prstGeom>
        </p:spPr>
      </p:pic>
      <p:sp>
        <p:nvSpPr>
          <p:cNvPr id="11" name="Round Same Side Corner Rectangle 10">
            <a:extLst>
              <a:ext uri="{FF2B5EF4-FFF2-40B4-BE49-F238E27FC236}">
                <a16:creationId xmlns:a16="http://schemas.microsoft.com/office/drawing/2014/main" id="{93D02C57-0DDF-E4EC-A59F-4B1DD814FA09}"/>
              </a:ext>
            </a:extLst>
          </p:cNvPr>
          <p:cNvSpPr/>
          <p:nvPr/>
        </p:nvSpPr>
        <p:spPr>
          <a:xfrm rot="5400000">
            <a:off x="2522930" y="-1028483"/>
            <a:ext cx="2768349" cy="7818696"/>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2" name="Title 1">
            <a:extLst>
              <a:ext uri="{FF2B5EF4-FFF2-40B4-BE49-F238E27FC236}">
                <a16:creationId xmlns:a16="http://schemas.microsoft.com/office/drawing/2014/main" id="{E41BEF65-2920-6A22-5386-91ED0775FD04}"/>
              </a:ext>
            </a:extLst>
          </p:cNvPr>
          <p:cNvSpPr>
            <a:spLocks noGrp="1"/>
          </p:cNvSpPr>
          <p:nvPr>
            <p:ph type="title"/>
          </p:nvPr>
        </p:nvSpPr>
        <p:spPr>
          <a:xfrm>
            <a:off x="600657" y="1555495"/>
            <a:ext cx="6095427" cy="1712119"/>
          </a:xfrm>
        </p:spPr>
        <p:txBody>
          <a:bodyPr/>
          <a:lstStyle>
            <a:lvl1pPr>
              <a:defRPr b="0">
                <a:solidFill>
                  <a:schemeClr val="bg1"/>
                </a:solidFill>
              </a:defRPr>
            </a:lvl1pPr>
          </a:lstStyle>
          <a:p>
            <a:r>
              <a:rPr lang="en-US"/>
              <a:t>Click to edit Master title style</a:t>
            </a:r>
          </a:p>
        </p:txBody>
      </p:sp>
      <p:sp>
        <p:nvSpPr>
          <p:cNvPr id="13" name="Text Placeholder 1">
            <a:extLst>
              <a:ext uri="{FF2B5EF4-FFF2-40B4-BE49-F238E27FC236}">
                <a16:creationId xmlns:a16="http://schemas.microsoft.com/office/drawing/2014/main" id="{6DBA85A0-1C46-0CC4-4027-DA5170DE590A}"/>
              </a:ext>
            </a:extLst>
          </p:cNvPr>
          <p:cNvSpPr>
            <a:spLocks noGrp="1"/>
          </p:cNvSpPr>
          <p:nvPr>
            <p:ph type="body" sz="quarter" idx="11" hasCustomPrompt="1"/>
          </p:nvPr>
        </p:nvSpPr>
        <p:spPr>
          <a:xfrm>
            <a:off x="600657" y="3366152"/>
            <a:ext cx="6095427" cy="431526"/>
          </a:xfrm>
          <a:prstGeom prst="rect">
            <a:avLst/>
          </a:prstGeom>
        </p:spPr>
        <p:txBody>
          <a:bodyPr lIns="0" tIns="0" rIns="0" bIns="0" anchor="ctr" anchorCtr="0"/>
          <a:lstStyle>
            <a:lvl1pPr marL="0" indent="0" algn="l">
              <a:lnSpc>
                <a:spcPct val="90000"/>
              </a:lnSpc>
              <a:spcBef>
                <a:spcPts val="0"/>
              </a:spcBef>
              <a:buFontTx/>
              <a:buNone/>
              <a:defRPr sz="1999" b="0" cap="none" baseline="0">
                <a:solidFill>
                  <a:schemeClr val="bg1"/>
                </a:solidFill>
                <a:latin typeface="+mn-lt"/>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14" name="Text Placeholder2">
            <a:extLst>
              <a:ext uri="{FF2B5EF4-FFF2-40B4-BE49-F238E27FC236}">
                <a16:creationId xmlns:a16="http://schemas.microsoft.com/office/drawing/2014/main" id="{20E1FB3E-0A05-1DF0-3238-9C77A5BA916E}"/>
              </a:ext>
            </a:extLst>
          </p:cNvPr>
          <p:cNvSpPr>
            <a:spLocks noGrp="1"/>
          </p:cNvSpPr>
          <p:nvPr>
            <p:ph type="body" sz="quarter" idx="15" hasCustomPrompt="1"/>
          </p:nvPr>
        </p:nvSpPr>
        <p:spPr>
          <a:xfrm>
            <a:off x="600657" y="3896219"/>
            <a:ext cx="6095427" cy="276223"/>
          </a:xfrm>
          <a:prstGeom prst="rect">
            <a:avLst/>
          </a:prstGeom>
        </p:spPr>
        <p:txBody>
          <a:bodyPr lIns="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kern="0" cap="none" baseline="0" dirty="0" smtClean="0">
                <a:solidFill>
                  <a:schemeClr val="bg1"/>
                </a:solidFill>
                <a:latin typeface="+mn-lt"/>
                <a:ea typeface="+mn-ea"/>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38706979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3_BVTitle_Ming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CE63B0-2BF7-9AD5-CA88-41F05D14576E}"/>
              </a:ext>
            </a:extLst>
          </p:cNvPr>
          <p:cNvPicPr>
            <a:picLocks noChangeAspect="1"/>
          </p:cNvPicPr>
          <p:nvPr/>
        </p:nvPicPr>
        <p:blipFill rotWithShape="1">
          <a:blip r:embed="rId2">
            <a:extLst>
              <a:ext uri="{28A0092B-C50C-407E-A947-70E740481C1C}">
                <a14:useLocalDpi xmlns:a14="http://schemas.microsoft.com/office/drawing/2010/main" val="0"/>
              </a:ext>
            </a:extLst>
          </a:blip>
          <a:srcRect l="9402" t="4817" r="17947" b="22543"/>
          <a:stretch/>
        </p:blipFill>
        <p:spPr>
          <a:xfrm>
            <a:off x="-4573" y="0"/>
            <a:ext cx="12196573" cy="6858000"/>
          </a:xfrm>
          <a:prstGeom prst="rect">
            <a:avLst/>
          </a:prstGeom>
        </p:spPr>
      </p:pic>
      <p:grpSp>
        <p:nvGrpSpPr>
          <p:cNvPr id="6" name="Group 5">
            <a:extLst>
              <a:ext uri="{FF2B5EF4-FFF2-40B4-BE49-F238E27FC236}">
                <a16:creationId xmlns:a16="http://schemas.microsoft.com/office/drawing/2014/main" id="{AAC29384-340C-5FB8-1E57-6D6EE09D0330}"/>
              </a:ext>
            </a:extLst>
          </p:cNvPr>
          <p:cNvGrpSpPr/>
          <p:nvPr/>
        </p:nvGrpSpPr>
        <p:grpSpPr>
          <a:xfrm>
            <a:off x="1" y="0"/>
            <a:ext cx="12192000" cy="6858000"/>
            <a:chOff x="0" y="6961"/>
            <a:chExt cx="12192000" cy="6844078"/>
          </a:xfrm>
        </p:grpSpPr>
        <p:sp>
          <p:nvSpPr>
            <p:cNvPr id="7" name="Rectangle 6">
              <a:extLst>
                <a:ext uri="{FF2B5EF4-FFF2-40B4-BE49-F238E27FC236}">
                  <a16:creationId xmlns:a16="http://schemas.microsoft.com/office/drawing/2014/main" id="{09C26F2F-0F98-5EB1-AC4C-28F93B9ABB54}"/>
                </a:ext>
              </a:extLst>
            </p:cNvPr>
            <p:cNvSpPr/>
            <p:nvPr/>
          </p:nvSpPr>
          <p:spPr>
            <a:xfrm rot="10800000">
              <a:off x="0" y="6961"/>
              <a:ext cx="12192000" cy="1200150"/>
            </a:xfrm>
            <a:prstGeom prst="rect">
              <a:avLst/>
            </a:prstGeom>
            <a:gradFill>
              <a:gsLst>
                <a:gs pos="8000">
                  <a:schemeClr val="accent1">
                    <a:lumMod val="0"/>
                    <a:lumOff val="100000"/>
                    <a:alpha val="0"/>
                  </a:schemeClr>
                </a:gs>
                <a:gs pos="92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8" name="Rectangle 7">
              <a:extLst>
                <a:ext uri="{FF2B5EF4-FFF2-40B4-BE49-F238E27FC236}">
                  <a16:creationId xmlns:a16="http://schemas.microsoft.com/office/drawing/2014/main" id="{C66D7BBC-825E-DFC7-A835-EB26ECFFF842}"/>
                </a:ext>
              </a:extLst>
            </p:cNvPr>
            <p:cNvSpPr/>
            <p:nvPr/>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21" name="Picture 20">
            <a:extLst>
              <a:ext uri="{FF2B5EF4-FFF2-40B4-BE49-F238E27FC236}">
                <a16:creationId xmlns:a16="http://schemas.microsoft.com/office/drawing/2014/main" id="{9A6DA09E-FC11-954B-9994-ECF7126CCE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 y="15113"/>
            <a:ext cx="12192001" cy="6845324"/>
          </a:xfrm>
          <a:prstGeom prst="rect">
            <a:avLst/>
          </a:prstGeom>
        </p:spPr>
      </p:pic>
      <p:sp>
        <p:nvSpPr>
          <p:cNvPr id="11" name="Round Same Side Corner Rectangle 10">
            <a:extLst>
              <a:ext uri="{FF2B5EF4-FFF2-40B4-BE49-F238E27FC236}">
                <a16:creationId xmlns:a16="http://schemas.microsoft.com/office/drawing/2014/main" id="{93D02C57-0DDF-E4EC-A59F-4B1DD814FA09}"/>
              </a:ext>
            </a:extLst>
          </p:cNvPr>
          <p:cNvSpPr/>
          <p:nvPr/>
        </p:nvSpPr>
        <p:spPr>
          <a:xfrm rot="5400000">
            <a:off x="2518426" y="-1028483"/>
            <a:ext cx="2768349" cy="7818696"/>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2" name="Title 1">
            <a:extLst>
              <a:ext uri="{FF2B5EF4-FFF2-40B4-BE49-F238E27FC236}">
                <a16:creationId xmlns:a16="http://schemas.microsoft.com/office/drawing/2014/main" id="{E41BEF65-2920-6A22-5386-91ED0775FD04}"/>
              </a:ext>
            </a:extLst>
          </p:cNvPr>
          <p:cNvSpPr>
            <a:spLocks noGrp="1"/>
          </p:cNvSpPr>
          <p:nvPr>
            <p:ph type="title"/>
          </p:nvPr>
        </p:nvSpPr>
        <p:spPr>
          <a:xfrm>
            <a:off x="600657" y="1555495"/>
            <a:ext cx="6095427" cy="1712119"/>
          </a:xfrm>
        </p:spPr>
        <p:txBody>
          <a:bodyPr/>
          <a:lstStyle>
            <a:lvl1pPr>
              <a:defRPr b="0">
                <a:solidFill>
                  <a:schemeClr val="bg1"/>
                </a:solidFill>
              </a:defRPr>
            </a:lvl1pPr>
          </a:lstStyle>
          <a:p>
            <a:r>
              <a:rPr lang="en-US"/>
              <a:t>Click to edit Master title style</a:t>
            </a:r>
          </a:p>
        </p:txBody>
      </p:sp>
      <p:sp>
        <p:nvSpPr>
          <p:cNvPr id="13" name="Text Placeholder 1">
            <a:extLst>
              <a:ext uri="{FF2B5EF4-FFF2-40B4-BE49-F238E27FC236}">
                <a16:creationId xmlns:a16="http://schemas.microsoft.com/office/drawing/2014/main" id="{6DBA85A0-1C46-0CC4-4027-DA5170DE590A}"/>
              </a:ext>
            </a:extLst>
          </p:cNvPr>
          <p:cNvSpPr>
            <a:spLocks noGrp="1"/>
          </p:cNvSpPr>
          <p:nvPr>
            <p:ph type="body" sz="quarter" idx="11" hasCustomPrompt="1"/>
          </p:nvPr>
        </p:nvSpPr>
        <p:spPr>
          <a:xfrm>
            <a:off x="600657" y="3366152"/>
            <a:ext cx="6095427" cy="431526"/>
          </a:xfrm>
          <a:prstGeom prst="rect">
            <a:avLst/>
          </a:prstGeom>
        </p:spPr>
        <p:txBody>
          <a:bodyPr lIns="0" tIns="0" rIns="0" bIns="0" anchor="ctr" anchorCtr="0"/>
          <a:lstStyle>
            <a:lvl1pPr marL="0" indent="0" algn="l">
              <a:lnSpc>
                <a:spcPct val="90000"/>
              </a:lnSpc>
              <a:spcBef>
                <a:spcPts val="0"/>
              </a:spcBef>
              <a:buFontTx/>
              <a:buNone/>
              <a:defRPr sz="1999" b="0" cap="none" baseline="0">
                <a:solidFill>
                  <a:schemeClr val="bg1"/>
                </a:solidFill>
                <a:latin typeface="+mn-lt"/>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14" name="Text Placeholder2">
            <a:extLst>
              <a:ext uri="{FF2B5EF4-FFF2-40B4-BE49-F238E27FC236}">
                <a16:creationId xmlns:a16="http://schemas.microsoft.com/office/drawing/2014/main" id="{20E1FB3E-0A05-1DF0-3238-9C77A5BA916E}"/>
              </a:ext>
            </a:extLst>
          </p:cNvPr>
          <p:cNvSpPr>
            <a:spLocks noGrp="1"/>
          </p:cNvSpPr>
          <p:nvPr>
            <p:ph type="body" sz="quarter" idx="15" hasCustomPrompt="1"/>
          </p:nvPr>
        </p:nvSpPr>
        <p:spPr>
          <a:xfrm>
            <a:off x="600657" y="3896219"/>
            <a:ext cx="6095427" cy="276223"/>
          </a:xfrm>
          <a:prstGeom prst="rect">
            <a:avLst/>
          </a:prstGeom>
        </p:spPr>
        <p:txBody>
          <a:bodyPr lIns="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kern="0" cap="none" baseline="0" dirty="0" smtClean="0">
                <a:solidFill>
                  <a:schemeClr val="bg1"/>
                </a:solidFill>
                <a:latin typeface="+mn-lt"/>
                <a:ea typeface="+mn-ea"/>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27480499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3_BVTitle_Thirst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CE63B0-2BF7-9AD5-CA88-41F05D14576E}"/>
              </a:ext>
            </a:extLst>
          </p:cNvPr>
          <p:cNvPicPr>
            <a:picLocks noChangeAspect="1"/>
          </p:cNvPicPr>
          <p:nvPr/>
        </p:nvPicPr>
        <p:blipFill rotWithShape="1">
          <a:blip r:embed="rId2">
            <a:extLst>
              <a:ext uri="{28A0092B-C50C-407E-A947-70E740481C1C}">
                <a14:useLocalDpi xmlns:a14="http://schemas.microsoft.com/office/drawing/2010/main" val="0"/>
              </a:ext>
            </a:extLst>
          </a:blip>
          <a:srcRect t="6" r="5666" b="5673"/>
          <a:stretch/>
        </p:blipFill>
        <p:spPr>
          <a:xfrm>
            <a:off x="-4573" y="-31530"/>
            <a:ext cx="12196573" cy="6889530"/>
          </a:xfrm>
          <a:prstGeom prst="rect">
            <a:avLst/>
          </a:prstGeom>
        </p:spPr>
      </p:pic>
      <p:grpSp>
        <p:nvGrpSpPr>
          <p:cNvPr id="4" name="Group 3">
            <a:extLst>
              <a:ext uri="{FF2B5EF4-FFF2-40B4-BE49-F238E27FC236}">
                <a16:creationId xmlns:a16="http://schemas.microsoft.com/office/drawing/2014/main" id="{F518CFC6-6719-0C5A-BFB0-D78EF5E9133E}"/>
              </a:ext>
            </a:extLst>
          </p:cNvPr>
          <p:cNvGrpSpPr/>
          <p:nvPr/>
        </p:nvGrpSpPr>
        <p:grpSpPr>
          <a:xfrm>
            <a:off x="1" y="-30284"/>
            <a:ext cx="12192000" cy="6888284"/>
            <a:chOff x="0" y="6961"/>
            <a:chExt cx="12192000" cy="6844078"/>
          </a:xfrm>
        </p:grpSpPr>
        <p:sp>
          <p:nvSpPr>
            <p:cNvPr id="5" name="Rectangle 4">
              <a:extLst>
                <a:ext uri="{FF2B5EF4-FFF2-40B4-BE49-F238E27FC236}">
                  <a16:creationId xmlns:a16="http://schemas.microsoft.com/office/drawing/2014/main" id="{7A09ED7D-4121-AB22-E46E-666516ACDD41}"/>
                </a:ext>
              </a:extLst>
            </p:cNvPr>
            <p:cNvSpPr/>
            <p:nvPr/>
          </p:nvSpPr>
          <p:spPr>
            <a:xfrm rot="10800000">
              <a:off x="0" y="6961"/>
              <a:ext cx="12192000" cy="1200150"/>
            </a:xfrm>
            <a:prstGeom prst="rect">
              <a:avLst/>
            </a:prstGeom>
            <a:gradFill>
              <a:gsLst>
                <a:gs pos="8000">
                  <a:schemeClr val="accent1">
                    <a:lumMod val="0"/>
                    <a:lumOff val="100000"/>
                    <a:alpha val="0"/>
                  </a:schemeClr>
                </a:gs>
                <a:gs pos="92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6" name="Rectangle 5">
              <a:extLst>
                <a:ext uri="{FF2B5EF4-FFF2-40B4-BE49-F238E27FC236}">
                  <a16:creationId xmlns:a16="http://schemas.microsoft.com/office/drawing/2014/main" id="{F4F48156-7BF1-B569-C9A3-E7D7FA03BD29}"/>
                </a:ext>
              </a:extLst>
            </p:cNvPr>
            <p:cNvSpPr/>
            <p:nvPr/>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21" name="Picture 20">
            <a:extLst>
              <a:ext uri="{FF2B5EF4-FFF2-40B4-BE49-F238E27FC236}">
                <a16:creationId xmlns:a16="http://schemas.microsoft.com/office/drawing/2014/main" id="{9A6DA09E-FC11-954B-9994-ECF7126CCE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42" y="-37660"/>
            <a:ext cx="12182976" cy="6895660"/>
          </a:xfrm>
          <a:prstGeom prst="rect">
            <a:avLst/>
          </a:prstGeom>
        </p:spPr>
      </p:pic>
      <p:sp>
        <p:nvSpPr>
          <p:cNvPr id="7" name="Round Same Side Corner Rectangle 6">
            <a:extLst>
              <a:ext uri="{FF2B5EF4-FFF2-40B4-BE49-F238E27FC236}">
                <a16:creationId xmlns:a16="http://schemas.microsoft.com/office/drawing/2014/main" id="{722B1861-062A-A594-FE91-F2F861BCF95D}"/>
              </a:ext>
            </a:extLst>
          </p:cNvPr>
          <p:cNvSpPr/>
          <p:nvPr/>
        </p:nvSpPr>
        <p:spPr>
          <a:xfrm rot="5400000">
            <a:off x="2518426" y="-1028483"/>
            <a:ext cx="2768349" cy="781869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8" name="Title 1">
            <a:extLst>
              <a:ext uri="{FF2B5EF4-FFF2-40B4-BE49-F238E27FC236}">
                <a16:creationId xmlns:a16="http://schemas.microsoft.com/office/drawing/2014/main" id="{8FB5DCAB-BF69-E942-7225-4C915B8401DB}"/>
              </a:ext>
            </a:extLst>
          </p:cNvPr>
          <p:cNvSpPr>
            <a:spLocks noGrp="1"/>
          </p:cNvSpPr>
          <p:nvPr>
            <p:ph type="title"/>
          </p:nvPr>
        </p:nvSpPr>
        <p:spPr>
          <a:xfrm>
            <a:off x="600657" y="1555495"/>
            <a:ext cx="6095427" cy="1712119"/>
          </a:xfrm>
        </p:spPr>
        <p:txBody>
          <a:bodyPr/>
          <a:lstStyle>
            <a:lvl1pPr>
              <a:defRPr b="0">
                <a:solidFill>
                  <a:schemeClr val="tx2"/>
                </a:solidFill>
              </a:defRPr>
            </a:lvl1pPr>
          </a:lstStyle>
          <a:p>
            <a:r>
              <a:rPr lang="en-US"/>
              <a:t>Click to edit Master title style</a:t>
            </a:r>
          </a:p>
        </p:txBody>
      </p:sp>
      <p:sp>
        <p:nvSpPr>
          <p:cNvPr id="9" name="Text Placeholder 1">
            <a:extLst>
              <a:ext uri="{FF2B5EF4-FFF2-40B4-BE49-F238E27FC236}">
                <a16:creationId xmlns:a16="http://schemas.microsoft.com/office/drawing/2014/main" id="{0205C9AF-D5D0-B27F-FFE7-D1E04F0FB07A}"/>
              </a:ext>
            </a:extLst>
          </p:cNvPr>
          <p:cNvSpPr>
            <a:spLocks noGrp="1"/>
          </p:cNvSpPr>
          <p:nvPr>
            <p:ph type="body" sz="quarter" idx="11" hasCustomPrompt="1"/>
          </p:nvPr>
        </p:nvSpPr>
        <p:spPr>
          <a:xfrm>
            <a:off x="600657" y="3366152"/>
            <a:ext cx="6095427" cy="431526"/>
          </a:xfrm>
          <a:prstGeom prst="rect">
            <a:avLst/>
          </a:prstGeom>
        </p:spPr>
        <p:txBody>
          <a:bodyPr lIns="0" tIns="0" rIns="0" bIns="0" anchor="ctr" anchorCtr="0"/>
          <a:lstStyle>
            <a:lvl1pPr marL="0" indent="0" algn="l">
              <a:lnSpc>
                <a:spcPct val="90000"/>
              </a:lnSpc>
              <a:spcBef>
                <a:spcPts val="0"/>
              </a:spcBef>
              <a:buFontTx/>
              <a:buNone/>
              <a:defRPr sz="1999" b="0" cap="none" baseline="0">
                <a:solidFill>
                  <a:schemeClr val="tx2"/>
                </a:solidFill>
                <a:latin typeface="+mn-lt"/>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10" name="Text Placeholder2">
            <a:extLst>
              <a:ext uri="{FF2B5EF4-FFF2-40B4-BE49-F238E27FC236}">
                <a16:creationId xmlns:a16="http://schemas.microsoft.com/office/drawing/2014/main" id="{5563E9EB-1F33-138B-B605-FE7D13AA09F3}"/>
              </a:ext>
            </a:extLst>
          </p:cNvPr>
          <p:cNvSpPr>
            <a:spLocks noGrp="1"/>
          </p:cNvSpPr>
          <p:nvPr>
            <p:ph type="body" sz="quarter" idx="15" hasCustomPrompt="1"/>
          </p:nvPr>
        </p:nvSpPr>
        <p:spPr>
          <a:xfrm>
            <a:off x="600657" y="3896219"/>
            <a:ext cx="6095427" cy="276223"/>
          </a:xfrm>
          <a:prstGeom prst="rect">
            <a:avLst/>
          </a:prstGeom>
        </p:spPr>
        <p:txBody>
          <a:bodyPr lIns="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kern="0" cap="none" baseline="0" dirty="0" smtClean="0">
                <a:solidFill>
                  <a:schemeClr val="tx2"/>
                </a:solidFill>
                <a:latin typeface="+mn-lt"/>
                <a:ea typeface="+mn-ea"/>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2311256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3_BVTitle_Energize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CE63B0-2BF7-9AD5-CA88-41F05D14576E}"/>
              </a:ext>
            </a:extLst>
          </p:cNvPr>
          <p:cNvPicPr>
            <a:picLocks noChangeAspect="1"/>
          </p:cNvPicPr>
          <p:nvPr/>
        </p:nvPicPr>
        <p:blipFill rotWithShape="1">
          <a:blip r:embed="rId2">
            <a:extLst>
              <a:ext uri="{28A0092B-C50C-407E-A947-70E740481C1C}">
                <a14:useLocalDpi xmlns:a14="http://schemas.microsoft.com/office/drawing/2010/main" val="0"/>
              </a:ext>
            </a:extLst>
          </a:blip>
          <a:srcRect l="-43" t="8009" r="20362" b="12320"/>
          <a:stretch/>
        </p:blipFill>
        <p:spPr>
          <a:xfrm>
            <a:off x="-4573" y="2"/>
            <a:ext cx="12196573" cy="6855013"/>
          </a:xfrm>
          <a:prstGeom prst="rect">
            <a:avLst/>
          </a:prstGeom>
        </p:spPr>
      </p:pic>
      <p:grpSp>
        <p:nvGrpSpPr>
          <p:cNvPr id="2" name="Group 1">
            <a:extLst>
              <a:ext uri="{FF2B5EF4-FFF2-40B4-BE49-F238E27FC236}">
                <a16:creationId xmlns:a16="http://schemas.microsoft.com/office/drawing/2014/main" id="{CA6BE82A-BA1D-6D18-301B-96776100B0D2}"/>
              </a:ext>
            </a:extLst>
          </p:cNvPr>
          <p:cNvGrpSpPr/>
          <p:nvPr/>
        </p:nvGrpSpPr>
        <p:grpSpPr>
          <a:xfrm>
            <a:off x="1" y="0"/>
            <a:ext cx="12192000" cy="6858000"/>
            <a:chOff x="0" y="6961"/>
            <a:chExt cx="12192000" cy="6844078"/>
          </a:xfrm>
        </p:grpSpPr>
        <p:sp>
          <p:nvSpPr>
            <p:cNvPr id="4" name="Rectangle 3">
              <a:extLst>
                <a:ext uri="{FF2B5EF4-FFF2-40B4-BE49-F238E27FC236}">
                  <a16:creationId xmlns:a16="http://schemas.microsoft.com/office/drawing/2014/main" id="{87CA6CEB-761C-281F-1B20-20BBE69EDAC4}"/>
                </a:ext>
              </a:extLst>
            </p:cNvPr>
            <p:cNvSpPr/>
            <p:nvPr/>
          </p:nvSpPr>
          <p:spPr>
            <a:xfrm rot="10800000">
              <a:off x="0" y="6961"/>
              <a:ext cx="12192000" cy="1200150"/>
            </a:xfrm>
            <a:prstGeom prst="rect">
              <a:avLst/>
            </a:prstGeom>
            <a:gradFill>
              <a:gsLst>
                <a:gs pos="8000">
                  <a:schemeClr val="accent1">
                    <a:lumMod val="0"/>
                    <a:lumOff val="100000"/>
                    <a:alpha val="0"/>
                  </a:schemeClr>
                </a:gs>
                <a:gs pos="92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5" name="Rectangle 4">
              <a:extLst>
                <a:ext uri="{FF2B5EF4-FFF2-40B4-BE49-F238E27FC236}">
                  <a16:creationId xmlns:a16="http://schemas.microsoft.com/office/drawing/2014/main" id="{0B3D421A-5A9C-EF1C-591D-17CFE29521CF}"/>
                </a:ext>
              </a:extLst>
            </p:cNvPr>
            <p:cNvSpPr/>
            <p:nvPr/>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11" name="Picture 10">
            <a:extLst>
              <a:ext uri="{FF2B5EF4-FFF2-40B4-BE49-F238E27FC236}">
                <a16:creationId xmlns:a16="http://schemas.microsoft.com/office/drawing/2014/main" id="{51A6812E-95CE-F49D-D7F6-6D2480B9076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44" y="15113"/>
            <a:ext cx="12169465" cy="6845324"/>
          </a:xfrm>
          <a:prstGeom prst="rect">
            <a:avLst/>
          </a:prstGeom>
        </p:spPr>
      </p:pic>
      <p:sp>
        <p:nvSpPr>
          <p:cNvPr id="7" name="Round Same Side Corner Rectangle 6">
            <a:extLst>
              <a:ext uri="{FF2B5EF4-FFF2-40B4-BE49-F238E27FC236}">
                <a16:creationId xmlns:a16="http://schemas.microsoft.com/office/drawing/2014/main" id="{722B1861-062A-A594-FE91-F2F861BCF95D}"/>
              </a:ext>
            </a:extLst>
          </p:cNvPr>
          <p:cNvSpPr/>
          <p:nvPr/>
        </p:nvSpPr>
        <p:spPr>
          <a:xfrm rot="5400000">
            <a:off x="2522930" y="-1028483"/>
            <a:ext cx="2768349" cy="781869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8" name="Title 1">
            <a:extLst>
              <a:ext uri="{FF2B5EF4-FFF2-40B4-BE49-F238E27FC236}">
                <a16:creationId xmlns:a16="http://schemas.microsoft.com/office/drawing/2014/main" id="{8FB5DCAB-BF69-E942-7225-4C915B8401DB}"/>
              </a:ext>
            </a:extLst>
          </p:cNvPr>
          <p:cNvSpPr>
            <a:spLocks noGrp="1"/>
          </p:cNvSpPr>
          <p:nvPr>
            <p:ph type="title"/>
          </p:nvPr>
        </p:nvSpPr>
        <p:spPr>
          <a:xfrm>
            <a:off x="600657" y="1555495"/>
            <a:ext cx="6095427" cy="1712119"/>
          </a:xfrm>
        </p:spPr>
        <p:txBody>
          <a:bodyPr/>
          <a:lstStyle>
            <a:lvl1pPr>
              <a:defRPr b="0">
                <a:solidFill>
                  <a:schemeClr val="tx2"/>
                </a:solidFill>
              </a:defRPr>
            </a:lvl1pPr>
          </a:lstStyle>
          <a:p>
            <a:r>
              <a:rPr lang="en-US"/>
              <a:t>Click to edit Master title style</a:t>
            </a:r>
          </a:p>
        </p:txBody>
      </p:sp>
      <p:sp>
        <p:nvSpPr>
          <p:cNvPr id="9" name="Text Placeholder 1">
            <a:extLst>
              <a:ext uri="{FF2B5EF4-FFF2-40B4-BE49-F238E27FC236}">
                <a16:creationId xmlns:a16="http://schemas.microsoft.com/office/drawing/2014/main" id="{0205C9AF-D5D0-B27F-FFE7-D1E04F0FB07A}"/>
              </a:ext>
            </a:extLst>
          </p:cNvPr>
          <p:cNvSpPr>
            <a:spLocks noGrp="1"/>
          </p:cNvSpPr>
          <p:nvPr>
            <p:ph type="body" sz="quarter" idx="11" hasCustomPrompt="1"/>
          </p:nvPr>
        </p:nvSpPr>
        <p:spPr>
          <a:xfrm>
            <a:off x="600657" y="3366152"/>
            <a:ext cx="6095427" cy="431526"/>
          </a:xfrm>
          <a:prstGeom prst="rect">
            <a:avLst/>
          </a:prstGeom>
        </p:spPr>
        <p:txBody>
          <a:bodyPr lIns="0" tIns="0" rIns="0" bIns="0" anchor="ctr" anchorCtr="0"/>
          <a:lstStyle>
            <a:lvl1pPr marL="0" indent="0" algn="l">
              <a:lnSpc>
                <a:spcPct val="90000"/>
              </a:lnSpc>
              <a:spcBef>
                <a:spcPts val="0"/>
              </a:spcBef>
              <a:buFontTx/>
              <a:buNone/>
              <a:defRPr sz="1999" b="0" cap="none" baseline="0">
                <a:solidFill>
                  <a:schemeClr val="tx2"/>
                </a:solidFill>
                <a:latin typeface="+mn-lt"/>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10" name="Text Placeholder2">
            <a:extLst>
              <a:ext uri="{FF2B5EF4-FFF2-40B4-BE49-F238E27FC236}">
                <a16:creationId xmlns:a16="http://schemas.microsoft.com/office/drawing/2014/main" id="{5563E9EB-1F33-138B-B605-FE7D13AA09F3}"/>
              </a:ext>
            </a:extLst>
          </p:cNvPr>
          <p:cNvSpPr>
            <a:spLocks noGrp="1"/>
          </p:cNvSpPr>
          <p:nvPr>
            <p:ph type="body" sz="quarter" idx="15" hasCustomPrompt="1"/>
          </p:nvPr>
        </p:nvSpPr>
        <p:spPr>
          <a:xfrm>
            <a:off x="600657" y="3896219"/>
            <a:ext cx="6095427" cy="276223"/>
          </a:xfrm>
          <a:prstGeom prst="rect">
            <a:avLst/>
          </a:prstGeom>
        </p:spPr>
        <p:txBody>
          <a:bodyPr lIns="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kern="0" cap="none" baseline="0" dirty="0" smtClean="0">
                <a:solidFill>
                  <a:schemeClr val="tx2"/>
                </a:solidFill>
                <a:latin typeface="+mn-lt"/>
                <a:ea typeface="+mn-ea"/>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2898640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3_BVTitle_BVBlue">
    <p:bg>
      <p:bgRef idx="1001">
        <a:schemeClr val="bg1"/>
      </p:bgRef>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AAC3BB5-21F5-A85E-E9F4-0A78562026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2192000" cy="6858000"/>
          </a:xfrm>
          <a:prstGeom prst="rect">
            <a:avLst/>
          </a:prstGeom>
        </p:spPr>
      </p:pic>
      <p:sp>
        <p:nvSpPr>
          <p:cNvPr id="32" name="Round Same Side Corner Rectangle 31">
            <a:extLst>
              <a:ext uri="{FF2B5EF4-FFF2-40B4-BE49-F238E27FC236}">
                <a16:creationId xmlns:a16="http://schemas.microsoft.com/office/drawing/2014/main" id="{40DA58A4-B780-5B89-B7F9-ABED74AC5535}"/>
              </a:ext>
            </a:extLst>
          </p:cNvPr>
          <p:cNvSpPr/>
          <p:nvPr/>
        </p:nvSpPr>
        <p:spPr>
          <a:xfrm rot="5400000">
            <a:off x="2616146" y="-586147"/>
            <a:ext cx="2768349" cy="803029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33" name="Title 1">
            <a:extLst>
              <a:ext uri="{FF2B5EF4-FFF2-40B4-BE49-F238E27FC236}">
                <a16:creationId xmlns:a16="http://schemas.microsoft.com/office/drawing/2014/main" id="{D2F6C64E-25F2-8D0B-ED60-CD0437D10513}"/>
              </a:ext>
            </a:extLst>
          </p:cNvPr>
          <p:cNvSpPr>
            <a:spLocks noGrp="1"/>
          </p:cNvSpPr>
          <p:nvPr>
            <p:ph type="title"/>
          </p:nvPr>
        </p:nvSpPr>
        <p:spPr>
          <a:xfrm>
            <a:off x="600657" y="2068905"/>
            <a:ext cx="6095427" cy="1712119"/>
          </a:xfrm>
        </p:spPr>
        <p:txBody>
          <a:bodyPr/>
          <a:lstStyle>
            <a:lvl1pPr>
              <a:defRPr b="0">
                <a:solidFill>
                  <a:schemeClr val="tx2"/>
                </a:solidFill>
              </a:defRPr>
            </a:lvl1pPr>
          </a:lstStyle>
          <a:p>
            <a:r>
              <a:rPr lang="en-US"/>
              <a:t>Click to edit Master title style</a:t>
            </a:r>
          </a:p>
        </p:txBody>
      </p:sp>
      <p:sp>
        <p:nvSpPr>
          <p:cNvPr id="34" name="Text Placeholder 1">
            <a:extLst>
              <a:ext uri="{FF2B5EF4-FFF2-40B4-BE49-F238E27FC236}">
                <a16:creationId xmlns:a16="http://schemas.microsoft.com/office/drawing/2014/main" id="{E48635A3-6799-629A-4ED2-EBA482AFC6C2}"/>
              </a:ext>
            </a:extLst>
          </p:cNvPr>
          <p:cNvSpPr>
            <a:spLocks noGrp="1"/>
          </p:cNvSpPr>
          <p:nvPr>
            <p:ph type="body" sz="quarter" idx="11" hasCustomPrompt="1"/>
          </p:nvPr>
        </p:nvSpPr>
        <p:spPr>
          <a:xfrm>
            <a:off x="600657" y="3879562"/>
            <a:ext cx="6095427" cy="431526"/>
          </a:xfrm>
          <a:prstGeom prst="rect">
            <a:avLst/>
          </a:prstGeom>
        </p:spPr>
        <p:txBody>
          <a:bodyPr lIns="0" tIns="0" rIns="0" bIns="0" anchor="ctr" anchorCtr="0"/>
          <a:lstStyle>
            <a:lvl1pPr marL="0" indent="0" algn="l">
              <a:lnSpc>
                <a:spcPct val="90000"/>
              </a:lnSpc>
              <a:spcBef>
                <a:spcPts val="0"/>
              </a:spcBef>
              <a:buFontTx/>
              <a:buNone/>
              <a:defRPr sz="1999" b="0" cap="none" baseline="0">
                <a:solidFill>
                  <a:schemeClr val="tx2"/>
                </a:solidFill>
                <a:latin typeface="+mn-lt"/>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35" name="Text Placeholder2">
            <a:extLst>
              <a:ext uri="{FF2B5EF4-FFF2-40B4-BE49-F238E27FC236}">
                <a16:creationId xmlns:a16="http://schemas.microsoft.com/office/drawing/2014/main" id="{62DAAFE2-4CAD-B03D-F67C-7A9996107161}"/>
              </a:ext>
            </a:extLst>
          </p:cNvPr>
          <p:cNvSpPr>
            <a:spLocks noGrp="1"/>
          </p:cNvSpPr>
          <p:nvPr>
            <p:ph type="body" sz="quarter" idx="15" hasCustomPrompt="1"/>
          </p:nvPr>
        </p:nvSpPr>
        <p:spPr>
          <a:xfrm>
            <a:off x="600657" y="4409629"/>
            <a:ext cx="6095427" cy="276223"/>
          </a:xfrm>
          <a:prstGeom prst="rect">
            <a:avLst/>
          </a:prstGeom>
        </p:spPr>
        <p:txBody>
          <a:bodyPr lIns="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kern="0" cap="none" baseline="0" dirty="0" smtClean="0">
                <a:solidFill>
                  <a:schemeClr val="tx2"/>
                </a:solidFill>
                <a:latin typeface="+mn-lt"/>
                <a:ea typeface="+mn-ea"/>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158210267"/>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3_BV Brand Content">
    <p:spTree>
      <p:nvGrpSpPr>
        <p:cNvPr id="1" name=""/>
        <p:cNvGrpSpPr/>
        <p:nvPr/>
      </p:nvGrpSpPr>
      <p:grpSpPr>
        <a:xfrm>
          <a:off x="0" y="0"/>
          <a:ext cx="0" cy="0"/>
          <a:chOff x="0" y="0"/>
          <a:chExt cx="0" cy="0"/>
        </a:xfrm>
      </p:grpSpPr>
      <p:pic>
        <p:nvPicPr>
          <p:cNvPr id="13" name="Picture 12" descr="Graphical user interface&#10;&#10;Description automatically generated with medium confidence">
            <a:extLst>
              <a:ext uri="{FF2B5EF4-FFF2-40B4-BE49-F238E27FC236}">
                <a16:creationId xmlns:a16="http://schemas.microsoft.com/office/drawing/2014/main" id="{612660FB-B999-CD49-5807-D1AF67762E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Title 1">
            <a:extLst>
              <a:ext uri="{FF2B5EF4-FFF2-40B4-BE49-F238E27FC236}">
                <a16:creationId xmlns:a16="http://schemas.microsoft.com/office/drawing/2014/main" id="{D12A256F-0FDD-4B3E-BC4E-8B719310DF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018AAE-5EBA-40BB-961B-BA99D9E036D4}"/>
              </a:ext>
            </a:extLst>
          </p:cNvPr>
          <p:cNvSpPr>
            <a:spLocks noGrp="1"/>
          </p:cNvSpPr>
          <p:nvPr>
            <p:ph idx="1"/>
          </p:nvPr>
        </p:nvSpPr>
        <p:spPr>
          <a:xfrm>
            <a:off x="609600" y="1051036"/>
            <a:ext cx="10962640" cy="51259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EA92B365-74C2-6131-7BFD-7276F6A359A8}"/>
              </a:ext>
            </a:extLst>
          </p:cNvPr>
          <p:cNvSpPr>
            <a:spLocks noGrp="1"/>
          </p:cNvSpPr>
          <p:nvPr>
            <p:ph type="sldNum" sz="quarter" idx="16"/>
          </p:nvPr>
        </p:nvSpPr>
        <p:spPr>
          <a:xfrm>
            <a:off x="11185954" y="6376229"/>
            <a:ext cx="386286" cy="365125"/>
          </a:xfrm>
          <a:prstGeom prst="rect">
            <a:avLst/>
          </a:prstGeom>
        </p:spPr>
        <p:txBody>
          <a:bodyPr lIns="0" tIns="0" rIns="0" bIns="0"/>
          <a:lstStyle>
            <a:lvl1pPr>
              <a:defRPr sz="1000"/>
            </a:lvl1pPr>
          </a:lstStyle>
          <a:p>
            <a:fld id="{FFD97455-0FA1-4A4C-AB1D-0C9AAFC265DC}" type="slidenum">
              <a:rPr lang="en-US" smtClean="0"/>
              <a:t>‹#›</a:t>
            </a:fld>
            <a:endParaRPr lang="en-US"/>
          </a:p>
        </p:txBody>
      </p:sp>
      <p:pic>
        <p:nvPicPr>
          <p:cNvPr id="7" name="Picture 6">
            <a:extLst>
              <a:ext uri="{FF2B5EF4-FFF2-40B4-BE49-F238E27FC236}">
                <a16:creationId xmlns:a16="http://schemas.microsoft.com/office/drawing/2014/main" id="{D35C53A7-06F6-E7E0-D1DD-A0B9147ACB1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9728" y="6214401"/>
            <a:ext cx="1812573" cy="688778"/>
          </a:xfrm>
          <a:prstGeom prst="rect">
            <a:avLst/>
          </a:prstGeom>
        </p:spPr>
      </p:pic>
    </p:spTree>
    <p:extLst>
      <p:ext uri="{BB962C8B-B14F-4D97-AF65-F5344CB8AC3E}">
        <p14:creationId xmlns:p14="http://schemas.microsoft.com/office/powerpoint/2010/main" val="2310450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3_BV Brand Content Duo">
    <p:spTree>
      <p:nvGrpSpPr>
        <p:cNvPr id="1" name=""/>
        <p:cNvGrpSpPr/>
        <p:nvPr/>
      </p:nvGrpSpPr>
      <p:grpSpPr>
        <a:xfrm>
          <a:off x="0" y="0"/>
          <a:ext cx="0" cy="0"/>
          <a:chOff x="0" y="0"/>
          <a:chExt cx="0" cy="0"/>
        </a:xfrm>
      </p:grpSpPr>
      <p:pic>
        <p:nvPicPr>
          <p:cNvPr id="15" name="Picture 14" descr="Graphical user interface&#10;&#10;Description automatically generated with medium confidence">
            <a:extLst>
              <a:ext uri="{FF2B5EF4-FFF2-40B4-BE49-F238E27FC236}">
                <a16:creationId xmlns:a16="http://schemas.microsoft.com/office/drawing/2014/main" id="{1D29E24E-BA7C-9D06-3858-FD70C9AD38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Title 1">
            <a:extLst>
              <a:ext uri="{FF2B5EF4-FFF2-40B4-BE49-F238E27FC236}">
                <a16:creationId xmlns:a16="http://schemas.microsoft.com/office/drawing/2014/main" id="{CA80EF39-BC61-4411-A40E-E9F7F0EED79C}"/>
              </a:ext>
            </a:extLst>
          </p:cNvPr>
          <p:cNvSpPr>
            <a:spLocks noGrp="1"/>
          </p:cNvSpPr>
          <p:nvPr>
            <p:ph type="title"/>
          </p:nvPr>
        </p:nvSpPr>
        <p:spPr>
          <a:xfrm>
            <a:off x="609600" y="365127"/>
            <a:ext cx="10962640" cy="58991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7719E6C-1B2A-4BA9-8B19-196AEE570B58}"/>
              </a:ext>
            </a:extLst>
          </p:cNvPr>
          <p:cNvSpPr>
            <a:spLocks noGrp="1"/>
          </p:cNvSpPr>
          <p:nvPr>
            <p:ph sz="half" idx="1"/>
          </p:nvPr>
        </p:nvSpPr>
        <p:spPr>
          <a:xfrm>
            <a:off x="609600" y="1046747"/>
            <a:ext cx="5410200" cy="5130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9F1FF6-1570-4E98-8486-839E2EB39CA5}"/>
              </a:ext>
            </a:extLst>
          </p:cNvPr>
          <p:cNvSpPr>
            <a:spLocks noGrp="1"/>
          </p:cNvSpPr>
          <p:nvPr>
            <p:ph sz="half" idx="2"/>
          </p:nvPr>
        </p:nvSpPr>
        <p:spPr>
          <a:xfrm>
            <a:off x="6172200" y="1046747"/>
            <a:ext cx="5400040" cy="5130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1743769D-FDFB-EA79-4798-0BFF55EA8769}"/>
              </a:ext>
            </a:extLst>
          </p:cNvPr>
          <p:cNvSpPr>
            <a:spLocks noGrp="1"/>
          </p:cNvSpPr>
          <p:nvPr>
            <p:ph type="sldNum" sz="quarter" idx="16"/>
          </p:nvPr>
        </p:nvSpPr>
        <p:spPr>
          <a:xfrm>
            <a:off x="11185954" y="6376229"/>
            <a:ext cx="386286" cy="365125"/>
          </a:xfrm>
          <a:prstGeom prst="rect">
            <a:avLst/>
          </a:prstGeom>
        </p:spPr>
        <p:txBody>
          <a:bodyPr lIns="0" tIns="0" rIns="0" bIns="0"/>
          <a:lstStyle>
            <a:lvl1pPr>
              <a:defRPr sz="1000"/>
            </a:lvl1pPr>
          </a:lstStyle>
          <a:p>
            <a:fld id="{FFD97455-0FA1-4A4C-AB1D-0C9AAFC265DC}" type="slidenum">
              <a:rPr lang="en-US" smtClean="0"/>
              <a:t>‹#›</a:t>
            </a:fld>
            <a:endParaRPr lang="en-US"/>
          </a:p>
        </p:txBody>
      </p:sp>
      <p:pic>
        <p:nvPicPr>
          <p:cNvPr id="13" name="Picture 12">
            <a:extLst>
              <a:ext uri="{FF2B5EF4-FFF2-40B4-BE49-F238E27FC236}">
                <a16:creationId xmlns:a16="http://schemas.microsoft.com/office/drawing/2014/main" id="{11D82CD3-5B07-8FCC-84CA-F3971438FB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9728" y="6214401"/>
            <a:ext cx="1812573" cy="688778"/>
          </a:xfrm>
          <a:prstGeom prst="rect">
            <a:avLst/>
          </a:prstGeom>
        </p:spPr>
      </p:pic>
    </p:spTree>
    <p:extLst>
      <p:ext uri="{BB962C8B-B14F-4D97-AF65-F5344CB8AC3E}">
        <p14:creationId xmlns:p14="http://schemas.microsoft.com/office/powerpoint/2010/main" val="40442628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23_BV Brand Content Duo Subtitles">
    <p:spTree>
      <p:nvGrpSpPr>
        <p:cNvPr id="1" name=""/>
        <p:cNvGrpSpPr/>
        <p:nvPr/>
      </p:nvGrpSpPr>
      <p:grpSpPr>
        <a:xfrm>
          <a:off x="0" y="0"/>
          <a:ext cx="0" cy="0"/>
          <a:chOff x="0" y="0"/>
          <a:chExt cx="0" cy="0"/>
        </a:xfrm>
      </p:grpSpPr>
      <p:pic>
        <p:nvPicPr>
          <p:cNvPr id="17" name="Picture 16" descr="Graphical user interface&#10;&#10;Description automatically generated with medium confidence">
            <a:extLst>
              <a:ext uri="{FF2B5EF4-FFF2-40B4-BE49-F238E27FC236}">
                <a16:creationId xmlns:a16="http://schemas.microsoft.com/office/drawing/2014/main" id="{3FFBFB62-74A8-501E-B846-60C27D605E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Title 1">
            <a:extLst>
              <a:ext uri="{FF2B5EF4-FFF2-40B4-BE49-F238E27FC236}">
                <a16:creationId xmlns:a16="http://schemas.microsoft.com/office/drawing/2014/main" id="{EEB127CE-5161-429C-A0A0-2E7021906363}"/>
              </a:ext>
            </a:extLst>
          </p:cNvPr>
          <p:cNvSpPr>
            <a:spLocks noGrp="1"/>
          </p:cNvSpPr>
          <p:nvPr>
            <p:ph type="title"/>
          </p:nvPr>
        </p:nvSpPr>
        <p:spPr>
          <a:xfrm>
            <a:off x="577517" y="365126"/>
            <a:ext cx="10994724" cy="585370"/>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FDFE7D-E296-42D4-A189-AD21F302FA6F}"/>
              </a:ext>
            </a:extLst>
          </p:cNvPr>
          <p:cNvSpPr>
            <a:spLocks noGrp="1"/>
          </p:cNvSpPr>
          <p:nvPr>
            <p:ph type="body" idx="1"/>
          </p:nvPr>
        </p:nvSpPr>
        <p:spPr>
          <a:xfrm>
            <a:off x="577517" y="1010658"/>
            <a:ext cx="5420059" cy="424363"/>
          </a:xfrm>
        </p:spPr>
        <p:txBody>
          <a:bodyPr anchor="b"/>
          <a:lstStyle>
            <a:lvl1pPr marL="0" indent="0">
              <a:buNone/>
              <a:defRPr sz="2399" b="1" i="0">
                <a:latin typeface="Roboto" panose="02000000000000000000" pitchFamily="2" charset="0"/>
                <a:ea typeface="Roboto" panose="02000000000000000000" pitchFamily="2" charset="0"/>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5D1A72-1BA9-4877-B218-FF0C5E1A45A3}"/>
              </a:ext>
            </a:extLst>
          </p:cNvPr>
          <p:cNvSpPr>
            <a:spLocks noGrp="1"/>
          </p:cNvSpPr>
          <p:nvPr>
            <p:ph sz="half" idx="2"/>
          </p:nvPr>
        </p:nvSpPr>
        <p:spPr>
          <a:xfrm>
            <a:off x="577517" y="1495179"/>
            <a:ext cx="5420059" cy="46944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00AC7A-5506-4235-9CF1-A7435E349ABE}"/>
              </a:ext>
            </a:extLst>
          </p:cNvPr>
          <p:cNvSpPr>
            <a:spLocks noGrp="1"/>
          </p:cNvSpPr>
          <p:nvPr>
            <p:ph type="body" sz="quarter" idx="3"/>
          </p:nvPr>
        </p:nvSpPr>
        <p:spPr>
          <a:xfrm>
            <a:off x="6172200" y="1010658"/>
            <a:ext cx="5400040" cy="424363"/>
          </a:xfrm>
        </p:spPr>
        <p:txBody>
          <a:bodyPr anchor="b"/>
          <a:lstStyle>
            <a:lvl1pPr marL="0" indent="0">
              <a:buNone/>
              <a:defRPr sz="2399" b="1" i="0">
                <a:latin typeface="Roboto" panose="02000000000000000000" pitchFamily="2" charset="0"/>
                <a:ea typeface="Roboto" panose="02000000000000000000" pitchFamily="2" charset="0"/>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D8F315-7C4C-4C18-9A6F-B6696922C6AE}"/>
              </a:ext>
            </a:extLst>
          </p:cNvPr>
          <p:cNvSpPr>
            <a:spLocks noGrp="1"/>
          </p:cNvSpPr>
          <p:nvPr>
            <p:ph sz="quarter" idx="4"/>
          </p:nvPr>
        </p:nvSpPr>
        <p:spPr>
          <a:xfrm>
            <a:off x="6172200" y="1495179"/>
            <a:ext cx="5400040" cy="46944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830E02EE-6332-306A-E25F-5A6B03222B4C}"/>
              </a:ext>
            </a:extLst>
          </p:cNvPr>
          <p:cNvSpPr>
            <a:spLocks noGrp="1"/>
          </p:cNvSpPr>
          <p:nvPr>
            <p:ph type="sldNum" sz="quarter" idx="16"/>
          </p:nvPr>
        </p:nvSpPr>
        <p:spPr>
          <a:xfrm>
            <a:off x="11185954" y="6376229"/>
            <a:ext cx="386286" cy="365125"/>
          </a:xfrm>
          <a:prstGeom prst="rect">
            <a:avLst/>
          </a:prstGeom>
        </p:spPr>
        <p:txBody>
          <a:bodyPr lIns="0" tIns="0" rIns="0" bIns="0"/>
          <a:lstStyle>
            <a:lvl1pPr>
              <a:defRPr sz="1000"/>
            </a:lvl1pPr>
          </a:lstStyle>
          <a:p>
            <a:fld id="{FFD97455-0FA1-4A4C-AB1D-0C9AAFC265DC}" type="slidenum">
              <a:rPr lang="en-US" smtClean="0"/>
              <a:t>‹#›</a:t>
            </a:fld>
            <a:endParaRPr lang="en-US"/>
          </a:p>
        </p:txBody>
      </p:sp>
      <p:pic>
        <p:nvPicPr>
          <p:cNvPr id="15" name="Picture 14">
            <a:extLst>
              <a:ext uri="{FF2B5EF4-FFF2-40B4-BE49-F238E27FC236}">
                <a16:creationId xmlns:a16="http://schemas.microsoft.com/office/drawing/2014/main" id="{70D27810-D058-CB43-B605-27D0BA36C91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9728" y="6214401"/>
            <a:ext cx="1812573" cy="688778"/>
          </a:xfrm>
          <a:prstGeom prst="rect">
            <a:avLst/>
          </a:prstGeom>
        </p:spPr>
      </p:pic>
    </p:spTree>
    <p:extLst>
      <p:ext uri="{BB962C8B-B14F-4D97-AF65-F5344CB8AC3E}">
        <p14:creationId xmlns:p14="http://schemas.microsoft.com/office/powerpoint/2010/main" val="13333812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23_BV Brand Content Left Caption">
    <p:spTree>
      <p:nvGrpSpPr>
        <p:cNvPr id="1" name=""/>
        <p:cNvGrpSpPr/>
        <p:nvPr/>
      </p:nvGrpSpPr>
      <p:grpSpPr>
        <a:xfrm>
          <a:off x="0" y="0"/>
          <a:ext cx="0" cy="0"/>
          <a:chOff x="0" y="0"/>
          <a:chExt cx="0" cy="0"/>
        </a:xfrm>
      </p:grpSpPr>
      <p:pic>
        <p:nvPicPr>
          <p:cNvPr id="14" name="Picture 13" descr="Graphical user interface&#10;&#10;Description automatically generated with medium confidence">
            <a:extLst>
              <a:ext uri="{FF2B5EF4-FFF2-40B4-BE49-F238E27FC236}">
                <a16:creationId xmlns:a16="http://schemas.microsoft.com/office/drawing/2014/main" id="{FD8C9492-C52A-B0DA-DBBA-9B3390F0BD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Title 1">
            <a:extLst>
              <a:ext uri="{FF2B5EF4-FFF2-40B4-BE49-F238E27FC236}">
                <a16:creationId xmlns:a16="http://schemas.microsoft.com/office/drawing/2014/main" id="{35C875F2-AB1B-44F9-A6CD-F38E1C9699E9}"/>
              </a:ext>
            </a:extLst>
          </p:cNvPr>
          <p:cNvSpPr>
            <a:spLocks noGrp="1"/>
          </p:cNvSpPr>
          <p:nvPr>
            <p:ph type="title"/>
          </p:nvPr>
        </p:nvSpPr>
        <p:spPr>
          <a:xfrm>
            <a:off x="619761" y="457200"/>
            <a:ext cx="4152265" cy="3130952"/>
          </a:xfrm>
        </p:spPr>
        <p:txBody>
          <a:bodyPr anchor="b"/>
          <a:lstStyle>
            <a:lvl1pPr>
              <a:defRPr sz="3399"/>
            </a:lvl1pPr>
          </a:lstStyle>
          <a:p>
            <a:r>
              <a:rPr lang="en-US"/>
              <a:t>Click to edit Master title style</a:t>
            </a:r>
          </a:p>
        </p:txBody>
      </p:sp>
      <p:sp>
        <p:nvSpPr>
          <p:cNvPr id="3" name="Content Placeholder 2">
            <a:extLst>
              <a:ext uri="{FF2B5EF4-FFF2-40B4-BE49-F238E27FC236}">
                <a16:creationId xmlns:a16="http://schemas.microsoft.com/office/drawing/2014/main" id="{BB1845AA-17DF-46D0-897A-09BD2EB86003}"/>
              </a:ext>
            </a:extLst>
          </p:cNvPr>
          <p:cNvSpPr>
            <a:spLocks noGrp="1"/>
          </p:cNvSpPr>
          <p:nvPr>
            <p:ph idx="1"/>
          </p:nvPr>
        </p:nvSpPr>
        <p:spPr>
          <a:xfrm>
            <a:off x="5183188" y="457201"/>
            <a:ext cx="6389052" cy="5403850"/>
          </a:xfrm>
        </p:spPr>
        <p:txBody>
          <a:bodyPr/>
          <a:lstStyle>
            <a:lvl1pPr>
              <a:defRPr sz="2399"/>
            </a:lvl1pPr>
            <a:lvl2pPr>
              <a:defRPr sz="1999"/>
            </a:lvl2pPr>
            <a:lvl3pPr>
              <a:defRPr sz="1799"/>
            </a:lvl3pPr>
            <a:lvl4pPr>
              <a:defRPr sz="1600"/>
            </a:lvl4pPr>
            <a:lvl5pPr>
              <a:defRPr sz="1600"/>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B247A5-51B7-49E6-96C6-E305CC8EE1FE}"/>
              </a:ext>
            </a:extLst>
          </p:cNvPr>
          <p:cNvSpPr>
            <a:spLocks noGrp="1"/>
          </p:cNvSpPr>
          <p:nvPr>
            <p:ph type="body" sz="half" idx="2"/>
          </p:nvPr>
        </p:nvSpPr>
        <p:spPr>
          <a:xfrm>
            <a:off x="601885" y="3854370"/>
            <a:ext cx="4170141" cy="201461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11" name="Slide Number Placeholder 5">
            <a:extLst>
              <a:ext uri="{FF2B5EF4-FFF2-40B4-BE49-F238E27FC236}">
                <a16:creationId xmlns:a16="http://schemas.microsoft.com/office/drawing/2014/main" id="{455AAF1F-AC2C-DA70-A05F-C4EC7384E7F2}"/>
              </a:ext>
            </a:extLst>
          </p:cNvPr>
          <p:cNvSpPr>
            <a:spLocks noGrp="1"/>
          </p:cNvSpPr>
          <p:nvPr>
            <p:ph type="sldNum" sz="quarter" idx="16"/>
          </p:nvPr>
        </p:nvSpPr>
        <p:spPr>
          <a:xfrm>
            <a:off x="11185954" y="6376229"/>
            <a:ext cx="386286" cy="365125"/>
          </a:xfrm>
          <a:prstGeom prst="rect">
            <a:avLst/>
          </a:prstGeom>
        </p:spPr>
        <p:txBody>
          <a:bodyPr lIns="0" tIns="0" rIns="0" bIns="0"/>
          <a:lstStyle>
            <a:lvl1pPr>
              <a:defRPr sz="1000"/>
            </a:lvl1pPr>
          </a:lstStyle>
          <a:p>
            <a:fld id="{FFD97455-0FA1-4A4C-AB1D-0C9AAFC265DC}" type="slidenum">
              <a:rPr lang="en-US" smtClean="0"/>
              <a:t>‹#›</a:t>
            </a:fld>
            <a:endParaRPr lang="en-US"/>
          </a:p>
        </p:txBody>
      </p:sp>
      <p:pic>
        <p:nvPicPr>
          <p:cNvPr id="12" name="Picture 11">
            <a:extLst>
              <a:ext uri="{FF2B5EF4-FFF2-40B4-BE49-F238E27FC236}">
                <a16:creationId xmlns:a16="http://schemas.microsoft.com/office/drawing/2014/main" id="{A1900B83-B69B-D8EB-3A0B-1EDD918C93B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9728" y="6214401"/>
            <a:ext cx="1812573" cy="688778"/>
          </a:xfrm>
          <a:prstGeom prst="rect">
            <a:avLst/>
          </a:prstGeom>
        </p:spPr>
      </p:pic>
    </p:spTree>
    <p:extLst>
      <p:ext uri="{BB962C8B-B14F-4D97-AF65-F5344CB8AC3E}">
        <p14:creationId xmlns:p14="http://schemas.microsoft.com/office/powerpoint/2010/main" val="1689228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3_BVTitle_HQ">
    <p:spTree>
      <p:nvGrpSpPr>
        <p:cNvPr id="1" name=""/>
        <p:cNvGrpSpPr/>
        <p:nvPr/>
      </p:nvGrpSpPr>
      <p:grpSpPr>
        <a:xfrm>
          <a:off x="0" y="0"/>
          <a:ext cx="0" cy="0"/>
          <a:chOff x="0" y="0"/>
          <a:chExt cx="0" cy="0"/>
        </a:xfrm>
      </p:grpSpPr>
      <p:pic>
        <p:nvPicPr>
          <p:cNvPr id="3" name="Picture 2" descr="A picture containing grass, sky, outdoor, building&#10;&#10;Description automatically generated">
            <a:extLst>
              <a:ext uri="{FF2B5EF4-FFF2-40B4-BE49-F238E27FC236}">
                <a16:creationId xmlns:a16="http://schemas.microsoft.com/office/drawing/2014/main" id="{C1CE63B0-2BF7-9AD5-CA88-41F05D14576E}"/>
              </a:ext>
            </a:extLst>
          </p:cNvPr>
          <p:cNvPicPr>
            <a:picLocks noChangeAspect="1"/>
          </p:cNvPicPr>
          <p:nvPr/>
        </p:nvPicPr>
        <p:blipFill rotWithShape="1">
          <a:blip r:embed="rId2">
            <a:extLst>
              <a:ext uri="{28A0092B-C50C-407E-A947-70E740481C1C}">
                <a14:useLocalDpi xmlns:a14="http://schemas.microsoft.com/office/drawing/2010/main" val="0"/>
              </a:ext>
            </a:extLst>
          </a:blip>
          <a:srcRect l="-91" t="13856" r="8637" b="8990"/>
          <a:stretch/>
        </p:blipFill>
        <p:spPr>
          <a:xfrm>
            <a:off x="-22536" y="-1"/>
            <a:ext cx="12214535" cy="6858001"/>
          </a:xfrm>
          <a:prstGeom prst="rect">
            <a:avLst/>
          </a:prstGeom>
        </p:spPr>
      </p:pic>
      <p:grpSp>
        <p:nvGrpSpPr>
          <p:cNvPr id="2" name="Group 1">
            <a:extLst>
              <a:ext uri="{FF2B5EF4-FFF2-40B4-BE49-F238E27FC236}">
                <a16:creationId xmlns:a16="http://schemas.microsoft.com/office/drawing/2014/main" id="{D4CC409F-ECB5-1607-FB3C-C56CD774E834}"/>
              </a:ext>
            </a:extLst>
          </p:cNvPr>
          <p:cNvGrpSpPr/>
          <p:nvPr/>
        </p:nvGrpSpPr>
        <p:grpSpPr>
          <a:xfrm>
            <a:off x="-11267" y="-2"/>
            <a:ext cx="12203267" cy="6858001"/>
            <a:chOff x="0" y="6961"/>
            <a:chExt cx="12192000" cy="6844078"/>
          </a:xfrm>
        </p:grpSpPr>
        <p:sp>
          <p:nvSpPr>
            <p:cNvPr id="4" name="Rectangle 3">
              <a:extLst>
                <a:ext uri="{FF2B5EF4-FFF2-40B4-BE49-F238E27FC236}">
                  <a16:creationId xmlns:a16="http://schemas.microsoft.com/office/drawing/2014/main" id="{9A518782-04EC-6E9E-0A17-E9BDCDD803ED}"/>
                </a:ext>
              </a:extLst>
            </p:cNvPr>
            <p:cNvSpPr/>
            <p:nvPr/>
          </p:nvSpPr>
          <p:spPr>
            <a:xfrm rot="10800000">
              <a:off x="0" y="6961"/>
              <a:ext cx="12192000" cy="1200150"/>
            </a:xfrm>
            <a:prstGeom prst="rect">
              <a:avLst/>
            </a:prstGeom>
            <a:gradFill>
              <a:gsLst>
                <a:gs pos="8000">
                  <a:schemeClr val="accent1">
                    <a:lumMod val="0"/>
                    <a:lumOff val="100000"/>
                    <a:alpha val="0"/>
                  </a:schemeClr>
                </a:gs>
                <a:gs pos="92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5" name="Rectangle 4">
              <a:extLst>
                <a:ext uri="{FF2B5EF4-FFF2-40B4-BE49-F238E27FC236}">
                  <a16:creationId xmlns:a16="http://schemas.microsoft.com/office/drawing/2014/main" id="{D7C69A1D-9503-546D-5F2C-7D66D7D997CE}"/>
                </a:ext>
              </a:extLst>
            </p:cNvPr>
            <p:cNvSpPr/>
            <p:nvPr/>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21" name="Picture 20">
            <a:extLst>
              <a:ext uri="{FF2B5EF4-FFF2-40B4-BE49-F238E27FC236}">
                <a16:creationId xmlns:a16="http://schemas.microsoft.com/office/drawing/2014/main" id="{9A6DA09E-FC11-954B-9994-ECF7126CCE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95" y="-3131"/>
            <a:ext cx="12196394" cy="6858001"/>
          </a:xfrm>
          <a:prstGeom prst="rect">
            <a:avLst/>
          </a:prstGeom>
        </p:spPr>
      </p:pic>
      <p:sp>
        <p:nvSpPr>
          <p:cNvPr id="16" name="Round Same Side Corner Rectangle 15">
            <a:extLst>
              <a:ext uri="{FF2B5EF4-FFF2-40B4-BE49-F238E27FC236}">
                <a16:creationId xmlns:a16="http://schemas.microsoft.com/office/drawing/2014/main" id="{0F10E1A3-32C9-6F1F-14DC-70223C3D07FD}"/>
              </a:ext>
            </a:extLst>
          </p:cNvPr>
          <p:cNvSpPr/>
          <p:nvPr/>
        </p:nvSpPr>
        <p:spPr>
          <a:xfrm rot="5400000">
            <a:off x="2510066" y="-1028483"/>
            <a:ext cx="2768349" cy="781869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2" name="Title 1">
            <a:extLst>
              <a:ext uri="{FF2B5EF4-FFF2-40B4-BE49-F238E27FC236}">
                <a16:creationId xmlns:a16="http://schemas.microsoft.com/office/drawing/2014/main" id="{2BD4A8B9-21FE-CF57-D560-81EF466398CF}"/>
              </a:ext>
            </a:extLst>
          </p:cNvPr>
          <p:cNvSpPr>
            <a:spLocks noGrp="1"/>
          </p:cNvSpPr>
          <p:nvPr>
            <p:ph type="title"/>
          </p:nvPr>
        </p:nvSpPr>
        <p:spPr>
          <a:xfrm>
            <a:off x="600657" y="1555495"/>
            <a:ext cx="6095427" cy="1712119"/>
          </a:xfrm>
        </p:spPr>
        <p:txBody>
          <a:bodyPr/>
          <a:lstStyle>
            <a:lvl1pPr>
              <a:defRPr b="0">
                <a:solidFill>
                  <a:schemeClr val="tx2"/>
                </a:solidFill>
              </a:defRPr>
            </a:lvl1pPr>
          </a:lstStyle>
          <a:p>
            <a:r>
              <a:rPr lang="en-US"/>
              <a:t>Click to edit Master title style</a:t>
            </a:r>
          </a:p>
        </p:txBody>
      </p:sp>
      <p:sp>
        <p:nvSpPr>
          <p:cNvPr id="23" name="Text Placeholder 1">
            <a:extLst>
              <a:ext uri="{FF2B5EF4-FFF2-40B4-BE49-F238E27FC236}">
                <a16:creationId xmlns:a16="http://schemas.microsoft.com/office/drawing/2014/main" id="{42945619-ADDD-7859-3163-587496833133}"/>
              </a:ext>
            </a:extLst>
          </p:cNvPr>
          <p:cNvSpPr>
            <a:spLocks noGrp="1"/>
          </p:cNvSpPr>
          <p:nvPr>
            <p:ph type="body" sz="quarter" idx="11" hasCustomPrompt="1"/>
          </p:nvPr>
        </p:nvSpPr>
        <p:spPr>
          <a:xfrm>
            <a:off x="600657" y="3366152"/>
            <a:ext cx="6095427" cy="431526"/>
          </a:xfrm>
          <a:prstGeom prst="rect">
            <a:avLst/>
          </a:prstGeom>
        </p:spPr>
        <p:txBody>
          <a:bodyPr lIns="0" tIns="0" rIns="0" bIns="0" anchor="ctr" anchorCtr="0"/>
          <a:lstStyle>
            <a:lvl1pPr marL="0" indent="0" algn="l">
              <a:lnSpc>
                <a:spcPct val="90000"/>
              </a:lnSpc>
              <a:spcBef>
                <a:spcPts val="0"/>
              </a:spcBef>
              <a:buFontTx/>
              <a:buNone/>
              <a:defRPr sz="1999" b="0" cap="none" baseline="0">
                <a:solidFill>
                  <a:schemeClr val="tx2"/>
                </a:solidFill>
                <a:latin typeface="+mn-lt"/>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24" name="Text Placeholder2">
            <a:extLst>
              <a:ext uri="{FF2B5EF4-FFF2-40B4-BE49-F238E27FC236}">
                <a16:creationId xmlns:a16="http://schemas.microsoft.com/office/drawing/2014/main" id="{4E4CDC05-9A1E-EB88-99CA-A84F396407A7}"/>
              </a:ext>
            </a:extLst>
          </p:cNvPr>
          <p:cNvSpPr>
            <a:spLocks noGrp="1"/>
          </p:cNvSpPr>
          <p:nvPr>
            <p:ph type="body" sz="quarter" idx="15" hasCustomPrompt="1"/>
          </p:nvPr>
        </p:nvSpPr>
        <p:spPr>
          <a:xfrm>
            <a:off x="600657" y="3896219"/>
            <a:ext cx="6095427" cy="276223"/>
          </a:xfrm>
          <a:prstGeom prst="rect">
            <a:avLst/>
          </a:prstGeom>
        </p:spPr>
        <p:txBody>
          <a:bodyPr lIns="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kern="0" cap="none" baseline="0" dirty="0" smtClean="0">
                <a:solidFill>
                  <a:schemeClr val="tx2"/>
                </a:solidFill>
                <a:latin typeface="+mn-lt"/>
                <a:ea typeface="+mn-ea"/>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23648688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3_BV Brand Image Left Caption">
    <p:spTree>
      <p:nvGrpSpPr>
        <p:cNvPr id="1" name=""/>
        <p:cNvGrpSpPr/>
        <p:nvPr/>
      </p:nvGrpSpPr>
      <p:grpSpPr>
        <a:xfrm>
          <a:off x="0" y="0"/>
          <a:ext cx="0" cy="0"/>
          <a:chOff x="0" y="0"/>
          <a:chExt cx="0" cy="0"/>
        </a:xfrm>
      </p:grpSpPr>
      <p:pic>
        <p:nvPicPr>
          <p:cNvPr id="17" name="Picture 16" descr="Graphical user interface&#10;&#10;Description automatically generated with medium confidence">
            <a:extLst>
              <a:ext uri="{FF2B5EF4-FFF2-40B4-BE49-F238E27FC236}">
                <a16:creationId xmlns:a16="http://schemas.microsoft.com/office/drawing/2014/main" id="{DA5CDE46-F994-183E-2E8E-400D081CEE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11" name="Picture Placeholder 4">
            <a:extLst>
              <a:ext uri="{FF2B5EF4-FFF2-40B4-BE49-F238E27FC236}">
                <a16:creationId xmlns:a16="http://schemas.microsoft.com/office/drawing/2014/main" id="{04B89BDF-690C-1BFF-8F58-1047878BBC3C}"/>
              </a:ext>
            </a:extLst>
          </p:cNvPr>
          <p:cNvSpPr>
            <a:spLocks noGrp="1"/>
          </p:cNvSpPr>
          <p:nvPr>
            <p:ph type="pic" sz="quarter" idx="12"/>
          </p:nvPr>
        </p:nvSpPr>
        <p:spPr>
          <a:xfrm>
            <a:off x="5953761" y="457200"/>
            <a:ext cx="5921865" cy="5523548"/>
          </a:xfrm>
          <a:prstGeom prst="rect">
            <a:avLst/>
          </a:prstGeom>
          <a:effectLst/>
        </p:spPr>
        <p:txBody>
          <a:bodyPr anchor="ctr"/>
          <a:lstStyle>
            <a:lvl1pPr marL="0" indent="0" algn="ctr">
              <a:buNone/>
              <a:defRPr sz="2799" b="0">
                <a:solidFill>
                  <a:schemeClr val="tx2"/>
                </a:solidFill>
              </a:defRPr>
            </a:lvl1pPr>
          </a:lstStyle>
          <a:p>
            <a:r>
              <a:rPr lang="en-US"/>
              <a:t>Click icon to add picture</a:t>
            </a:r>
          </a:p>
        </p:txBody>
      </p:sp>
      <p:sp>
        <p:nvSpPr>
          <p:cNvPr id="12" name="Slide Number Placeholder 5">
            <a:extLst>
              <a:ext uri="{FF2B5EF4-FFF2-40B4-BE49-F238E27FC236}">
                <a16:creationId xmlns:a16="http://schemas.microsoft.com/office/drawing/2014/main" id="{10B8F1CA-2A21-04EC-314A-14593BE59A9B}"/>
              </a:ext>
            </a:extLst>
          </p:cNvPr>
          <p:cNvSpPr>
            <a:spLocks noGrp="1"/>
          </p:cNvSpPr>
          <p:nvPr>
            <p:ph type="sldNum" sz="quarter" idx="16"/>
          </p:nvPr>
        </p:nvSpPr>
        <p:spPr>
          <a:xfrm>
            <a:off x="11185954" y="6376229"/>
            <a:ext cx="386286" cy="365125"/>
          </a:xfrm>
          <a:prstGeom prst="rect">
            <a:avLst/>
          </a:prstGeom>
        </p:spPr>
        <p:txBody>
          <a:bodyPr lIns="0" tIns="0" rIns="0" bIns="0"/>
          <a:lstStyle>
            <a:lvl1pPr>
              <a:defRPr sz="1000"/>
            </a:lvl1pPr>
          </a:lstStyle>
          <a:p>
            <a:fld id="{FFD97455-0FA1-4A4C-AB1D-0C9AAFC265DC}" type="slidenum">
              <a:rPr lang="en-US" smtClean="0"/>
              <a:t>‹#›</a:t>
            </a:fld>
            <a:endParaRPr lang="en-US"/>
          </a:p>
        </p:txBody>
      </p:sp>
      <p:pic>
        <p:nvPicPr>
          <p:cNvPr id="13" name="Picture 12">
            <a:extLst>
              <a:ext uri="{FF2B5EF4-FFF2-40B4-BE49-F238E27FC236}">
                <a16:creationId xmlns:a16="http://schemas.microsoft.com/office/drawing/2014/main" id="{AB52C134-4CEC-BCDA-EB1A-BF296998C93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9728" y="6214401"/>
            <a:ext cx="1812573" cy="688778"/>
          </a:xfrm>
          <a:prstGeom prst="rect">
            <a:avLst/>
          </a:prstGeom>
        </p:spPr>
      </p:pic>
      <p:sp>
        <p:nvSpPr>
          <p:cNvPr id="15" name="Title 1">
            <a:extLst>
              <a:ext uri="{FF2B5EF4-FFF2-40B4-BE49-F238E27FC236}">
                <a16:creationId xmlns:a16="http://schemas.microsoft.com/office/drawing/2014/main" id="{36B79EE2-E114-54F1-6F25-8D0F760FED64}"/>
              </a:ext>
            </a:extLst>
          </p:cNvPr>
          <p:cNvSpPr>
            <a:spLocks noGrp="1"/>
          </p:cNvSpPr>
          <p:nvPr>
            <p:ph type="title" hasCustomPrompt="1"/>
          </p:nvPr>
        </p:nvSpPr>
        <p:spPr>
          <a:xfrm>
            <a:off x="619760" y="457200"/>
            <a:ext cx="4970812" cy="3130952"/>
          </a:xfrm>
        </p:spPr>
        <p:txBody>
          <a:bodyPr anchor="b"/>
          <a:lstStyle>
            <a:lvl1pPr>
              <a:defRPr sz="3399"/>
            </a:lvl1pPr>
          </a:lstStyle>
          <a:p>
            <a:r>
              <a:rPr lang="en-US"/>
              <a:t>Click to edit</a:t>
            </a:r>
            <a:br>
              <a:rPr lang="en-US"/>
            </a:br>
            <a:r>
              <a:rPr lang="en-US"/>
              <a:t>Master title style</a:t>
            </a:r>
          </a:p>
        </p:txBody>
      </p:sp>
      <p:sp>
        <p:nvSpPr>
          <p:cNvPr id="16" name="Text Placeholder 3">
            <a:extLst>
              <a:ext uri="{FF2B5EF4-FFF2-40B4-BE49-F238E27FC236}">
                <a16:creationId xmlns:a16="http://schemas.microsoft.com/office/drawing/2014/main" id="{57E83FF7-76C2-A6C3-ED5A-D47252614761}"/>
              </a:ext>
            </a:extLst>
          </p:cNvPr>
          <p:cNvSpPr>
            <a:spLocks noGrp="1"/>
          </p:cNvSpPr>
          <p:nvPr>
            <p:ph type="body" sz="half" idx="2"/>
          </p:nvPr>
        </p:nvSpPr>
        <p:spPr>
          <a:xfrm>
            <a:off x="601884" y="3854370"/>
            <a:ext cx="4992212" cy="201461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Tree>
    <p:extLst>
      <p:ext uri="{BB962C8B-B14F-4D97-AF65-F5344CB8AC3E}">
        <p14:creationId xmlns:p14="http://schemas.microsoft.com/office/powerpoint/2010/main" val="18351534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3_BV Brand Blank">
    <p:spTree>
      <p:nvGrpSpPr>
        <p:cNvPr id="1" name=""/>
        <p:cNvGrpSpPr/>
        <p:nvPr/>
      </p:nvGrpSpPr>
      <p:grpSpPr>
        <a:xfrm>
          <a:off x="0" y="0"/>
          <a:ext cx="0" cy="0"/>
          <a:chOff x="0" y="0"/>
          <a:chExt cx="0" cy="0"/>
        </a:xfrm>
      </p:grpSpPr>
      <p:pic>
        <p:nvPicPr>
          <p:cNvPr id="11" name="Picture 10" descr="Graphical user interface&#10;&#10;Description automatically generated with medium confidence">
            <a:extLst>
              <a:ext uri="{FF2B5EF4-FFF2-40B4-BE49-F238E27FC236}">
                <a16:creationId xmlns:a16="http://schemas.microsoft.com/office/drawing/2014/main" id="{E23861E0-B141-296A-2368-3A8AC3D6A9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8" name="Slide Number Placeholder 5">
            <a:extLst>
              <a:ext uri="{FF2B5EF4-FFF2-40B4-BE49-F238E27FC236}">
                <a16:creationId xmlns:a16="http://schemas.microsoft.com/office/drawing/2014/main" id="{7828F466-6AC9-C699-D1AC-245C07F88E3D}"/>
              </a:ext>
            </a:extLst>
          </p:cNvPr>
          <p:cNvSpPr>
            <a:spLocks noGrp="1"/>
          </p:cNvSpPr>
          <p:nvPr>
            <p:ph type="sldNum" sz="quarter" idx="16"/>
          </p:nvPr>
        </p:nvSpPr>
        <p:spPr>
          <a:xfrm>
            <a:off x="11185954" y="6376229"/>
            <a:ext cx="386286" cy="365125"/>
          </a:xfrm>
          <a:prstGeom prst="rect">
            <a:avLst/>
          </a:prstGeom>
        </p:spPr>
        <p:txBody>
          <a:bodyPr lIns="0" tIns="0" rIns="0" bIns="0"/>
          <a:lstStyle>
            <a:lvl1pPr>
              <a:defRPr sz="1000"/>
            </a:lvl1pPr>
          </a:lstStyle>
          <a:p>
            <a:fld id="{FFD97455-0FA1-4A4C-AB1D-0C9AAFC265DC}" type="slidenum">
              <a:rPr lang="en-US" smtClean="0"/>
              <a:t>‹#›</a:t>
            </a:fld>
            <a:endParaRPr lang="en-US"/>
          </a:p>
        </p:txBody>
      </p:sp>
      <p:pic>
        <p:nvPicPr>
          <p:cNvPr id="9" name="Picture 8">
            <a:extLst>
              <a:ext uri="{FF2B5EF4-FFF2-40B4-BE49-F238E27FC236}">
                <a16:creationId xmlns:a16="http://schemas.microsoft.com/office/drawing/2014/main" id="{CD38E653-F09F-CA84-D714-BB55E0BAD24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9728" y="6214401"/>
            <a:ext cx="1812573" cy="688778"/>
          </a:xfrm>
          <a:prstGeom prst="rect">
            <a:avLst/>
          </a:prstGeom>
        </p:spPr>
      </p:pic>
    </p:spTree>
    <p:extLst>
      <p:ext uri="{BB962C8B-B14F-4D97-AF65-F5344CB8AC3E}">
        <p14:creationId xmlns:p14="http://schemas.microsoft.com/office/powerpoint/2010/main" val="2482757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3_Blank_No_Logo">
    <p:bg bwMode="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962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3_Divider_BVBlue">
    <p:spTree>
      <p:nvGrpSpPr>
        <p:cNvPr id="1" name=""/>
        <p:cNvGrpSpPr/>
        <p:nvPr/>
      </p:nvGrpSpPr>
      <p:grpSpPr>
        <a:xfrm>
          <a:off x="0" y="0"/>
          <a:ext cx="0" cy="0"/>
          <a:chOff x="0" y="0"/>
          <a:chExt cx="0" cy="0"/>
        </a:xfrm>
      </p:grpSpPr>
      <p:pic>
        <p:nvPicPr>
          <p:cNvPr id="4" name="Picture 3" descr="Chart, treemap chart&#10;&#10;Description automatically generated">
            <a:extLst>
              <a:ext uri="{FF2B5EF4-FFF2-40B4-BE49-F238E27FC236}">
                <a16:creationId xmlns:a16="http://schemas.microsoft.com/office/drawing/2014/main" id="{2BD6DA41-9F47-53E9-D5E9-F4036D4579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10" name="TextBox 9">
            <a:extLst>
              <a:ext uri="{FF2B5EF4-FFF2-40B4-BE49-F238E27FC236}">
                <a16:creationId xmlns:a16="http://schemas.microsoft.com/office/drawing/2014/main" id="{EC65F70C-6A66-DDE0-D2A8-F92FF1A38EAE}"/>
              </a:ext>
            </a:extLst>
          </p:cNvPr>
          <p:cNvSpPr txBox="1"/>
          <p:nvPr/>
        </p:nvSpPr>
        <p:spPr>
          <a:xfrm>
            <a:off x="2545245" y="6492508"/>
            <a:ext cx="7101512" cy="215444"/>
          </a:xfrm>
          <a:prstGeom prst="rect">
            <a:avLst/>
          </a:prstGeom>
          <a:noFill/>
        </p:spPr>
        <p:txBody>
          <a:bodyPr wrap="square" rtlCol="0">
            <a:spAutoFit/>
          </a:bodyPr>
          <a:lstStyle/>
          <a:p>
            <a:pPr algn="ctr"/>
            <a:r>
              <a:rPr lang="en-US" sz="800">
                <a:solidFill>
                  <a:schemeClr val="bg2"/>
                </a:solidFill>
                <a:effectLst/>
              </a:rPr>
              <a:t>© Black &amp; Veatch Corporation, 2023. All Rights Reserved. The Black &amp; Veatch name and logo are registered trademarks of Black &amp; Veatch Corporation.</a:t>
            </a:r>
          </a:p>
        </p:txBody>
      </p:sp>
      <p:sp>
        <p:nvSpPr>
          <p:cNvPr id="5" name="Round Same Side Corner Rectangle 4">
            <a:extLst>
              <a:ext uri="{FF2B5EF4-FFF2-40B4-BE49-F238E27FC236}">
                <a16:creationId xmlns:a16="http://schemas.microsoft.com/office/drawing/2014/main" id="{27DBD9C8-36F7-A8D7-51A5-8D246AF98D68}"/>
              </a:ext>
            </a:extLst>
          </p:cNvPr>
          <p:cNvSpPr/>
          <p:nvPr/>
        </p:nvSpPr>
        <p:spPr>
          <a:xfrm rot="5400000">
            <a:off x="2669843" y="-498834"/>
            <a:ext cx="2515985" cy="7855668"/>
          </a:xfrm>
          <a:prstGeom prst="round2SameRect">
            <a:avLst>
              <a:gd name="adj1" fmla="val 48864"/>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 name="Title 1">
            <a:extLst>
              <a:ext uri="{FF2B5EF4-FFF2-40B4-BE49-F238E27FC236}">
                <a16:creationId xmlns:a16="http://schemas.microsoft.com/office/drawing/2014/main" id="{C24CCE73-A775-479D-8F65-DC05FABB4663}"/>
              </a:ext>
            </a:extLst>
          </p:cNvPr>
          <p:cNvSpPr>
            <a:spLocks noGrp="1"/>
          </p:cNvSpPr>
          <p:nvPr>
            <p:ph type="title" hasCustomPrompt="1"/>
          </p:nvPr>
        </p:nvSpPr>
        <p:spPr>
          <a:xfrm>
            <a:off x="722722" y="2440705"/>
            <a:ext cx="6095427" cy="2014424"/>
          </a:xfrm>
        </p:spPr>
        <p:txBody>
          <a:bodyPr/>
          <a:lstStyle>
            <a:lvl1pPr>
              <a:defRPr sz="4799"/>
            </a:lvl1pPr>
          </a:lstStyle>
          <a:p>
            <a:r>
              <a:rPr lang="en-US"/>
              <a:t>Click to Edit</a:t>
            </a:r>
            <a:br>
              <a:rPr lang="en-US"/>
            </a:br>
            <a:r>
              <a:rPr lang="en-US"/>
              <a:t>Divider Title</a:t>
            </a:r>
          </a:p>
        </p:txBody>
      </p:sp>
    </p:spTree>
    <p:extLst>
      <p:ext uri="{BB962C8B-B14F-4D97-AF65-F5344CB8AC3E}">
        <p14:creationId xmlns:p14="http://schemas.microsoft.com/office/powerpoint/2010/main" val="8010086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3_Divider_I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5ED90D-6C8E-5A26-5BA4-A48D3A72802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2192000" cy="6858000"/>
          </a:xfrm>
          <a:prstGeom prst="rect">
            <a:avLst/>
          </a:prstGeom>
        </p:spPr>
      </p:pic>
      <p:sp>
        <p:nvSpPr>
          <p:cNvPr id="10" name="Round Same Side Corner Rectangle 9">
            <a:extLst>
              <a:ext uri="{FF2B5EF4-FFF2-40B4-BE49-F238E27FC236}">
                <a16:creationId xmlns:a16="http://schemas.microsoft.com/office/drawing/2014/main" id="{723052BD-B57F-C190-004E-73909C3D1FD1}"/>
              </a:ext>
            </a:extLst>
          </p:cNvPr>
          <p:cNvSpPr/>
          <p:nvPr/>
        </p:nvSpPr>
        <p:spPr>
          <a:xfrm rot="5400000">
            <a:off x="2669843" y="-498834"/>
            <a:ext cx="2515985" cy="7855668"/>
          </a:xfrm>
          <a:prstGeom prst="round2SameRect">
            <a:avLst>
              <a:gd name="adj1" fmla="val 48864"/>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1" name="Title 1">
            <a:extLst>
              <a:ext uri="{FF2B5EF4-FFF2-40B4-BE49-F238E27FC236}">
                <a16:creationId xmlns:a16="http://schemas.microsoft.com/office/drawing/2014/main" id="{8FA55E93-3E51-520A-F059-42BD8E66B9AB}"/>
              </a:ext>
            </a:extLst>
          </p:cNvPr>
          <p:cNvSpPr>
            <a:spLocks noGrp="1"/>
          </p:cNvSpPr>
          <p:nvPr>
            <p:ph type="title" hasCustomPrompt="1"/>
          </p:nvPr>
        </p:nvSpPr>
        <p:spPr>
          <a:xfrm>
            <a:off x="722722" y="2440705"/>
            <a:ext cx="6095427" cy="2014424"/>
          </a:xfrm>
        </p:spPr>
        <p:txBody>
          <a:bodyPr/>
          <a:lstStyle>
            <a:lvl1pPr>
              <a:defRPr sz="4799"/>
            </a:lvl1pPr>
          </a:lstStyle>
          <a:p>
            <a:r>
              <a:rPr lang="en-US"/>
              <a:t>Click to Edit</a:t>
            </a:r>
            <a:br>
              <a:rPr lang="en-US"/>
            </a:br>
            <a:r>
              <a:rPr lang="en-US"/>
              <a:t>Divider Title</a:t>
            </a:r>
          </a:p>
        </p:txBody>
      </p:sp>
      <p:sp>
        <p:nvSpPr>
          <p:cNvPr id="12" name="TextBox 11">
            <a:extLst>
              <a:ext uri="{FF2B5EF4-FFF2-40B4-BE49-F238E27FC236}">
                <a16:creationId xmlns:a16="http://schemas.microsoft.com/office/drawing/2014/main" id="{F731D2A2-DED9-E6B1-62E1-19E845311AF1}"/>
              </a:ext>
            </a:extLst>
          </p:cNvPr>
          <p:cNvSpPr txBox="1"/>
          <p:nvPr/>
        </p:nvSpPr>
        <p:spPr>
          <a:xfrm>
            <a:off x="2545245" y="6492508"/>
            <a:ext cx="7101512" cy="215444"/>
          </a:xfrm>
          <a:prstGeom prst="rect">
            <a:avLst/>
          </a:prstGeom>
          <a:noFill/>
        </p:spPr>
        <p:txBody>
          <a:bodyPr wrap="square" rtlCol="0">
            <a:spAutoFit/>
          </a:bodyPr>
          <a:lstStyle/>
          <a:p>
            <a:pPr algn="ctr"/>
            <a:r>
              <a:rPr lang="en-US" sz="800">
                <a:solidFill>
                  <a:schemeClr val="bg2"/>
                </a:solidFill>
                <a:effectLst/>
              </a:rPr>
              <a:t>© Black &amp; Veatch Corporation, 2023. All Rights Reserved. The Black &amp; Veatch name and logo are registered trademarks of Black &amp; Veatch Corporation.</a:t>
            </a:r>
          </a:p>
        </p:txBody>
      </p:sp>
    </p:spTree>
    <p:extLst>
      <p:ext uri="{BB962C8B-B14F-4D97-AF65-F5344CB8AC3E}">
        <p14:creationId xmlns:p14="http://schemas.microsoft.com/office/powerpoint/2010/main" val="10607675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3_Divider_Pap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2546AE0-CCD5-227B-9240-C20A8A0DD2E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2192000" cy="6858000"/>
          </a:xfrm>
          <a:prstGeom prst="rect">
            <a:avLst/>
          </a:prstGeom>
        </p:spPr>
      </p:pic>
      <p:sp>
        <p:nvSpPr>
          <p:cNvPr id="5" name="Round Same Side Corner Rectangle 4">
            <a:extLst>
              <a:ext uri="{FF2B5EF4-FFF2-40B4-BE49-F238E27FC236}">
                <a16:creationId xmlns:a16="http://schemas.microsoft.com/office/drawing/2014/main" id="{27DBD9C8-36F7-A8D7-51A5-8D246AF98D68}"/>
              </a:ext>
            </a:extLst>
          </p:cNvPr>
          <p:cNvSpPr/>
          <p:nvPr/>
        </p:nvSpPr>
        <p:spPr>
          <a:xfrm rot="5400000">
            <a:off x="2669843" y="-498834"/>
            <a:ext cx="2515985" cy="7855668"/>
          </a:xfrm>
          <a:prstGeom prst="round2SameRect">
            <a:avLst>
              <a:gd name="adj1" fmla="val 48864"/>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7" name="TextBox 6">
            <a:extLst>
              <a:ext uri="{FF2B5EF4-FFF2-40B4-BE49-F238E27FC236}">
                <a16:creationId xmlns:a16="http://schemas.microsoft.com/office/drawing/2014/main" id="{28E28C79-5D92-FBE8-7BD3-96C37C3264E7}"/>
              </a:ext>
            </a:extLst>
          </p:cNvPr>
          <p:cNvSpPr txBox="1"/>
          <p:nvPr/>
        </p:nvSpPr>
        <p:spPr>
          <a:xfrm>
            <a:off x="182880" y="6583682"/>
            <a:ext cx="6208776" cy="200055"/>
          </a:xfrm>
          <a:prstGeom prst="rect">
            <a:avLst/>
          </a:prstGeom>
          <a:noFill/>
        </p:spPr>
        <p:txBody>
          <a:bodyPr wrap="square" rtlCol="0">
            <a:spAutoFit/>
          </a:bodyPr>
          <a:lstStyle/>
          <a:p>
            <a:r>
              <a:rPr lang="en-US" sz="700">
                <a:solidFill>
                  <a:schemeClr val="bg2"/>
                </a:solidFill>
                <a:effectLst/>
              </a:rPr>
              <a:t>© Black &amp; Veatch Corporation, 2023. All Rights Reserved. The Black &amp; Veatch name and logo are registered trademarks of Black &amp; Veatch Corporation.</a:t>
            </a:r>
          </a:p>
        </p:txBody>
      </p:sp>
      <p:sp>
        <p:nvSpPr>
          <p:cNvPr id="2" name="Title 1">
            <a:extLst>
              <a:ext uri="{FF2B5EF4-FFF2-40B4-BE49-F238E27FC236}">
                <a16:creationId xmlns:a16="http://schemas.microsoft.com/office/drawing/2014/main" id="{C24CCE73-A775-479D-8F65-DC05FABB4663}"/>
              </a:ext>
            </a:extLst>
          </p:cNvPr>
          <p:cNvSpPr>
            <a:spLocks noGrp="1"/>
          </p:cNvSpPr>
          <p:nvPr>
            <p:ph type="title" hasCustomPrompt="1"/>
          </p:nvPr>
        </p:nvSpPr>
        <p:spPr>
          <a:xfrm>
            <a:off x="722722" y="2440705"/>
            <a:ext cx="6095427" cy="2014424"/>
          </a:xfrm>
        </p:spPr>
        <p:txBody>
          <a:bodyPr/>
          <a:lstStyle>
            <a:lvl1pPr>
              <a:defRPr sz="4799">
                <a:solidFill>
                  <a:schemeClr val="bg1"/>
                </a:solidFill>
              </a:defRPr>
            </a:lvl1pPr>
          </a:lstStyle>
          <a:p>
            <a:r>
              <a:rPr lang="en-US"/>
              <a:t>Click to Edit</a:t>
            </a:r>
            <a:br>
              <a:rPr lang="en-US"/>
            </a:br>
            <a:r>
              <a:rPr lang="en-US"/>
              <a:t>Divider Title</a:t>
            </a:r>
          </a:p>
        </p:txBody>
      </p:sp>
      <p:sp>
        <p:nvSpPr>
          <p:cNvPr id="12" name="TextBox 11">
            <a:extLst>
              <a:ext uri="{FF2B5EF4-FFF2-40B4-BE49-F238E27FC236}">
                <a16:creationId xmlns:a16="http://schemas.microsoft.com/office/drawing/2014/main" id="{E6E8E79E-9191-AD36-9998-8F09266F57A1}"/>
              </a:ext>
            </a:extLst>
          </p:cNvPr>
          <p:cNvSpPr txBox="1"/>
          <p:nvPr/>
        </p:nvSpPr>
        <p:spPr>
          <a:xfrm>
            <a:off x="2545245" y="6492508"/>
            <a:ext cx="7101512" cy="215444"/>
          </a:xfrm>
          <a:prstGeom prst="rect">
            <a:avLst/>
          </a:prstGeom>
          <a:noFill/>
        </p:spPr>
        <p:txBody>
          <a:bodyPr wrap="square" rtlCol="0">
            <a:spAutoFit/>
          </a:bodyPr>
          <a:lstStyle/>
          <a:p>
            <a:pPr algn="ctr"/>
            <a:r>
              <a:rPr lang="en-US" sz="800">
                <a:solidFill>
                  <a:schemeClr val="tx1"/>
                </a:solidFill>
                <a:effectLst/>
              </a:rPr>
              <a:t>© Black &amp; Veatch Corporation, 2023. All Rights Reserved. The Black &amp; Veatch name and logo are registered trademarks of Black &amp; Veatch Corporation.</a:t>
            </a:r>
          </a:p>
        </p:txBody>
      </p:sp>
    </p:spTree>
    <p:extLst>
      <p:ext uri="{BB962C8B-B14F-4D97-AF65-F5344CB8AC3E}">
        <p14:creationId xmlns:p14="http://schemas.microsoft.com/office/powerpoint/2010/main" val="29780598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3_Safety - External Audiences">
    <p:bg>
      <p:bgRef idx="1001">
        <a:schemeClr val="bg1"/>
      </p:bgRef>
    </p:bg>
    <p:spTree>
      <p:nvGrpSpPr>
        <p:cNvPr id="1" name=""/>
        <p:cNvGrpSpPr/>
        <p:nvPr/>
      </p:nvGrpSpPr>
      <p:grpSpPr>
        <a:xfrm>
          <a:off x="0" y="0"/>
          <a:ext cx="0" cy="0"/>
          <a:chOff x="0" y="0"/>
          <a:chExt cx="0" cy="0"/>
        </a:xfrm>
      </p:grpSpPr>
      <p:pic>
        <p:nvPicPr>
          <p:cNvPr id="14" name="Picture 13" descr="Graphical user interface&#10;&#10;Description automatically generated with medium confidence">
            <a:extLst>
              <a:ext uri="{FF2B5EF4-FFF2-40B4-BE49-F238E27FC236}">
                <a16:creationId xmlns:a16="http://schemas.microsoft.com/office/drawing/2014/main" id="{1975EBAE-E83E-8CAF-9D05-52265B2687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Rectangle 1">
            <a:extLst>
              <a:ext uri="{FF2B5EF4-FFF2-40B4-BE49-F238E27FC236}">
                <a16:creationId xmlns:a16="http://schemas.microsoft.com/office/drawing/2014/main" id="{37120754-4DEA-2644-83F9-1CC7ACD93EB3}"/>
              </a:ext>
            </a:extLst>
          </p:cNvPr>
          <p:cNvSpPr/>
          <p:nvPr/>
        </p:nvSpPr>
        <p:spPr>
          <a:xfrm>
            <a:off x="8768080" y="0"/>
            <a:ext cx="3423920" cy="63563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799">
              <a:solidFill>
                <a:schemeClr val="accent1"/>
              </a:solidFill>
            </a:endParaRPr>
          </a:p>
        </p:txBody>
      </p:sp>
      <p:sp>
        <p:nvSpPr>
          <p:cNvPr id="24" name="Text Placeholder 4">
            <a:extLst>
              <a:ext uri="{FF2B5EF4-FFF2-40B4-BE49-F238E27FC236}">
                <a16:creationId xmlns:a16="http://schemas.microsoft.com/office/drawing/2014/main" id="{C90999B8-AFE4-0C46-A7FC-B781D3BC12E4}"/>
              </a:ext>
            </a:extLst>
          </p:cNvPr>
          <p:cNvSpPr txBox="1">
            <a:spLocks/>
          </p:cNvSpPr>
          <p:nvPr/>
        </p:nvSpPr>
        <p:spPr>
          <a:xfrm>
            <a:off x="8881562" y="3711800"/>
            <a:ext cx="3209044" cy="1412694"/>
          </a:xfrm>
          <a:prstGeom prst="rect">
            <a:avLst/>
          </a:prstGeom>
        </p:spPr>
        <p:txBody>
          <a:bodyPr wrap="square" lIns="0" tIns="0" rIns="0" bIns="0" anchor="t" anchorCtr="0">
            <a:spAutoFit/>
          </a:bodyPr>
          <a:lstStyle>
            <a:lvl1pPr marL="0" indent="0" algn="l" rtl="0" eaLnBrk="1" fontAlgn="base" hangingPunct="1">
              <a:lnSpc>
                <a:spcPct val="80000"/>
              </a:lnSpc>
              <a:spcBef>
                <a:spcPts val="0"/>
              </a:spcBef>
              <a:spcAft>
                <a:spcPct val="0"/>
              </a:spcAft>
              <a:buClr>
                <a:srgbClr val="005596"/>
              </a:buClr>
              <a:buFontTx/>
              <a:buNone/>
              <a:defRPr sz="2400" b="1" i="0" cap="none" baseline="0">
                <a:solidFill>
                  <a:schemeClr val="tx1"/>
                </a:solidFill>
                <a:latin typeface="+mn-lt"/>
                <a:ea typeface="+mn-ea"/>
                <a:cs typeface="+mn-cs"/>
              </a:defRPr>
            </a:lvl1pPr>
            <a:lvl2pPr marL="763984" indent="-304747" algn="l" rtl="0" eaLnBrk="1" fontAlgn="base" hangingPunct="1">
              <a:spcBef>
                <a:spcPct val="40000"/>
              </a:spcBef>
              <a:spcAft>
                <a:spcPct val="0"/>
              </a:spcAft>
              <a:buClr>
                <a:srgbClr val="005596"/>
              </a:buClr>
              <a:buChar char="•"/>
              <a:defRPr sz="3200" b="1">
                <a:solidFill>
                  <a:schemeClr val="tx1"/>
                </a:solidFill>
                <a:latin typeface="+mn-lt"/>
              </a:defRPr>
            </a:lvl2pPr>
            <a:lvl3pPr marL="1218987" indent="-302631" algn="l" rtl="0" eaLnBrk="1" fontAlgn="base" hangingPunct="1">
              <a:spcBef>
                <a:spcPct val="40000"/>
              </a:spcBef>
              <a:spcAft>
                <a:spcPct val="0"/>
              </a:spcAft>
              <a:buClr>
                <a:srgbClr val="005596"/>
              </a:buClr>
              <a:buChar char="•"/>
              <a:defRPr sz="3200" b="1">
                <a:solidFill>
                  <a:schemeClr val="tx1"/>
                </a:solidFill>
                <a:latin typeface="+mn-lt"/>
              </a:defRPr>
            </a:lvl3pPr>
            <a:lvl4pPr marL="1673991" indent="-302631" algn="l" rtl="0" eaLnBrk="1" fontAlgn="base" hangingPunct="1">
              <a:spcBef>
                <a:spcPct val="40000"/>
              </a:spcBef>
              <a:spcAft>
                <a:spcPct val="0"/>
              </a:spcAft>
              <a:buClr>
                <a:srgbClr val="005596"/>
              </a:buClr>
              <a:buChar char="•"/>
              <a:defRPr sz="3200" b="1">
                <a:solidFill>
                  <a:schemeClr val="tx1"/>
                </a:solidFill>
                <a:latin typeface="+mn-lt"/>
              </a:defRPr>
            </a:lvl4pPr>
            <a:lvl5pPr marL="2131111" indent="-304747" algn="l" rtl="0" eaLnBrk="1" fontAlgn="base" hangingPunct="1">
              <a:spcBef>
                <a:spcPct val="40000"/>
              </a:spcBef>
              <a:spcAft>
                <a:spcPct val="0"/>
              </a:spcAft>
              <a:buClr>
                <a:srgbClr val="005596"/>
              </a:buClr>
              <a:buChar char="•"/>
              <a:defRPr sz="3200" b="1">
                <a:solidFill>
                  <a:schemeClr val="tx1"/>
                </a:solidFill>
                <a:latin typeface="+mn-lt"/>
              </a:defRPr>
            </a:lvl5pPr>
            <a:lvl6pPr marL="2740604" indent="-304747" algn="l" rtl="0" eaLnBrk="1" fontAlgn="base" hangingPunct="1">
              <a:spcBef>
                <a:spcPct val="40000"/>
              </a:spcBef>
              <a:spcAft>
                <a:spcPct val="0"/>
              </a:spcAft>
              <a:buClr>
                <a:srgbClr val="005596"/>
              </a:buClr>
              <a:buChar char="•"/>
              <a:defRPr sz="3200" b="1">
                <a:solidFill>
                  <a:schemeClr val="tx1"/>
                </a:solidFill>
                <a:latin typeface="+mn-lt"/>
              </a:defRPr>
            </a:lvl6pPr>
            <a:lvl7pPr marL="3350098" indent="-304747" algn="l" rtl="0" eaLnBrk="1" fontAlgn="base" hangingPunct="1">
              <a:spcBef>
                <a:spcPct val="40000"/>
              </a:spcBef>
              <a:spcAft>
                <a:spcPct val="0"/>
              </a:spcAft>
              <a:buClr>
                <a:srgbClr val="005596"/>
              </a:buClr>
              <a:buChar char="•"/>
              <a:defRPr sz="3200" b="1">
                <a:solidFill>
                  <a:schemeClr val="tx1"/>
                </a:solidFill>
                <a:latin typeface="+mn-lt"/>
              </a:defRPr>
            </a:lvl7pPr>
            <a:lvl8pPr marL="3959591" indent="-304747" algn="l" rtl="0" eaLnBrk="1" fontAlgn="base" hangingPunct="1">
              <a:spcBef>
                <a:spcPct val="40000"/>
              </a:spcBef>
              <a:spcAft>
                <a:spcPct val="0"/>
              </a:spcAft>
              <a:buClr>
                <a:srgbClr val="005596"/>
              </a:buClr>
              <a:buChar char="•"/>
              <a:defRPr sz="3200" b="1">
                <a:solidFill>
                  <a:schemeClr val="tx1"/>
                </a:solidFill>
                <a:latin typeface="+mn-lt"/>
              </a:defRPr>
            </a:lvl8pPr>
            <a:lvl9pPr marL="4569084" indent="-304747" algn="l" rtl="0" eaLnBrk="1" fontAlgn="base" hangingPunct="1">
              <a:spcBef>
                <a:spcPct val="40000"/>
              </a:spcBef>
              <a:spcAft>
                <a:spcPct val="0"/>
              </a:spcAft>
              <a:buClr>
                <a:srgbClr val="005596"/>
              </a:buClr>
              <a:buChar char="•"/>
              <a:defRPr sz="3200" b="1">
                <a:solidFill>
                  <a:schemeClr val="tx1"/>
                </a:solidFill>
                <a:latin typeface="+mn-lt"/>
              </a:defRPr>
            </a:lvl9pPr>
          </a:lstStyle>
          <a:p>
            <a:pPr algn="ctr" defTabSz="914126">
              <a:lnSpc>
                <a:spcPct val="90000"/>
              </a:lnSpc>
            </a:pPr>
            <a:r>
              <a:rPr lang="en-US" sz="1799" b="0" kern="0">
                <a:solidFill>
                  <a:schemeClr val="bg1"/>
                </a:solidFill>
              </a:rPr>
              <a:t>When We Continue to </a:t>
            </a:r>
            <a:br>
              <a:rPr lang="en-US" sz="1600" b="0" kern="0">
                <a:solidFill>
                  <a:schemeClr val="bg1"/>
                </a:solidFill>
              </a:rPr>
            </a:br>
            <a:r>
              <a:rPr lang="en-US" sz="3199" b="1" i="0" kern="0">
                <a:solidFill>
                  <a:schemeClr val="bg1"/>
                </a:solidFill>
                <a:latin typeface="Roboto" panose="02000000000000000000" pitchFamily="2" charset="0"/>
                <a:ea typeface="Roboto" panose="02000000000000000000" pitchFamily="2" charset="0"/>
              </a:rPr>
              <a:t>Thin</a:t>
            </a:r>
            <a:r>
              <a:rPr lang="en-US" sz="3199" b="1" i="0" kern="0" spc="-300">
                <a:solidFill>
                  <a:schemeClr val="bg1"/>
                </a:solidFill>
                <a:latin typeface="Roboto" panose="02000000000000000000" pitchFamily="2" charset="0"/>
                <a:ea typeface="Roboto" panose="02000000000000000000" pitchFamily="2" charset="0"/>
              </a:rPr>
              <a:t>k </a:t>
            </a:r>
            <a:r>
              <a:rPr lang="en-US" sz="2799" b="1" i="0" kern="0" spc="-300">
                <a:solidFill>
                  <a:schemeClr val="bg1"/>
                </a:solidFill>
                <a:latin typeface="Roboto" panose="02000000000000000000" pitchFamily="2" charset="0"/>
                <a:ea typeface="Roboto" panose="02000000000000000000" pitchFamily="2" charset="0"/>
              </a:rPr>
              <a:t>•</a:t>
            </a:r>
            <a:r>
              <a:rPr lang="en-US" sz="3199" b="1" i="0" kern="0" spc="-300">
                <a:solidFill>
                  <a:schemeClr val="bg1"/>
                </a:solidFill>
                <a:latin typeface="Roboto" panose="02000000000000000000" pitchFamily="2" charset="0"/>
                <a:ea typeface="Roboto" panose="02000000000000000000" pitchFamily="2" charset="0"/>
              </a:rPr>
              <a:t> </a:t>
            </a:r>
            <a:r>
              <a:rPr lang="en-US" sz="3199" b="1" i="0" kern="0">
                <a:solidFill>
                  <a:schemeClr val="bg1"/>
                </a:solidFill>
                <a:latin typeface="Roboto" panose="02000000000000000000" pitchFamily="2" charset="0"/>
                <a:ea typeface="Roboto" panose="02000000000000000000" pitchFamily="2" charset="0"/>
              </a:rPr>
              <a:t>Pla</a:t>
            </a:r>
            <a:r>
              <a:rPr lang="en-US" sz="3199" b="1" i="0" kern="0" spc="-300">
                <a:solidFill>
                  <a:schemeClr val="bg1"/>
                </a:solidFill>
                <a:latin typeface="Roboto" panose="02000000000000000000" pitchFamily="2" charset="0"/>
                <a:ea typeface="Roboto" panose="02000000000000000000" pitchFamily="2" charset="0"/>
              </a:rPr>
              <a:t>n </a:t>
            </a:r>
            <a:r>
              <a:rPr lang="en-US" sz="2799" b="1" i="0" kern="0" spc="-300">
                <a:solidFill>
                  <a:schemeClr val="bg1"/>
                </a:solidFill>
                <a:latin typeface="Roboto" panose="02000000000000000000" pitchFamily="2" charset="0"/>
                <a:ea typeface="Roboto" panose="02000000000000000000" pitchFamily="2" charset="0"/>
              </a:rPr>
              <a:t>•</a:t>
            </a:r>
            <a:r>
              <a:rPr lang="en-US" sz="3199" b="1" i="0" kern="0" spc="-300">
                <a:solidFill>
                  <a:schemeClr val="bg1"/>
                </a:solidFill>
                <a:latin typeface="Roboto" panose="02000000000000000000" pitchFamily="2" charset="0"/>
                <a:ea typeface="Roboto" panose="02000000000000000000" pitchFamily="2" charset="0"/>
              </a:rPr>
              <a:t> </a:t>
            </a:r>
            <a:r>
              <a:rPr lang="en-US" sz="3199" b="1" i="0" kern="0">
                <a:solidFill>
                  <a:schemeClr val="bg1"/>
                </a:solidFill>
                <a:latin typeface="Roboto" panose="02000000000000000000" pitchFamily="2" charset="0"/>
                <a:ea typeface="Roboto" panose="02000000000000000000" pitchFamily="2" charset="0"/>
              </a:rPr>
              <a:t>Act </a:t>
            </a:r>
            <a:br>
              <a:rPr lang="en-US" sz="1600" b="0" kern="0">
                <a:solidFill>
                  <a:schemeClr val="bg1"/>
                </a:solidFill>
              </a:rPr>
            </a:br>
            <a:endParaRPr lang="en-US" sz="1600" b="0" kern="0">
              <a:solidFill>
                <a:schemeClr val="bg1"/>
              </a:solidFill>
            </a:endParaRPr>
          </a:p>
          <a:p>
            <a:pPr algn="ctr" defTabSz="914126">
              <a:lnSpc>
                <a:spcPct val="90000"/>
              </a:lnSpc>
            </a:pPr>
            <a:r>
              <a:rPr lang="en-US" sz="1799" b="0" kern="0">
                <a:solidFill>
                  <a:schemeClr val="bg1"/>
                </a:solidFill>
              </a:rPr>
              <a:t>We Will Achieve</a:t>
            </a:r>
            <a:br>
              <a:rPr lang="en-US" sz="1799" b="0" kern="0">
                <a:solidFill>
                  <a:schemeClr val="bg1"/>
                </a:solidFill>
              </a:rPr>
            </a:br>
            <a:r>
              <a:rPr lang="en-US" sz="1799" b="0" kern="0">
                <a:solidFill>
                  <a:schemeClr val="bg1"/>
                </a:solidFill>
              </a:rPr>
              <a:t>Zero Injuries Today</a:t>
            </a:r>
          </a:p>
        </p:txBody>
      </p:sp>
      <p:pic>
        <p:nvPicPr>
          <p:cNvPr id="6" name="Picture 5" descr="A close up of a sign&#10;&#10;Description automatically generated">
            <a:extLst>
              <a:ext uri="{FF2B5EF4-FFF2-40B4-BE49-F238E27FC236}">
                <a16:creationId xmlns:a16="http://schemas.microsoft.com/office/drawing/2014/main" id="{BB93AD83-8E1E-8740-BDF5-FAC7D43F0A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25026" y="1091204"/>
            <a:ext cx="2479295" cy="2478649"/>
          </a:xfrm>
          <a:prstGeom prst="rect">
            <a:avLst/>
          </a:prstGeom>
        </p:spPr>
      </p:pic>
      <p:sp>
        <p:nvSpPr>
          <p:cNvPr id="9" name="Slide Number Placeholder 5">
            <a:extLst>
              <a:ext uri="{FF2B5EF4-FFF2-40B4-BE49-F238E27FC236}">
                <a16:creationId xmlns:a16="http://schemas.microsoft.com/office/drawing/2014/main" id="{4D08B062-5C4E-B314-A834-0B448EA4640B}"/>
              </a:ext>
            </a:extLst>
          </p:cNvPr>
          <p:cNvSpPr>
            <a:spLocks noGrp="1"/>
          </p:cNvSpPr>
          <p:nvPr>
            <p:ph type="sldNum" sz="quarter" idx="16"/>
          </p:nvPr>
        </p:nvSpPr>
        <p:spPr>
          <a:xfrm>
            <a:off x="11704320" y="6356352"/>
            <a:ext cx="386286" cy="365125"/>
          </a:xfrm>
          <a:prstGeom prst="rect">
            <a:avLst/>
          </a:prstGeom>
        </p:spPr>
        <p:txBody>
          <a:bodyPr lIns="0" tIns="0" rIns="0" bIns="0"/>
          <a:lstStyle>
            <a:lvl1pPr>
              <a:defRPr>
                <a:solidFill>
                  <a:schemeClr val="tx2"/>
                </a:solidFill>
              </a:defRPr>
            </a:lvl1pPr>
          </a:lstStyle>
          <a:p>
            <a:fld id="{FFD97455-0FA1-4A4C-AB1D-0C9AAFC265DC}" type="slidenum">
              <a:rPr lang="en-US" smtClean="0"/>
              <a:t>‹#›</a:t>
            </a:fld>
            <a:endParaRPr lang="en-US"/>
          </a:p>
        </p:txBody>
      </p:sp>
      <p:pic>
        <p:nvPicPr>
          <p:cNvPr id="13" name="Picture 12">
            <a:extLst>
              <a:ext uri="{FF2B5EF4-FFF2-40B4-BE49-F238E27FC236}">
                <a16:creationId xmlns:a16="http://schemas.microsoft.com/office/drawing/2014/main" id="{37153212-F659-1082-EC0E-4928587D8BF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9728" y="6214401"/>
            <a:ext cx="1812573" cy="688778"/>
          </a:xfrm>
          <a:prstGeom prst="rect">
            <a:avLst/>
          </a:prstGeom>
        </p:spPr>
      </p:pic>
      <p:sp>
        <p:nvSpPr>
          <p:cNvPr id="3" name="Title Placeholder 1">
            <a:extLst>
              <a:ext uri="{FF2B5EF4-FFF2-40B4-BE49-F238E27FC236}">
                <a16:creationId xmlns:a16="http://schemas.microsoft.com/office/drawing/2014/main" id="{759D3EAF-B6E3-9F2A-B1BF-3736B7767BA3}"/>
              </a:ext>
            </a:extLst>
          </p:cNvPr>
          <p:cNvSpPr>
            <a:spLocks noGrp="1"/>
          </p:cNvSpPr>
          <p:nvPr>
            <p:ph type="title"/>
          </p:nvPr>
        </p:nvSpPr>
        <p:spPr>
          <a:xfrm>
            <a:off x="609600" y="365127"/>
            <a:ext cx="7945464" cy="589915"/>
          </a:xfrm>
          <a:prstGeom prst="rect">
            <a:avLst/>
          </a:prstGeom>
        </p:spPr>
        <p:txBody>
          <a:bodyPr vert="horz" lIns="91440" tIns="45720" rIns="91440" bIns="45720" rtlCol="0" anchor="ctr">
            <a:noAutofit/>
          </a:bodyPr>
          <a:lstStyle/>
          <a:p>
            <a:r>
              <a:rPr lang="en-US"/>
              <a:t>Click to edit Master title style</a:t>
            </a:r>
          </a:p>
        </p:txBody>
      </p:sp>
      <p:sp>
        <p:nvSpPr>
          <p:cNvPr id="4" name="Text Placeholder 2">
            <a:extLst>
              <a:ext uri="{FF2B5EF4-FFF2-40B4-BE49-F238E27FC236}">
                <a16:creationId xmlns:a16="http://schemas.microsoft.com/office/drawing/2014/main" id="{B9F9D834-950D-83A7-7D7C-BE0F8A80D645}"/>
              </a:ext>
            </a:extLst>
          </p:cNvPr>
          <p:cNvSpPr>
            <a:spLocks noGrp="1"/>
          </p:cNvSpPr>
          <p:nvPr>
            <p:ph idx="1"/>
          </p:nvPr>
        </p:nvSpPr>
        <p:spPr>
          <a:xfrm>
            <a:off x="609600" y="1104902"/>
            <a:ext cx="7945464" cy="50720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8040160"/>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3_ASPiRE_Internal Audiences Only">
    <p:spTree>
      <p:nvGrpSpPr>
        <p:cNvPr id="1" name=""/>
        <p:cNvGrpSpPr/>
        <p:nvPr/>
      </p:nvGrpSpPr>
      <p:grpSpPr>
        <a:xfrm>
          <a:off x="0" y="0"/>
          <a:ext cx="0" cy="0"/>
          <a:chOff x="0" y="0"/>
          <a:chExt cx="0" cy="0"/>
        </a:xfrm>
      </p:grpSpPr>
      <p:pic>
        <p:nvPicPr>
          <p:cNvPr id="11" name="Picture 10" descr="Graphical user interface&#10;&#10;Description automatically generated with medium confidence">
            <a:extLst>
              <a:ext uri="{FF2B5EF4-FFF2-40B4-BE49-F238E27FC236}">
                <a16:creationId xmlns:a16="http://schemas.microsoft.com/office/drawing/2014/main" id="{2347C059-1F33-5C15-6BCB-A68240177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Rectangle 1">
            <a:extLst>
              <a:ext uri="{FF2B5EF4-FFF2-40B4-BE49-F238E27FC236}">
                <a16:creationId xmlns:a16="http://schemas.microsoft.com/office/drawing/2014/main" id="{298A7024-5D35-7E5F-02C1-08220EFC6B20}"/>
              </a:ext>
            </a:extLst>
          </p:cNvPr>
          <p:cNvSpPr/>
          <p:nvPr/>
        </p:nvSpPr>
        <p:spPr>
          <a:xfrm>
            <a:off x="0" y="0"/>
            <a:ext cx="208344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32" name="Picture 31" descr="Text, logo&#10;&#10;Description automatically generated">
            <a:extLst>
              <a:ext uri="{FF2B5EF4-FFF2-40B4-BE49-F238E27FC236}">
                <a16:creationId xmlns:a16="http://schemas.microsoft.com/office/drawing/2014/main" id="{0733002C-E312-1B4C-9E4C-FCA0D3F7675D}"/>
              </a:ext>
            </a:extLst>
          </p:cNvPr>
          <p:cNvPicPr>
            <a:picLocks noChangeAspect="1"/>
          </p:cNvPicPr>
          <p:nvPr/>
        </p:nvPicPr>
        <p:blipFill rotWithShape="1">
          <a:blip r:embed="rId3">
            <a:extLst>
              <a:ext uri="{28A0092B-C50C-407E-A947-70E740481C1C}">
                <a14:useLocalDpi xmlns:a14="http://schemas.microsoft.com/office/drawing/2010/main" val="0"/>
              </a:ext>
            </a:extLst>
          </a:blip>
          <a:srcRect l="6407" t="34812" r="10260" b="34513"/>
          <a:stretch/>
        </p:blipFill>
        <p:spPr>
          <a:xfrm rot="16200000">
            <a:off x="-2110961" y="2854940"/>
            <a:ext cx="6236473" cy="1148122"/>
          </a:xfrm>
          <a:prstGeom prst="rect">
            <a:avLst/>
          </a:prstGeom>
        </p:spPr>
      </p:pic>
      <p:sp>
        <p:nvSpPr>
          <p:cNvPr id="8" name="Slide Number Placeholder 5">
            <a:extLst>
              <a:ext uri="{FF2B5EF4-FFF2-40B4-BE49-F238E27FC236}">
                <a16:creationId xmlns:a16="http://schemas.microsoft.com/office/drawing/2014/main" id="{0D970D27-D810-61D6-CA2E-53F3EDBD61EE}"/>
              </a:ext>
            </a:extLst>
          </p:cNvPr>
          <p:cNvSpPr>
            <a:spLocks noGrp="1"/>
          </p:cNvSpPr>
          <p:nvPr>
            <p:ph type="sldNum" sz="quarter" idx="16"/>
          </p:nvPr>
        </p:nvSpPr>
        <p:spPr>
          <a:xfrm>
            <a:off x="11704320" y="6356352"/>
            <a:ext cx="386286" cy="365125"/>
          </a:xfrm>
          <a:prstGeom prst="rect">
            <a:avLst/>
          </a:prstGeom>
        </p:spPr>
        <p:txBody>
          <a:bodyPr lIns="0" tIns="0" rIns="0" bIns="0"/>
          <a:lstStyle>
            <a:lvl1pPr>
              <a:defRPr>
                <a:solidFill>
                  <a:schemeClr val="tx2"/>
                </a:solidFill>
              </a:defRPr>
            </a:lvl1pPr>
          </a:lstStyle>
          <a:p>
            <a:fld id="{FFD97455-0FA1-4A4C-AB1D-0C9AAFC265DC}" type="slidenum">
              <a:rPr lang="en-US" smtClean="0"/>
              <a:t>‹#›</a:t>
            </a:fld>
            <a:endParaRPr lang="en-US"/>
          </a:p>
        </p:txBody>
      </p:sp>
      <p:pic>
        <p:nvPicPr>
          <p:cNvPr id="10" name="Picture 9">
            <a:extLst>
              <a:ext uri="{FF2B5EF4-FFF2-40B4-BE49-F238E27FC236}">
                <a16:creationId xmlns:a16="http://schemas.microsoft.com/office/drawing/2014/main" id="{16349F4B-65F3-1515-D4F7-514BAB51EAB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946215" y="6214401"/>
            <a:ext cx="1812573" cy="688778"/>
          </a:xfrm>
          <a:prstGeom prst="rect">
            <a:avLst/>
          </a:prstGeom>
        </p:spPr>
      </p:pic>
      <p:sp>
        <p:nvSpPr>
          <p:cNvPr id="3" name="Title Placeholder 1">
            <a:extLst>
              <a:ext uri="{FF2B5EF4-FFF2-40B4-BE49-F238E27FC236}">
                <a16:creationId xmlns:a16="http://schemas.microsoft.com/office/drawing/2014/main" id="{A65D0A4A-67EA-2DB3-4AC7-3D905AE8FD53}"/>
              </a:ext>
            </a:extLst>
          </p:cNvPr>
          <p:cNvSpPr>
            <a:spLocks noGrp="1"/>
          </p:cNvSpPr>
          <p:nvPr>
            <p:ph type="title"/>
          </p:nvPr>
        </p:nvSpPr>
        <p:spPr>
          <a:xfrm>
            <a:off x="2262753" y="365127"/>
            <a:ext cx="9309487" cy="589915"/>
          </a:xfrm>
          <a:prstGeom prst="rect">
            <a:avLst/>
          </a:prstGeom>
        </p:spPr>
        <p:txBody>
          <a:bodyPr vert="horz" lIns="91440" tIns="45720" rIns="91440" bIns="45720" rtlCol="0" anchor="ctr">
            <a:noAutofit/>
          </a:bodyPr>
          <a:lstStyle/>
          <a:p>
            <a:r>
              <a:rPr lang="en-US"/>
              <a:t>Click to edit Master title style</a:t>
            </a:r>
          </a:p>
        </p:txBody>
      </p:sp>
      <p:sp>
        <p:nvSpPr>
          <p:cNvPr id="4" name="Text Placeholder 2">
            <a:extLst>
              <a:ext uri="{FF2B5EF4-FFF2-40B4-BE49-F238E27FC236}">
                <a16:creationId xmlns:a16="http://schemas.microsoft.com/office/drawing/2014/main" id="{4512EFEB-E398-91E1-42FF-292444E6F0F9}"/>
              </a:ext>
            </a:extLst>
          </p:cNvPr>
          <p:cNvSpPr>
            <a:spLocks noGrp="1"/>
          </p:cNvSpPr>
          <p:nvPr>
            <p:ph idx="1"/>
          </p:nvPr>
        </p:nvSpPr>
        <p:spPr>
          <a:xfrm>
            <a:off x="2262753" y="1104902"/>
            <a:ext cx="9309487" cy="50720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47282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3_Title with Image">
    <p:spTree>
      <p:nvGrpSpPr>
        <p:cNvPr id="1" name=""/>
        <p:cNvGrpSpPr/>
        <p:nvPr/>
      </p:nvGrpSpPr>
      <p:grpSpPr>
        <a:xfrm>
          <a:off x="0" y="0"/>
          <a:ext cx="0" cy="0"/>
          <a:chOff x="0" y="0"/>
          <a:chExt cx="0" cy="0"/>
        </a:xfrm>
      </p:grpSpPr>
      <p:pic>
        <p:nvPicPr>
          <p:cNvPr id="9" name="Picture 8" descr="Graphical user interface&#10;&#10;Description automatically generated with medium confidence">
            <a:extLst>
              <a:ext uri="{FF2B5EF4-FFF2-40B4-BE49-F238E27FC236}">
                <a16:creationId xmlns:a16="http://schemas.microsoft.com/office/drawing/2014/main" id="{4FF990F2-95A5-933F-FDD8-AE7A97BBB0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1" name="Picture 10">
            <a:extLst>
              <a:ext uri="{FF2B5EF4-FFF2-40B4-BE49-F238E27FC236}">
                <a16:creationId xmlns:a16="http://schemas.microsoft.com/office/drawing/2014/main" id="{736297A3-4390-8539-204C-AD569B9BD89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946215" y="6214401"/>
            <a:ext cx="1812573" cy="688778"/>
          </a:xfrm>
          <a:prstGeom prst="rect">
            <a:avLst/>
          </a:prstGeom>
        </p:spPr>
      </p:pic>
      <p:sp>
        <p:nvSpPr>
          <p:cNvPr id="8" name="Rectangle 7">
            <a:extLst>
              <a:ext uri="{FF2B5EF4-FFF2-40B4-BE49-F238E27FC236}">
                <a16:creationId xmlns:a16="http://schemas.microsoft.com/office/drawing/2014/main" id="{3CFFED11-C0C2-C4DF-F571-A08B8A1315C8}"/>
              </a:ext>
            </a:extLst>
          </p:cNvPr>
          <p:cNvSpPr/>
          <p:nvPr/>
        </p:nvSpPr>
        <p:spPr>
          <a:xfrm>
            <a:off x="0" y="0"/>
            <a:ext cx="5231757" cy="63563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799">
              <a:solidFill>
                <a:schemeClr val="accent1"/>
              </a:solidFill>
            </a:endParaRPr>
          </a:p>
        </p:txBody>
      </p:sp>
      <p:sp>
        <p:nvSpPr>
          <p:cNvPr id="10" name="Picture Placeholder 4">
            <a:extLst>
              <a:ext uri="{FF2B5EF4-FFF2-40B4-BE49-F238E27FC236}">
                <a16:creationId xmlns:a16="http://schemas.microsoft.com/office/drawing/2014/main" id="{245A6290-5236-1E48-AFB3-0EAB62D361B0}"/>
              </a:ext>
            </a:extLst>
          </p:cNvPr>
          <p:cNvSpPr>
            <a:spLocks noGrp="1"/>
          </p:cNvSpPr>
          <p:nvPr>
            <p:ph type="pic" sz="quarter" idx="12"/>
          </p:nvPr>
        </p:nvSpPr>
        <p:spPr>
          <a:xfrm>
            <a:off x="5231757" y="0"/>
            <a:ext cx="6960244" cy="6356350"/>
          </a:xfrm>
          <a:prstGeom prst="rect">
            <a:avLst/>
          </a:prstGeom>
          <a:effectLst/>
        </p:spPr>
        <p:txBody>
          <a:bodyPr anchor="ctr"/>
          <a:lstStyle>
            <a:lvl1pPr marL="0" indent="0" algn="ctr">
              <a:buNone/>
              <a:defRPr sz="2799" b="0">
                <a:solidFill>
                  <a:schemeClr val="tx2"/>
                </a:solidFill>
              </a:defRPr>
            </a:lvl1pPr>
          </a:lstStyle>
          <a:p>
            <a:r>
              <a:rPr lang="en-US"/>
              <a:t>Click icon to add picture</a:t>
            </a:r>
          </a:p>
        </p:txBody>
      </p:sp>
      <p:sp>
        <p:nvSpPr>
          <p:cNvPr id="5" name="Slide Number Placeholder 5">
            <a:extLst>
              <a:ext uri="{FF2B5EF4-FFF2-40B4-BE49-F238E27FC236}">
                <a16:creationId xmlns:a16="http://schemas.microsoft.com/office/drawing/2014/main" id="{B12FDF36-EC20-B9A5-9721-AEE518BF32B2}"/>
              </a:ext>
            </a:extLst>
          </p:cNvPr>
          <p:cNvSpPr>
            <a:spLocks noGrp="1"/>
          </p:cNvSpPr>
          <p:nvPr>
            <p:ph type="sldNum" sz="quarter" idx="16"/>
          </p:nvPr>
        </p:nvSpPr>
        <p:spPr>
          <a:xfrm>
            <a:off x="11704320" y="6356352"/>
            <a:ext cx="386286" cy="365125"/>
          </a:xfrm>
          <a:prstGeom prst="rect">
            <a:avLst/>
          </a:prstGeom>
        </p:spPr>
        <p:txBody>
          <a:bodyPr lIns="0" tIns="0" rIns="0" bIns="0"/>
          <a:lstStyle/>
          <a:p>
            <a:fld id="{FFD97455-0FA1-4A4C-AB1D-0C9AAFC265DC}" type="slidenum">
              <a:rPr lang="en-US" smtClean="0"/>
              <a:t>‹#›</a:t>
            </a:fld>
            <a:endParaRPr lang="en-US"/>
          </a:p>
        </p:txBody>
      </p:sp>
      <p:sp>
        <p:nvSpPr>
          <p:cNvPr id="2" name="Title Placeholder 1">
            <a:extLst>
              <a:ext uri="{FF2B5EF4-FFF2-40B4-BE49-F238E27FC236}">
                <a16:creationId xmlns:a16="http://schemas.microsoft.com/office/drawing/2014/main" id="{3C4821B8-B5FF-9992-4394-0AB751947F0B}"/>
              </a:ext>
            </a:extLst>
          </p:cNvPr>
          <p:cNvSpPr>
            <a:spLocks noGrp="1"/>
          </p:cNvSpPr>
          <p:nvPr>
            <p:ph type="title"/>
          </p:nvPr>
        </p:nvSpPr>
        <p:spPr>
          <a:xfrm>
            <a:off x="299960" y="2573749"/>
            <a:ext cx="4618495" cy="1208855"/>
          </a:xfrm>
          <a:prstGeom prst="rect">
            <a:avLst/>
          </a:prstGeom>
        </p:spPr>
        <p:txBody>
          <a:bodyPr vert="horz" lIns="91440" tIns="45720" rIns="91440" bIns="45720" rtlCol="0" anchor="ctr">
            <a:noAutofit/>
          </a:bodyPr>
          <a:lstStyle>
            <a:lvl1pPr algn="ctr">
              <a:defRPr sz="3999">
                <a:solidFill>
                  <a:schemeClr val="bg1"/>
                </a:solidFill>
              </a:defRPr>
            </a:lvl1pPr>
          </a:lstStyle>
          <a:p>
            <a:r>
              <a:rPr lang="en-US"/>
              <a:t>Click to edit Master title style</a:t>
            </a:r>
          </a:p>
        </p:txBody>
      </p:sp>
    </p:spTree>
    <p:extLst>
      <p:ext uri="{BB962C8B-B14F-4D97-AF65-F5344CB8AC3E}">
        <p14:creationId xmlns:p14="http://schemas.microsoft.com/office/powerpoint/2010/main" val="35923662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3_Content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408F78D-3155-A1DB-B266-BFA0276567AE}"/>
              </a:ext>
            </a:extLst>
          </p:cNvPr>
          <p:cNvSpPr/>
          <p:nvPr/>
        </p:nvSpPr>
        <p:spPr>
          <a:xfrm>
            <a:off x="0" y="0"/>
            <a:ext cx="6100509" cy="635635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799">
              <a:solidFill>
                <a:schemeClr val="accent1"/>
              </a:solidFill>
            </a:endParaRPr>
          </a:p>
        </p:txBody>
      </p:sp>
      <p:pic>
        <p:nvPicPr>
          <p:cNvPr id="7" name="Picture 6" descr="Graphical user interface&#10;&#10;Description automatically generated with medium confidence">
            <a:extLst>
              <a:ext uri="{FF2B5EF4-FFF2-40B4-BE49-F238E27FC236}">
                <a16:creationId xmlns:a16="http://schemas.microsoft.com/office/drawing/2014/main" id="{B51B2395-25C9-337A-6695-5829838704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8" name="Picture 7">
            <a:extLst>
              <a:ext uri="{FF2B5EF4-FFF2-40B4-BE49-F238E27FC236}">
                <a16:creationId xmlns:a16="http://schemas.microsoft.com/office/drawing/2014/main" id="{9BC93008-1AF4-649B-07DF-34A7B17B9FF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946215" y="6214401"/>
            <a:ext cx="1812573" cy="688778"/>
          </a:xfrm>
          <a:prstGeom prst="rect">
            <a:avLst/>
          </a:prstGeom>
        </p:spPr>
      </p:pic>
      <p:sp>
        <p:nvSpPr>
          <p:cNvPr id="14" name="Picture Placeholder 4">
            <a:extLst>
              <a:ext uri="{FF2B5EF4-FFF2-40B4-BE49-F238E27FC236}">
                <a16:creationId xmlns:a16="http://schemas.microsoft.com/office/drawing/2014/main" id="{5993CFC3-445E-1544-B793-62D97ECB907B}"/>
              </a:ext>
            </a:extLst>
          </p:cNvPr>
          <p:cNvSpPr>
            <a:spLocks noGrp="1"/>
          </p:cNvSpPr>
          <p:nvPr>
            <p:ph type="pic" sz="quarter" idx="12"/>
          </p:nvPr>
        </p:nvSpPr>
        <p:spPr>
          <a:xfrm>
            <a:off x="6100508" y="0"/>
            <a:ext cx="6091492" cy="6356350"/>
          </a:xfrm>
          <a:prstGeom prst="rect">
            <a:avLst/>
          </a:prstGeom>
          <a:effectLst/>
        </p:spPr>
        <p:txBody>
          <a:bodyPr anchor="ctr"/>
          <a:lstStyle>
            <a:lvl1pPr marL="0" indent="0" algn="ctr">
              <a:buNone/>
              <a:defRPr sz="2799" b="0">
                <a:solidFill>
                  <a:schemeClr val="tx2"/>
                </a:solidFill>
              </a:defRPr>
            </a:lvl1pPr>
          </a:lstStyle>
          <a:p>
            <a:r>
              <a:rPr lang="en-US"/>
              <a:t>Click icon to add picture</a:t>
            </a:r>
          </a:p>
        </p:txBody>
      </p:sp>
      <p:sp>
        <p:nvSpPr>
          <p:cNvPr id="4" name="Slide Number Placeholder 5">
            <a:extLst>
              <a:ext uri="{FF2B5EF4-FFF2-40B4-BE49-F238E27FC236}">
                <a16:creationId xmlns:a16="http://schemas.microsoft.com/office/drawing/2014/main" id="{A7E82448-8CF8-0F2D-945D-8962FFB77745}"/>
              </a:ext>
            </a:extLst>
          </p:cNvPr>
          <p:cNvSpPr>
            <a:spLocks noGrp="1"/>
          </p:cNvSpPr>
          <p:nvPr>
            <p:ph type="sldNum" sz="quarter" idx="21"/>
          </p:nvPr>
        </p:nvSpPr>
        <p:spPr>
          <a:xfrm>
            <a:off x="11704320" y="6356352"/>
            <a:ext cx="386286" cy="365125"/>
          </a:xfrm>
          <a:prstGeom prst="rect">
            <a:avLst/>
          </a:prstGeom>
        </p:spPr>
        <p:txBody>
          <a:bodyPr lIns="0" tIns="0" rIns="0" bIns="0"/>
          <a:lstStyle/>
          <a:p>
            <a:fld id="{FFD97455-0FA1-4A4C-AB1D-0C9AAFC265DC}" type="slidenum">
              <a:rPr lang="en-US" smtClean="0"/>
              <a:t>‹#›</a:t>
            </a:fld>
            <a:endParaRPr lang="en-US"/>
          </a:p>
        </p:txBody>
      </p:sp>
      <p:sp>
        <p:nvSpPr>
          <p:cNvPr id="2" name="Title Placeholder 1">
            <a:extLst>
              <a:ext uri="{FF2B5EF4-FFF2-40B4-BE49-F238E27FC236}">
                <a16:creationId xmlns:a16="http://schemas.microsoft.com/office/drawing/2014/main" id="{401D749B-3E0E-D318-AED2-1B2598B01FAE}"/>
              </a:ext>
            </a:extLst>
          </p:cNvPr>
          <p:cNvSpPr>
            <a:spLocks noGrp="1"/>
          </p:cNvSpPr>
          <p:nvPr>
            <p:ph type="title"/>
          </p:nvPr>
        </p:nvSpPr>
        <p:spPr>
          <a:xfrm>
            <a:off x="356462" y="365125"/>
            <a:ext cx="5548393" cy="958824"/>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F593D9B-A994-23AF-6D8E-3F2E88DFBC82}"/>
              </a:ext>
            </a:extLst>
          </p:cNvPr>
          <p:cNvSpPr>
            <a:spLocks noGrp="1"/>
          </p:cNvSpPr>
          <p:nvPr>
            <p:ph idx="1"/>
          </p:nvPr>
        </p:nvSpPr>
        <p:spPr>
          <a:xfrm>
            <a:off x="356462" y="1503338"/>
            <a:ext cx="5548393" cy="4673627"/>
          </a:xfrm>
          <a:prstGeom prst="rect">
            <a:avLst/>
          </a:prstGeom>
        </p:spPr>
        <p:txBody>
          <a:bodyPr vert="horz" lIns="91440" tIns="45720" rIns="91440" bIns="45720" rtlCol="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3113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3_BVTitle_Solar">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2D8199D-638B-F0E9-51C3-A2C20D8CCE42}"/>
              </a:ext>
            </a:extLst>
          </p:cNvPr>
          <p:cNvPicPr>
            <a:picLocks noChangeAspect="1"/>
          </p:cNvPicPr>
          <p:nvPr/>
        </p:nvPicPr>
        <p:blipFill>
          <a:blip r:embed="rId2">
            <a:extLst>
              <a:ext uri="{28A0092B-C50C-407E-A947-70E740481C1C}">
                <a14:useLocalDpi xmlns:a14="http://schemas.microsoft.com/office/drawing/2010/main" val="0"/>
              </a:ext>
            </a:extLst>
          </a:blip>
          <a:srcRect l="2" r="2"/>
          <a:stretch/>
        </p:blipFill>
        <p:spPr>
          <a:xfrm>
            <a:off x="2" y="-207"/>
            <a:ext cx="12192000" cy="6858207"/>
          </a:xfrm>
          <a:prstGeom prst="rect">
            <a:avLst/>
          </a:prstGeom>
        </p:spPr>
      </p:pic>
      <p:grpSp>
        <p:nvGrpSpPr>
          <p:cNvPr id="20" name="Group 19">
            <a:extLst>
              <a:ext uri="{FF2B5EF4-FFF2-40B4-BE49-F238E27FC236}">
                <a16:creationId xmlns:a16="http://schemas.microsoft.com/office/drawing/2014/main" id="{E9CBA352-05B1-9B02-C177-13A402CDA2BD}"/>
              </a:ext>
            </a:extLst>
          </p:cNvPr>
          <p:cNvGrpSpPr/>
          <p:nvPr/>
        </p:nvGrpSpPr>
        <p:grpSpPr>
          <a:xfrm>
            <a:off x="1" y="0"/>
            <a:ext cx="12192000" cy="6858000"/>
            <a:chOff x="26403" y="13922"/>
            <a:chExt cx="12192000" cy="6844078"/>
          </a:xfrm>
        </p:grpSpPr>
        <p:sp>
          <p:nvSpPr>
            <p:cNvPr id="17" name="Rectangle 16">
              <a:extLst>
                <a:ext uri="{FF2B5EF4-FFF2-40B4-BE49-F238E27FC236}">
                  <a16:creationId xmlns:a16="http://schemas.microsoft.com/office/drawing/2014/main" id="{273E1ED4-19C0-E6B2-2E54-8547F784F1A4}"/>
                </a:ext>
              </a:extLst>
            </p:cNvPr>
            <p:cNvSpPr/>
            <p:nvPr/>
          </p:nvSpPr>
          <p:spPr>
            <a:xfrm rot="10800000">
              <a:off x="26403" y="13922"/>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8" name="Rectangle 17">
              <a:extLst>
                <a:ext uri="{FF2B5EF4-FFF2-40B4-BE49-F238E27FC236}">
                  <a16:creationId xmlns:a16="http://schemas.microsoft.com/office/drawing/2014/main" id="{B4AB7B2C-5905-2C67-A36B-E979C776375E}"/>
                </a:ext>
              </a:extLst>
            </p:cNvPr>
            <p:cNvSpPr/>
            <p:nvPr/>
          </p:nvSpPr>
          <p:spPr>
            <a:xfrm>
              <a:off x="26403" y="5657850"/>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21" name="Picture 20">
            <a:extLst>
              <a:ext uri="{FF2B5EF4-FFF2-40B4-BE49-F238E27FC236}">
                <a16:creationId xmlns:a16="http://schemas.microsoft.com/office/drawing/2014/main" id="{9A6DA09E-FC11-954B-9994-ECF7126CCE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81" y="12676"/>
            <a:ext cx="12189518" cy="6845324"/>
          </a:xfrm>
          <a:prstGeom prst="rect">
            <a:avLst/>
          </a:prstGeom>
        </p:spPr>
      </p:pic>
      <p:sp>
        <p:nvSpPr>
          <p:cNvPr id="14" name="Round Same Side Corner Rectangle 13">
            <a:extLst>
              <a:ext uri="{FF2B5EF4-FFF2-40B4-BE49-F238E27FC236}">
                <a16:creationId xmlns:a16="http://schemas.microsoft.com/office/drawing/2014/main" id="{1606881A-5246-F885-C525-31F8DFBB13B1}"/>
              </a:ext>
            </a:extLst>
          </p:cNvPr>
          <p:cNvSpPr/>
          <p:nvPr/>
        </p:nvSpPr>
        <p:spPr>
          <a:xfrm rot="5400000">
            <a:off x="2518858" y="-1028483"/>
            <a:ext cx="2768349" cy="781869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5" name="Title 1">
            <a:extLst>
              <a:ext uri="{FF2B5EF4-FFF2-40B4-BE49-F238E27FC236}">
                <a16:creationId xmlns:a16="http://schemas.microsoft.com/office/drawing/2014/main" id="{71A1806F-CEA4-BC92-799B-A1745260F6E5}"/>
              </a:ext>
            </a:extLst>
          </p:cNvPr>
          <p:cNvSpPr>
            <a:spLocks noGrp="1"/>
          </p:cNvSpPr>
          <p:nvPr>
            <p:ph type="title"/>
          </p:nvPr>
        </p:nvSpPr>
        <p:spPr>
          <a:xfrm>
            <a:off x="600657" y="1555495"/>
            <a:ext cx="6095427" cy="1712119"/>
          </a:xfrm>
        </p:spPr>
        <p:txBody>
          <a:bodyPr/>
          <a:lstStyle>
            <a:lvl1pPr>
              <a:defRPr b="0">
                <a:solidFill>
                  <a:schemeClr val="tx2"/>
                </a:solidFill>
              </a:defRPr>
            </a:lvl1pPr>
          </a:lstStyle>
          <a:p>
            <a:r>
              <a:rPr lang="en-US"/>
              <a:t>Click to edit Master title style</a:t>
            </a:r>
          </a:p>
        </p:txBody>
      </p:sp>
      <p:sp>
        <p:nvSpPr>
          <p:cNvPr id="16" name="Text Placeholder 1">
            <a:extLst>
              <a:ext uri="{FF2B5EF4-FFF2-40B4-BE49-F238E27FC236}">
                <a16:creationId xmlns:a16="http://schemas.microsoft.com/office/drawing/2014/main" id="{B18B55C8-C756-B857-3376-95D8E328B976}"/>
              </a:ext>
            </a:extLst>
          </p:cNvPr>
          <p:cNvSpPr>
            <a:spLocks noGrp="1"/>
          </p:cNvSpPr>
          <p:nvPr>
            <p:ph type="body" sz="quarter" idx="11" hasCustomPrompt="1"/>
          </p:nvPr>
        </p:nvSpPr>
        <p:spPr>
          <a:xfrm>
            <a:off x="600657" y="3366152"/>
            <a:ext cx="6095427" cy="431526"/>
          </a:xfrm>
          <a:prstGeom prst="rect">
            <a:avLst/>
          </a:prstGeom>
        </p:spPr>
        <p:txBody>
          <a:bodyPr lIns="0" tIns="0" rIns="0" bIns="0" anchor="ctr" anchorCtr="0"/>
          <a:lstStyle>
            <a:lvl1pPr marL="0" indent="0" algn="l">
              <a:lnSpc>
                <a:spcPct val="90000"/>
              </a:lnSpc>
              <a:spcBef>
                <a:spcPts val="0"/>
              </a:spcBef>
              <a:buFontTx/>
              <a:buNone/>
              <a:defRPr sz="1999" b="0" cap="none" baseline="0">
                <a:solidFill>
                  <a:schemeClr val="tx2"/>
                </a:solidFill>
                <a:latin typeface="+mn-lt"/>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22" name="Text Placeholder2">
            <a:extLst>
              <a:ext uri="{FF2B5EF4-FFF2-40B4-BE49-F238E27FC236}">
                <a16:creationId xmlns:a16="http://schemas.microsoft.com/office/drawing/2014/main" id="{1D660C14-A3DD-FF43-0219-2BC3457E5416}"/>
              </a:ext>
            </a:extLst>
          </p:cNvPr>
          <p:cNvSpPr>
            <a:spLocks noGrp="1"/>
          </p:cNvSpPr>
          <p:nvPr>
            <p:ph type="body" sz="quarter" idx="15" hasCustomPrompt="1"/>
          </p:nvPr>
        </p:nvSpPr>
        <p:spPr>
          <a:xfrm>
            <a:off x="600657" y="3896219"/>
            <a:ext cx="6095427" cy="276223"/>
          </a:xfrm>
          <a:prstGeom prst="rect">
            <a:avLst/>
          </a:prstGeom>
        </p:spPr>
        <p:txBody>
          <a:bodyPr lIns="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kern="0" cap="none" baseline="0" dirty="0" smtClean="0">
                <a:solidFill>
                  <a:schemeClr val="tx2"/>
                </a:solidFill>
                <a:latin typeface="+mn-lt"/>
                <a:ea typeface="+mn-ea"/>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23057115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3_Discussion">
    <p:bg bwMode="blackGray">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9090AB-C5EA-7471-EEB4-42D496B666E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2192000" cy="6858000"/>
          </a:xfrm>
          <a:prstGeom prst="rect">
            <a:avLst/>
          </a:prstGeom>
        </p:spPr>
      </p:pic>
      <p:sp>
        <p:nvSpPr>
          <p:cNvPr id="7" name="TextBox 6">
            <a:extLst>
              <a:ext uri="{FF2B5EF4-FFF2-40B4-BE49-F238E27FC236}">
                <a16:creationId xmlns:a16="http://schemas.microsoft.com/office/drawing/2014/main" id="{69CBD31C-F1EB-0B47-933D-D8610EB7450B}"/>
              </a:ext>
            </a:extLst>
          </p:cNvPr>
          <p:cNvSpPr txBox="1"/>
          <p:nvPr/>
        </p:nvSpPr>
        <p:spPr>
          <a:xfrm>
            <a:off x="868771" y="2051613"/>
            <a:ext cx="8610984" cy="2754774"/>
          </a:xfrm>
          <a:prstGeom prst="rect">
            <a:avLst/>
          </a:prstGeom>
          <a:noFill/>
        </p:spPr>
        <p:txBody>
          <a:bodyPr wrap="square" rtlCol="0" anchor="ctr" anchorCtr="0">
            <a:noAutofit/>
          </a:bodyPr>
          <a:lstStyle>
            <a:defPPr>
              <a:defRPr lang="en-US"/>
            </a:defPPr>
            <a:lvl1pPr>
              <a:lnSpc>
                <a:spcPct val="80000"/>
              </a:lnSpc>
              <a:defRPr sz="9600" b="1">
                <a:solidFill>
                  <a:schemeClr val="tx2"/>
                </a:solidFill>
                <a:ea typeface="Open Sans" panose="020B0606030504020204" pitchFamily="34" charset="0"/>
                <a:cs typeface="Open Sans" panose="020B0606030504020204" pitchFamily="34" charset="0"/>
              </a:defRPr>
            </a:lvl1pPr>
          </a:lstStyle>
          <a:p>
            <a:pPr lvl="0"/>
            <a:r>
              <a:rPr lang="en-US" sz="7998" b="0">
                <a:solidFill>
                  <a:schemeClr val="bg1"/>
                </a:solidFill>
                <a:latin typeface="+mj-lt"/>
              </a:rPr>
              <a:t>Discussion</a:t>
            </a:r>
          </a:p>
        </p:txBody>
      </p:sp>
    </p:spTree>
    <p:extLst>
      <p:ext uri="{BB962C8B-B14F-4D97-AF65-F5344CB8AC3E}">
        <p14:creationId xmlns:p14="http://schemas.microsoft.com/office/powerpoint/2010/main" val="30394738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3_Contact Us">
    <p:bg bwMode="blackGray">
      <p:bgPr>
        <a:solidFill>
          <a:schemeClr val="tx2"/>
        </a:solid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3B6BCC9F-9C87-848F-DF5B-A2BA6010E07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2192000" cy="6858000"/>
          </a:xfrm>
          <a:prstGeom prst="rect">
            <a:avLst/>
          </a:prstGeom>
        </p:spPr>
      </p:pic>
      <p:sp>
        <p:nvSpPr>
          <p:cNvPr id="5" name="Text Placeholder 2">
            <a:extLst>
              <a:ext uri="{FF2B5EF4-FFF2-40B4-BE49-F238E27FC236}">
                <a16:creationId xmlns:a16="http://schemas.microsoft.com/office/drawing/2014/main" id="{8F28D918-4B7C-A94F-987D-8C7117783F2A}"/>
              </a:ext>
            </a:extLst>
          </p:cNvPr>
          <p:cNvSpPr>
            <a:spLocks noGrp="1"/>
          </p:cNvSpPr>
          <p:nvPr>
            <p:ph type="body" sz="quarter" idx="16" hasCustomPrompt="1"/>
          </p:nvPr>
        </p:nvSpPr>
        <p:spPr>
          <a:xfrm>
            <a:off x="851014" y="2294766"/>
            <a:ext cx="7596300" cy="1859886"/>
          </a:xfrm>
          <a:prstGeom prst="rect">
            <a:avLst/>
          </a:prstGeom>
        </p:spPr>
        <p:txBody>
          <a:bodyPr lIns="0" tIns="0" rIns="0" bIns="0" anchor="ctr" anchorCtr="0"/>
          <a:lstStyle>
            <a:lvl1pPr marL="0" indent="0" algn="l">
              <a:lnSpc>
                <a:spcPct val="90000"/>
              </a:lnSpc>
              <a:spcBef>
                <a:spcPts val="600"/>
              </a:spcBef>
              <a:buNone/>
              <a:defRPr sz="3599" b="0">
                <a:solidFill>
                  <a:schemeClr val="bg1"/>
                </a:solidFill>
                <a:latin typeface="+mj-lt"/>
              </a:defRPr>
            </a:lvl1pPr>
            <a:lvl2pPr marL="609311" indent="0">
              <a:buNone/>
              <a:defRPr sz="1999"/>
            </a:lvl2pPr>
            <a:lvl3pPr marL="1218620" indent="0">
              <a:buNone/>
              <a:defRPr sz="1999"/>
            </a:lvl3pPr>
            <a:lvl4pPr marL="1827931" indent="0">
              <a:buNone/>
              <a:defRPr sz="1999"/>
            </a:lvl4pPr>
            <a:lvl5pPr marL="2437242" indent="0">
              <a:buNone/>
              <a:defRPr sz="1999"/>
            </a:lvl5pPr>
          </a:lstStyle>
          <a:p>
            <a:pPr lvl="0"/>
            <a:r>
              <a:rPr lang="en-US"/>
              <a:t>Click to Add Contact Info</a:t>
            </a:r>
          </a:p>
        </p:txBody>
      </p:sp>
    </p:spTree>
    <p:extLst>
      <p:ext uri="{BB962C8B-B14F-4D97-AF65-F5344CB8AC3E}">
        <p14:creationId xmlns:p14="http://schemas.microsoft.com/office/powerpoint/2010/main" val="39734419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Title Slide 2">
    <p:spTree>
      <p:nvGrpSpPr>
        <p:cNvPr id="1" name=""/>
        <p:cNvGrpSpPr/>
        <p:nvPr/>
      </p:nvGrpSpPr>
      <p:grpSpPr>
        <a:xfrm>
          <a:off x="0" y="0"/>
          <a:ext cx="0" cy="0"/>
          <a:chOff x="0" y="0"/>
          <a:chExt cx="0" cy="0"/>
        </a:xfrm>
      </p:grpSpPr>
      <p:pic>
        <p:nvPicPr>
          <p:cNvPr id="3" name="Picture 2" descr="A picture containing outdoor, blue&#10;&#10;Description automatically generated">
            <a:extLst>
              <a:ext uri="{FF2B5EF4-FFF2-40B4-BE49-F238E27FC236}">
                <a16:creationId xmlns:a16="http://schemas.microsoft.com/office/drawing/2014/main" id="{4FA27227-96F3-41A0-A0EF-3629CBD0B6DA}"/>
              </a:ext>
            </a:extLst>
          </p:cNvPr>
          <p:cNvPicPr>
            <a:picLocks noChangeAspect="1"/>
          </p:cNvPicPr>
          <p:nvPr/>
        </p:nvPicPr>
        <p:blipFill rotWithShape="1">
          <a:blip r:embed="rId2">
            <a:extLst>
              <a:ext uri="{28A0092B-C50C-407E-A947-70E740481C1C}">
                <a14:useLocalDpi xmlns:a14="http://schemas.microsoft.com/office/drawing/2010/main" val="0"/>
              </a:ext>
            </a:extLst>
          </a:blip>
          <a:srcRect b="31735"/>
          <a:stretch/>
        </p:blipFill>
        <p:spPr>
          <a:xfrm>
            <a:off x="1" y="2"/>
            <a:ext cx="12206827" cy="6844553"/>
          </a:xfrm>
          <a:prstGeom prst="rect">
            <a:avLst/>
          </a:prstGeom>
        </p:spPr>
      </p:pic>
      <p:sp>
        <p:nvSpPr>
          <p:cNvPr id="20" name="Round Same Side Corner Rectangle 31">
            <a:extLst>
              <a:ext uri="{FF2B5EF4-FFF2-40B4-BE49-F238E27FC236}">
                <a16:creationId xmlns:a16="http://schemas.microsoft.com/office/drawing/2014/main" id="{BA3DECFF-67F6-4806-A84F-87EF8D5674B7}"/>
              </a:ext>
            </a:extLst>
          </p:cNvPr>
          <p:cNvSpPr/>
          <p:nvPr/>
        </p:nvSpPr>
        <p:spPr>
          <a:xfrm rot="5400000">
            <a:off x="2616146" y="-586147"/>
            <a:ext cx="2768349" cy="8030293"/>
          </a:xfrm>
          <a:prstGeom prst="round2SameRect">
            <a:avLst>
              <a:gd name="adj1" fmla="val 50000"/>
              <a:gd name="adj2" fmla="val 0"/>
            </a:avLst>
          </a:prstGeom>
          <a:solidFill>
            <a:schemeClr val="bg1"/>
          </a:solidFill>
          <a:ln>
            <a:noFill/>
          </a:ln>
          <a:effectLst>
            <a:outerShdw blurRad="101600" dist="1016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1" name="Take-Away Placeholder">
            <a:extLst>
              <a:ext uri="{FF2B5EF4-FFF2-40B4-BE49-F238E27FC236}">
                <a16:creationId xmlns:a16="http://schemas.microsoft.com/office/drawing/2014/main" id="{F7B74A61-8C78-46DD-A9C7-DBB6D900DC2F}"/>
              </a:ext>
            </a:extLst>
          </p:cNvPr>
          <p:cNvSpPr>
            <a:spLocks noGrp="1"/>
          </p:cNvSpPr>
          <p:nvPr>
            <p:ph type="body" sz="quarter" idx="19" hasCustomPrompt="1"/>
          </p:nvPr>
        </p:nvSpPr>
        <p:spPr>
          <a:xfrm>
            <a:off x="782448" y="2267439"/>
            <a:ext cx="6488697" cy="523704"/>
          </a:xfrm>
          <a:prstGeom prst="rect">
            <a:avLst/>
          </a:prstGeom>
        </p:spPr>
        <p:txBody>
          <a:bodyPr lIns="0" tIns="0" rIns="0" bIns="0" anchor="ctr" anchorCtr="0"/>
          <a:lstStyle>
            <a:lvl1pPr marL="0" indent="0">
              <a:lnSpc>
                <a:spcPct val="80000"/>
              </a:lnSpc>
              <a:spcBef>
                <a:spcPts val="0"/>
              </a:spcBef>
              <a:buFontTx/>
              <a:buNone/>
              <a:defRPr sz="1999" b="0" i="0" cap="none" spc="100" baseline="0">
                <a:solidFill>
                  <a:schemeClr val="accent1"/>
                </a:solidFill>
                <a:latin typeface="+mj-lt"/>
              </a:defRPr>
            </a:lvl1pPr>
          </a:lstStyle>
          <a:p>
            <a:pPr lvl="0"/>
            <a:r>
              <a:rPr lang="en-US"/>
              <a:t>Client Name</a:t>
            </a:r>
          </a:p>
        </p:txBody>
      </p:sp>
      <p:sp>
        <p:nvSpPr>
          <p:cNvPr id="22" name="Take-Away Placeholder">
            <a:extLst>
              <a:ext uri="{FF2B5EF4-FFF2-40B4-BE49-F238E27FC236}">
                <a16:creationId xmlns:a16="http://schemas.microsoft.com/office/drawing/2014/main" id="{718FE471-2679-44C9-91DB-9E32CB9616C9}"/>
              </a:ext>
            </a:extLst>
          </p:cNvPr>
          <p:cNvSpPr>
            <a:spLocks noGrp="1"/>
          </p:cNvSpPr>
          <p:nvPr>
            <p:ph type="body" sz="quarter" idx="20" hasCustomPrompt="1"/>
          </p:nvPr>
        </p:nvSpPr>
        <p:spPr>
          <a:xfrm>
            <a:off x="813440" y="4268468"/>
            <a:ext cx="6345006" cy="343547"/>
          </a:xfrm>
          <a:prstGeom prst="rect">
            <a:avLst/>
          </a:prstGeom>
        </p:spPr>
        <p:txBody>
          <a:bodyPr lIns="0" tIns="0" rIns="0" bIns="0" anchor="b" anchorCtr="0"/>
          <a:lstStyle>
            <a:lvl1pPr marL="0" indent="0">
              <a:lnSpc>
                <a:spcPct val="80000"/>
              </a:lnSpc>
              <a:spcBef>
                <a:spcPts val="0"/>
              </a:spcBef>
              <a:buFontTx/>
              <a:buNone/>
              <a:defRPr sz="1799" b="0" i="0" cap="none" spc="100" baseline="0">
                <a:solidFill>
                  <a:schemeClr val="accent1"/>
                </a:solidFill>
                <a:latin typeface="Roboto Regular"/>
              </a:defRPr>
            </a:lvl1pPr>
          </a:lstStyle>
          <a:p>
            <a:pPr lvl="0"/>
            <a:r>
              <a:rPr lang="en-US"/>
              <a:t>RFP | Date</a:t>
            </a:r>
          </a:p>
        </p:txBody>
      </p:sp>
      <p:sp>
        <p:nvSpPr>
          <p:cNvPr id="23" name="Text Placeholder 7">
            <a:extLst>
              <a:ext uri="{FF2B5EF4-FFF2-40B4-BE49-F238E27FC236}">
                <a16:creationId xmlns:a16="http://schemas.microsoft.com/office/drawing/2014/main" id="{1CF6F2B4-AFFB-46AF-B2DD-10385C7748D1}"/>
              </a:ext>
            </a:extLst>
          </p:cNvPr>
          <p:cNvSpPr>
            <a:spLocks noGrp="1"/>
          </p:cNvSpPr>
          <p:nvPr>
            <p:ph type="body" sz="quarter" idx="10" hasCustomPrompt="1"/>
          </p:nvPr>
        </p:nvSpPr>
        <p:spPr>
          <a:xfrm>
            <a:off x="671126" y="2804590"/>
            <a:ext cx="7022897" cy="1262716"/>
          </a:xfrm>
          <a:prstGeom prst="rect">
            <a:avLst/>
          </a:prstGeom>
        </p:spPr>
        <p:txBody>
          <a:bodyPr anchor="ctr"/>
          <a:lstStyle>
            <a:lvl1pPr marL="0" indent="0">
              <a:buNone/>
              <a:defRPr lang="en-US" sz="3599" b="0" dirty="0">
                <a:solidFill>
                  <a:schemeClr val="tx2"/>
                </a:solidFill>
                <a:latin typeface="+mj-lt"/>
                <a:ea typeface="+mn-ea"/>
                <a:cs typeface="+mn-cs"/>
              </a:defRPr>
            </a:lvl1pPr>
            <a:lvl2pPr marL="459099" indent="0">
              <a:buNone/>
              <a:defRPr b="0"/>
            </a:lvl2pPr>
            <a:lvl3pPr marL="916081" indent="0">
              <a:buNone/>
              <a:defRPr b="0"/>
            </a:lvl3pPr>
            <a:lvl4pPr marL="1370949" indent="0">
              <a:buNone/>
              <a:defRPr b="0"/>
            </a:lvl4pPr>
            <a:lvl5pPr marL="1825816" indent="0">
              <a:buNone/>
              <a:defRPr b="0"/>
            </a:lvl5pPr>
          </a:lstStyle>
          <a:p>
            <a:pPr marL="0" lvl="0" indent="0" algn="l" rtl="0" eaLnBrk="1" fontAlgn="base" hangingPunct="1">
              <a:spcBef>
                <a:spcPct val="40000"/>
              </a:spcBef>
              <a:spcAft>
                <a:spcPct val="0"/>
              </a:spcAft>
              <a:buClr>
                <a:srgbClr val="005596"/>
              </a:buClr>
              <a:buNone/>
            </a:pPr>
            <a:r>
              <a:rPr lang="en-US"/>
              <a:t>Title Goes Here</a:t>
            </a:r>
          </a:p>
        </p:txBody>
      </p:sp>
      <p:grpSp>
        <p:nvGrpSpPr>
          <p:cNvPr id="6" name="Group 5">
            <a:extLst>
              <a:ext uri="{FF2B5EF4-FFF2-40B4-BE49-F238E27FC236}">
                <a16:creationId xmlns:a16="http://schemas.microsoft.com/office/drawing/2014/main" id="{2418B02E-C0BD-4495-BCA1-C4ACBD6E1FA6}"/>
              </a:ext>
            </a:extLst>
          </p:cNvPr>
          <p:cNvGrpSpPr/>
          <p:nvPr/>
        </p:nvGrpSpPr>
        <p:grpSpPr>
          <a:xfrm>
            <a:off x="16626" y="298252"/>
            <a:ext cx="12205028" cy="6365280"/>
            <a:chOff x="16626" y="298252"/>
            <a:chExt cx="12205028" cy="6365280"/>
          </a:xfrm>
        </p:grpSpPr>
        <p:pic>
          <p:nvPicPr>
            <p:cNvPr id="5" name="Graphic 4">
              <a:extLst>
                <a:ext uri="{FF2B5EF4-FFF2-40B4-BE49-F238E27FC236}">
                  <a16:creationId xmlns:a16="http://schemas.microsoft.com/office/drawing/2014/main" id="{F822FB56-AE41-4246-A890-0BABF510F86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40830" y="298252"/>
              <a:ext cx="1741596" cy="306461"/>
            </a:xfrm>
            <a:prstGeom prst="rect">
              <a:avLst/>
            </a:prstGeom>
          </p:spPr>
        </p:pic>
        <p:sp>
          <p:nvSpPr>
            <p:cNvPr id="10" name="Rectangle: Single Corner Rounded 9">
              <a:extLst>
                <a:ext uri="{FF2B5EF4-FFF2-40B4-BE49-F238E27FC236}">
                  <a16:creationId xmlns:a16="http://schemas.microsoft.com/office/drawing/2014/main" id="{7DC22845-36A8-4393-A6ED-3146614A8184}"/>
                </a:ext>
              </a:extLst>
            </p:cNvPr>
            <p:cNvSpPr/>
            <p:nvPr userDrawn="1"/>
          </p:nvSpPr>
          <p:spPr bwMode="auto">
            <a:xfrm flipV="1">
              <a:off x="349681" y="853977"/>
              <a:ext cx="11492212" cy="5452087"/>
            </a:xfrm>
            <a:prstGeom prst="round1Rect">
              <a:avLst>
                <a:gd name="adj" fmla="val 20277"/>
              </a:avLst>
            </a:prstGeom>
            <a:noFill/>
            <a:ln w="19050" cap="flat" cmpd="sng" algn="ctr">
              <a:solidFill>
                <a:schemeClr val="bg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342797" marR="0" indent="-342797" algn="l" defTabSz="457063" rtl="0" eaLnBrk="1" fontAlgn="base" latinLnBrk="0" hangingPunct="1">
                <a:lnSpc>
                  <a:spcPct val="100000"/>
                </a:lnSpc>
                <a:spcBef>
                  <a:spcPct val="0"/>
                </a:spcBef>
                <a:spcAft>
                  <a:spcPct val="0"/>
                </a:spcAft>
                <a:buClrTx/>
                <a:buSzTx/>
                <a:buFont typeface="Arial" charset="0"/>
                <a:buNone/>
                <a:tabLst/>
              </a:pPr>
              <a:endParaRPr kumimoji="0" lang="en-US" sz="2399" b="1" i="0" u="none" strike="noStrike" cap="none" normalizeH="0" baseline="0">
                <a:ln>
                  <a:noFill/>
                </a:ln>
                <a:solidFill>
                  <a:srgbClr val="005596"/>
                </a:solidFill>
                <a:effectLst/>
                <a:latin typeface="Calibri" pitchFamily="34" charset="0"/>
              </a:endParaRPr>
            </a:p>
          </p:txBody>
        </p:sp>
        <p:sp>
          <p:nvSpPr>
            <p:cNvPr id="11" name="TextBox 10">
              <a:extLst>
                <a:ext uri="{FF2B5EF4-FFF2-40B4-BE49-F238E27FC236}">
                  <a16:creationId xmlns:a16="http://schemas.microsoft.com/office/drawing/2014/main" id="{D381FF25-FA39-4145-91AD-B66D09C7F763}"/>
                </a:ext>
              </a:extLst>
            </p:cNvPr>
            <p:cNvSpPr txBox="1"/>
            <p:nvPr userDrawn="1"/>
          </p:nvSpPr>
          <p:spPr>
            <a:xfrm>
              <a:off x="16626" y="6440394"/>
              <a:ext cx="12205028" cy="223138"/>
            </a:xfrm>
            <a:prstGeom prst="rect">
              <a:avLst/>
            </a:prstGeom>
            <a:noFill/>
          </p:spPr>
          <p:txBody>
            <a:bodyPr wrap="square" rtlCol="0">
              <a:spAutoFit/>
            </a:bodyPr>
            <a:lstStyle/>
            <a:p>
              <a:pPr algn="ctr"/>
              <a:r>
                <a:rPr lang="en-US" sz="800">
                  <a:solidFill>
                    <a:schemeClr val="bg1"/>
                  </a:solidFill>
                  <a:latin typeface="Roboto Regular"/>
                </a:rPr>
                <a:t>© Black &amp; Veatch Corporation, 2023. All Rights Reserved. The Black &amp; Veatch name and logo are registered trademarks of Black &amp; Veatch Corporation</a:t>
              </a:r>
              <a:r>
                <a:rPr lang="en-US" sz="800">
                  <a:latin typeface="Roboto Regular"/>
                </a:rPr>
                <a:t>. </a:t>
              </a:r>
            </a:p>
          </p:txBody>
        </p:sp>
      </p:grpSp>
    </p:spTree>
    <p:extLst>
      <p:ext uri="{BB962C8B-B14F-4D97-AF65-F5344CB8AC3E}">
        <p14:creationId xmlns:p14="http://schemas.microsoft.com/office/powerpoint/2010/main" val="4165226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Header with Subhead2">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C0568D-E85F-4FDA-9A17-C1495A58CEFA}"/>
              </a:ext>
            </a:extLst>
          </p:cNvPr>
          <p:cNvGrpSpPr/>
          <p:nvPr/>
        </p:nvGrpSpPr>
        <p:grpSpPr>
          <a:xfrm>
            <a:off x="-23326" y="0"/>
            <a:ext cx="12221573" cy="1114352"/>
            <a:chOff x="-23327" y="0"/>
            <a:chExt cx="12221573" cy="1114352"/>
          </a:xfrm>
        </p:grpSpPr>
        <p:grpSp>
          <p:nvGrpSpPr>
            <p:cNvPr id="8" name="Group 7">
              <a:extLst>
                <a:ext uri="{FF2B5EF4-FFF2-40B4-BE49-F238E27FC236}">
                  <a16:creationId xmlns:a16="http://schemas.microsoft.com/office/drawing/2014/main" id="{1E84FA1F-D480-41F1-A727-920C1755D585}"/>
                </a:ext>
              </a:extLst>
            </p:cNvPr>
            <p:cNvGrpSpPr/>
            <p:nvPr userDrawn="1"/>
          </p:nvGrpSpPr>
          <p:grpSpPr>
            <a:xfrm>
              <a:off x="-23327" y="0"/>
              <a:ext cx="12221573" cy="1114352"/>
              <a:chOff x="-23327" y="0"/>
              <a:chExt cx="12221573" cy="1114352"/>
            </a:xfrm>
          </p:grpSpPr>
          <p:sp>
            <p:nvSpPr>
              <p:cNvPr id="9" name="Rectangle 8">
                <a:extLst>
                  <a:ext uri="{FF2B5EF4-FFF2-40B4-BE49-F238E27FC236}">
                    <a16:creationId xmlns:a16="http://schemas.microsoft.com/office/drawing/2014/main" id="{7C4C8243-B920-4273-B57E-397C6D8B5D74}"/>
                  </a:ext>
                </a:extLst>
              </p:cNvPr>
              <p:cNvSpPr/>
              <p:nvPr userDrawn="1"/>
            </p:nvSpPr>
            <p:spPr>
              <a:xfrm>
                <a:off x="-23327" y="0"/>
                <a:ext cx="12215328" cy="11143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10" name="Picture 9" descr="A picture containing outdoor, building, gate, fence&#10;&#10;Description automatically generated">
                <a:extLst>
                  <a:ext uri="{FF2B5EF4-FFF2-40B4-BE49-F238E27FC236}">
                    <a16:creationId xmlns:a16="http://schemas.microsoft.com/office/drawing/2014/main" id="{91FE1490-9D14-47A9-BF0C-190584E090F9}"/>
                  </a:ext>
                </a:extLst>
              </p:cNvPr>
              <p:cNvPicPr>
                <a:picLocks noChangeAspect="1"/>
              </p:cNvPicPr>
              <p:nvPr userDrawn="1"/>
            </p:nvPicPr>
            <p:blipFill rotWithShape="1">
              <a:blip r:embed="rId2" cstate="print">
                <a:alphaModFix amt="41000"/>
                <a:extLst>
                  <a:ext uri="{28A0092B-C50C-407E-A947-70E740481C1C}">
                    <a14:useLocalDpi xmlns:a14="http://schemas.microsoft.com/office/drawing/2010/main" val="0"/>
                  </a:ext>
                </a:extLst>
              </a:blip>
              <a:srcRect l="1016" r="3226" b="82653"/>
              <a:stretch/>
            </p:blipFill>
            <p:spPr>
              <a:xfrm flipH="1">
                <a:off x="-17084" y="1045"/>
                <a:ext cx="12215330" cy="1107438"/>
              </a:xfrm>
              <a:prstGeom prst="rect">
                <a:avLst/>
              </a:prstGeom>
            </p:spPr>
          </p:pic>
        </p:grpSp>
        <p:sp>
          <p:nvSpPr>
            <p:cNvPr id="11" name="Graphic 13">
              <a:extLst>
                <a:ext uri="{FF2B5EF4-FFF2-40B4-BE49-F238E27FC236}">
                  <a16:creationId xmlns:a16="http://schemas.microsoft.com/office/drawing/2014/main" id="{A9134511-6512-4134-BE4D-BDC6274EEEEB}"/>
                </a:ext>
              </a:extLst>
            </p:cNvPr>
            <p:cNvSpPr/>
            <p:nvPr userDrawn="1"/>
          </p:nvSpPr>
          <p:spPr>
            <a:xfrm>
              <a:off x="-18952" y="134403"/>
              <a:ext cx="11504641" cy="822687"/>
            </a:xfrm>
            <a:custGeom>
              <a:avLst/>
              <a:gdLst>
                <a:gd name="connsiteX0" fmla="*/ 0 w 11504641"/>
                <a:gd name="connsiteY0" fmla="*/ 819752 h 822687"/>
                <a:gd name="connsiteX1" fmla="*/ 11059302 w 11504641"/>
                <a:gd name="connsiteY1" fmla="*/ 822688 h 822687"/>
                <a:gd name="connsiteX2" fmla="*/ 11504641 w 11504641"/>
                <a:gd name="connsiteY2" fmla="*/ 411344 h 822687"/>
                <a:gd name="connsiteX3" fmla="*/ 11101487 w 11504641"/>
                <a:gd name="connsiteY3" fmla="*/ 1854 h 822687"/>
                <a:gd name="connsiteX4" fmla="*/ 11101487 w 11504641"/>
                <a:gd name="connsiteY4" fmla="*/ 1854 h 822687"/>
                <a:gd name="connsiteX5" fmla="*/ 11101487 w 11504641"/>
                <a:gd name="connsiteY5" fmla="*/ 0 h 822687"/>
                <a:gd name="connsiteX6" fmla="*/ 0 w 11504641"/>
                <a:gd name="connsiteY6" fmla="*/ 0 h 82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04641" h="822687">
                  <a:moveTo>
                    <a:pt x="0" y="819752"/>
                  </a:moveTo>
                  <a:cubicBezTo>
                    <a:pt x="0" y="819752"/>
                    <a:pt x="11041377" y="822688"/>
                    <a:pt x="11059302" y="822688"/>
                  </a:cubicBezTo>
                  <a:cubicBezTo>
                    <a:pt x="11305304" y="822688"/>
                    <a:pt x="11504641" y="638495"/>
                    <a:pt x="11504641" y="411344"/>
                  </a:cubicBezTo>
                  <a:cubicBezTo>
                    <a:pt x="11504641" y="197328"/>
                    <a:pt x="11327556" y="21479"/>
                    <a:pt x="11101487" y="1854"/>
                  </a:cubicBezTo>
                  <a:lnTo>
                    <a:pt x="11101487" y="1854"/>
                  </a:lnTo>
                  <a:lnTo>
                    <a:pt x="11101487" y="0"/>
                  </a:lnTo>
                  <a:lnTo>
                    <a:pt x="0" y="0"/>
                  </a:lnTo>
                </a:path>
              </a:pathLst>
            </a:custGeom>
            <a:solidFill>
              <a:schemeClr val="tx2"/>
            </a:solidFill>
            <a:ln w="28575" cap="flat">
              <a:solidFill>
                <a:schemeClr val="bg1"/>
              </a:solidFill>
              <a:prstDash val="solid"/>
              <a:miter/>
            </a:ln>
          </p:spPr>
          <p:txBody>
            <a:bodyPr rtlCol="0" anchor="ctr"/>
            <a:lstStyle/>
            <a:p>
              <a:endParaRPr lang="en-US" sz="2399"/>
            </a:p>
          </p:txBody>
        </p:sp>
      </p:grpSp>
      <p:sp>
        <p:nvSpPr>
          <p:cNvPr id="22" name="Text Placeholder 2">
            <a:extLst>
              <a:ext uri="{FF2B5EF4-FFF2-40B4-BE49-F238E27FC236}">
                <a16:creationId xmlns:a16="http://schemas.microsoft.com/office/drawing/2014/main" id="{4DBB5BB2-4D31-4239-ABA5-9362147408E0}"/>
              </a:ext>
            </a:extLst>
          </p:cNvPr>
          <p:cNvSpPr>
            <a:spLocks noGrp="1"/>
          </p:cNvSpPr>
          <p:nvPr>
            <p:ph type="body" sz="quarter" idx="35" hasCustomPrompt="1"/>
          </p:nvPr>
        </p:nvSpPr>
        <p:spPr>
          <a:xfrm>
            <a:off x="373359" y="193017"/>
            <a:ext cx="10472442" cy="454101"/>
          </a:xfrm>
          <a:prstGeom prst="rect">
            <a:avLst/>
          </a:prstGeom>
        </p:spPr>
        <p:txBody>
          <a:bodyPr wrap="square" anchor="ctr">
            <a:noAutofit/>
          </a:bodyPr>
          <a:lstStyle>
            <a:lvl1pPr marL="0" indent="0" algn="l">
              <a:spcBef>
                <a:spcPts val="0"/>
              </a:spcBef>
              <a:buNone/>
              <a:defRPr lang="en-US" sz="2999" b="0" kern="1200" dirty="0">
                <a:solidFill>
                  <a:schemeClr val="bg1"/>
                </a:solidFill>
                <a:latin typeface="Roboto Regular"/>
                <a:ea typeface="Roboto" panose="02000000000000000000" pitchFamily="2" charset="0"/>
                <a:cs typeface="+mn-cs"/>
              </a:defRPr>
            </a:lvl1pPr>
          </a:lstStyle>
          <a:p>
            <a:pPr marL="0" lvl="0" indent="0" algn="l" defTabSz="914126" rtl="0" eaLnBrk="1" latinLnBrk="0" hangingPunct="1">
              <a:lnSpc>
                <a:spcPct val="100000"/>
              </a:lnSpc>
              <a:spcBef>
                <a:spcPts val="0"/>
              </a:spcBef>
              <a:spcAft>
                <a:spcPts val="800"/>
              </a:spcAft>
              <a:buClr>
                <a:schemeClr val="accent1"/>
              </a:buClr>
              <a:buFont typeface="Arial" panose="020B0604020202020204" pitchFamily="34" charset="0"/>
              <a:buNone/>
            </a:pPr>
            <a:r>
              <a:rPr lang="en-US"/>
              <a:t>Title Using </a:t>
            </a:r>
            <a:r>
              <a:rPr lang="en-US" err="1"/>
              <a:t>Decenders</a:t>
            </a:r>
            <a:r>
              <a:rPr lang="en-US"/>
              <a:t> Goes Here</a:t>
            </a:r>
          </a:p>
        </p:txBody>
      </p:sp>
      <p:sp>
        <p:nvSpPr>
          <p:cNvPr id="16" name="Text Placeholder 19">
            <a:extLst>
              <a:ext uri="{FF2B5EF4-FFF2-40B4-BE49-F238E27FC236}">
                <a16:creationId xmlns:a16="http://schemas.microsoft.com/office/drawing/2014/main" id="{157CD9C4-5853-4EB4-9FE6-45214383BEBA}"/>
              </a:ext>
            </a:extLst>
          </p:cNvPr>
          <p:cNvSpPr>
            <a:spLocks noGrp="1"/>
          </p:cNvSpPr>
          <p:nvPr>
            <p:ph type="body" sz="quarter" idx="33" hasCustomPrompt="1"/>
          </p:nvPr>
        </p:nvSpPr>
        <p:spPr>
          <a:xfrm>
            <a:off x="371325" y="676753"/>
            <a:ext cx="10462752" cy="217814"/>
          </a:xfrm>
          <a:prstGeom prst="rect">
            <a:avLst/>
          </a:prstGeom>
        </p:spPr>
        <p:txBody>
          <a:bodyPr lIns="0" tIns="0" rIns="0" bIns="0" anchor="b">
            <a:noAutofit/>
          </a:bodyPr>
          <a:lstStyle>
            <a:lvl1pPr marL="117440" indent="0" algn="l">
              <a:buNone/>
              <a:defRPr sz="1600">
                <a:solidFill>
                  <a:schemeClr val="accent1">
                    <a:lumMod val="40000"/>
                    <a:lumOff val="60000"/>
                  </a:schemeClr>
                </a:solidFill>
              </a:defRPr>
            </a:lvl1pPr>
          </a:lstStyle>
          <a:p>
            <a:pPr lvl="0"/>
            <a:r>
              <a:rPr lang="en-US"/>
              <a:t>SUBTITLE GOES HERE</a:t>
            </a:r>
          </a:p>
        </p:txBody>
      </p:sp>
      <p:sp>
        <p:nvSpPr>
          <p:cNvPr id="13" name="Content Placeholder 2">
            <a:extLst>
              <a:ext uri="{FF2B5EF4-FFF2-40B4-BE49-F238E27FC236}">
                <a16:creationId xmlns:a16="http://schemas.microsoft.com/office/drawing/2014/main" id="{DAE9E37D-509F-4616-91FE-6F3F21EA1E79}"/>
              </a:ext>
            </a:extLst>
          </p:cNvPr>
          <p:cNvSpPr>
            <a:spLocks noGrp="1"/>
          </p:cNvSpPr>
          <p:nvPr>
            <p:ph sz="quarter" idx="36" hasCustomPrompt="1"/>
          </p:nvPr>
        </p:nvSpPr>
        <p:spPr>
          <a:xfrm>
            <a:off x="373356" y="1463677"/>
            <a:ext cx="11470711" cy="4587875"/>
          </a:xfrm>
        </p:spPr>
        <p:txBody>
          <a:bodyPr>
            <a:normAutofit/>
          </a:bodyPr>
          <a:lstStyle>
            <a:lvl1pPr marL="0" indent="0">
              <a:buFontTx/>
              <a:buNone/>
              <a:defRPr sz="2599"/>
            </a:lvl1pPr>
          </a:lstStyle>
          <a:p>
            <a:pPr lvl="0"/>
            <a:r>
              <a:rPr lang="en-US"/>
              <a:t>Enter text here. Delete text box if not needed. </a:t>
            </a:r>
          </a:p>
        </p:txBody>
      </p:sp>
    </p:spTree>
    <p:extLst>
      <p:ext uri="{BB962C8B-B14F-4D97-AF65-F5344CB8AC3E}">
        <p14:creationId xmlns:p14="http://schemas.microsoft.com/office/powerpoint/2010/main" val="29442923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FE392-2611-A212-08AE-5B061E9095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D3765C-2083-1FBC-DDDD-3D20358C7D63}"/>
              </a:ext>
            </a:extLst>
          </p:cNvPr>
          <p:cNvSpPr>
            <a:spLocks noGrp="1"/>
          </p:cNvSpPr>
          <p:nvPr>
            <p:ph type="dt" sz="half" idx="10"/>
          </p:nvPr>
        </p:nvSpPr>
        <p:spPr/>
        <p:txBody>
          <a:bodyPr/>
          <a:lstStyle/>
          <a:p>
            <a:fld id="{4C9C7B7B-C304-48D2-AB1B-64E4AAB77582}" type="datetimeFigureOut">
              <a:rPr lang="en-US" smtClean="0"/>
              <a:t>7/17/2025</a:t>
            </a:fld>
            <a:endParaRPr lang="en-US"/>
          </a:p>
        </p:txBody>
      </p:sp>
      <p:sp>
        <p:nvSpPr>
          <p:cNvPr id="4" name="Footer Placeholder 3">
            <a:extLst>
              <a:ext uri="{FF2B5EF4-FFF2-40B4-BE49-F238E27FC236}">
                <a16:creationId xmlns:a16="http://schemas.microsoft.com/office/drawing/2014/main" id="{05E48E9D-6B78-BDDF-ADCA-EADC4A862D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0C3AD9-52A6-9523-C738-11E546FB389E}"/>
              </a:ext>
            </a:extLst>
          </p:cNvPr>
          <p:cNvSpPr>
            <a:spLocks noGrp="1"/>
          </p:cNvSpPr>
          <p:nvPr>
            <p:ph type="sldNum" sz="quarter" idx="12"/>
          </p:nvPr>
        </p:nvSpPr>
        <p:spPr/>
        <p:txBody>
          <a:bodyPr/>
          <a:lstStyle/>
          <a:p>
            <a:fld id="{FFD97455-0FA1-4A4C-AB1D-0C9AAFC265DC}" type="slidenum">
              <a:rPr lang="en-US" smtClean="0"/>
              <a:t>‹#›</a:t>
            </a:fld>
            <a:endParaRPr lang="en-US"/>
          </a:p>
        </p:txBody>
      </p:sp>
    </p:spTree>
    <p:extLst>
      <p:ext uri="{BB962C8B-B14F-4D97-AF65-F5344CB8AC3E}">
        <p14:creationId xmlns:p14="http://schemas.microsoft.com/office/powerpoint/2010/main" val="22722377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Header with Bullets &amp; Photo">
    <p:spTree>
      <p:nvGrpSpPr>
        <p:cNvPr id="1" name=""/>
        <p:cNvGrpSpPr/>
        <p:nvPr/>
      </p:nvGrpSpPr>
      <p:grpSpPr>
        <a:xfrm>
          <a:off x="0" y="0"/>
          <a:ext cx="0" cy="0"/>
          <a:chOff x="0" y="0"/>
          <a:chExt cx="0" cy="0"/>
        </a:xfrm>
      </p:grpSpPr>
      <p:sp>
        <p:nvSpPr>
          <p:cNvPr id="12" name="Picture Placeholder 5">
            <a:extLst>
              <a:ext uri="{FF2B5EF4-FFF2-40B4-BE49-F238E27FC236}">
                <a16:creationId xmlns:a16="http://schemas.microsoft.com/office/drawing/2014/main" id="{4702D85F-9CA0-4640-AB46-9F7266B40D89}"/>
              </a:ext>
            </a:extLst>
          </p:cNvPr>
          <p:cNvSpPr>
            <a:spLocks noGrp="1"/>
          </p:cNvSpPr>
          <p:nvPr>
            <p:ph type="pic" sz="quarter" idx="20" hasCustomPrompt="1"/>
          </p:nvPr>
        </p:nvSpPr>
        <p:spPr>
          <a:xfrm>
            <a:off x="7876676" y="1379621"/>
            <a:ext cx="4022178" cy="4700336"/>
          </a:xfrm>
          <a:prstGeom prst="rect">
            <a:avLst/>
          </a:prstGeom>
          <a:solidFill>
            <a:schemeClr val="bg2"/>
          </a:solidFill>
          <a:effectLst>
            <a:outerShdw blurRad="190500" dist="101600" dir="2700000" algn="tl" rotWithShape="0">
              <a:prstClr val="black">
                <a:alpha val="30000"/>
              </a:prstClr>
            </a:outerShdw>
          </a:effectLst>
        </p:spPr>
        <p:txBody>
          <a:bodyPr/>
          <a:lstStyle>
            <a:lvl1pPr>
              <a:defRPr/>
            </a:lvl1pPr>
          </a:lstStyle>
          <a:p>
            <a:r>
              <a:rPr lang="en-US"/>
              <a:t>Click icon to insert photo</a:t>
            </a:r>
          </a:p>
        </p:txBody>
      </p:sp>
      <p:sp>
        <p:nvSpPr>
          <p:cNvPr id="20" name="Text Placeholder 2">
            <a:extLst>
              <a:ext uri="{FF2B5EF4-FFF2-40B4-BE49-F238E27FC236}">
                <a16:creationId xmlns:a16="http://schemas.microsoft.com/office/drawing/2014/main" id="{573A1F44-9C5A-4CEA-B85B-9CA8DB8D18E3}"/>
              </a:ext>
            </a:extLst>
          </p:cNvPr>
          <p:cNvSpPr>
            <a:spLocks noGrp="1"/>
          </p:cNvSpPr>
          <p:nvPr>
            <p:ph idx="1"/>
          </p:nvPr>
        </p:nvSpPr>
        <p:spPr>
          <a:xfrm>
            <a:off x="373357" y="1411706"/>
            <a:ext cx="7262685" cy="4700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grpSp>
        <p:nvGrpSpPr>
          <p:cNvPr id="10" name="Group 9">
            <a:extLst>
              <a:ext uri="{FF2B5EF4-FFF2-40B4-BE49-F238E27FC236}">
                <a16:creationId xmlns:a16="http://schemas.microsoft.com/office/drawing/2014/main" id="{097B632D-66DA-4781-B996-B66068C08D55}"/>
              </a:ext>
            </a:extLst>
          </p:cNvPr>
          <p:cNvGrpSpPr/>
          <p:nvPr/>
        </p:nvGrpSpPr>
        <p:grpSpPr>
          <a:xfrm>
            <a:off x="-23326" y="0"/>
            <a:ext cx="12221573" cy="1114352"/>
            <a:chOff x="-23327" y="0"/>
            <a:chExt cx="12221573" cy="1114352"/>
          </a:xfrm>
        </p:grpSpPr>
        <p:sp>
          <p:nvSpPr>
            <p:cNvPr id="11" name="Rectangle 10">
              <a:extLst>
                <a:ext uri="{FF2B5EF4-FFF2-40B4-BE49-F238E27FC236}">
                  <a16:creationId xmlns:a16="http://schemas.microsoft.com/office/drawing/2014/main" id="{2DA5F083-9F47-4854-8CA6-AD0B9541CFE6}"/>
                </a:ext>
              </a:extLst>
            </p:cNvPr>
            <p:cNvSpPr/>
            <p:nvPr userDrawn="1"/>
          </p:nvSpPr>
          <p:spPr>
            <a:xfrm>
              <a:off x="-23327" y="0"/>
              <a:ext cx="12215328" cy="11143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14" name="Picture 13" descr="A picture containing outdoor, building, gate, fence&#10;&#10;Description automatically generated">
              <a:extLst>
                <a:ext uri="{FF2B5EF4-FFF2-40B4-BE49-F238E27FC236}">
                  <a16:creationId xmlns:a16="http://schemas.microsoft.com/office/drawing/2014/main" id="{AC419B52-B8AC-4C68-B9F9-D193E31029A1}"/>
                </a:ext>
              </a:extLst>
            </p:cNvPr>
            <p:cNvPicPr>
              <a:picLocks noChangeAspect="1"/>
            </p:cNvPicPr>
            <p:nvPr userDrawn="1"/>
          </p:nvPicPr>
          <p:blipFill rotWithShape="1">
            <a:blip r:embed="rId2" cstate="print">
              <a:alphaModFix amt="41000"/>
              <a:extLst>
                <a:ext uri="{28A0092B-C50C-407E-A947-70E740481C1C}">
                  <a14:useLocalDpi xmlns:a14="http://schemas.microsoft.com/office/drawing/2010/main" val="0"/>
                </a:ext>
              </a:extLst>
            </a:blip>
            <a:srcRect l="1016" r="3226" b="82653"/>
            <a:stretch/>
          </p:blipFill>
          <p:spPr>
            <a:xfrm flipH="1">
              <a:off x="-17084" y="1045"/>
              <a:ext cx="12215330" cy="1107438"/>
            </a:xfrm>
            <a:prstGeom prst="rect">
              <a:avLst/>
            </a:prstGeom>
          </p:spPr>
        </p:pic>
      </p:grpSp>
      <p:sp>
        <p:nvSpPr>
          <p:cNvPr id="15" name="Graphic 13">
            <a:extLst>
              <a:ext uri="{FF2B5EF4-FFF2-40B4-BE49-F238E27FC236}">
                <a16:creationId xmlns:a16="http://schemas.microsoft.com/office/drawing/2014/main" id="{3744CD36-D46B-45F8-9AE0-E5DF04BE568D}"/>
              </a:ext>
            </a:extLst>
          </p:cNvPr>
          <p:cNvSpPr/>
          <p:nvPr/>
        </p:nvSpPr>
        <p:spPr>
          <a:xfrm>
            <a:off x="-18951" y="134405"/>
            <a:ext cx="11504641" cy="822687"/>
          </a:xfrm>
          <a:custGeom>
            <a:avLst/>
            <a:gdLst>
              <a:gd name="connsiteX0" fmla="*/ 0 w 11504641"/>
              <a:gd name="connsiteY0" fmla="*/ 819752 h 822687"/>
              <a:gd name="connsiteX1" fmla="*/ 11059302 w 11504641"/>
              <a:gd name="connsiteY1" fmla="*/ 822688 h 822687"/>
              <a:gd name="connsiteX2" fmla="*/ 11504641 w 11504641"/>
              <a:gd name="connsiteY2" fmla="*/ 411344 h 822687"/>
              <a:gd name="connsiteX3" fmla="*/ 11101487 w 11504641"/>
              <a:gd name="connsiteY3" fmla="*/ 1854 h 822687"/>
              <a:gd name="connsiteX4" fmla="*/ 11101487 w 11504641"/>
              <a:gd name="connsiteY4" fmla="*/ 1854 h 822687"/>
              <a:gd name="connsiteX5" fmla="*/ 11101487 w 11504641"/>
              <a:gd name="connsiteY5" fmla="*/ 0 h 822687"/>
              <a:gd name="connsiteX6" fmla="*/ 0 w 11504641"/>
              <a:gd name="connsiteY6" fmla="*/ 0 h 82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04641" h="822687">
                <a:moveTo>
                  <a:pt x="0" y="819752"/>
                </a:moveTo>
                <a:cubicBezTo>
                  <a:pt x="0" y="819752"/>
                  <a:pt x="11041377" y="822688"/>
                  <a:pt x="11059302" y="822688"/>
                </a:cubicBezTo>
                <a:cubicBezTo>
                  <a:pt x="11305304" y="822688"/>
                  <a:pt x="11504641" y="638495"/>
                  <a:pt x="11504641" y="411344"/>
                </a:cubicBezTo>
                <a:cubicBezTo>
                  <a:pt x="11504641" y="197328"/>
                  <a:pt x="11327556" y="21479"/>
                  <a:pt x="11101487" y="1854"/>
                </a:cubicBezTo>
                <a:lnTo>
                  <a:pt x="11101487" y="1854"/>
                </a:lnTo>
                <a:lnTo>
                  <a:pt x="11101487" y="0"/>
                </a:lnTo>
                <a:lnTo>
                  <a:pt x="0" y="0"/>
                </a:lnTo>
              </a:path>
            </a:pathLst>
          </a:custGeom>
          <a:solidFill>
            <a:schemeClr val="tx2"/>
          </a:solidFill>
          <a:ln w="28575" cap="flat">
            <a:solidFill>
              <a:schemeClr val="bg1"/>
            </a:solidFill>
            <a:prstDash val="solid"/>
            <a:miter/>
          </a:ln>
        </p:spPr>
        <p:txBody>
          <a:bodyPr rtlCol="0" anchor="ctr"/>
          <a:lstStyle/>
          <a:p>
            <a:endParaRPr lang="en-US" sz="2399"/>
          </a:p>
        </p:txBody>
      </p:sp>
      <p:sp>
        <p:nvSpPr>
          <p:cNvPr id="16" name="Text Placeholder 2">
            <a:extLst>
              <a:ext uri="{FF2B5EF4-FFF2-40B4-BE49-F238E27FC236}">
                <a16:creationId xmlns:a16="http://schemas.microsoft.com/office/drawing/2014/main" id="{4A640CCD-98B6-445F-8F81-C606BBAE992E}"/>
              </a:ext>
            </a:extLst>
          </p:cNvPr>
          <p:cNvSpPr>
            <a:spLocks noGrp="1"/>
          </p:cNvSpPr>
          <p:nvPr>
            <p:ph type="body" sz="quarter" idx="35" hasCustomPrompt="1"/>
          </p:nvPr>
        </p:nvSpPr>
        <p:spPr>
          <a:xfrm>
            <a:off x="373357" y="160945"/>
            <a:ext cx="10693227" cy="772701"/>
          </a:xfrm>
          <a:prstGeom prst="rect">
            <a:avLst/>
          </a:prstGeom>
        </p:spPr>
        <p:txBody>
          <a:bodyPr wrap="square" anchor="ctr">
            <a:noAutofit/>
          </a:bodyPr>
          <a:lstStyle>
            <a:lvl1pPr marL="0" indent="0" algn="l">
              <a:spcBef>
                <a:spcPts val="0"/>
              </a:spcBef>
              <a:buNone/>
              <a:defRPr lang="en-US" sz="2999" b="0" kern="1200" dirty="0">
                <a:solidFill>
                  <a:schemeClr val="bg1"/>
                </a:solidFill>
                <a:latin typeface="Roboto Regular"/>
                <a:ea typeface="Roboto" panose="02000000000000000000" pitchFamily="2" charset="0"/>
                <a:cs typeface="+mn-cs"/>
              </a:defRPr>
            </a:lvl1pPr>
          </a:lstStyle>
          <a:p>
            <a:pPr marL="0" lvl="0" indent="0" algn="l" defTabSz="914126" rtl="0" eaLnBrk="1" latinLnBrk="0" hangingPunct="1">
              <a:lnSpc>
                <a:spcPct val="100000"/>
              </a:lnSpc>
              <a:spcBef>
                <a:spcPts val="0"/>
              </a:spcBef>
              <a:spcAft>
                <a:spcPts val="800"/>
              </a:spcAft>
              <a:buClr>
                <a:schemeClr val="accent1"/>
              </a:buClr>
              <a:buFont typeface="Arial" panose="020B0604020202020204" pitchFamily="34" charset="0"/>
              <a:buNone/>
            </a:pPr>
            <a:r>
              <a:rPr lang="en-US"/>
              <a:t>Title Goes Here</a:t>
            </a:r>
          </a:p>
        </p:txBody>
      </p:sp>
    </p:spTree>
    <p:extLst>
      <p:ext uri="{BB962C8B-B14F-4D97-AF65-F5344CB8AC3E}">
        <p14:creationId xmlns:p14="http://schemas.microsoft.com/office/powerpoint/2010/main" val="11935550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Divider_Blue">
    <p:spTree>
      <p:nvGrpSpPr>
        <p:cNvPr id="1" name=""/>
        <p:cNvGrpSpPr/>
        <p:nvPr/>
      </p:nvGrpSpPr>
      <p:grpSpPr>
        <a:xfrm>
          <a:off x="0" y="0"/>
          <a:ext cx="0" cy="0"/>
          <a:chOff x="0" y="0"/>
          <a:chExt cx="0" cy="0"/>
        </a:xfrm>
      </p:grpSpPr>
      <p:pic>
        <p:nvPicPr>
          <p:cNvPr id="4" name="Picture 3" descr="A blue rectangle with white text&#10;&#10;Description automatically generated">
            <a:extLst>
              <a:ext uri="{FF2B5EF4-FFF2-40B4-BE49-F238E27FC236}">
                <a16:creationId xmlns:a16="http://schemas.microsoft.com/office/drawing/2014/main" id="{40CACEC7-025D-0D2A-3BA1-62F39DC50A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5" y="-1"/>
            <a:ext cx="12188952" cy="6863434"/>
          </a:xfrm>
          <a:prstGeom prst="rect">
            <a:avLst/>
          </a:prstGeom>
        </p:spPr>
      </p:pic>
      <p:sp>
        <p:nvSpPr>
          <p:cNvPr id="5" name="Round Same Side Corner Rectangle 4">
            <a:extLst>
              <a:ext uri="{FF2B5EF4-FFF2-40B4-BE49-F238E27FC236}">
                <a16:creationId xmlns:a16="http://schemas.microsoft.com/office/drawing/2014/main" id="{27DBD9C8-36F7-A8D7-51A5-8D246AF98D68}"/>
              </a:ext>
            </a:extLst>
          </p:cNvPr>
          <p:cNvSpPr/>
          <p:nvPr/>
        </p:nvSpPr>
        <p:spPr>
          <a:xfrm rot="5400000">
            <a:off x="2669843" y="-498834"/>
            <a:ext cx="2515985" cy="7855668"/>
          </a:xfrm>
          <a:prstGeom prst="round2SameRect">
            <a:avLst>
              <a:gd name="adj1" fmla="val 48864"/>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 name="Title 1">
            <a:extLst>
              <a:ext uri="{FF2B5EF4-FFF2-40B4-BE49-F238E27FC236}">
                <a16:creationId xmlns:a16="http://schemas.microsoft.com/office/drawing/2014/main" id="{C24CCE73-A775-479D-8F65-DC05FABB4663}"/>
              </a:ext>
            </a:extLst>
          </p:cNvPr>
          <p:cNvSpPr>
            <a:spLocks noGrp="1"/>
          </p:cNvSpPr>
          <p:nvPr>
            <p:ph type="title" hasCustomPrompt="1"/>
          </p:nvPr>
        </p:nvSpPr>
        <p:spPr>
          <a:xfrm>
            <a:off x="722722" y="2440705"/>
            <a:ext cx="6095427" cy="2014424"/>
          </a:xfrm>
        </p:spPr>
        <p:txBody>
          <a:bodyPr/>
          <a:lstStyle>
            <a:lvl1pPr>
              <a:defRPr sz="4799"/>
            </a:lvl1pPr>
          </a:lstStyle>
          <a:p>
            <a:r>
              <a:rPr lang="en-US"/>
              <a:t>Click to Edit</a:t>
            </a:r>
            <a:br>
              <a:rPr lang="en-US"/>
            </a:br>
            <a:r>
              <a:rPr lang="en-US"/>
              <a:t>Divider Title</a:t>
            </a:r>
          </a:p>
        </p:txBody>
      </p:sp>
    </p:spTree>
    <p:extLst>
      <p:ext uri="{BB962C8B-B14F-4D97-AF65-F5344CB8AC3E}">
        <p14:creationId xmlns:p14="http://schemas.microsoft.com/office/powerpoint/2010/main" val="20197775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1_Title Slide">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1" cy="1143000"/>
          </a:xfrm>
          <a:prstGeom prst="rect">
            <a:avLst/>
          </a:prstGeom>
        </p:spPr>
        <p:txBody>
          <a:bodyPr rtlCol="0">
            <a:normAutofit/>
          </a:bodyPr>
          <a:lstStyle/>
          <a:p>
            <a:r>
              <a:rPr lang="en-US"/>
              <a:t>Click to edit Master title style</a:t>
            </a:r>
          </a:p>
        </p:txBody>
      </p:sp>
      <p:sp>
        <p:nvSpPr>
          <p:cNvPr id="3" name="Text Placeholder 2"/>
          <p:cNvSpPr>
            <a:spLocks noGrp="1"/>
          </p:cNvSpPr>
          <p:nvPr>
            <p:ph idx="1"/>
          </p:nvPr>
        </p:nvSpPr>
        <p:spPr>
          <a:xfrm>
            <a:off x="609600" y="1600204"/>
            <a:ext cx="10972801" cy="3893975"/>
          </a:xfrm>
          <a:prstGeom prst="rect">
            <a:avLst/>
          </a:prstGeom>
        </p:spPr>
        <p:txBody>
          <a:bodyPr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00597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Section 5 - Text Half Backgroun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5632246" y="0"/>
            <a:ext cx="6559754" cy="369332"/>
          </a:xfrm>
          <a:prstGeom prst="rect">
            <a:avLst/>
          </a:prstGeom>
          <a:solidFill>
            <a:schemeClr val="tx2"/>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342900" marR="0" indent="-342900" algn="l" defTabSz="457200" rtl="0" eaLnBrk="1" fontAlgn="base" latinLnBrk="0" hangingPunct="1">
              <a:lnSpc>
                <a:spcPct val="100000"/>
              </a:lnSpc>
              <a:spcBef>
                <a:spcPct val="0"/>
              </a:spcBef>
              <a:spcAft>
                <a:spcPct val="0"/>
              </a:spcAft>
              <a:buClrTx/>
              <a:buSzTx/>
              <a:buFont typeface="Arial" charset="0"/>
              <a:buNone/>
              <a:tabLst/>
            </a:pPr>
            <a:endParaRPr kumimoji="0" lang="en-US" sz="2400" b="1" i="0" u="none" strike="noStrike" cap="none" normalizeH="0" baseline="0">
              <a:ln>
                <a:noFill/>
              </a:ln>
              <a:solidFill>
                <a:srgbClr val="005596"/>
              </a:solidFill>
              <a:effectLst/>
              <a:latin typeface="Calibri" pitchFamily="34" charset="0"/>
            </a:endParaRPr>
          </a:p>
        </p:txBody>
      </p:sp>
      <p:sp>
        <p:nvSpPr>
          <p:cNvPr id="11" name="Title"/>
          <p:cNvSpPr>
            <a:spLocks noGrp="1"/>
          </p:cNvSpPr>
          <p:nvPr>
            <p:ph type="title"/>
          </p:nvPr>
        </p:nvSpPr>
        <p:spPr>
          <a:xfrm>
            <a:off x="457190" y="603257"/>
            <a:ext cx="4865592" cy="1376797"/>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a:t>Click to edit Master title style</a:t>
            </a:r>
          </a:p>
        </p:txBody>
      </p:sp>
      <p:sp>
        <p:nvSpPr>
          <p:cNvPr id="22" name="Take-Away Placeholder"/>
          <p:cNvSpPr>
            <a:spLocks noGrp="1"/>
          </p:cNvSpPr>
          <p:nvPr>
            <p:ph type="body" sz="quarter" idx="19"/>
          </p:nvPr>
        </p:nvSpPr>
        <p:spPr>
          <a:xfrm>
            <a:off x="6037989" y="5407803"/>
            <a:ext cx="5696531"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bg1"/>
                </a:solidFill>
                <a:latin typeface="+mn-lt"/>
              </a:defRPr>
            </a:lvl1pPr>
          </a:lstStyle>
          <a:p>
            <a:pPr lvl="0"/>
            <a:r>
              <a:rPr lang="en-US"/>
              <a:t>Click to edit Master text styles</a:t>
            </a:r>
          </a:p>
        </p:txBody>
      </p:sp>
      <p:sp>
        <p:nvSpPr>
          <p:cNvPr id="18" name="Text Placeholder"/>
          <p:cNvSpPr>
            <a:spLocks noGrp="1"/>
          </p:cNvSpPr>
          <p:nvPr>
            <p:ph type="body" sz="quarter" idx="15"/>
          </p:nvPr>
        </p:nvSpPr>
        <p:spPr>
          <a:xfrm>
            <a:off x="6037989" y="1980054"/>
            <a:ext cx="5696531" cy="3417451"/>
          </a:xfrm>
          <a:prstGeom prst="rect">
            <a:avLst/>
          </a:prstGeom>
        </p:spPr>
        <p:txBody>
          <a:bodyPr lIns="0" tIns="0" rIns="0" bIns="0"/>
          <a:lstStyle>
            <a:lvl1pPr marL="306864" indent="-306864" defTabSz="1218987" eaLnBrk="0" hangingPunct="0">
              <a:lnSpc>
                <a:spcPct val="90000"/>
              </a:lnSpc>
              <a:spcBef>
                <a:spcPts val="1600"/>
              </a:spcBef>
              <a:buClr>
                <a:schemeClr val="bg1"/>
              </a:buClr>
              <a:buFontTx/>
              <a:buChar char="•"/>
              <a:defRPr lang="en-US" sz="2700" b="1" kern="0">
                <a:solidFill>
                  <a:schemeClr val="bg1"/>
                </a:solidFill>
              </a:defRPr>
            </a:lvl1pPr>
            <a:lvl2pPr defTabSz="1218987" eaLnBrk="0" hangingPunct="0">
              <a:lnSpc>
                <a:spcPct val="90000"/>
              </a:lnSpc>
              <a:spcBef>
                <a:spcPts val="800"/>
              </a:spcBef>
              <a:buClr>
                <a:schemeClr val="bg1"/>
              </a:buClr>
              <a:buFontTx/>
              <a:buChar char="•"/>
              <a:defRPr lang="en-US" sz="2400" b="1" kern="0">
                <a:solidFill>
                  <a:schemeClr val="bg1"/>
                </a:solidFill>
              </a:defRPr>
            </a:lvl2pPr>
            <a:lvl3pPr defTabSz="1218987" eaLnBrk="0" hangingPunct="0">
              <a:lnSpc>
                <a:spcPct val="90000"/>
              </a:lnSpc>
              <a:spcBef>
                <a:spcPts val="800"/>
              </a:spcBef>
              <a:buClr>
                <a:schemeClr val="bg1"/>
              </a:buClr>
              <a:buFontTx/>
              <a:buChar char="•"/>
              <a:defRPr lang="en-US" sz="2400" b="1" kern="0">
                <a:solidFill>
                  <a:schemeClr val="bg1"/>
                </a:solidFill>
              </a:defRPr>
            </a:lvl3pPr>
            <a:lvl4pPr defTabSz="1218987" eaLnBrk="0" hangingPunct="0">
              <a:lnSpc>
                <a:spcPct val="90000"/>
              </a:lnSpc>
              <a:spcBef>
                <a:spcPts val="800"/>
              </a:spcBef>
              <a:buClr>
                <a:schemeClr val="bg1"/>
              </a:buClr>
              <a:buFontTx/>
              <a:buChar char="•"/>
              <a:defRPr lang="en-US" sz="2400" b="1" kern="0">
                <a:solidFill>
                  <a:schemeClr val="bg1"/>
                </a:solidFill>
              </a:defRPr>
            </a:lvl4pPr>
            <a:lvl5pPr defTabSz="1218987" eaLnBrk="0" hangingPunct="0">
              <a:lnSpc>
                <a:spcPct val="90000"/>
              </a:lnSpc>
              <a:spcBef>
                <a:spcPts val="800"/>
              </a:spcBef>
              <a:buClr>
                <a:schemeClr val="bg1"/>
              </a:buClr>
              <a:buFontTx/>
              <a:buChar char="•"/>
              <a:defRPr lang="en-US" sz="2400" b="1" kern="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p:cNvSpPr>
            <a:spLocks noGrp="1"/>
          </p:cNvSpPr>
          <p:nvPr>
            <p:ph type="ftr" sz="quarter" idx="3"/>
          </p:nvPr>
        </p:nvSpPr>
        <p:spPr>
          <a:xfrm>
            <a:off x="457191" y="6493481"/>
            <a:ext cx="994916"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sp>
        <p:nvSpPr>
          <p:cNvPr id="14" name="Slide Number Placeholder"/>
          <p:cNvSpPr>
            <a:spLocks noGrp="1"/>
          </p:cNvSpPr>
          <p:nvPr>
            <p:ph type="sldNum" sz="quarter" idx="4"/>
          </p:nvPr>
        </p:nvSpPr>
        <p:spPr bwMode="auto">
          <a:xfrm>
            <a:off x="11437288" y="6508871"/>
            <a:ext cx="139462" cy="138499"/>
          </a:xfrm>
          <a:prstGeom prst="rect">
            <a:avLst/>
          </a:prstGeom>
          <a:noFill/>
        </p:spPr>
        <p:txBody>
          <a:bodyPr wrap="none" lIns="0" tIns="0" rIns="0" bIns="0" anchor="ctr" anchorCtr="0">
            <a:spAutoFit/>
          </a:bodyPr>
          <a:lstStyle>
            <a:lvl1pPr algn="r">
              <a:buFont typeface="Arial" charset="0"/>
              <a:buNone/>
              <a:defRPr sz="9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5951" y="6420045"/>
            <a:ext cx="3405503" cy="295656"/>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63111" y="6134102"/>
            <a:ext cx="857473" cy="822960"/>
          </a:xfrm>
          <a:prstGeom prst="rect">
            <a:avLst/>
          </a:prstGeom>
        </p:spPr>
      </p:pic>
    </p:spTree>
    <p:extLst>
      <p:ext uri="{BB962C8B-B14F-4D97-AF65-F5344CB8AC3E}">
        <p14:creationId xmlns:p14="http://schemas.microsoft.com/office/powerpoint/2010/main" val="1208470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3_BVTitle_Renewable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ED47ED-9221-86A8-46FF-732A14E8E7E5}"/>
              </a:ext>
            </a:extLst>
          </p:cNvPr>
          <p:cNvPicPr>
            <a:picLocks noChangeAspect="1"/>
          </p:cNvPicPr>
          <p:nvPr/>
        </p:nvPicPr>
        <p:blipFill rotWithShape="1">
          <a:blip r:embed="rId2">
            <a:extLst>
              <a:ext uri="{28A0092B-C50C-407E-A947-70E740481C1C}">
                <a14:useLocalDpi xmlns:a14="http://schemas.microsoft.com/office/drawing/2010/main" val="0"/>
              </a:ext>
            </a:extLst>
          </a:blip>
          <a:srcRect l="4031" t="1982" r="4125" b="6175"/>
          <a:stretch/>
        </p:blipFill>
        <p:spPr>
          <a:xfrm>
            <a:off x="-1" y="0"/>
            <a:ext cx="12192001" cy="6858000"/>
          </a:xfrm>
          <a:prstGeom prst="rect">
            <a:avLst/>
          </a:prstGeom>
        </p:spPr>
      </p:pic>
      <p:grpSp>
        <p:nvGrpSpPr>
          <p:cNvPr id="20" name="Group 19">
            <a:extLst>
              <a:ext uri="{FF2B5EF4-FFF2-40B4-BE49-F238E27FC236}">
                <a16:creationId xmlns:a16="http://schemas.microsoft.com/office/drawing/2014/main" id="{E9CBA352-05B1-9B02-C177-13A402CDA2BD}"/>
              </a:ext>
            </a:extLst>
          </p:cNvPr>
          <p:cNvGrpSpPr/>
          <p:nvPr/>
        </p:nvGrpSpPr>
        <p:grpSpPr>
          <a:xfrm>
            <a:off x="-5634" y="0"/>
            <a:ext cx="12197634" cy="6858000"/>
            <a:chOff x="26403" y="13922"/>
            <a:chExt cx="12192000" cy="6844078"/>
          </a:xfrm>
        </p:grpSpPr>
        <p:sp>
          <p:nvSpPr>
            <p:cNvPr id="17" name="Rectangle 16">
              <a:extLst>
                <a:ext uri="{FF2B5EF4-FFF2-40B4-BE49-F238E27FC236}">
                  <a16:creationId xmlns:a16="http://schemas.microsoft.com/office/drawing/2014/main" id="{273E1ED4-19C0-E6B2-2E54-8547F784F1A4}"/>
                </a:ext>
              </a:extLst>
            </p:cNvPr>
            <p:cNvSpPr/>
            <p:nvPr/>
          </p:nvSpPr>
          <p:spPr>
            <a:xfrm rot="10800000">
              <a:off x="26403" y="13922"/>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8" name="Rectangle 17">
              <a:extLst>
                <a:ext uri="{FF2B5EF4-FFF2-40B4-BE49-F238E27FC236}">
                  <a16:creationId xmlns:a16="http://schemas.microsoft.com/office/drawing/2014/main" id="{B4AB7B2C-5905-2C67-A36B-E979C776375E}"/>
                </a:ext>
              </a:extLst>
            </p:cNvPr>
            <p:cNvSpPr/>
            <p:nvPr/>
          </p:nvSpPr>
          <p:spPr>
            <a:xfrm>
              <a:off x="26403" y="5657850"/>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21" name="Picture 20">
            <a:extLst>
              <a:ext uri="{FF2B5EF4-FFF2-40B4-BE49-F238E27FC236}">
                <a16:creationId xmlns:a16="http://schemas.microsoft.com/office/drawing/2014/main" id="{9A6DA09E-FC11-954B-9994-ECF7126CCE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13" y="14182"/>
            <a:ext cx="12192001" cy="6845324"/>
          </a:xfrm>
          <a:prstGeom prst="rect">
            <a:avLst/>
          </a:prstGeom>
        </p:spPr>
      </p:pic>
      <p:sp>
        <p:nvSpPr>
          <p:cNvPr id="22" name="Round Same Side Corner Rectangle 21">
            <a:extLst>
              <a:ext uri="{FF2B5EF4-FFF2-40B4-BE49-F238E27FC236}">
                <a16:creationId xmlns:a16="http://schemas.microsoft.com/office/drawing/2014/main" id="{24EF5048-5FA5-7833-CF0B-4225B4897BBE}"/>
              </a:ext>
            </a:extLst>
          </p:cNvPr>
          <p:cNvSpPr/>
          <p:nvPr/>
        </p:nvSpPr>
        <p:spPr>
          <a:xfrm rot="5400000">
            <a:off x="2518858" y="-1028483"/>
            <a:ext cx="2768349" cy="781869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3" name="Title 1">
            <a:extLst>
              <a:ext uri="{FF2B5EF4-FFF2-40B4-BE49-F238E27FC236}">
                <a16:creationId xmlns:a16="http://schemas.microsoft.com/office/drawing/2014/main" id="{D0A7985C-55D5-89B5-608E-F04E01A31D0F}"/>
              </a:ext>
            </a:extLst>
          </p:cNvPr>
          <p:cNvSpPr>
            <a:spLocks noGrp="1"/>
          </p:cNvSpPr>
          <p:nvPr>
            <p:ph type="title"/>
          </p:nvPr>
        </p:nvSpPr>
        <p:spPr>
          <a:xfrm>
            <a:off x="600657" y="1555495"/>
            <a:ext cx="6095427" cy="1712119"/>
          </a:xfrm>
        </p:spPr>
        <p:txBody>
          <a:bodyPr/>
          <a:lstStyle>
            <a:lvl1pPr>
              <a:defRPr b="0">
                <a:solidFill>
                  <a:schemeClr val="tx2"/>
                </a:solidFill>
              </a:defRPr>
            </a:lvl1pPr>
          </a:lstStyle>
          <a:p>
            <a:r>
              <a:rPr lang="en-US"/>
              <a:t>Click to edit Master title style</a:t>
            </a:r>
          </a:p>
        </p:txBody>
      </p:sp>
      <p:sp>
        <p:nvSpPr>
          <p:cNvPr id="24" name="Text Placeholder 1">
            <a:extLst>
              <a:ext uri="{FF2B5EF4-FFF2-40B4-BE49-F238E27FC236}">
                <a16:creationId xmlns:a16="http://schemas.microsoft.com/office/drawing/2014/main" id="{91464050-2A57-4D69-BBA6-F49930C6FF50}"/>
              </a:ext>
            </a:extLst>
          </p:cNvPr>
          <p:cNvSpPr>
            <a:spLocks noGrp="1"/>
          </p:cNvSpPr>
          <p:nvPr>
            <p:ph type="body" sz="quarter" idx="11" hasCustomPrompt="1"/>
          </p:nvPr>
        </p:nvSpPr>
        <p:spPr>
          <a:xfrm>
            <a:off x="600657" y="3366152"/>
            <a:ext cx="6095427" cy="431526"/>
          </a:xfrm>
          <a:prstGeom prst="rect">
            <a:avLst/>
          </a:prstGeom>
        </p:spPr>
        <p:txBody>
          <a:bodyPr lIns="0" tIns="0" rIns="0" bIns="0" anchor="ctr" anchorCtr="0"/>
          <a:lstStyle>
            <a:lvl1pPr marL="0" indent="0" algn="l">
              <a:lnSpc>
                <a:spcPct val="90000"/>
              </a:lnSpc>
              <a:spcBef>
                <a:spcPts val="0"/>
              </a:spcBef>
              <a:buFontTx/>
              <a:buNone/>
              <a:defRPr sz="1999" b="0" cap="none" baseline="0">
                <a:solidFill>
                  <a:schemeClr val="tx2"/>
                </a:solidFill>
                <a:latin typeface="+mn-lt"/>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26" name="Text Placeholder2">
            <a:extLst>
              <a:ext uri="{FF2B5EF4-FFF2-40B4-BE49-F238E27FC236}">
                <a16:creationId xmlns:a16="http://schemas.microsoft.com/office/drawing/2014/main" id="{6066817E-493C-BBC7-293C-1DA9FB975897}"/>
              </a:ext>
            </a:extLst>
          </p:cNvPr>
          <p:cNvSpPr>
            <a:spLocks noGrp="1"/>
          </p:cNvSpPr>
          <p:nvPr>
            <p:ph type="body" sz="quarter" idx="15" hasCustomPrompt="1"/>
          </p:nvPr>
        </p:nvSpPr>
        <p:spPr>
          <a:xfrm>
            <a:off x="600657" y="3896219"/>
            <a:ext cx="6095427" cy="276223"/>
          </a:xfrm>
          <a:prstGeom prst="rect">
            <a:avLst/>
          </a:prstGeom>
        </p:spPr>
        <p:txBody>
          <a:bodyPr lIns="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kern="0" cap="none" baseline="0" dirty="0" smtClean="0">
                <a:solidFill>
                  <a:schemeClr val="tx2"/>
                </a:solidFill>
                <a:latin typeface="+mn-lt"/>
                <a:ea typeface="+mn-ea"/>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1521930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3_BVTitle_Breezy">
    <p:spTree>
      <p:nvGrpSpPr>
        <p:cNvPr id="1" name=""/>
        <p:cNvGrpSpPr/>
        <p:nvPr/>
      </p:nvGrpSpPr>
      <p:grpSpPr>
        <a:xfrm>
          <a:off x="0" y="0"/>
          <a:ext cx="0" cy="0"/>
          <a:chOff x="0" y="0"/>
          <a:chExt cx="0" cy="0"/>
        </a:xfrm>
      </p:grpSpPr>
      <p:pic>
        <p:nvPicPr>
          <p:cNvPr id="5" name="Picture 4" descr="A picture containing light, traffic, outdoor, green&#10;&#10;Description automatically generated">
            <a:extLst>
              <a:ext uri="{FF2B5EF4-FFF2-40B4-BE49-F238E27FC236}">
                <a16:creationId xmlns:a16="http://schemas.microsoft.com/office/drawing/2014/main" id="{E511205F-6CC7-A63B-D651-E2FD86C519D9}"/>
              </a:ext>
            </a:extLst>
          </p:cNvPr>
          <p:cNvPicPr>
            <a:picLocks noChangeAspect="1"/>
          </p:cNvPicPr>
          <p:nvPr/>
        </p:nvPicPr>
        <p:blipFill rotWithShape="1">
          <a:blip r:embed="rId2">
            <a:extLst>
              <a:ext uri="{28A0092B-C50C-407E-A947-70E740481C1C}">
                <a14:useLocalDpi xmlns:a14="http://schemas.microsoft.com/office/drawing/2010/main" val="0"/>
              </a:ext>
            </a:extLst>
          </a:blip>
          <a:srcRect t="8499" b="7035"/>
          <a:stretch/>
        </p:blipFill>
        <p:spPr>
          <a:xfrm flipH="1">
            <a:off x="-2" y="0"/>
            <a:ext cx="12192002" cy="6858000"/>
          </a:xfrm>
          <a:prstGeom prst="rect">
            <a:avLst/>
          </a:prstGeom>
        </p:spPr>
      </p:pic>
      <p:grpSp>
        <p:nvGrpSpPr>
          <p:cNvPr id="2" name="Group 1">
            <a:extLst>
              <a:ext uri="{FF2B5EF4-FFF2-40B4-BE49-F238E27FC236}">
                <a16:creationId xmlns:a16="http://schemas.microsoft.com/office/drawing/2014/main" id="{9898A5E0-A0ED-4EA2-C439-35B917DFFA6A}"/>
              </a:ext>
            </a:extLst>
          </p:cNvPr>
          <p:cNvGrpSpPr/>
          <p:nvPr/>
        </p:nvGrpSpPr>
        <p:grpSpPr>
          <a:xfrm>
            <a:off x="-2" y="0"/>
            <a:ext cx="12192000" cy="6858000"/>
            <a:chOff x="0" y="6961"/>
            <a:chExt cx="12192000" cy="6844078"/>
          </a:xfrm>
        </p:grpSpPr>
        <p:sp>
          <p:nvSpPr>
            <p:cNvPr id="3" name="Rectangle 2">
              <a:extLst>
                <a:ext uri="{FF2B5EF4-FFF2-40B4-BE49-F238E27FC236}">
                  <a16:creationId xmlns:a16="http://schemas.microsoft.com/office/drawing/2014/main" id="{D73242B1-7733-0898-50A2-7047A9231523}"/>
                </a:ext>
              </a:extLst>
            </p:cNvPr>
            <p:cNvSpPr/>
            <p:nvPr/>
          </p:nvSpPr>
          <p:spPr>
            <a:xfrm rot="10800000">
              <a:off x="0" y="6961"/>
              <a:ext cx="12192000" cy="1200150"/>
            </a:xfrm>
            <a:prstGeom prst="rect">
              <a:avLst/>
            </a:prstGeom>
            <a:gradFill>
              <a:gsLst>
                <a:gs pos="8000">
                  <a:schemeClr val="accent1">
                    <a:lumMod val="0"/>
                    <a:lumOff val="100000"/>
                    <a:alpha val="0"/>
                  </a:schemeClr>
                </a:gs>
                <a:gs pos="92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4" name="Rectangle 3">
              <a:extLst>
                <a:ext uri="{FF2B5EF4-FFF2-40B4-BE49-F238E27FC236}">
                  <a16:creationId xmlns:a16="http://schemas.microsoft.com/office/drawing/2014/main" id="{61C67B08-99DD-2759-5231-D0E0BBFAD261}"/>
                </a:ext>
              </a:extLst>
            </p:cNvPr>
            <p:cNvSpPr/>
            <p:nvPr/>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21" name="Picture 20">
            <a:extLst>
              <a:ext uri="{FF2B5EF4-FFF2-40B4-BE49-F238E27FC236}">
                <a16:creationId xmlns:a16="http://schemas.microsoft.com/office/drawing/2014/main" id="{9A6DA09E-FC11-954B-9994-ECF7126CCE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354" y="3950"/>
            <a:ext cx="12203264" cy="6845324"/>
          </a:xfrm>
          <a:prstGeom prst="rect">
            <a:avLst/>
          </a:prstGeom>
        </p:spPr>
      </p:pic>
      <p:sp>
        <p:nvSpPr>
          <p:cNvPr id="22" name="Round Same Side Corner Rectangle 21">
            <a:extLst>
              <a:ext uri="{FF2B5EF4-FFF2-40B4-BE49-F238E27FC236}">
                <a16:creationId xmlns:a16="http://schemas.microsoft.com/office/drawing/2014/main" id="{24EF5048-5FA5-7833-CF0B-4225B4897BBE}"/>
              </a:ext>
            </a:extLst>
          </p:cNvPr>
          <p:cNvSpPr/>
          <p:nvPr/>
        </p:nvSpPr>
        <p:spPr>
          <a:xfrm rot="5400000">
            <a:off x="2516010" y="-1028483"/>
            <a:ext cx="2768349" cy="781869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3" name="Title 1">
            <a:extLst>
              <a:ext uri="{FF2B5EF4-FFF2-40B4-BE49-F238E27FC236}">
                <a16:creationId xmlns:a16="http://schemas.microsoft.com/office/drawing/2014/main" id="{D0A7985C-55D5-89B5-608E-F04E01A31D0F}"/>
              </a:ext>
            </a:extLst>
          </p:cNvPr>
          <p:cNvSpPr>
            <a:spLocks noGrp="1"/>
          </p:cNvSpPr>
          <p:nvPr>
            <p:ph type="title"/>
          </p:nvPr>
        </p:nvSpPr>
        <p:spPr>
          <a:xfrm>
            <a:off x="600657" y="1555495"/>
            <a:ext cx="6095427" cy="1712119"/>
          </a:xfrm>
        </p:spPr>
        <p:txBody>
          <a:bodyPr/>
          <a:lstStyle>
            <a:lvl1pPr>
              <a:defRPr b="0">
                <a:solidFill>
                  <a:schemeClr val="tx2"/>
                </a:solidFill>
              </a:defRPr>
            </a:lvl1pPr>
          </a:lstStyle>
          <a:p>
            <a:r>
              <a:rPr lang="en-US"/>
              <a:t>Click to edit Master title style</a:t>
            </a:r>
          </a:p>
        </p:txBody>
      </p:sp>
      <p:sp>
        <p:nvSpPr>
          <p:cNvPr id="24" name="Text Placeholder 1">
            <a:extLst>
              <a:ext uri="{FF2B5EF4-FFF2-40B4-BE49-F238E27FC236}">
                <a16:creationId xmlns:a16="http://schemas.microsoft.com/office/drawing/2014/main" id="{91464050-2A57-4D69-BBA6-F49930C6FF50}"/>
              </a:ext>
            </a:extLst>
          </p:cNvPr>
          <p:cNvSpPr>
            <a:spLocks noGrp="1"/>
          </p:cNvSpPr>
          <p:nvPr>
            <p:ph type="body" sz="quarter" idx="11" hasCustomPrompt="1"/>
          </p:nvPr>
        </p:nvSpPr>
        <p:spPr>
          <a:xfrm>
            <a:off x="600657" y="3366152"/>
            <a:ext cx="6095427" cy="431526"/>
          </a:xfrm>
          <a:prstGeom prst="rect">
            <a:avLst/>
          </a:prstGeom>
        </p:spPr>
        <p:txBody>
          <a:bodyPr lIns="0" tIns="0" rIns="0" bIns="0" anchor="ctr" anchorCtr="0"/>
          <a:lstStyle>
            <a:lvl1pPr marL="0" indent="0" algn="l">
              <a:lnSpc>
                <a:spcPct val="90000"/>
              </a:lnSpc>
              <a:spcBef>
                <a:spcPts val="0"/>
              </a:spcBef>
              <a:buFontTx/>
              <a:buNone/>
              <a:defRPr sz="1999" b="0" cap="none" baseline="0">
                <a:solidFill>
                  <a:schemeClr val="tx2"/>
                </a:solidFill>
                <a:latin typeface="+mn-lt"/>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26" name="Text Placeholder2">
            <a:extLst>
              <a:ext uri="{FF2B5EF4-FFF2-40B4-BE49-F238E27FC236}">
                <a16:creationId xmlns:a16="http://schemas.microsoft.com/office/drawing/2014/main" id="{6066817E-493C-BBC7-293C-1DA9FB975897}"/>
              </a:ext>
            </a:extLst>
          </p:cNvPr>
          <p:cNvSpPr>
            <a:spLocks noGrp="1"/>
          </p:cNvSpPr>
          <p:nvPr>
            <p:ph type="body" sz="quarter" idx="15" hasCustomPrompt="1"/>
          </p:nvPr>
        </p:nvSpPr>
        <p:spPr>
          <a:xfrm>
            <a:off x="600657" y="3896219"/>
            <a:ext cx="6095427" cy="276223"/>
          </a:xfrm>
          <a:prstGeom prst="rect">
            <a:avLst/>
          </a:prstGeom>
        </p:spPr>
        <p:txBody>
          <a:bodyPr lIns="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kern="0" cap="none" baseline="0" dirty="0" smtClean="0">
                <a:solidFill>
                  <a:schemeClr val="tx2"/>
                </a:solidFill>
                <a:latin typeface="+mn-lt"/>
                <a:ea typeface="+mn-ea"/>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1661639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3_BVTitle_TowerPower">
    <p:spTree>
      <p:nvGrpSpPr>
        <p:cNvPr id="1" name=""/>
        <p:cNvGrpSpPr/>
        <p:nvPr/>
      </p:nvGrpSpPr>
      <p:grpSpPr>
        <a:xfrm>
          <a:off x="0" y="0"/>
          <a:ext cx="0" cy="0"/>
          <a:chOff x="0" y="0"/>
          <a:chExt cx="0" cy="0"/>
        </a:xfrm>
      </p:grpSpPr>
      <p:pic>
        <p:nvPicPr>
          <p:cNvPr id="8" name="Picture 7" descr="A picture containing pylon, outdoor object, tower&#10;&#10;Description automatically generated">
            <a:extLst>
              <a:ext uri="{FF2B5EF4-FFF2-40B4-BE49-F238E27FC236}">
                <a16:creationId xmlns:a16="http://schemas.microsoft.com/office/drawing/2014/main" id="{ACED47ED-9221-86A8-46FF-732A14E8E7E5}"/>
              </a:ext>
            </a:extLst>
          </p:cNvPr>
          <p:cNvPicPr>
            <a:picLocks noChangeAspect="1"/>
          </p:cNvPicPr>
          <p:nvPr/>
        </p:nvPicPr>
        <p:blipFill rotWithShape="1">
          <a:blip r:embed="rId2">
            <a:extLst>
              <a:ext uri="{28A0092B-C50C-407E-A947-70E740481C1C}">
                <a14:useLocalDpi xmlns:a14="http://schemas.microsoft.com/office/drawing/2010/main" val="0"/>
              </a:ext>
            </a:extLst>
          </a:blip>
          <a:srcRect r="5427" b="5944"/>
          <a:stretch/>
        </p:blipFill>
        <p:spPr>
          <a:xfrm>
            <a:off x="1" y="2"/>
            <a:ext cx="12192000" cy="6858001"/>
          </a:xfrm>
          <a:prstGeom prst="rect">
            <a:avLst/>
          </a:prstGeom>
        </p:spPr>
      </p:pic>
      <p:grpSp>
        <p:nvGrpSpPr>
          <p:cNvPr id="20" name="Group 19">
            <a:extLst>
              <a:ext uri="{FF2B5EF4-FFF2-40B4-BE49-F238E27FC236}">
                <a16:creationId xmlns:a16="http://schemas.microsoft.com/office/drawing/2014/main" id="{E9CBA352-05B1-9B02-C177-13A402CDA2BD}"/>
              </a:ext>
            </a:extLst>
          </p:cNvPr>
          <p:cNvGrpSpPr/>
          <p:nvPr/>
        </p:nvGrpSpPr>
        <p:grpSpPr>
          <a:xfrm>
            <a:off x="1" y="0"/>
            <a:ext cx="12192000" cy="6858000"/>
            <a:chOff x="26403" y="13922"/>
            <a:chExt cx="12192000" cy="6844078"/>
          </a:xfrm>
        </p:grpSpPr>
        <p:sp>
          <p:nvSpPr>
            <p:cNvPr id="17" name="Rectangle 16">
              <a:extLst>
                <a:ext uri="{FF2B5EF4-FFF2-40B4-BE49-F238E27FC236}">
                  <a16:creationId xmlns:a16="http://schemas.microsoft.com/office/drawing/2014/main" id="{273E1ED4-19C0-E6B2-2E54-8547F784F1A4}"/>
                </a:ext>
              </a:extLst>
            </p:cNvPr>
            <p:cNvSpPr/>
            <p:nvPr/>
          </p:nvSpPr>
          <p:spPr>
            <a:xfrm rot="10800000">
              <a:off x="26403" y="13922"/>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8" name="Rectangle 17">
              <a:extLst>
                <a:ext uri="{FF2B5EF4-FFF2-40B4-BE49-F238E27FC236}">
                  <a16:creationId xmlns:a16="http://schemas.microsoft.com/office/drawing/2014/main" id="{B4AB7B2C-5905-2C67-A36B-E979C776375E}"/>
                </a:ext>
              </a:extLst>
            </p:cNvPr>
            <p:cNvSpPr/>
            <p:nvPr/>
          </p:nvSpPr>
          <p:spPr>
            <a:xfrm>
              <a:off x="26403" y="5657850"/>
              <a:ext cx="12192000" cy="1200150"/>
            </a:xfrm>
            <a:prstGeom prst="rect">
              <a:avLst/>
            </a:prstGeom>
            <a:gradFill>
              <a:gsLst>
                <a:gs pos="6000">
                  <a:schemeClr val="accent1">
                    <a:lumMod val="0"/>
                    <a:lumOff val="100000"/>
                    <a:alpha val="0"/>
                  </a:schemeClr>
                </a:gs>
                <a:gs pos="89000">
                  <a:schemeClr val="tx2">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6" name="Picture 5">
            <a:extLst>
              <a:ext uri="{FF2B5EF4-FFF2-40B4-BE49-F238E27FC236}">
                <a16:creationId xmlns:a16="http://schemas.microsoft.com/office/drawing/2014/main" id="{BEC3B484-67D1-6FD0-125B-00D1C34584C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237" y="10912"/>
            <a:ext cx="12182764" cy="6845324"/>
          </a:xfrm>
          <a:prstGeom prst="rect">
            <a:avLst/>
          </a:prstGeom>
        </p:spPr>
      </p:pic>
      <p:sp>
        <p:nvSpPr>
          <p:cNvPr id="22" name="Round Same Side Corner Rectangle 21">
            <a:extLst>
              <a:ext uri="{FF2B5EF4-FFF2-40B4-BE49-F238E27FC236}">
                <a16:creationId xmlns:a16="http://schemas.microsoft.com/office/drawing/2014/main" id="{24EF5048-5FA5-7833-CF0B-4225B4897BBE}"/>
              </a:ext>
            </a:extLst>
          </p:cNvPr>
          <p:cNvSpPr/>
          <p:nvPr/>
        </p:nvSpPr>
        <p:spPr>
          <a:xfrm rot="5400000">
            <a:off x="2525175" y="-1028483"/>
            <a:ext cx="2768349" cy="781869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3" name="Title 1">
            <a:extLst>
              <a:ext uri="{FF2B5EF4-FFF2-40B4-BE49-F238E27FC236}">
                <a16:creationId xmlns:a16="http://schemas.microsoft.com/office/drawing/2014/main" id="{D0A7985C-55D5-89B5-608E-F04E01A31D0F}"/>
              </a:ext>
            </a:extLst>
          </p:cNvPr>
          <p:cNvSpPr>
            <a:spLocks noGrp="1"/>
          </p:cNvSpPr>
          <p:nvPr>
            <p:ph type="title"/>
          </p:nvPr>
        </p:nvSpPr>
        <p:spPr>
          <a:xfrm>
            <a:off x="600657" y="1555495"/>
            <a:ext cx="6095427" cy="1712119"/>
          </a:xfrm>
        </p:spPr>
        <p:txBody>
          <a:bodyPr/>
          <a:lstStyle>
            <a:lvl1pPr>
              <a:defRPr b="0">
                <a:solidFill>
                  <a:schemeClr val="tx2"/>
                </a:solidFill>
              </a:defRPr>
            </a:lvl1pPr>
          </a:lstStyle>
          <a:p>
            <a:r>
              <a:rPr lang="en-US"/>
              <a:t>Click to edit Master title style</a:t>
            </a:r>
          </a:p>
        </p:txBody>
      </p:sp>
      <p:sp>
        <p:nvSpPr>
          <p:cNvPr id="24" name="Text Placeholder 1">
            <a:extLst>
              <a:ext uri="{FF2B5EF4-FFF2-40B4-BE49-F238E27FC236}">
                <a16:creationId xmlns:a16="http://schemas.microsoft.com/office/drawing/2014/main" id="{91464050-2A57-4D69-BBA6-F49930C6FF50}"/>
              </a:ext>
            </a:extLst>
          </p:cNvPr>
          <p:cNvSpPr>
            <a:spLocks noGrp="1"/>
          </p:cNvSpPr>
          <p:nvPr>
            <p:ph type="body" sz="quarter" idx="11" hasCustomPrompt="1"/>
          </p:nvPr>
        </p:nvSpPr>
        <p:spPr>
          <a:xfrm>
            <a:off x="600657" y="3366152"/>
            <a:ext cx="6095427" cy="431526"/>
          </a:xfrm>
          <a:prstGeom prst="rect">
            <a:avLst/>
          </a:prstGeom>
        </p:spPr>
        <p:txBody>
          <a:bodyPr lIns="0" tIns="0" rIns="0" bIns="0" anchor="ctr" anchorCtr="0"/>
          <a:lstStyle>
            <a:lvl1pPr marL="0" indent="0" algn="l">
              <a:lnSpc>
                <a:spcPct val="90000"/>
              </a:lnSpc>
              <a:spcBef>
                <a:spcPts val="0"/>
              </a:spcBef>
              <a:buFontTx/>
              <a:buNone/>
              <a:defRPr sz="1999" b="0" cap="none" baseline="0">
                <a:solidFill>
                  <a:schemeClr val="tx2"/>
                </a:solidFill>
                <a:latin typeface="+mn-lt"/>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26" name="Text Placeholder2">
            <a:extLst>
              <a:ext uri="{FF2B5EF4-FFF2-40B4-BE49-F238E27FC236}">
                <a16:creationId xmlns:a16="http://schemas.microsoft.com/office/drawing/2014/main" id="{6066817E-493C-BBC7-293C-1DA9FB975897}"/>
              </a:ext>
            </a:extLst>
          </p:cNvPr>
          <p:cNvSpPr>
            <a:spLocks noGrp="1"/>
          </p:cNvSpPr>
          <p:nvPr>
            <p:ph type="body" sz="quarter" idx="15" hasCustomPrompt="1"/>
          </p:nvPr>
        </p:nvSpPr>
        <p:spPr>
          <a:xfrm>
            <a:off x="600657" y="3896219"/>
            <a:ext cx="6095427" cy="276223"/>
          </a:xfrm>
          <a:prstGeom prst="rect">
            <a:avLst/>
          </a:prstGeom>
        </p:spPr>
        <p:txBody>
          <a:bodyPr lIns="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kern="0" cap="none" baseline="0" dirty="0" smtClean="0">
                <a:solidFill>
                  <a:schemeClr val="tx2"/>
                </a:solidFill>
                <a:latin typeface="+mn-lt"/>
                <a:ea typeface="+mn-ea"/>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3967919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3_BVTitle_Charged1">
    <p:spTree>
      <p:nvGrpSpPr>
        <p:cNvPr id="1" name=""/>
        <p:cNvGrpSpPr/>
        <p:nvPr/>
      </p:nvGrpSpPr>
      <p:grpSpPr>
        <a:xfrm>
          <a:off x="0" y="0"/>
          <a:ext cx="0" cy="0"/>
          <a:chOff x="0" y="0"/>
          <a:chExt cx="0" cy="0"/>
        </a:xfrm>
      </p:grpSpPr>
      <p:pic>
        <p:nvPicPr>
          <p:cNvPr id="4" name="Picture 3" descr="A bridge over a river&#10;&#10;Description automatically generated with low confidence">
            <a:extLst>
              <a:ext uri="{FF2B5EF4-FFF2-40B4-BE49-F238E27FC236}">
                <a16:creationId xmlns:a16="http://schemas.microsoft.com/office/drawing/2014/main" id="{F486B4A2-E16A-BDAD-B29A-902EE2AEF60B}"/>
              </a:ext>
            </a:extLst>
          </p:cNvPr>
          <p:cNvPicPr>
            <a:picLocks noChangeAspect="1"/>
          </p:cNvPicPr>
          <p:nvPr/>
        </p:nvPicPr>
        <p:blipFill rotWithShape="1">
          <a:blip r:embed="rId2">
            <a:extLst>
              <a:ext uri="{28A0092B-C50C-407E-A947-70E740481C1C}">
                <a14:useLocalDpi xmlns:a14="http://schemas.microsoft.com/office/drawing/2010/main" val="0"/>
              </a:ext>
            </a:extLst>
          </a:blip>
          <a:srcRect l="12918"/>
          <a:stretch/>
        </p:blipFill>
        <p:spPr>
          <a:xfrm>
            <a:off x="1" y="0"/>
            <a:ext cx="12192000" cy="6858000"/>
          </a:xfrm>
          <a:prstGeom prst="rect">
            <a:avLst/>
          </a:prstGeom>
        </p:spPr>
      </p:pic>
      <p:grpSp>
        <p:nvGrpSpPr>
          <p:cNvPr id="2" name="Group 1">
            <a:extLst>
              <a:ext uri="{FF2B5EF4-FFF2-40B4-BE49-F238E27FC236}">
                <a16:creationId xmlns:a16="http://schemas.microsoft.com/office/drawing/2014/main" id="{C7E999FF-AFA9-518E-FC46-870F5AD04BC0}"/>
              </a:ext>
            </a:extLst>
          </p:cNvPr>
          <p:cNvGrpSpPr/>
          <p:nvPr/>
        </p:nvGrpSpPr>
        <p:grpSpPr>
          <a:xfrm>
            <a:off x="1" y="0"/>
            <a:ext cx="12192000" cy="6858000"/>
            <a:chOff x="0" y="6961"/>
            <a:chExt cx="12192000" cy="6844078"/>
          </a:xfrm>
        </p:grpSpPr>
        <p:sp>
          <p:nvSpPr>
            <p:cNvPr id="3" name="Rectangle 2">
              <a:extLst>
                <a:ext uri="{FF2B5EF4-FFF2-40B4-BE49-F238E27FC236}">
                  <a16:creationId xmlns:a16="http://schemas.microsoft.com/office/drawing/2014/main" id="{6622965F-9F67-2A6D-2D6B-E18654787FEE}"/>
                </a:ext>
              </a:extLst>
            </p:cNvPr>
            <p:cNvSpPr/>
            <p:nvPr/>
          </p:nvSpPr>
          <p:spPr>
            <a:xfrm rot="10800000">
              <a:off x="0" y="6961"/>
              <a:ext cx="12192000" cy="1200150"/>
            </a:xfrm>
            <a:prstGeom prst="rect">
              <a:avLst/>
            </a:prstGeom>
            <a:gradFill>
              <a:gsLst>
                <a:gs pos="8000">
                  <a:schemeClr val="accent1">
                    <a:lumMod val="0"/>
                    <a:lumOff val="100000"/>
                    <a:alpha val="0"/>
                  </a:schemeClr>
                </a:gs>
                <a:gs pos="92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5" name="Rectangle 4">
              <a:extLst>
                <a:ext uri="{FF2B5EF4-FFF2-40B4-BE49-F238E27FC236}">
                  <a16:creationId xmlns:a16="http://schemas.microsoft.com/office/drawing/2014/main" id="{E7B7F618-46B9-C592-758A-02AEEBD16D76}"/>
                </a:ext>
              </a:extLst>
            </p:cNvPr>
            <p:cNvSpPr/>
            <p:nvPr/>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21" name="Picture 20">
            <a:extLst>
              <a:ext uri="{FF2B5EF4-FFF2-40B4-BE49-F238E27FC236}">
                <a16:creationId xmlns:a16="http://schemas.microsoft.com/office/drawing/2014/main" id="{9A6DA09E-FC11-954B-9994-ECF7126CCE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296" y="8088"/>
            <a:ext cx="12215532" cy="6845324"/>
          </a:xfrm>
          <a:prstGeom prst="rect">
            <a:avLst/>
          </a:prstGeom>
        </p:spPr>
      </p:pic>
      <p:sp>
        <p:nvSpPr>
          <p:cNvPr id="15" name="Round Same Side Corner Rectangle 14">
            <a:extLst>
              <a:ext uri="{FF2B5EF4-FFF2-40B4-BE49-F238E27FC236}">
                <a16:creationId xmlns:a16="http://schemas.microsoft.com/office/drawing/2014/main" id="{58C7BBD1-4AA7-62A8-9F44-67259913D90B}"/>
              </a:ext>
            </a:extLst>
          </p:cNvPr>
          <p:cNvSpPr/>
          <p:nvPr/>
        </p:nvSpPr>
        <p:spPr>
          <a:xfrm rot="5400000">
            <a:off x="2515940" y="-1023865"/>
            <a:ext cx="2768349" cy="781869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6" name="Title 1">
            <a:extLst>
              <a:ext uri="{FF2B5EF4-FFF2-40B4-BE49-F238E27FC236}">
                <a16:creationId xmlns:a16="http://schemas.microsoft.com/office/drawing/2014/main" id="{4EA265EB-A9A7-A98F-C875-EC51C3E77B63}"/>
              </a:ext>
            </a:extLst>
          </p:cNvPr>
          <p:cNvSpPr>
            <a:spLocks noGrp="1"/>
          </p:cNvSpPr>
          <p:nvPr>
            <p:ph type="title"/>
          </p:nvPr>
        </p:nvSpPr>
        <p:spPr>
          <a:xfrm>
            <a:off x="600657" y="1555495"/>
            <a:ext cx="6095427" cy="1712119"/>
          </a:xfrm>
        </p:spPr>
        <p:txBody>
          <a:bodyPr/>
          <a:lstStyle>
            <a:lvl1pPr>
              <a:defRPr b="0">
                <a:solidFill>
                  <a:schemeClr val="tx2"/>
                </a:solidFill>
              </a:defRPr>
            </a:lvl1pPr>
          </a:lstStyle>
          <a:p>
            <a:r>
              <a:rPr lang="en-US"/>
              <a:t>Click to edit Master title style</a:t>
            </a:r>
          </a:p>
        </p:txBody>
      </p:sp>
      <p:sp>
        <p:nvSpPr>
          <p:cNvPr id="22" name="Text Placeholder 1">
            <a:extLst>
              <a:ext uri="{FF2B5EF4-FFF2-40B4-BE49-F238E27FC236}">
                <a16:creationId xmlns:a16="http://schemas.microsoft.com/office/drawing/2014/main" id="{89465A99-D63C-BA70-E3F8-D33C38F14B72}"/>
              </a:ext>
            </a:extLst>
          </p:cNvPr>
          <p:cNvSpPr>
            <a:spLocks noGrp="1"/>
          </p:cNvSpPr>
          <p:nvPr>
            <p:ph type="body" sz="quarter" idx="11" hasCustomPrompt="1"/>
          </p:nvPr>
        </p:nvSpPr>
        <p:spPr>
          <a:xfrm>
            <a:off x="600657" y="3366152"/>
            <a:ext cx="6095427" cy="431526"/>
          </a:xfrm>
          <a:prstGeom prst="rect">
            <a:avLst/>
          </a:prstGeom>
        </p:spPr>
        <p:txBody>
          <a:bodyPr lIns="0" tIns="0" rIns="0" bIns="0" anchor="ctr" anchorCtr="0"/>
          <a:lstStyle>
            <a:lvl1pPr marL="0" indent="0" algn="l">
              <a:lnSpc>
                <a:spcPct val="90000"/>
              </a:lnSpc>
              <a:spcBef>
                <a:spcPts val="0"/>
              </a:spcBef>
              <a:buFontTx/>
              <a:buNone/>
              <a:defRPr sz="1999" b="0" cap="none" baseline="0">
                <a:solidFill>
                  <a:schemeClr val="tx2"/>
                </a:solidFill>
                <a:latin typeface="+mn-lt"/>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23" name="Text Placeholder2">
            <a:extLst>
              <a:ext uri="{FF2B5EF4-FFF2-40B4-BE49-F238E27FC236}">
                <a16:creationId xmlns:a16="http://schemas.microsoft.com/office/drawing/2014/main" id="{92369901-0FBD-A4C0-66FB-DF5B56CE423C}"/>
              </a:ext>
            </a:extLst>
          </p:cNvPr>
          <p:cNvSpPr>
            <a:spLocks noGrp="1"/>
          </p:cNvSpPr>
          <p:nvPr>
            <p:ph type="body" sz="quarter" idx="15" hasCustomPrompt="1"/>
          </p:nvPr>
        </p:nvSpPr>
        <p:spPr>
          <a:xfrm>
            <a:off x="600657" y="3896219"/>
            <a:ext cx="6095427" cy="276223"/>
          </a:xfrm>
          <a:prstGeom prst="rect">
            <a:avLst/>
          </a:prstGeom>
        </p:spPr>
        <p:txBody>
          <a:bodyPr lIns="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kern="0" cap="none" baseline="0" dirty="0" smtClean="0">
                <a:solidFill>
                  <a:schemeClr val="tx2"/>
                </a:solidFill>
                <a:latin typeface="+mn-lt"/>
                <a:ea typeface="+mn-ea"/>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3520709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3_BVTitle_Charged2">
    <p:spTree>
      <p:nvGrpSpPr>
        <p:cNvPr id="1" name=""/>
        <p:cNvGrpSpPr/>
        <p:nvPr/>
      </p:nvGrpSpPr>
      <p:grpSpPr>
        <a:xfrm>
          <a:off x="0" y="0"/>
          <a:ext cx="0" cy="0"/>
          <a:chOff x="0" y="0"/>
          <a:chExt cx="0" cy="0"/>
        </a:xfrm>
      </p:grpSpPr>
      <p:pic>
        <p:nvPicPr>
          <p:cNvPr id="4" name="Picture 3" descr="A row of wind turbines&#10;&#10;Description automatically generated with low confidence">
            <a:extLst>
              <a:ext uri="{FF2B5EF4-FFF2-40B4-BE49-F238E27FC236}">
                <a16:creationId xmlns:a16="http://schemas.microsoft.com/office/drawing/2014/main" id="{18A5A85A-A1DE-1415-9D20-0DF375A1D6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120"/>
          <a:stretch/>
        </p:blipFill>
        <p:spPr>
          <a:xfrm>
            <a:off x="1" y="-1"/>
            <a:ext cx="12192000" cy="6851039"/>
          </a:xfrm>
          <a:prstGeom prst="rect">
            <a:avLst/>
          </a:prstGeom>
        </p:spPr>
      </p:pic>
      <p:grpSp>
        <p:nvGrpSpPr>
          <p:cNvPr id="2" name="Group 1">
            <a:extLst>
              <a:ext uri="{FF2B5EF4-FFF2-40B4-BE49-F238E27FC236}">
                <a16:creationId xmlns:a16="http://schemas.microsoft.com/office/drawing/2014/main" id="{2DADEC60-EF1C-FCE5-DC81-9C11675876BE}"/>
              </a:ext>
            </a:extLst>
          </p:cNvPr>
          <p:cNvGrpSpPr/>
          <p:nvPr/>
        </p:nvGrpSpPr>
        <p:grpSpPr>
          <a:xfrm>
            <a:off x="1" y="6962"/>
            <a:ext cx="12192000" cy="6844078"/>
            <a:chOff x="0" y="6961"/>
            <a:chExt cx="12192000" cy="6844078"/>
          </a:xfrm>
        </p:grpSpPr>
        <p:sp>
          <p:nvSpPr>
            <p:cNvPr id="17" name="Rectangle 16">
              <a:extLst>
                <a:ext uri="{FF2B5EF4-FFF2-40B4-BE49-F238E27FC236}">
                  <a16:creationId xmlns:a16="http://schemas.microsoft.com/office/drawing/2014/main" id="{273E1ED4-19C0-E6B2-2E54-8547F784F1A4}"/>
                </a:ext>
              </a:extLst>
            </p:cNvPr>
            <p:cNvSpPr/>
            <p:nvPr/>
          </p:nvSpPr>
          <p:spPr>
            <a:xfrm rot="10800000">
              <a:off x="0" y="6961"/>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8" name="Rectangle 17">
              <a:extLst>
                <a:ext uri="{FF2B5EF4-FFF2-40B4-BE49-F238E27FC236}">
                  <a16:creationId xmlns:a16="http://schemas.microsoft.com/office/drawing/2014/main" id="{B4AB7B2C-5905-2C67-A36B-E979C776375E}"/>
                </a:ext>
              </a:extLst>
            </p:cNvPr>
            <p:cNvSpPr/>
            <p:nvPr/>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21" name="Picture 20">
            <a:extLst>
              <a:ext uri="{FF2B5EF4-FFF2-40B4-BE49-F238E27FC236}">
                <a16:creationId xmlns:a16="http://schemas.microsoft.com/office/drawing/2014/main" id="{9A6DA09E-FC11-954B-9994-ECF7126CCE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47" y="7110"/>
            <a:ext cx="12158196" cy="6845324"/>
          </a:xfrm>
          <a:prstGeom prst="rect">
            <a:avLst/>
          </a:prstGeom>
        </p:spPr>
      </p:pic>
      <p:sp>
        <p:nvSpPr>
          <p:cNvPr id="15" name="Round Same Side Corner Rectangle 14">
            <a:extLst>
              <a:ext uri="{FF2B5EF4-FFF2-40B4-BE49-F238E27FC236}">
                <a16:creationId xmlns:a16="http://schemas.microsoft.com/office/drawing/2014/main" id="{58C7BBD1-4AA7-62A8-9F44-67259913D90B}"/>
              </a:ext>
            </a:extLst>
          </p:cNvPr>
          <p:cNvSpPr/>
          <p:nvPr/>
        </p:nvSpPr>
        <p:spPr>
          <a:xfrm rot="5400000">
            <a:off x="2522930" y="-1028483"/>
            <a:ext cx="2768349" cy="781869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6" name="Title 1">
            <a:extLst>
              <a:ext uri="{FF2B5EF4-FFF2-40B4-BE49-F238E27FC236}">
                <a16:creationId xmlns:a16="http://schemas.microsoft.com/office/drawing/2014/main" id="{4EA265EB-A9A7-A98F-C875-EC51C3E77B63}"/>
              </a:ext>
            </a:extLst>
          </p:cNvPr>
          <p:cNvSpPr>
            <a:spLocks noGrp="1"/>
          </p:cNvSpPr>
          <p:nvPr>
            <p:ph type="title"/>
          </p:nvPr>
        </p:nvSpPr>
        <p:spPr>
          <a:xfrm>
            <a:off x="600657" y="1555495"/>
            <a:ext cx="6095427" cy="1712119"/>
          </a:xfrm>
        </p:spPr>
        <p:txBody>
          <a:bodyPr/>
          <a:lstStyle>
            <a:lvl1pPr>
              <a:defRPr b="0">
                <a:solidFill>
                  <a:schemeClr val="tx2"/>
                </a:solidFill>
              </a:defRPr>
            </a:lvl1pPr>
          </a:lstStyle>
          <a:p>
            <a:r>
              <a:rPr lang="en-US"/>
              <a:t>Click to edit Master title style</a:t>
            </a:r>
          </a:p>
        </p:txBody>
      </p:sp>
      <p:sp>
        <p:nvSpPr>
          <p:cNvPr id="22" name="Text Placeholder 1">
            <a:extLst>
              <a:ext uri="{FF2B5EF4-FFF2-40B4-BE49-F238E27FC236}">
                <a16:creationId xmlns:a16="http://schemas.microsoft.com/office/drawing/2014/main" id="{89465A99-D63C-BA70-E3F8-D33C38F14B72}"/>
              </a:ext>
            </a:extLst>
          </p:cNvPr>
          <p:cNvSpPr>
            <a:spLocks noGrp="1"/>
          </p:cNvSpPr>
          <p:nvPr>
            <p:ph type="body" sz="quarter" idx="11" hasCustomPrompt="1"/>
          </p:nvPr>
        </p:nvSpPr>
        <p:spPr>
          <a:xfrm>
            <a:off x="600657" y="3366152"/>
            <a:ext cx="6095427" cy="431526"/>
          </a:xfrm>
          <a:prstGeom prst="rect">
            <a:avLst/>
          </a:prstGeom>
        </p:spPr>
        <p:txBody>
          <a:bodyPr lIns="0" tIns="0" rIns="0" bIns="0" anchor="ctr" anchorCtr="0"/>
          <a:lstStyle>
            <a:lvl1pPr marL="0" indent="0" algn="l">
              <a:lnSpc>
                <a:spcPct val="90000"/>
              </a:lnSpc>
              <a:spcBef>
                <a:spcPts val="0"/>
              </a:spcBef>
              <a:buFontTx/>
              <a:buNone/>
              <a:defRPr sz="1999" b="0" cap="none" baseline="0">
                <a:solidFill>
                  <a:schemeClr val="tx2"/>
                </a:solidFill>
                <a:latin typeface="+mn-lt"/>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23" name="Text Placeholder2">
            <a:extLst>
              <a:ext uri="{FF2B5EF4-FFF2-40B4-BE49-F238E27FC236}">
                <a16:creationId xmlns:a16="http://schemas.microsoft.com/office/drawing/2014/main" id="{92369901-0FBD-A4C0-66FB-DF5B56CE423C}"/>
              </a:ext>
            </a:extLst>
          </p:cNvPr>
          <p:cNvSpPr>
            <a:spLocks noGrp="1"/>
          </p:cNvSpPr>
          <p:nvPr>
            <p:ph type="body" sz="quarter" idx="15" hasCustomPrompt="1"/>
          </p:nvPr>
        </p:nvSpPr>
        <p:spPr>
          <a:xfrm>
            <a:off x="600657" y="3896219"/>
            <a:ext cx="6095427" cy="276223"/>
          </a:xfrm>
          <a:prstGeom prst="rect">
            <a:avLst/>
          </a:prstGeom>
        </p:spPr>
        <p:txBody>
          <a:bodyPr lIns="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kern="0" cap="none" baseline="0" dirty="0" smtClean="0">
                <a:solidFill>
                  <a:schemeClr val="tx2"/>
                </a:solidFill>
                <a:latin typeface="+mn-lt"/>
                <a:ea typeface="+mn-ea"/>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106801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3_BVTitle_Filtere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9187B4-D98A-8C1A-7969-41D6738E63B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609" b="7387"/>
          <a:stretch/>
        </p:blipFill>
        <p:spPr>
          <a:xfrm>
            <a:off x="1" y="3"/>
            <a:ext cx="12191999" cy="6857999"/>
          </a:xfrm>
          <a:prstGeom prst="rect">
            <a:avLst/>
          </a:prstGeom>
        </p:spPr>
      </p:pic>
      <p:grpSp>
        <p:nvGrpSpPr>
          <p:cNvPr id="6" name="Group 5">
            <a:extLst>
              <a:ext uri="{FF2B5EF4-FFF2-40B4-BE49-F238E27FC236}">
                <a16:creationId xmlns:a16="http://schemas.microsoft.com/office/drawing/2014/main" id="{093D231B-E389-F937-14D1-274336C21CF8}"/>
              </a:ext>
            </a:extLst>
          </p:cNvPr>
          <p:cNvGrpSpPr/>
          <p:nvPr/>
        </p:nvGrpSpPr>
        <p:grpSpPr>
          <a:xfrm>
            <a:off x="1" y="0"/>
            <a:ext cx="12192000" cy="6858000"/>
            <a:chOff x="0" y="6961"/>
            <a:chExt cx="12192000" cy="6844078"/>
          </a:xfrm>
        </p:grpSpPr>
        <p:sp>
          <p:nvSpPr>
            <p:cNvPr id="4" name="Rectangle 3">
              <a:extLst>
                <a:ext uri="{FF2B5EF4-FFF2-40B4-BE49-F238E27FC236}">
                  <a16:creationId xmlns:a16="http://schemas.microsoft.com/office/drawing/2014/main" id="{2F43A3A0-4A08-5210-7454-4F1BB7C25199}"/>
                </a:ext>
              </a:extLst>
            </p:cNvPr>
            <p:cNvSpPr/>
            <p:nvPr/>
          </p:nvSpPr>
          <p:spPr>
            <a:xfrm rot="10800000">
              <a:off x="0" y="6961"/>
              <a:ext cx="12192000" cy="1200150"/>
            </a:xfrm>
            <a:prstGeom prst="rect">
              <a:avLst/>
            </a:prstGeom>
            <a:gradFill>
              <a:gsLst>
                <a:gs pos="8000">
                  <a:schemeClr val="accent1">
                    <a:lumMod val="0"/>
                    <a:lumOff val="100000"/>
                    <a:alpha val="0"/>
                  </a:schemeClr>
                </a:gs>
                <a:gs pos="92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5" name="Rectangle 4">
              <a:extLst>
                <a:ext uri="{FF2B5EF4-FFF2-40B4-BE49-F238E27FC236}">
                  <a16:creationId xmlns:a16="http://schemas.microsoft.com/office/drawing/2014/main" id="{B8C1E8BC-E636-DA0E-AFC3-0F2525DEE4EE}"/>
                </a:ext>
              </a:extLst>
            </p:cNvPr>
            <p:cNvSpPr/>
            <p:nvPr/>
          </p:nvSpPr>
          <p:spPr>
            <a:xfrm>
              <a:off x="0" y="5650889"/>
              <a:ext cx="12192000" cy="1200150"/>
            </a:xfrm>
            <a:prstGeom prst="rect">
              <a:avLst/>
            </a:prstGeom>
            <a:gradFill>
              <a:gsLst>
                <a:gs pos="6000">
                  <a:schemeClr val="accent1">
                    <a:lumMod val="0"/>
                    <a:lumOff val="100000"/>
                    <a:alpha val="0"/>
                  </a:schemeClr>
                </a:gs>
                <a:gs pos="8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pic>
        <p:nvPicPr>
          <p:cNvPr id="21" name="Picture 20">
            <a:extLst>
              <a:ext uri="{FF2B5EF4-FFF2-40B4-BE49-F238E27FC236}">
                <a16:creationId xmlns:a16="http://schemas.microsoft.com/office/drawing/2014/main" id="{9A6DA09E-FC11-954B-9994-ECF7126CCE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55" y="12837"/>
            <a:ext cx="12192000" cy="6845324"/>
          </a:xfrm>
          <a:prstGeom prst="rect">
            <a:avLst/>
          </a:prstGeom>
        </p:spPr>
      </p:pic>
      <p:sp>
        <p:nvSpPr>
          <p:cNvPr id="11" name="Round Same Side Corner Rectangle 10">
            <a:extLst>
              <a:ext uri="{FF2B5EF4-FFF2-40B4-BE49-F238E27FC236}">
                <a16:creationId xmlns:a16="http://schemas.microsoft.com/office/drawing/2014/main" id="{93D02C57-0DDF-E4EC-A59F-4B1DD814FA09}"/>
              </a:ext>
            </a:extLst>
          </p:cNvPr>
          <p:cNvSpPr/>
          <p:nvPr/>
        </p:nvSpPr>
        <p:spPr>
          <a:xfrm rot="5400000">
            <a:off x="2522930" y="-1028483"/>
            <a:ext cx="2768349" cy="781869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2" name="Title 1">
            <a:extLst>
              <a:ext uri="{FF2B5EF4-FFF2-40B4-BE49-F238E27FC236}">
                <a16:creationId xmlns:a16="http://schemas.microsoft.com/office/drawing/2014/main" id="{E41BEF65-2920-6A22-5386-91ED0775FD04}"/>
              </a:ext>
            </a:extLst>
          </p:cNvPr>
          <p:cNvSpPr>
            <a:spLocks noGrp="1"/>
          </p:cNvSpPr>
          <p:nvPr>
            <p:ph type="title"/>
          </p:nvPr>
        </p:nvSpPr>
        <p:spPr>
          <a:xfrm>
            <a:off x="600657" y="1555495"/>
            <a:ext cx="6095427" cy="1712119"/>
          </a:xfrm>
        </p:spPr>
        <p:txBody>
          <a:bodyPr/>
          <a:lstStyle>
            <a:lvl1pPr>
              <a:defRPr b="0">
                <a:solidFill>
                  <a:schemeClr val="tx2"/>
                </a:solidFill>
              </a:defRPr>
            </a:lvl1pPr>
          </a:lstStyle>
          <a:p>
            <a:r>
              <a:rPr lang="en-US"/>
              <a:t>Click to edit Master title style</a:t>
            </a:r>
          </a:p>
        </p:txBody>
      </p:sp>
      <p:sp>
        <p:nvSpPr>
          <p:cNvPr id="13" name="Text Placeholder 1">
            <a:extLst>
              <a:ext uri="{FF2B5EF4-FFF2-40B4-BE49-F238E27FC236}">
                <a16:creationId xmlns:a16="http://schemas.microsoft.com/office/drawing/2014/main" id="{6DBA85A0-1C46-0CC4-4027-DA5170DE590A}"/>
              </a:ext>
            </a:extLst>
          </p:cNvPr>
          <p:cNvSpPr>
            <a:spLocks noGrp="1"/>
          </p:cNvSpPr>
          <p:nvPr>
            <p:ph type="body" sz="quarter" idx="11" hasCustomPrompt="1"/>
          </p:nvPr>
        </p:nvSpPr>
        <p:spPr>
          <a:xfrm>
            <a:off x="600657" y="3366152"/>
            <a:ext cx="6095427" cy="431526"/>
          </a:xfrm>
          <a:prstGeom prst="rect">
            <a:avLst/>
          </a:prstGeom>
        </p:spPr>
        <p:txBody>
          <a:bodyPr lIns="0" tIns="0" rIns="0" bIns="0" anchor="ctr" anchorCtr="0"/>
          <a:lstStyle>
            <a:lvl1pPr marL="0" indent="0" algn="l">
              <a:lnSpc>
                <a:spcPct val="90000"/>
              </a:lnSpc>
              <a:spcBef>
                <a:spcPts val="0"/>
              </a:spcBef>
              <a:buFontTx/>
              <a:buNone/>
              <a:defRPr sz="1999" b="0" cap="none" baseline="0">
                <a:solidFill>
                  <a:schemeClr val="tx2"/>
                </a:solidFill>
                <a:latin typeface="+mn-lt"/>
              </a:defRPr>
            </a:lvl1pPr>
            <a:lvl2pPr algn="l">
              <a:buFontTx/>
              <a:buNone/>
              <a:defRPr sz="3999" b="1">
                <a:solidFill>
                  <a:schemeClr val="accent1"/>
                </a:solidFill>
              </a:defRPr>
            </a:lvl2pPr>
            <a:lvl3pPr algn="l">
              <a:buFontTx/>
              <a:buNone/>
              <a:defRPr sz="3999" b="1">
                <a:solidFill>
                  <a:schemeClr val="accent1"/>
                </a:solidFill>
              </a:defRPr>
            </a:lvl3pPr>
            <a:lvl4pPr algn="l">
              <a:buFontTx/>
              <a:buNone/>
              <a:defRPr sz="3999" b="1">
                <a:solidFill>
                  <a:schemeClr val="accent1"/>
                </a:solidFill>
              </a:defRPr>
            </a:lvl4pPr>
            <a:lvl5pPr algn="l">
              <a:buFontTx/>
              <a:buNone/>
              <a:defRPr sz="3999" b="1">
                <a:solidFill>
                  <a:schemeClr val="accent1"/>
                </a:solidFill>
              </a:defRPr>
            </a:lvl5pPr>
          </a:lstStyle>
          <a:p>
            <a:pPr lvl="0"/>
            <a:r>
              <a:rPr lang="en-US"/>
              <a:t>Click to add Speaker’s Name</a:t>
            </a:r>
          </a:p>
        </p:txBody>
      </p:sp>
      <p:sp>
        <p:nvSpPr>
          <p:cNvPr id="14" name="Text Placeholder2">
            <a:extLst>
              <a:ext uri="{FF2B5EF4-FFF2-40B4-BE49-F238E27FC236}">
                <a16:creationId xmlns:a16="http://schemas.microsoft.com/office/drawing/2014/main" id="{20E1FB3E-0A05-1DF0-3238-9C77A5BA916E}"/>
              </a:ext>
            </a:extLst>
          </p:cNvPr>
          <p:cNvSpPr>
            <a:spLocks noGrp="1"/>
          </p:cNvSpPr>
          <p:nvPr>
            <p:ph type="body" sz="quarter" idx="15" hasCustomPrompt="1"/>
          </p:nvPr>
        </p:nvSpPr>
        <p:spPr>
          <a:xfrm>
            <a:off x="600657" y="3896219"/>
            <a:ext cx="6095427" cy="276223"/>
          </a:xfrm>
          <a:prstGeom prst="rect">
            <a:avLst/>
          </a:prstGeom>
        </p:spPr>
        <p:txBody>
          <a:bodyPr lIns="0" tIns="0" rIns="0" bIns="0" anchor="ctr" anchorCtr="0"/>
          <a:lstStyle>
            <a:lvl1pPr marL="0" indent="0" algn="l" defTabSz="1218621" rtl="0" eaLnBrk="0" fontAlgn="base" hangingPunct="0">
              <a:lnSpc>
                <a:spcPct val="90000"/>
              </a:lnSpc>
              <a:spcBef>
                <a:spcPts val="0"/>
              </a:spcBef>
              <a:spcAft>
                <a:spcPct val="0"/>
              </a:spcAft>
              <a:buClr>
                <a:srgbClr val="005596"/>
              </a:buClr>
              <a:buFontTx/>
              <a:buNone/>
              <a:defRPr lang="en-US" sz="1400" b="0" kern="0" cap="none" baseline="0" dirty="0" smtClean="0">
                <a:solidFill>
                  <a:schemeClr val="tx2"/>
                </a:solidFill>
                <a:latin typeface="+mn-lt"/>
                <a:ea typeface="+mn-ea"/>
                <a:cs typeface="+mn-cs"/>
              </a:defRPr>
            </a:lvl1pPr>
            <a:lvl2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2pPr>
            <a:lvl3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3pPr>
            <a:lvl4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4pPr>
            <a:lvl5pPr marL="0" indent="0" algn="l" defTabSz="1218621" rtl="0" eaLnBrk="0" fontAlgn="base" hangingPunct="0">
              <a:lnSpc>
                <a:spcPts val="1600"/>
              </a:lnSpc>
              <a:spcBef>
                <a:spcPts val="0"/>
              </a:spcBef>
              <a:spcAft>
                <a:spcPct val="0"/>
              </a:spcAft>
              <a:buClr>
                <a:srgbClr val="005596"/>
              </a:buClr>
              <a:buFontTx/>
              <a:buNone/>
              <a:defRPr lang="en-US" sz="1899" b="1" kern="0" dirty="0" smtClean="0">
                <a:solidFill>
                  <a:srgbClr val="00A2E5"/>
                </a:solidFill>
                <a:latin typeface="+mj-lt"/>
                <a:ea typeface="+mn-ea"/>
                <a:cs typeface="+mn-cs"/>
              </a:defRPr>
            </a:lvl5pPr>
          </a:lstStyle>
          <a:p>
            <a:pPr lvl="0"/>
            <a:r>
              <a:rPr lang="en-US"/>
              <a:t>Click to add Speaker’s Title</a:t>
            </a:r>
          </a:p>
        </p:txBody>
      </p:sp>
    </p:spTree>
    <p:extLst>
      <p:ext uri="{BB962C8B-B14F-4D97-AF65-F5344CB8AC3E}">
        <p14:creationId xmlns:p14="http://schemas.microsoft.com/office/powerpoint/2010/main" val="4090506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4459E5-26B0-4665-9D0F-2EAEF359FA2C}"/>
              </a:ext>
            </a:extLst>
          </p:cNvPr>
          <p:cNvSpPr>
            <a:spLocks noGrp="1"/>
          </p:cNvSpPr>
          <p:nvPr>
            <p:ph type="title"/>
          </p:nvPr>
        </p:nvSpPr>
        <p:spPr>
          <a:xfrm>
            <a:off x="609600" y="365127"/>
            <a:ext cx="10962640" cy="58991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7E797FB-E63F-47F4-ACB9-7350659397B3}"/>
              </a:ext>
            </a:extLst>
          </p:cNvPr>
          <p:cNvSpPr>
            <a:spLocks noGrp="1"/>
          </p:cNvSpPr>
          <p:nvPr>
            <p:ph type="body" idx="1"/>
          </p:nvPr>
        </p:nvSpPr>
        <p:spPr>
          <a:xfrm>
            <a:off x="609600" y="1104902"/>
            <a:ext cx="10962640" cy="50720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3BC043-5AAB-4389-A4CF-ED3C36DDA628}"/>
              </a:ext>
            </a:extLst>
          </p:cNvPr>
          <p:cNvSpPr>
            <a:spLocks noGrp="1"/>
          </p:cNvSpPr>
          <p:nvPr>
            <p:ph type="sldNum" sz="quarter" idx="4"/>
          </p:nvPr>
        </p:nvSpPr>
        <p:spPr>
          <a:xfrm>
            <a:off x="11113008" y="6356352"/>
            <a:ext cx="459232" cy="365125"/>
          </a:xfrm>
          <a:prstGeom prst="rect">
            <a:avLst/>
          </a:prstGeom>
        </p:spPr>
        <p:txBody>
          <a:bodyPr vert="horz" lIns="91440" tIns="45720" rIns="91440" bIns="45720" rtlCol="0" anchor="ctr"/>
          <a:lstStyle>
            <a:lvl1pPr algn="r">
              <a:defRPr sz="1200">
                <a:solidFill>
                  <a:schemeClr val="tx2"/>
                </a:solidFill>
              </a:defRPr>
            </a:lvl1pPr>
          </a:lstStyle>
          <a:p>
            <a:fld id="{FFD97455-0FA1-4A4C-AB1D-0C9AAFC265DC}" type="slidenum">
              <a:rPr lang="en-US" smtClean="0"/>
              <a:t>‹#›</a:t>
            </a:fld>
            <a:endParaRPr lang="en-US"/>
          </a:p>
        </p:txBody>
      </p:sp>
    </p:spTree>
    <p:extLst>
      <p:ext uri="{BB962C8B-B14F-4D97-AF65-F5344CB8AC3E}">
        <p14:creationId xmlns:p14="http://schemas.microsoft.com/office/powerpoint/2010/main" val="11721104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4" r:id="rId33"/>
    <p:sldLayoutId id="2147483696" r:id="rId34"/>
    <p:sldLayoutId id="2147483697" r:id="rId35"/>
    <p:sldLayoutId id="2147483699" r:id="rId36"/>
    <p:sldLayoutId id="2147483700" r:id="rId37"/>
    <p:sldLayoutId id="2147483702" r:id="rId38"/>
  </p:sldLayoutIdLst>
  <p:txStyles>
    <p:titleStyle>
      <a:lvl1pPr algn="l" defTabSz="914126" rtl="0" eaLnBrk="1" latinLnBrk="0" hangingPunct="1">
        <a:lnSpc>
          <a:spcPct val="90000"/>
        </a:lnSpc>
        <a:spcBef>
          <a:spcPct val="0"/>
        </a:spcBef>
        <a:buNone/>
        <a:defRPr sz="3399" kern="1200">
          <a:solidFill>
            <a:schemeClr val="tx1"/>
          </a:solidFill>
          <a:latin typeface="+mj-lt"/>
          <a:ea typeface="+mj-ea"/>
          <a:cs typeface="+mj-cs"/>
        </a:defRPr>
      </a:lvl1pPr>
    </p:titleStyle>
    <p:bodyStyle>
      <a:lvl1pPr marL="0" indent="0" algn="l" defTabSz="914126" rtl="0" eaLnBrk="1" latinLnBrk="0" hangingPunct="1">
        <a:lnSpc>
          <a:spcPct val="90000"/>
        </a:lnSpc>
        <a:spcBef>
          <a:spcPts val="1000"/>
        </a:spcBef>
        <a:buFont typeface="Arial" panose="020B0604020202020204" pitchFamily="34" charset="0"/>
        <a:buNone/>
        <a:defRPr sz="2399" kern="1200">
          <a:solidFill>
            <a:schemeClr val="tx1"/>
          </a:solidFill>
          <a:latin typeface="+mn-lt"/>
          <a:ea typeface="+mn-ea"/>
          <a:cs typeface="+mn-cs"/>
        </a:defRPr>
      </a:lvl1pPr>
      <a:lvl2pPr marL="464998" indent="-226945" algn="l" defTabSz="914126" rtl="0" eaLnBrk="1" latinLnBrk="0" hangingPunct="1">
        <a:lnSpc>
          <a:spcPct val="90000"/>
        </a:lnSpc>
        <a:spcBef>
          <a:spcPts val="500"/>
        </a:spcBef>
        <a:buFont typeface="Arial" panose="020B0604020202020204" pitchFamily="34" charset="0"/>
        <a:buChar char="•"/>
        <a:tabLst/>
        <a:defRPr sz="1999" kern="1200">
          <a:solidFill>
            <a:schemeClr val="tx1"/>
          </a:solidFill>
          <a:latin typeface="+mn-lt"/>
          <a:ea typeface="+mn-ea"/>
          <a:cs typeface="+mn-cs"/>
        </a:defRPr>
      </a:lvl2pPr>
      <a:lvl3pPr marL="753837" indent="-226945" algn="l" defTabSz="914126" rtl="0" eaLnBrk="1" latinLnBrk="0" hangingPunct="1">
        <a:lnSpc>
          <a:spcPct val="90000"/>
        </a:lnSpc>
        <a:spcBef>
          <a:spcPts val="500"/>
        </a:spcBef>
        <a:buFont typeface="Arial" panose="020B0604020202020204" pitchFamily="34" charset="0"/>
        <a:buChar char="•"/>
        <a:tabLst/>
        <a:defRPr sz="1799" kern="1200">
          <a:solidFill>
            <a:schemeClr val="tx1"/>
          </a:solidFill>
          <a:latin typeface="+mn-lt"/>
          <a:ea typeface="+mn-ea"/>
          <a:cs typeface="+mn-cs"/>
        </a:defRPr>
      </a:lvl3pPr>
      <a:lvl4pPr marL="1029979" indent="-214249" algn="l" defTabSz="914126"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4pPr>
      <a:lvl5pPr marL="1256923" indent="-214249" algn="l" defTabSz="914126"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hyperlink" Target="https://unsplash.com/@celynkang?utm_content=creditCopyText&amp;utm_medium=referral&amp;utm_source=unsplash" TargetMode="External"/><Relationship Id="rId2" Type="http://schemas.openxmlformats.org/officeDocument/2006/relationships/image" Target="../media/image36.jpeg"/><Relationship Id="rId1" Type="http://schemas.openxmlformats.org/officeDocument/2006/relationships/slideLayout" Target="../slideLayouts/slideLayout37.xml"/><Relationship Id="rId4" Type="http://schemas.openxmlformats.org/officeDocument/2006/relationships/hyperlink" Target="https://unsplash.com/photos/a-stack-of-money-sitting-on-top-of-a-white-table-e-CrwdBNL7k?utm_content=creditCopyText&amp;utm_medium=referral&amp;utm_source=unsplash"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3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sv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44.sv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3.png"/><Relationship Id="rId7"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44.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3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2" Type="http://schemas.openxmlformats.org/officeDocument/2006/relationships/hyperlink" Target="mailto:salekarpa@bv.com" TargetMode="Externa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35.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B00BA-A92C-3994-5C68-FEB2B852BFB9}"/>
              </a:ext>
            </a:extLst>
          </p:cNvPr>
          <p:cNvSpPr>
            <a:spLocks noGrp="1"/>
          </p:cNvSpPr>
          <p:nvPr>
            <p:ph type="title"/>
          </p:nvPr>
        </p:nvSpPr>
        <p:spPr>
          <a:xfrm>
            <a:off x="600656" y="1555495"/>
            <a:ext cx="6095427" cy="1712119"/>
          </a:xfrm>
        </p:spPr>
        <p:txBody>
          <a:bodyPr/>
          <a:lstStyle/>
          <a:p>
            <a:r>
              <a:rPr lang="en-US" dirty="0"/>
              <a:t>Process Simulation: the Modern-day Tool Kit for Process Designs</a:t>
            </a:r>
          </a:p>
        </p:txBody>
      </p:sp>
      <p:sp>
        <p:nvSpPr>
          <p:cNvPr id="3" name="Text Placeholder 2">
            <a:extLst>
              <a:ext uri="{FF2B5EF4-FFF2-40B4-BE49-F238E27FC236}">
                <a16:creationId xmlns:a16="http://schemas.microsoft.com/office/drawing/2014/main" id="{43157BBB-C374-6CAE-5F56-F3D12AE00290}"/>
              </a:ext>
            </a:extLst>
          </p:cNvPr>
          <p:cNvSpPr>
            <a:spLocks noGrp="1"/>
          </p:cNvSpPr>
          <p:nvPr>
            <p:ph type="body" sz="quarter" idx="11"/>
          </p:nvPr>
        </p:nvSpPr>
        <p:spPr>
          <a:xfrm>
            <a:off x="600655" y="3267614"/>
            <a:ext cx="6095427" cy="431526"/>
          </a:xfrm>
        </p:spPr>
        <p:txBody>
          <a:bodyPr/>
          <a:lstStyle/>
          <a:p>
            <a:r>
              <a:rPr lang="en-US" dirty="0"/>
              <a:t>Prachi Salekar, PE </a:t>
            </a:r>
          </a:p>
        </p:txBody>
      </p:sp>
      <p:sp>
        <p:nvSpPr>
          <p:cNvPr id="4" name="Text Placeholder 3">
            <a:extLst>
              <a:ext uri="{FF2B5EF4-FFF2-40B4-BE49-F238E27FC236}">
                <a16:creationId xmlns:a16="http://schemas.microsoft.com/office/drawing/2014/main" id="{68818227-832D-909D-1C18-4606ADCB8E49}"/>
              </a:ext>
            </a:extLst>
          </p:cNvPr>
          <p:cNvSpPr>
            <a:spLocks noGrp="1"/>
          </p:cNvSpPr>
          <p:nvPr>
            <p:ph type="body" sz="quarter" idx="15"/>
          </p:nvPr>
        </p:nvSpPr>
        <p:spPr>
          <a:xfrm>
            <a:off x="600655" y="3699140"/>
            <a:ext cx="6095427" cy="276223"/>
          </a:xfrm>
        </p:spPr>
        <p:txBody>
          <a:bodyPr/>
          <a:lstStyle/>
          <a:p>
            <a:r>
              <a:rPr lang="en-US" dirty="0"/>
              <a:t>Process Engineer </a:t>
            </a:r>
          </a:p>
        </p:txBody>
      </p:sp>
    </p:spTree>
    <p:extLst>
      <p:ext uri="{BB962C8B-B14F-4D97-AF65-F5344CB8AC3E}">
        <p14:creationId xmlns:p14="http://schemas.microsoft.com/office/powerpoint/2010/main" val="1060740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Cost Benefits</a:t>
            </a:r>
          </a:p>
        </p:txBody>
      </p:sp>
      <p:sp>
        <p:nvSpPr>
          <p:cNvPr id="3" name="Content Placeholder 2"/>
          <p:cNvSpPr>
            <a:spLocks noGrp="1"/>
          </p:cNvSpPr>
          <p:nvPr>
            <p:ph idx="1"/>
          </p:nvPr>
        </p:nvSpPr>
        <p:spPr>
          <a:xfrm>
            <a:off x="611030" y="1600204"/>
            <a:ext cx="6953758" cy="3893975"/>
          </a:xfrm>
        </p:spPr>
        <p:txBody>
          <a:bodyPr>
            <a:normAutofit/>
          </a:bodyPr>
          <a:lstStyle/>
          <a:p>
            <a:r>
              <a:rPr lang="en-US" sz="2800" dirty="0"/>
              <a:t>Modeling is cheaper than piloting</a:t>
            </a:r>
          </a:p>
          <a:p>
            <a:r>
              <a:rPr lang="en-US" sz="2800" dirty="0"/>
              <a:t>Modeling is much cheaper than full-scale</a:t>
            </a:r>
          </a:p>
          <a:p>
            <a:r>
              <a:rPr lang="en-US" sz="2800" dirty="0"/>
              <a:t>Try things in </a:t>
            </a:r>
            <a:r>
              <a:rPr lang="en-US" sz="2800" i="1" dirty="0"/>
              <a:t>Virtual Space </a:t>
            </a:r>
            <a:r>
              <a:rPr lang="en-US" sz="2800" dirty="0"/>
              <a:t>before trying it in </a:t>
            </a:r>
            <a:r>
              <a:rPr lang="en-US" sz="2800" i="1" dirty="0"/>
              <a:t>Real Space</a:t>
            </a:r>
          </a:p>
        </p:txBody>
      </p:sp>
      <p:grpSp>
        <p:nvGrpSpPr>
          <p:cNvPr id="12" name="Group 11"/>
          <p:cNvGrpSpPr/>
          <p:nvPr/>
        </p:nvGrpSpPr>
        <p:grpSpPr>
          <a:xfrm>
            <a:off x="1825084" y="4511337"/>
            <a:ext cx="2219093" cy="1169550"/>
            <a:chOff x="568712" y="4511339"/>
            <a:chExt cx="2219093" cy="1169550"/>
          </a:xfrm>
        </p:grpSpPr>
        <p:sp>
          <p:nvSpPr>
            <p:cNvPr id="4" name="TextBox 3"/>
            <p:cNvSpPr txBox="1"/>
            <p:nvPr/>
          </p:nvSpPr>
          <p:spPr>
            <a:xfrm>
              <a:off x="568712" y="4511339"/>
              <a:ext cx="2219093" cy="584775"/>
            </a:xfrm>
            <a:prstGeom prst="rect">
              <a:avLst/>
            </a:prstGeom>
            <a:noFill/>
          </p:spPr>
          <p:txBody>
            <a:bodyPr wrap="square" rtlCol="0">
              <a:spAutoFit/>
            </a:bodyPr>
            <a:lstStyle/>
            <a:p>
              <a:pPr defTabSz="457200"/>
              <a:r>
                <a:rPr lang="en-US" sz="3200">
                  <a:solidFill>
                    <a:srgbClr val="9BBB59">
                      <a:lumMod val="75000"/>
                    </a:srgbClr>
                  </a:solidFill>
                  <a:latin typeface="Arial" charset="0"/>
                  <a:ea typeface="ＭＳ Ｐゴシック" pitchFamily="-84" charset="-128"/>
                </a:rPr>
                <a:t>$5k-$100k</a:t>
              </a:r>
            </a:p>
          </p:txBody>
        </p:sp>
        <p:sp>
          <p:nvSpPr>
            <p:cNvPr id="7" name="TextBox 6"/>
            <p:cNvSpPr txBox="1"/>
            <p:nvPr/>
          </p:nvSpPr>
          <p:spPr>
            <a:xfrm>
              <a:off x="758283" y="5096114"/>
              <a:ext cx="1628078" cy="584775"/>
            </a:xfrm>
            <a:prstGeom prst="rect">
              <a:avLst/>
            </a:prstGeom>
            <a:noFill/>
          </p:spPr>
          <p:txBody>
            <a:bodyPr wrap="square" rtlCol="0">
              <a:spAutoFit/>
            </a:bodyPr>
            <a:lstStyle/>
            <a:p>
              <a:pPr defTabSz="457200"/>
              <a:r>
                <a:rPr lang="en-US" sz="3200">
                  <a:solidFill>
                    <a:prstClr val="black"/>
                  </a:solidFill>
                  <a:latin typeface="Arial" charset="0"/>
                  <a:ea typeface="ＭＳ Ｐゴシック" pitchFamily="-84" charset="-128"/>
                </a:rPr>
                <a:t>Model</a:t>
              </a:r>
            </a:p>
          </p:txBody>
        </p:sp>
      </p:grpSp>
      <p:grpSp>
        <p:nvGrpSpPr>
          <p:cNvPr id="13" name="Group 12"/>
          <p:cNvGrpSpPr/>
          <p:nvPr/>
        </p:nvGrpSpPr>
        <p:grpSpPr>
          <a:xfrm>
            <a:off x="4880518" y="4511339"/>
            <a:ext cx="2375211" cy="1147252"/>
            <a:chOff x="3356516" y="4511339"/>
            <a:chExt cx="2375211" cy="1147252"/>
          </a:xfrm>
        </p:grpSpPr>
        <p:sp>
          <p:nvSpPr>
            <p:cNvPr id="6" name="TextBox 5"/>
            <p:cNvSpPr txBox="1"/>
            <p:nvPr/>
          </p:nvSpPr>
          <p:spPr>
            <a:xfrm>
              <a:off x="3356516" y="4511339"/>
              <a:ext cx="2375211" cy="584775"/>
            </a:xfrm>
            <a:prstGeom prst="rect">
              <a:avLst/>
            </a:prstGeom>
            <a:noFill/>
          </p:spPr>
          <p:txBody>
            <a:bodyPr wrap="square" rtlCol="0">
              <a:spAutoFit/>
            </a:bodyPr>
            <a:lstStyle/>
            <a:p>
              <a:pPr defTabSz="457200"/>
              <a:r>
                <a:rPr lang="en-US" sz="3200">
                  <a:solidFill>
                    <a:srgbClr val="F79646">
                      <a:lumMod val="75000"/>
                    </a:srgbClr>
                  </a:solidFill>
                  <a:latin typeface="Arial" charset="0"/>
                  <a:ea typeface="ＭＳ Ｐゴシック" pitchFamily="-84" charset="-128"/>
                </a:rPr>
                <a:t>$100k-$2M</a:t>
              </a:r>
            </a:p>
          </p:txBody>
        </p:sp>
        <p:sp>
          <p:nvSpPr>
            <p:cNvPr id="8" name="TextBox 7"/>
            <p:cNvSpPr txBox="1"/>
            <p:nvPr/>
          </p:nvSpPr>
          <p:spPr>
            <a:xfrm>
              <a:off x="3557239" y="5073816"/>
              <a:ext cx="1628078" cy="584775"/>
            </a:xfrm>
            <a:prstGeom prst="rect">
              <a:avLst/>
            </a:prstGeom>
            <a:noFill/>
          </p:spPr>
          <p:txBody>
            <a:bodyPr wrap="square" rtlCol="0">
              <a:spAutoFit/>
            </a:bodyPr>
            <a:lstStyle/>
            <a:p>
              <a:pPr defTabSz="457200"/>
              <a:r>
                <a:rPr lang="en-US" sz="3200">
                  <a:solidFill>
                    <a:prstClr val="black"/>
                  </a:solidFill>
                  <a:latin typeface="Arial" charset="0"/>
                  <a:ea typeface="ＭＳ Ｐゴシック" pitchFamily="-84" charset="-128"/>
                </a:rPr>
                <a:t>Pilot</a:t>
              </a:r>
            </a:p>
          </p:txBody>
        </p:sp>
      </p:grpSp>
      <p:grpSp>
        <p:nvGrpSpPr>
          <p:cNvPr id="14" name="Group 13"/>
          <p:cNvGrpSpPr/>
          <p:nvPr/>
        </p:nvGrpSpPr>
        <p:grpSpPr>
          <a:xfrm>
            <a:off x="7991709" y="4511337"/>
            <a:ext cx="2419815" cy="1169550"/>
            <a:chOff x="6467707" y="4511337"/>
            <a:chExt cx="2419815" cy="1169550"/>
          </a:xfrm>
        </p:grpSpPr>
        <p:sp>
          <p:nvSpPr>
            <p:cNvPr id="5" name="TextBox 4"/>
            <p:cNvSpPr txBox="1"/>
            <p:nvPr/>
          </p:nvSpPr>
          <p:spPr>
            <a:xfrm>
              <a:off x="6467707" y="4511337"/>
              <a:ext cx="2419815" cy="584775"/>
            </a:xfrm>
            <a:prstGeom prst="rect">
              <a:avLst/>
            </a:prstGeom>
            <a:noFill/>
          </p:spPr>
          <p:txBody>
            <a:bodyPr wrap="square" rtlCol="0">
              <a:spAutoFit/>
            </a:bodyPr>
            <a:lstStyle/>
            <a:p>
              <a:pPr defTabSz="457200"/>
              <a:r>
                <a:rPr lang="en-US" sz="3200">
                  <a:solidFill>
                    <a:srgbClr val="FF0000"/>
                  </a:solidFill>
                  <a:latin typeface="Arial" charset="0"/>
                  <a:ea typeface="ＭＳ Ｐゴシック" pitchFamily="-84" charset="-128"/>
                </a:rPr>
                <a:t>$2M - ???</a:t>
              </a:r>
            </a:p>
          </p:txBody>
        </p:sp>
        <p:sp>
          <p:nvSpPr>
            <p:cNvPr id="9" name="TextBox 8"/>
            <p:cNvSpPr txBox="1"/>
            <p:nvPr/>
          </p:nvSpPr>
          <p:spPr>
            <a:xfrm>
              <a:off x="6757638" y="5096112"/>
              <a:ext cx="1929161" cy="584775"/>
            </a:xfrm>
            <a:prstGeom prst="rect">
              <a:avLst/>
            </a:prstGeom>
            <a:noFill/>
          </p:spPr>
          <p:txBody>
            <a:bodyPr wrap="square" rtlCol="0">
              <a:spAutoFit/>
            </a:bodyPr>
            <a:lstStyle/>
            <a:p>
              <a:pPr defTabSz="457200"/>
              <a:r>
                <a:rPr lang="en-US" sz="3200">
                  <a:solidFill>
                    <a:prstClr val="black"/>
                  </a:solidFill>
                  <a:latin typeface="Arial" charset="0"/>
                  <a:ea typeface="ＭＳ Ｐゴシック" pitchFamily="-84" charset="-128"/>
                </a:rPr>
                <a:t>Full-scale</a:t>
              </a:r>
            </a:p>
          </p:txBody>
        </p:sp>
      </p:grpSp>
      <p:sp>
        <p:nvSpPr>
          <p:cNvPr id="10" name="Right Arrow 9"/>
          <p:cNvSpPr/>
          <p:nvPr/>
        </p:nvSpPr>
        <p:spPr>
          <a:xfrm>
            <a:off x="4021875" y="4661212"/>
            <a:ext cx="858643" cy="72729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11" name="Right Arrow 10"/>
          <p:cNvSpPr/>
          <p:nvPr/>
        </p:nvSpPr>
        <p:spPr>
          <a:xfrm>
            <a:off x="7255729" y="4661212"/>
            <a:ext cx="858643" cy="72729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6" name="Picture 15" descr="A stack of money tied together with rubber bands&#10;&#10;Description automatically generated">
            <a:extLst>
              <a:ext uri="{FF2B5EF4-FFF2-40B4-BE49-F238E27FC236}">
                <a16:creationId xmlns:a16="http://schemas.microsoft.com/office/drawing/2014/main" id="{D9F4A765-DA93-4351-6BBB-A3D49DE16973}"/>
              </a:ext>
            </a:extLst>
          </p:cNvPr>
          <p:cNvPicPr>
            <a:picLocks noChangeAspect="1"/>
          </p:cNvPicPr>
          <p:nvPr/>
        </p:nvPicPr>
        <p:blipFill rotWithShape="1">
          <a:blip r:embed="rId2">
            <a:extLst>
              <a:ext uri="{28A0092B-C50C-407E-A947-70E740481C1C}">
                <a14:useLocalDpi xmlns:a14="http://schemas.microsoft.com/office/drawing/2010/main" val="0"/>
              </a:ext>
            </a:extLst>
          </a:blip>
          <a:srcRect l="7507" t="43056" r="2562" b="21427"/>
          <a:stretch/>
        </p:blipFill>
        <p:spPr>
          <a:xfrm>
            <a:off x="7564787" y="0"/>
            <a:ext cx="4625626" cy="2435752"/>
          </a:xfrm>
          <a:prstGeom prst="rect">
            <a:avLst/>
          </a:prstGeom>
        </p:spPr>
      </p:pic>
      <p:sp>
        <p:nvSpPr>
          <p:cNvPr id="19" name="Rectangle 1">
            <a:extLst>
              <a:ext uri="{FF2B5EF4-FFF2-40B4-BE49-F238E27FC236}">
                <a16:creationId xmlns:a16="http://schemas.microsoft.com/office/drawing/2014/main" id="{E48D5BA4-C441-A8D3-049E-2460AB8C4E59}"/>
              </a:ext>
            </a:extLst>
          </p:cNvPr>
          <p:cNvSpPr>
            <a:spLocks noChangeArrowheads="1"/>
          </p:cNvSpPr>
          <p:nvPr/>
        </p:nvSpPr>
        <p:spPr bwMode="auto">
          <a:xfrm>
            <a:off x="10714198" y="2267256"/>
            <a:ext cx="1733549"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US" altLang="en-US" sz="700">
                <a:latin typeface="Arial" panose="020B0604020202020204" pitchFamily="34" charset="0"/>
              </a:rPr>
              <a:t>Photo by </a:t>
            </a:r>
            <a:r>
              <a:rPr lang="en-US" altLang="en-US" sz="700">
                <a:latin typeface="Arial" panose="020B0604020202020204" pitchFamily="34" charset="0"/>
                <a:hlinkClick r:id="rId3"/>
              </a:rPr>
              <a:t>Celyn Kang</a:t>
            </a:r>
            <a:r>
              <a:rPr lang="en-US" altLang="en-US" sz="700">
                <a:latin typeface="Arial" panose="020B0604020202020204" pitchFamily="34" charset="0"/>
              </a:rPr>
              <a:t> on </a:t>
            </a:r>
            <a:r>
              <a:rPr lang="en-US" altLang="en-US" sz="700">
                <a:latin typeface="Arial" panose="020B0604020202020204" pitchFamily="34" charset="0"/>
                <a:hlinkClick r:id="rId4"/>
              </a:rPr>
              <a:t>Unsplash</a:t>
            </a:r>
            <a:r>
              <a:rPr lang="en-US" altLang="en-US" sz="700">
                <a:latin typeface="Arial" panose="020B0604020202020204" pitchFamily="34" charset="0"/>
              </a:rPr>
              <a:t> </a:t>
            </a:r>
          </a:p>
        </p:txBody>
      </p:sp>
    </p:spTree>
    <p:extLst>
      <p:ext uri="{BB962C8B-B14F-4D97-AF65-F5344CB8AC3E}">
        <p14:creationId xmlns:p14="http://schemas.microsoft.com/office/powerpoint/2010/main" val="277091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0-#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0-#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0-#ppt_w/2"/>
                                          </p:val>
                                        </p:tav>
                                        <p:tav tm="100000">
                                          <p:val>
                                            <p:strVal val="#ppt_x"/>
                                          </p:val>
                                        </p:tav>
                                      </p:tavLst>
                                    </p:anim>
                                    <p:anim calcmode="lin" valueType="num">
                                      <p:cBhvr additive="base">
                                        <p:cTn id="2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p:cNvGrpSpPr>
          <p:nvPr/>
        </p:nvGrpSpPr>
        <p:grpSpPr bwMode="auto">
          <a:xfrm>
            <a:off x="2662240" y="1704075"/>
            <a:ext cx="4879975" cy="879475"/>
            <a:chOff x="793" y="2341"/>
            <a:chExt cx="3074" cy="554"/>
          </a:xfrm>
        </p:grpSpPr>
        <p:sp>
          <p:nvSpPr>
            <p:cNvPr id="11285" name="Rectangle 4"/>
            <p:cNvSpPr>
              <a:spLocks noChangeArrowheads="1"/>
            </p:cNvSpPr>
            <p:nvPr/>
          </p:nvSpPr>
          <p:spPr bwMode="auto">
            <a:xfrm>
              <a:off x="1859" y="2341"/>
              <a:ext cx="907" cy="554"/>
            </a:xfrm>
            <a:prstGeom prst="rect">
              <a:avLst/>
            </a:prstGeom>
            <a:solidFill>
              <a:srgbClr val="C00000"/>
            </a:solidFill>
            <a:ln w="9525" algn="ctr">
              <a:solidFill>
                <a:schemeClr val="tx1"/>
              </a:solidFill>
              <a:miter lim="800000"/>
              <a:headEnd/>
              <a:tailEnd/>
            </a:ln>
          </p:spPr>
          <p:txBody>
            <a:bodyPr wrap="none" anchor="ctr"/>
            <a:lstStyle/>
            <a:p>
              <a:pPr algn="ctr" defTabSz="457200"/>
              <a:r>
                <a:rPr lang="en-US">
                  <a:solidFill>
                    <a:srgbClr val="FFFF00"/>
                  </a:solidFill>
                  <a:latin typeface="Humanst521 BT" pitchFamily="34" charset="0"/>
                  <a:ea typeface="ＭＳ Ｐゴシック" pitchFamily="-84" charset="-128"/>
                  <a:cs typeface="Arial" charset="0"/>
                </a:rPr>
                <a:t>model</a:t>
              </a:r>
            </a:p>
          </p:txBody>
        </p:sp>
        <p:sp>
          <p:nvSpPr>
            <p:cNvPr id="11286" name="Oval 5"/>
            <p:cNvSpPr>
              <a:spLocks noChangeArrowheads="1"/>
            </p:cNvSpPr>
            <p:nvPr/>
          </p:nvSpPr>
          <p:spPr bwMode="auto">
            <a:xfrm>
              <a:off x="793" y="2463"/>
              <a:ext cx="635" cy="309"/>
            </a:xfrm>
            <a:prstGeom prst="ellipse">
              <a:avLst/>
            </a:prstGeom>
            <a:solidFill>
              <a:srgbClr val="CCFF33"/>
            </a:solidFill>
            <a:ln w="9525" algn="ctr">
              <a:solidFill>
                <a:schemeClr val="tx1"/>
              </a:solidFill>
              <a:round/>
              <a:headEnd/>
              <a:tailEnd/>
            </a:ln>
          </p:spPr>
          <p:txBody>
            <a:bodyPr wrap="none" anchor="ctr"/>
            <a:lstStyle/>
            <a:p>
              <a:pPr algn="ctr" defTabSz="457200"/>
              <a:r>
                <a:rPr lang="en-US" sz="2000" dirty="0">
                  <a:solidFill>
                    <a:prstClr val="black"/>
                  </a:solidFill>
                  <a:latin typeface="Humanst521 BT" pitchFamily="34" charset="0"/>
                  <a:ea typeface="ＭＳ Ｐゴシック" pitchFamily="-84" charset="-128"/>
                  <a:cs typeface="Arial" charset="0"/>
                </a:rPr>
                <a:t>input</a:t>
              </a:r>
            </a:p>
          </p:txBody>
        </p:sp>
        <p:sp>
          <p:nvSpPr>
            <p:cNvPr id="11287" name="Oval 6"/>
            <p:cNvSpPr>
              <a:spLocks noChangeArrowheads="1"/>
            </p:cNvSpPr>
            <p:nvPr/>
          </p:nvSpPr>
          <p:spPr bwMode="auto">
            <a:xfrm>
              <a:off x="3198" y="2464"/>
              <a:ext cx="669" cy="309"/>
            </a:xfrm>
            <a:prstGeom prst="ellipse">
              <a:avLst/>
            </a:prstGeom>
            <a:solidFill>
              <a:srgbClr val="FF9933"/>
            </a:solidFill>
            <a:ln w="9525" algn="ctr">
              <a:solidFill>
                <a:schemeClr val="tx1"/>
              </a:solidFill>
              <a:round/>
              <a:headEnd/>
              <a:tailEnd/>
            </a:ln>
          </p:spPr>
          <p:txBody>
            <a:bodyPr wrap="none" anchor="ctr"/>
            <a:lstStyle/>
            <a:p>
              <a:pPr algn="ctr" defTabSz="457200"/>
              <a:r>
                <a:rPr lang="en-US" sz="3600" b="1">
                  <a:solidFill>
                    <a:prstClr val="black"/>
                  </a:solidFill>
                  <a:latin typeface="Humanst521 BT" pitchFamily="34" charset="0"/>
                  <a:ea typeface="ＭＳ Ｐゴシック" pitchFamily="-84" charset="-128"/>
                  <a:cs typeface="Arial" charset="0"/>
                </a:rPr>
                <a:t>?</a:t>
              </a:r>
            </a:p>
          </p:txBody>
        </p:sp>
        <p:cxnSp>
          <p:nvCxnSpPr>
            <p:cNvPr id="11288" name="AutoShape 7"/>
            <p:cNvCxnSpPr>
              <a:cxnSpLocks noChangeShapeType="1"/>
              <a:stCxn id="11286" idx="6"/>
              <a:endCxn id="11285" idx="1"/>
            </p:cNvCxnSpPr>
            <p:nvPr/>
          </p:nvCxnSpPr>
          <p:spPr bwMode="auto">
            <a:xfrm>
              <a:off x="1428" y="2618"/>
              <a:ext cx="431" cy="0"/>
            </a:xfrm>
            <a:prstGeom prst="straightConnector1">
              <a:avLst/>
            </a:prstGeom>
            <a:noFill/>
            <a:ln w="57150">
              <a:solidFill>
                <a:schemeClr val="tx1"/>
              </a:solidFill>
              <a:round/>
              <a:headEnd/>
              <a:tailEnd type="triangle" w="lg" len="lg"/>
            </a:ln>
          </p:spPr>
        </p:cxnSp>
        <p:cxnSp>
          <p:nvCxnSpPr>
            <p:cNvPr id="11289" name="AutoShape 8"/>
            <p:cNvCxnSpPr>
              <a:cxnSpLocks noChangeShapeType="1"/>
              <a:stCxn id="11285" idx="3"/>
              <a:endCxn id="11287" idx="2"/>
            </p:cNvCxnSpPr>
            <p:nvPr/>
          </p:nvCxnSpPr>
          <p:spPr bwMode="auto">
            <a:xfrm>
              <a:off x="2766" y="2618"/>
              <a:ext cx="432" cy="1"/>
            </a:xfrm>
            <a:prstGeom prst="straightConnector1">
              <a:avLst/>
            </a:prstGeom>
            <a:noFill/>
            <a:ln w="57150">
              <a:solidFill>
                <a:schemeClr val="tx1"/>
              </a:solidFill>
              <a:round/>
              <a:headEnd/>
              <a:tailEnd type="triangle" w="lg" len="lg"/>
            </a:ln>
          </p:spPr>
        </p:cxnSp>
      </p:grpSp>
      <p:sp>
        <p:nvSpPr>
          <p:cNvPr id="125961" name="Text Box 9"/>
          <p:cNvSpPr txBox="1">
            <a:spLocks noChangeArrowheads="1"/>
          </p:cNvSpPr>
          <p:nvPr/>
        </p:nvSpPr>
        <p:spPr bwMode="auto">
          <a:xfrm>
            <a:off x="7786688" y="1899335"/>
            <a:ext cx="1545680" cy="523220"/>
          </a:xfrm>
          <a:prstGeom prst="rect">
            <a:avLst/>
          </a:prstGeom>
          <a:noFill/>
          <a:ln w="9525" algn="ctr">
            <a:noFill/>
            <a:miter lim="800000"/>
            <a:headEnd/>
            <a:tailEnd/>
          </a:ln>
        </p:spPr>
        <p:txBody>
          <a:bodyPr wrap="none">
            <a:spAutoFit/>
          </a:bodyPr>
          <a:lstStyle/>
          <a:p>
            <a:pPr defTabSz="457200"/>
            <a:r>
              <a:rPr lang="en-US" sz="2800">
                <a:solidFill>
                  <a:prstClr val="black"/>
                </a:solidFill>
                <a:latin typeface="Humanst521 BT" pitchFamily="34" charset="0"/>
                <a:ea typeface="ＭＳ Ｐゴシック" pitchFamily="-84" charset="-128"/>
                <a:cs typeface="Arial" charset="0"/>
              </a:rPr>
              <a:t>… predict</a:t>
            </a:r>
          </a:p>
        </p:txBody>
      </p:sp>
      <p:grpSp>
        <p:nvGrpSpPr>
          <p:cNvPr id="4" name="Group 10"/>
          <p:cNvGrpSpPr>
            <a:grpSpLocks/>
          </p:cNvGrpSpPr>
          <p:nvPr/>
        </p:nvGrpSpPr>
        <p:grpSpPr bwMode="auto">
          <a:xfrm>
            <a:off x="2662240" y="3099487"/>
            <a:ext cx="4879975" cy="879475"/>
            <a:chOff x="793" y="2341"/>
            <a:chExt cx="3074" cy="554"/>
          </a:xfrm>
        </p:grpSpPr>
        <p:sp>
          <p:nvSpPr>
            <p:cNvPr id="11280" name="Rectangle 11"/>
            <p:cNvSpPr>
              <a:spLocks noChangeArrowheads="1"/>
            </p:cNvSpPr>
            <p:nvPr/>
          </p:nvSpPr>
          <p:spPr bwMode="auto">
            <a:xfrm>
              <a:off x="1859" y="2341"/>
              <a:ext cx="907" cy="554"/>
            </a:xfrm>
            <a:prstGeom prst="rect">
              <a:avLst/>
            </a:prstGeom>
            <a:solidFill>
              <a:srgbClr val="C00000"/>
            </a:solidFill>
            <a:ln w="9525" algn="ctr">
              <a:solidFill>
                <a:schemeClr val="tx1"/>
              </a:solidFill>
              <a:miter lim="800000"/>
              <a:headEnd/>
              <a:tailEnd/>
            </a:ln>
          </p:spPr>
          <p:txBody>
            <a:bodyPr wrap="none" anchor="ctr"/>
            <a:lstStyle/>
            <a:p>
              <a:pPr algn="ctr" defTabSz="457200"/>
              <a:r>
                <a:rPr lang="en-US" sz="4800" b="1">
                  <a:solidFill>
                    <a:srgbClr val="FFFF00"/>
                  </a:solidFill>
                  <a:latin typeface="Humanst521 BT" pitchFamily="34" charset="0"/>
                  <a:ea typeface="ＭＳ Ｐゴシック" pitchFamily="-84" charset="-128"/>
                  <a:cs typeface="Arial" charset="0"/>
                </a:rPr>
                <a:t>?</a:t>
              </a:r>
            </a:p>
          </p:txBody>
        </p:sp>
        <p:sp>
          <p:nvSpPr>
            <p:cNvPr id="11281" name="Oval 12"/>
            <p:cNvSpPr>
              <a:spLocks noChangeArrowheads="1"/>
            </p:cNvSpPr>
            <p:nvPr/>
          </p:nvSpPr>
          <p:spPr bwMode="auto">
            <a:xfrm>
              <a:off x="793" y="2463"/>
              <a:ext cx="635" cy="309"/>
            </a:xfrm>
            <a:prstGeom prst="ellipse">
              <a:avLst/>
            </a:prstGeom>
            <a:solidFill>
              <a:srgbClr val="CCFF33"/>
            </a:solidFill>
            <a:ln w="9525" algn="ctr">
              <a:solidFill>
                <a:schemeClr val="tx1"/>
              </a:solidFill>
              <a:round/>
              <a:headEnd/>
              <a:tailEnd/>
            </a:ln>
          </p:spPr>
          <p:txBody>
            <a:bodyPr wrap="none" anchor="ctr"/>
            <a:lstStyle/>
            <a:p>
              <a:pPr algn="ctr" defTabSz="457200"/>
              <a:r>
                <a:rPr lang="en-US" sz="2000">
                  <a:solidFill>
                    <a:prstClr val="black"/>
                  </a:solidFill>
                  <a:latin typeface="Humanst521 BT" pitchFamily="34" charset="0"/>
                  <a:ea typeface="ＭＳ Ｐゴシック" pitchFamily="-84" charset="-128"/>
                  <a:cs typeface="Arial" charset="0"/>
                </a:rPr>
                <a:t>input</a:t>
              </a:r>
            </a:p>
          </p:txBody>
        </p:sp>
        <p:sp>
          <p:nvSpPr>
            <p:cNvPr id="11282" name="Oval 13"/>
            <p:cNvSpPr>
              <a:spLocks noChangeArrowheads="1"/>
            </p:cNvSpPr>
            <p:nvPr/>
          </p:nvSpPr>
          <p:spPr bwMode="auto">
            <a:xfrm>
              <a:off x="3198" y="2464"/>
              <a:ext cx="669" cy="309"/>
            </a:xfrm>
            <a:prstGeom prst="ellipse">
              <a:avLst/>
            </a:prstGeom>
            <a:solidFill>
              <a:srgbClr val="FF9933"/>
            </a:solidFill>
            <a:ln w="9525" algn="ctr">
              <a:solidFill>
                <a:schemeClr val="tx1"/>
              </a:solidFill>
              <a:round/>
              <a:headEnd/>
              <a:tailEnd/>
            </a:ln>
          </p:spPr>
          <p:txBody>
            <a:bodyPr wrap="none" anchor="ctr"/>
            <a:lstStyle/>
            <a:p>
              <a:pPr algn="ctr" defTabSz="457200"/>
              <a:r>
                <a:rPr lang="en-US" sz="2000">
                  <a:solidFill>
                    <a:prstClr val="black"/>
                  </a:solidFill>
                  <a:latin typeface="Humanst521 BT" pitchFamily="34" charset="0"/>
                  <a:ea typeface="ＭＳ Ｐゴシック" pitchFamily="-84" charset="-128"/>
                  <a:cs typeface="Arial" charset="0"/>
                </a:rPr>
                <a:t>output</a:t>
              </a:r>
            </a:p>
          </p:txBody>
        </p:sp>
        <p:cxnSp>
          <p:nvCxnSpPr>
            <p:cNvPr id="11283" name="AutoShape 14"/>
            <p:cNvCxnSpPr>
              <a:cxnSpLocks noChangeShapeType="1"/>
              <a:stCxn id="11281" idx="6"/>
              <a:endCxn id="11280" idx="1"/>
            </p:cNvCxnSpPr>
            <p:nvPr/>
          </p:nvCxnSpPr>
          <p:spPr bwMode="auto">
            <a:xfrm>
              <a:off x="1428" y="2618"/>
              <a:ext cx="431" cy="0"/>
            </a:xfrm>
            <a:prstGeom prst="straightConnector1">
              <a:avLst/>
            </a:prstGeom>
            <a:noFill/>
            <a:ln w="57150">
              <a:solidFill>
                <a:schemeClr val="tx1"/>
              </a:solidFill>
              <a:round/>
              <a:headEnd/>
              <a:tailEnd type="triangle" w="lg" len="lg"/>
            </a:ln>
          </p:spPr>
        </p:cxnSp>
        <p:cxnSp>
          <p:nvCxnSpPr>
            <p:cNvPr id="11284" name="AutoShape 15"/>
            <p:cNvCxnSpPr>
              <a:cxnSpLocks noChangeShapeType="1"/>
              <a:stCxn id="11280" idx="3"/>
              <a:endCxn id="11282" idx="2"/>
            </p:cNvCxnSpPr>
            <p:nvPr/>
          </p:nvCxnSpPr>
          <p:spPr bwMode="auto">
            <a:xfrm>
              <a:off x="2766" y="2618"/>
              <a:ext cx="432" cy="1"/>
            </a:xfrm>
            <a:prstGeom prst="straightConnector1">
              <a:avLst/>
            </a:prstGeom>
            <a:noFill/>
            <a:ln w="57150">
              <a:solidFill>
                <a:schemeClr val="tx1"/>
              </a:solidFill>
              <a:round/>
              <a:headEnd/>
              <a:tailEnd type="triangle" w="lg" len="lg"/>
            </a:ln>
          </p:spPr>
        </p:cxnSp>
      </p:grpSp>
      <p:sp>
        <p:nvSpPr>
          <p:cNvPr id="125968" name="Text Box 16"/>
          <p:cNvSpPr txBox="1">
            <a:spLocks noChangeArrowheads="1"/>
          </p:cNvSpPr>
          <p:nvPr/>
        </p:nvSpPr>
        <p:spPr bwMode="auto">
          <a:xfrm>
            <a:off x="7786690" y="3294748"/>
            <a:ext cx="2181879" cy="523220"/>
          </a:xfrm>
          <a:prstGeom prst="rect">
            <a:avLst/>
          </a:prstGeom>
          <a:noFill/>
          <a:ln w="9525" algn="ctr">
            <a:noFill/>
            <a:miter lim="800000"/>
            <a:headEnd/>
            <a:tailEnd/>
          </a:ln>
        </p:spPr>
        <p:txBody>
          <a:bodyPr wrap="none">
            <a:spAutoFit/>
          </a:bodyPr>
          <a:lstStyle/>
          <a:p>
            <a:pPr defTabSz="457200"/>
            <a:r>
              <a:rPr lang="en-US" sz="2800">
                <a:solidFill>
                  <a:prstClr val="black"/>
                </a:solidFill>
                <a:latin typeface="Humanst521 BT" pitchFamily="34" charset="0"/>
                <a:ea typeface="ＭＳ Ｐゴシック" pitchFamily="-84" charset="-128"/>
                <a:cs typeface="Arial" charset="0"/>
              </a:rPr>
              <a:t>… understand</a:t>
            </a:r>
          </a:p>
        </p:txBody>
      </p:sp>
      <p:grpSp>
        <p:nvGrpSpPr>
          <p:cNvPr id="5" name="Group 17"/>
          <p:cNvGrpSpPr>
            <a:grpSpLocks/>
          </p:cNvGrpSpPr>
          <p:nvPr/>
        </p:nvGrpSpPr>
        <p:grpSpPr bwMode="auto">
          <a:xfrm>
            <a:off x="2662240" y="4496487"/>
            <a:ext cx="4879975" cy="879475"/>
            <a:chOff x="793" y="2341"/>
            <a:chExt cx="3074" cy="554"/>
          </a:xfrm>
        </p:grpSpPr>
        <p:sp>
          <p:nvSpPr>
            <p:cNvPr id="11275" name="Rectangle 18"/>
            <p:cNvSpPr>
              <a:spLocks noChangeArrowheads="1"/>
            </p:cNvSpPr>
            <p:nvPr/>
          </p:nvSpPr>
          <p:spPr bwMode="auto">
            <a:xfrm>
              <a:off x="1859" y="2341"/>
              <a:ext cx="907" cy="554"/>
            </a:xfrm>
            <a:prstGeom prst="rect">
              <a:avLst/>
            </a:prstGeom>
            <a:solidFill>
              <a:srgbClr val="C00000"/>
            </a:solidFill>
            <a:ln w="9525" algn="ctr">
              <a:solidFill>
                <a:schemeClr val="tx1"/>
              </a:solidFill>
              <a:miter lim="800000"/>
              <a:headEnd/>
              <a:tailEnd/>
            </a:ln>
          </p:spPr>
          <p:txBody>
            <a:bodyPr wrap="none" anchor="ctr"/>
            <a:lstStyle/>
            <a:p>
              <a:pPr algn="ctr" defTabSz="457200"/>
              <a:r>
                <a:rPr lang="en-US">
                  <a:solidFill>
                    <a:srgbClr val="FFFF00"/>
                  </a:solidFill>
                  <a:latin typeface="Humanst521 BT" pitchFamily="34" charset="0"/>
                  <a:ea typeface="ＭＳ Ｐゴシック" pitchFamily="-84" charset="-128"/>
                  <a:cs typeface="Arial" charset="0"/>
                </a:rPr>
                <a:t>model</a:t>
              </a:r>
            </a:p>
          </p:txBody>
        </p:sp>
        <p:sp>
          <p:nvSpPr>
            <p:cNvPr id="11276" name="Oval 19"/>
            <p:cNvSpPr>
              <a:spLocks noChangeArrowheads="1"/>
            </p:cNvSpPr>
            <p:nvPr/>
          </p:nvSpPr>
          <p:spPr bwMode="auto">
            <a:xfrm>
              <a:off x="793" y="2463"/>
              <a:ext cx="635" cy="309"/>
            </a:xfrm>
            <a:prstGeom prst="ellipse">
              <a:avLst/>
            </a:prstGeom>
            <a:solidFill>
              <a:srgbClr val="CCFF33"/>
            </a:solidFill>
            <a:ln w="9525" algn="ctr">
              <a:solidFill>
                <a:schemeClr val="tx1"/>
              </a:solidFill>
              <a:round/>
              <a:headEnd/>
              <a:tailEnd/>
            </a:ln>
          </p:spPr>
          <p:txBody>
            <a:bodyPr wrap="none" anchor="ctr"/>
            <a:lstStyle/>
            <a:p>
              <a:pPr algn="ctr" defTabSz="457200"/>
              <a:r>
                <a:rPr lang="en-US" sz="2000">
                  <a:solidFill>
                    <a:prstClr val="black"/>
                  </a:solidFill>
                  <a:latin typeface="Humanst521 BT" pitchFamily="34" charset="0"/>
                  <a:ea typeface="ＭＳ Ｐゴシック" pitchFamily="-84" charset="-128"/>
                  <a:cs typeface="Arial" charset="0"/>
                </a:rPr>
                <a:t>input</a:t>
              </a:r>
            </a:p>
          </p:txBody>
        </p:sp>
        <p:sp>
          <p:nvSpPr>
            <p:cNvPr id="11277" name="Oval 20"/>
            <p:cNvSpPr>
              <a:spLocks noChangeArrowheads="1"/>
            </p:cNvSpPr>
            <p:nvPr/>
          </p:nvSpPr>
          <p:spPr bwMode="auto">
            <a:xfrm>
              <a:off x="3198" y="2464"/>
              <a:ext cx="669" cy="309"/>
            </a:xfrm>
            <a:prstGeom prst="ellipse">
              <a:avLst/>
            </a:prstGeom>
            <a:solidFill>
              <a:srgbClr val="FF9933"/>
            </a:solidFill>
            <a:ln w="9525" algn="ctr">
              <a:solidFill>
                <a:schemeClr val="tx1"/>
              </a:solidFill>
              <a:round/>
              <a:headEnd/>
              <a:tailEnd/>
            </a:ln>
          </p:spPr>
          <p:txBody>
            <a:bodyPr wrap="none" anchor="ctr"/>
            <a:lstStyle/>
            <a:p>
              <a:pPr algn="ctr" defTabSz="457200"/>
              <a:r>
                <a:rPr lang="en-US" sz="2000">
                  <a:solidFill>
                    <a:prstClr val="black"/>
                  </a:solidFill>
                  <a:latin typeface="Humanst521 BT" pitchFamily="34" charset="0"/>
                  <a:ea typeface="ＭＳ Ｐゴシック" pitchFamily="-84" charset="-128"/>
                  <a:cs typeface="Arial" charset="0"/>
                </a:rPr>
                <a:t>output</a:t>
              </a:r>
            </a:p>
          </p:txBody>
        </p:sp>
        <p:cxnSp>
          <p:nvCxnSpPr>
            <p:cNvPr id="11278" name="AutoShape 21"/>
            <p:cNvCxnSpPr>
              <a:cxnSpLocks noChangeShapeType="1"/>
              <a:stCxn id="11276" idx="6"/>
              <a:endCxn id="11275" idx="1"/>
            </p:cNvCxnSpPr>
            <p:nvPr/>
          </p:nvCxnSpPr>
          <p:spPr bwMode="auto">
            <a:xfrm>
              <a:off x="1428" y="2618"/>
              <a:ext cx="431" cy="0"/>
            </a:xfrm>
            <a:prstGeom prst="straightConnector1">
              <a:avLst/>
            </a:prstGeom>
            <a:noFill/>
            <a:ln w="57150">
              <a:solidFill>
                <a:schemeClr val="tx1"/>
              </a:solidFill>
              <a:round/>
              <a:headEnd/>
              <a:tailEnd type="triangle" w="lg" len="lg"/>
            </a:ln>
          </p:spPr>
        </p:cxnSp>
        <p:cxnSp>
          <p:nvCxnSpPr>
            <p:cNvPr id="11279" name="AutoShape 22"/>
            <p:cNvCxnSpPr>
              <a:cxnSpLocks noChangeShapeType="1"/>
              <a:stCxn id="11275" idx="3"/>
              <a:endCxn id="11277" idx="2"/>
            </p:cNvCxnSpPr>
            <p:nvPr/>
          </p:nvCxnSpPr>
          <p:spPr bwMode="auto">
            <a:xfrm>
              <a:off x="2766" y="2618"/>
              <a:ext cx="432" cy="1"/>
            </a:xfrm>
            <a:prstGeom prst="straightConnector1">
              <a:avLst/>
            </a:prstGeom>
            <a:noFill/>
            <a:ln w="57150">
              <a:solidFill>
                <a:schemeClr val="tx1"/>
              </a:solidFill>
              <a:round/>
              <a:headEnd/>
              <a:tailEnd type="triangle" w="lg" len="lg"/>
            </a:ln>
          </p:spPr>
        </p:cxnSp>
      </p:grpSp>
      <p:sp>
        <p:nvSpPr>
          <p:cNvPr id="125975" name="Text Box 23"/>
          <p:cNvSpPr txBox="1">
            <a:spLocks noChangeArrowheads="1"/>
          </p:cNvSpPr>
          <p:nvPr/>
        </p:nvSpPr>
        <p:spPr bwMode="auto">
          <a:xfrm>
            <a:off x="7786688" y="4691748"/>
            <a:ext cx="2499146" cy="523220"/>
          </a:xfrm>
          <a:prstGeom prst="rect">
            <a:avLst/>
          </a:prstGeom>
          <a:noFill/>
          <a:ln w="9525" algn="ctr">
            <a:noFill/>
            <a:miter lim="800000"/>
            <a:headEnd/>
            <a:tailEnd/>
          </a:ln>
        </p:spPr>
        <p:txBody>
          <a:bodyPr wrap="none">
            <a:spAutoFit/>
          </a:bodyPr>
          <a:lstStyle/>
          <a:p>
            <a:pPr defTabSz="457200"/>
            <a:r>
              <a:rPr lang="en-US" sz="2800">
                <a:solidFill>
                  <a:prstClr val="black"/>
                </a:solidFill>
                <a:latin typeface="Humanst521 BT" pitchFamily="34" charset="0"/>
                <a:ea typeface="ＭＳ Ｐゴシック" pitchFamily="-84" charset="-128"/>
                <a:cs typeface="Arial" charset="0"/>
              </a:rPr>
              <a:t>… communicate</a:t>
            </a:r>
          </a:p>
        </p:txBody>
      </p:sp>
      <p:sp>
        <p:nvSpPr>
          <p:cNvPr id="28" name="Titre 27"/>
          <p:cNvSpPr>
            <a:spLocks noGrp="1"/>
          </p:cNvSpPr>
          <p:nvPr>
            <p:ph type="title"/>
          </p:nvPr>
        </p:nvSpPr>
        <p:spPr>
          <a:xfrm>
            <a:off x="614679" y="502655"/>
            <a:ext cx="11410679" cy="589915"/>
          </a:xfrm>
        </p:spPr>
        <p:txBody>
          <a:bodyPr/>
          <a:lstStyle/>
          <a:p>
            <a:r>
              <a:rPr lang="en-US" sz="4400" dirty="0"/>
              <a:t>Modelling both Simple and Complex Scenarios</a:t>
            </a:r>
          </a:p>
        </p:txBody>
      </p:sp>
      <p:sp>
        <p:nvSpPr>
          <p:cNvPr id="6" name="TextBox 5">
            <a:extLst>
              <a:ext uri="{FF2B5EF4-FFF2-40B4-BE49-F238E27FC236}">
                <a16:creationId xmlns:a16="http://schemas.microsoft.com/office/drawing/2014/main" id="{DC7D12AA-001E-C9D8-025D-984C1635FCF3}"/>
              </a:ext>
            </a:extLst>
          </p:cNvPr>
          <p:cNvSpPr txBox="1"/>
          <p:nvPr/>
        </p:nvSpPr>
        <p:spPr>
          <a:xfrm>
            <a:off x="8082420" y="3700963"/>
            <a:ext cx="3942939" cy="646331"/>
          </a:xfrm>
          <a:prstGeom prst="rect">
            <a:avLst/>
          </a:prstGeom>
          <a:noFill/>
        </p:spPr>
        <p:txBody>
          <a:bodyPr wrap="square" rtlCol="0">
            <a:spAutoFit/>
          </a:bodyPr>
          <a:lstStyle/>
          <a:p>
            <a:pPr algn="l"/>
            <a:r>
              <a:rPr lang="en-US" sz="1800" i="1">
                <a:latin typeface="Roboto" panose="02000000000000000000" pitchFamily="2" charset="0"/>
                <a:ea typeface="Roboto" panose="02000000000000000000" pitchFamily="2" charset="0"/>
              </a:rPr>
              <a:t>Can help bridge gaps in the data – useful for mass balancing.</a:t>
            </a:r>
          </a:p>
        </p:txBody>
      </p:sp>
    </p:spTree>
    <p:extLst>
      <p:ext uri="{BB962C8B-B14F-4D97-AF65-F5344CB8AC3E}">
        <p14:creationId xmlns:p14="http://schemas.microsoft.com/office/powerpoint/2010/main" val="2662499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59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59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59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61" grpId="0"/>
      <p:bldP spid="125968" grpId="0"/>
      <p:bldP spid="12597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6398" y="1417640"/>
            <a:ext cx="4750420" cy="3893975"/>
          </a:xfrm>
        </p:spPr>
        <p:txBody>
          <a:bodyPr>
            <a:normAutofit/>
          </a:bodyPr>
          <a:lstStyle/>
          <a:p>
            <a:r>
              <a:rPr lang="en-US" sz="2800"/>
              <a:t>Plantwide Mass Balances</a:t>
            </a:r>
          </a:p>
          <a:p>
            <a:r>
              <a:rPr lang="en-US" sz="2800"/>
              <a:t>BNR design</a:t>
            </a:r>
          </a:p>
          <a:p>
            <a:r>
              <a:rPr lang="en-US" sz="2800"/>
              <a:t>Dynamic models give us max/min and averages</a:t>
            </a:r>
          </a:p>
          <a:p>
            <a:pPr lvl="1"/>
            <a:r>
              <a:rPr lang="en-US" sz="2400"/>
              <a:t>Blower sizing</a:t>
            </a:r>
          </a:p>
          <a:p>
            <a:pPr lvl="1"/>
            <a:r>
              <a:rPr lang="en-US" sz="2400"/>
              <a:t>Diffusers</a:t>
            </a:r>
          </a:p>
          <a:p>
            <a:pPr lvl="1"/>
            <a:r>
              <a:rPr lang="en-US" sz="2400"/>
              <a:t>Pumping</a:t>
            </a:r>
          </a:p>
          <a:p>
            <a:r>
              <a:rPr lang="en-US" sz="2800"/>
              <a:t>Sensitivity analyses</a:t>
            </a:r>
          </a:p>
        </p:txBody>
      </p:sp>
      <p:sp>
        <p:nvSpPr>
          <p:cNvPr id="2" name="Title 1"/>
          <p:cNvSpPr>
            <a:spLocks noGrp="1"/>
          </p:cNvSpPr>
          <p:nvPr>
            <p:ph type="title"/>
          </p:nvPr>
        </p:nvSpPr>
        <p:spPr/>
        <p:txBody>
          <a:bodyPr>
            <a:normAutofit fontScale="90000"/>
          </a:bodyPr>
          <a:lstStyle/>
          <a:p>
            <a:r>
              <a:rPr lang="en-US" sz="4800" dirty="0"/>
              <a:t>Favorable Approach for Nutrient Removal </a:t>
            </a: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799" y="1742955"/>
            <a:ext cx="4750420" cy="14146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5638799" y="3482876"/>
            <a:ext cx="4728117" cy="2308324"/>
          </a:xfrm>
          <a:prstGeom prst="rect">
            <a:avLst/>
          </a:prstGeom>
        </p:spPr>
        <p:txBody>
          <a:bodyPr wrap="square">
            <a:spAutoFit/>
          </a:bodyPr>
          <a:lstStyle/>
          <a:p>
            <a:pPr defTabSz="457200"/>
            <a:r>
              <a:rPr lang="en-US" sz="1800" i="1" dirty="0">
                <a:solidFill>
                  <a:prstClr val="black"/>
                </a:solidFill>
                <a:latin typeface="Arial" charset="0"/>
                <a:ea typeface="ＭＳ Ｐゴシック" pitchFamily="-84" charset="-128"/>
              </a:rPr>
              <a:t>“…modeling is the recommended approach for designing WWTP upgrades for biological nutrient removal (BNR) because of (1) its flexibility in enabling designers to quickly test many different configurations and operating scenarios and (2) its ability to simulate treatment performance under a wide range of conditions using dynamic modeling.”</a:t>
            </a:r>
          </a:p>
        </p:txBody>
      </p:sp>
      <p:sp>
        <p:nvSpPr>
          <p:cNvPr id="5" name="Right Arrow 4"/>
          <p:cNvSpPr/>
          <p:nvPr/>
        </p:nvSpPr>
        <p:spPr>
          <a:xfrm>
            <a:off x="3125789" y="2059261"/>
            <a:ext cx="2513012" cy="32338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70947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p:cNvSpPr>
            <a:spLocks noGrp="1"/>
          </p:cNvSpPr>
          <p:nvPr>
            <p:ph type="body" sz="quarter" idx="15"/>
          </p:nvPr>
        </p:nvSpPr>
        <p:spPr>
          <a:xfrm>
            <a:off x="6258662" y="1446825"/>
            <a:ext cx="5450305" cy="2974382"/>
          </a:xfrm>
        </p:spPr>
        <p:txBody>
          <a:bodyPr/>
          <a:lstStyle/>
          <a:p>
            <a:pPr>
              <a:buFont typeface="Arial" panose="020B0604020202020204" pitchFamily="34" charset="0"/>
              <a:buChar char="•"/>
            </a:pPr>
            <a:r>
              <a:rPr lang="en-US" b="0" dirty="0" err="1">
                <a:solidFill>
                  <a:schemeClr val="tx1"/>
                </a:solidFill>
              </a:rPr>
              <a:t>BioWin</a:t>
            </a:r>
            <a:r>
              <a:rPr lang="en-US" b="0" dirty="0">
                <a:solidFill>
                  <a:schemeClr val="tx1"/>
                </a:solidFill>
              </a:rPr>
              <a:t> (</a:t>
            </a:r>
            <a:r>
              <a:rPr lang="en-US" b="0" dirty="0" err="1">
                <a:solidFill>
                  <a:schemeClr val="tx1"/>
                </a:solidFill>
              </a:rPr>
              <a:t>Envirosim</a:t>
            </a:r>
            <a:r>
              <a:rPr lang="en-US" b="0" dirty="0">
                <a:solidFill>
                  <a:schemeClr val="tx1"/>
                </a:solidFill>
              </a:rPr>
              <a:t>)</a:t>
            </a:r>
          </a:p>
          <a:p>
            <a:pPr>
              <a:buFont typeface="Arial" panose="020B0604020202020204" pitchFamily="34" charset="0"/>
              <a:buChar char="•"/>
            </a:pPr>
            <a:r>
              <a:rPr lang="en-US" b="0" dirty="0">
                <a:solidFill>
                  <a:schemeClr val="tx1"/>
                </a:solidFill>
              </a:rPr>
              <a:t>GPS-X (Hatch/Hydromantis)</a:t>
            </a:r>
          </a:p>
          <a:p>
            <a:pPr>
              <a:buFont typeface="Arial" panose="020B0604020202020204" pitchFamily="34" charset="0"/>
              <a:buChar char="•"/>
            </a:pPr>
            <a:r>
              <a:rPr lang="en-US" b="0" dirty="0">
                <a:solidFill>
                  <a:schemeClr val="tx1"/>
                </a:solidFill>
              </a:rPr>
              <a:t>SIMBA# (IFAK / </a:t>
            </a:r>
            <a:r>
              <a:rPr lang="en-US" b="0" dirty="0" err="1">
                <a:solidFill>
                  <a:schemeClr val="tx1"/>
                </a:solidFill>
              </a:rPr>
              <a:t>InCtrl</a:t>
            </a:r>
            <a:r>
              <a:rPr lang="en-US" b="0" dirty="0">
                <a:solidFill>
                  <a:schemeClr val="tx1"/>
                </a:solidFill>
              </a:rPr>
              <a:t> Solutions)</a:t>
            </a:r>
          </a:p>
          <a:p>
            <a:pPr>
              <a:buFont typeface="Arial" panose="020B0604020202020204" pitchFamily="34" charset="0"/>
              <a:buChar char="•"/>
            </a:pPr>
            <a:r>
              <a:rPr lang="en-US" b="0" dirty="0">
                <a:solidFill>
                  <a:schemeClr val="tx1"/>
                </a:solidFill>
              </a:rPr>
              <a:t>SUMO (Dynamita)</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6388" y="5091935"/>
            <a:ext cx="3027296" cy="1245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12" t="7142" r="6230" b="11813"/>
          <a:stretch/>
        </p:blipFill>
        <p:spPr bwMode="auto">
          <a:xfrm>
            <a:off x="189900" y="4047562"/>
            <a:ext cx="3242525" cy="1125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t="10312"/>
          <a:stretch/>
        </p:blipFill>
        <p:spPr bwMode="auto">
          <a:xfrm>
            <a:off x="151209" y="949750"/>
            <a:ext cx="2826237" cy="1556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5">
            <a:extLst>
              <a:ext uri="{FF2B5EF4-FFF2-40B4-BE49-F238E27FC236}">
                <a16:creationId xmlns:a16="http://schemas.microsoft.com/office/drawing/2014/main" id="{D3032361-63E2-8A2D-3228-13890EA550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2977446" y="2250033"/>
            <a:ext cx="2826238" cy="16238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1EEDF28-81FD-B76D-4094-CED8FF4CD157}"/>
              </a:ext>
            </a:extLst>
          </p:cNvPr>
          <p:cNvSpPr txBox="1"/>
          <p:nvPr/>
        </p:nvSpPr>
        <p:spPr>
          <a:xfrm>
            <a:off x="189900" y="129767"/>
            <a:ext cx="6161048" cy="646331"/>
          </a:xfrm>
          <a:prstGeom prst="rect">
            <a:avLst/>
          </a:prstGeom>
          <a:noFill/>
        </p:spPr>
        <p:txBody>
          <a:bodyPr wrap="square">
            <a:spAutoFit/>
          </a:bodyPr>
          <a:lstStyle/>
          <a:p>
            <a:pPr marL="0" indent="0">
              <a:buNone/>
            </a:pPr>
            <a:r>
              <a:rPr lang="en-US" sz="3600" dirty="0">
                <a:solidFill>
                  <a:schemeClr val="tx1"/>
                </a:solidFill>
              </a:rPr>
              <a:t>Simulator Options</a:t>
            </a:r>
          </a:p>
        </p:txBody>
      </p:sp>
    </p:spTree>
    <p:extLst>
      <p:ext uri="{BB962C8B-B14F-4D97-AF65-F5344CB8AC3E}">
        <p14:creationId xmlns:p14="http://schemas.microsoft.com/office/powerpoint/2010/main" val="3506757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33805-60FA-DAD1-0B7B-D852FA00B0DA}"/>
              </a:ext>
            </a:extLst>
          </p:cNvPr>
          <p:cNvSpPr>
            <a:spLocks noGrp="1"/>
          </p:cNvSpPr>
          <p:nvPr>
            <p:ph type="title"/>
          </p:nvPr>
        </p:nvSpPr>
        <p:spPr/>
        <p:txBody>
          <a:bodyPr/>
          <a:lstStyle/>
          <a:p>
            <a:r>
              <a:rPr lang="en-US" dirty="0"/>
              <a:t>Process Modelling Application Examples </a:t>
            </a:r>
          </a:p>
        </p:txBody>
      </p:sp>
    </p:spTree>
    <p:extLst>
      <p:ext uri="{BB962C8B-B14F-4D97-AF65-F5344CB8AC3E}">
        <p14:creationId xmlns:p14="http://schemas.microsoft.com/office/powerpoint/2010/main" val="4254870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787A60-0766-4B39-681E-BCDC26743902}"/>
              </a:ext>
            </a:extLst>
          </p:cNvPr>
          <p:cNvSpPr>
            <a:spLocks noGrp="1"/>
          </p:cNvSpPr>
          <p:nvPr>
            <p:ph idx="1"/>
          </p:nvPr>
        </p:nvSpPr>
        <p:spPr>
          <a:xfrm>
            <a:off x="609600" y="1282042"/>
            <a:ext cx="10962640" cy="5125929"/>
          </a:xfrm>
        </p:spPr>
        <p:txBody>
          <a:bodyPr/>
          <a:lstStyle/>
          <a:p>
            <a:r>
              <a:rPr lang="en-US" sz="2400" b="1" dirty="0">
                <a:solidFill>
                  <a:schemeClr val="tx2"/>
                </a:solidFill>
              </a:rPr>
              <a:t>Problem Statement- </a:t>
            </a:r>
            <a:r>
              <a:rPr lang="en-US" dirty="0"/>
              <a:t>Waste Activated Sludge Pumps and Blowers Sizing</a:t>
            </a:r>
          </a:p>
          <a:p>
            <a:r>
              <a:rPr lang="en-US" sz="2400" b="1" dirty="0">
                <a:solidFill>
                  <a:schemeClr val="tx2"/>
                </a:solidFill>
              </a:rPr>
              <a:t>Approach</a:t>
            </a:r>
          </a:p>
          <a:p>
            <a:pPr marL="342900" indent="-342900">
              <a:buFont typeface="Arial" panose="020B0604020202020204" pitchFamily="34" charset="0"/>
              <a:buChar char="•"/>
            </a:pPr>
            <a:r>
              <a:rPr lang="en-US" sz="2400" dirty="0"/>
              <a:t>Size the basins based on TCEQ guidelines </a:t>
            </a:r>
          </a:p>
          <a:p>
            <a:pPr marL="342900" indent="-342900">
              <a:buFont typeface="Arial" panose="020B0604020202020204" pitchFamily="34" charset="0"/>
              <a:buChar char="•"/>
            </a:pPr>
            <a:r>
              <a:rPr lang="en-US" sz="2400" dirty="0"/>
              <a:t>Set up a calibrated model using design criteria</a:t>
            </a:r>
          </a:p>
          <a:p>
            <a:pPr marL="807898" lvl="1" indent="-342900"/>
            <a:r>
              <a:rPr lang="en-US" sz="2000" dirty="0"/>
              <a:t>Set up the SRT tool in the model to estimate WAS</a:t>
            </a:r>
          </a:p>
          <a:p>
            <a:pPr marL="807898" lvl="1" indent="-342900"/>
            <a:r>
              <a:rPr lang="en-US" sz="2000" dirty="0"/>
              <a:t>Extract Oxygen Uptake Rates (OURs) for the airflow calculation </a:t>
            </a:r>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b="1" dirty="0">
              <a:solidFill>
                <a:schemeClr val="tx2"/>
              </a:solidFill>
            </a:endParaRPr>
          </a:p>
          <a:p>
            <a:endParaRPr lang="en-US" sz="2400" b="1" dirty="0">
              <a:solidFill>
                <a:schemeClr val="tx2"/>
              </a:solidFill>
            </a:endParaRPr>
          </a:p>
        </p:txBody>
      </p:sp>
      <p:pic>
        <p:nvPicPr>
          <p:cNvPr id="5" name="Picture 4">
            <a:extLst>
              <a:ext uri="{FF2B5EF4-FFF2-40B4-BE49-F238E27FC236}">
                <a16:creationId xmlns:a16="http://schemas.microsoft.com/office/drawing/2014/main" id="{3FA66219-E054-84D6-888E-5B13415FB3AC}"/>
              </a:ext>
            </a:extLst>
          </p:cNvPr>
          <p:cNvPicPr>
            <a:picLocks noChangeAspect="1"/>
          </p:cNvPicPr>
          <p:nvPr/>
        </p:nvPicPr>
        <p:blipFill rotWithShape="1">
          <a:blip r:embed="rId3"/>
          <a:srcRect t="13776" r="515" b="21319"/>
          <a:stretch/>
        </p:blipFill>
        <p:spPr>
          <a:xfrm>
            <a:off x="960710" y="3971314"/>
            <a:ext cx="10260420" cy="2133600"/>
          </a:xfrm>
          <a:prstGeom prst="rect">
            <a:avLst/>
          </a:prstGeom>
        </p:spPr>
      </p:pic>
      <p:sp>
        <p:nvSpPr>
          <p:cNvPr id="2" name="Title 1">
            <a:extLst>
              <a:ext uri="{FF2B5EF4-FFF2-40B4-BE49-F238E27FC236}">
                <a16:creationId xmlns:a16="http://schemas.microsoft.com/office/drawing/2014/main" id="{F78BABFF-E4C4-D986-D715-B7EA5BA5A9D0}"/>
              </a:ext>
            </a:extLst>
          </p:cNvPr>
          <p:cNvSpPr>
            <a:spLocks noGrp="1"/>
          </p:cNvSpPr>
          <p:nvPr>
            <p:ph type="title"/>
          </p:nvPr>
        </p:nvSpPr>
        <p:spPr/>
        <p:txBody>
          <a:bodyPr/>
          <a:lstStyle/>
          <a:p>
            <a:r>
              <a:rPr lang="en-US" sz="4000" dirty="0"/>
              <a:t>Treatment Plant Expansion (Houston Area)</a:t>
            </a:r>
          </a:p>
        </p:txBody>
      </p:sp>
    </p:spTree>
    <p:extLst>
      <p:ext uri="{BB962C8B-B14F-4D97-AF65-F5344CB8AC3E}">
        <p14:creationId xmlns:p14="http://schemas.microsoft.com/office/powerpoint/2010/main" val="3473065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E30E6-2F79-E5EB-E73C-9AD48D08EA4B}"/>
              </a:ext>
            </a:extLst>
          </p:cNvPr>
          <p:cNvSpPr>
            <a:spLocks noGrp="1"/>
          </p:cNvSpPr>
          <p:nvPr>
            <p:ph type="title"/>
          </p:nvPr>
        </p:nvSpPr>
        <p:spPr/>
        <p:txBody>
          <a:bodyPr/>
          <a:lstStyle/>
          <a:p>
            <a:r>
              <a:rPr lang="en-US" sz="3600" dirty="0"/>
              <a:t>Treatment Plant Expansion (Houston Area)</a:t>
            </a:r>
            <a:endParaRPr lang="en-US" dirty="0"/>
          </a:p>
        </p:txBody>
      </p:sp>
      <p:sp>
        <p:nvSpPr>
          <p:cNvPr id="3" name="Text Placeholder 2">
            <a:extLst>
              <a:ext uri="{FF2B5EF4-FFF2-40B4-BE49-F238E27FC236}">
                <a16:creationId xmlns:a16="http://schemas.microsoft.com/office/drawing/2014/main" id="{CC9FDD62-96B1-1EB1-0930-5E622AD13610}"/>
              </a:ext>
            </a:extLst>
          </p:cNvPr>
          <p:cNvSpPr>
            <a:spLocks noGrp="1"/>
          </p:cNvSpPr>
          <p:nvPr>
            <p:ph type="body" idx="1"/>
          </p:nvPr>
        </p:nvSpPr>
        <p:spPr/>
        <p:txBody>
          <a:bodyPr/>
          <a:lstStyle/>
          <a:p>
            <a:r>
              <a:rPr lang="en-US" dirty="0"/>
              <a:t>WAS Pump Sizing</a:t>
            </a:r>
          </a:p>
        </p:txBody>
      </p:sp>
      <p:pic>
        <p:nvPicPr>
          <p:cNvPr id="9" name="Content Placeholder 8" descr="Aspiration outline">
            <a:extLst>
              <a:ext uri="{FF2B5EF4-FFF2-40B4-BE49-F238E27FC236}">
                <a16:creationId xmlns:a16="http://schemas.microsoft.com/office/drawing/2014/main" id="{CDA0D5C3-2CDF-1A24-CCD8-A8EF07697605}"/>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4645" y="4979627"/>
            <a:ext cx="914400" cy="914400"/>
          </a:xfrm>
        </p:spPr>
      </p:pic>
      <p:sp>
        <p:nvSpPr>
          <p:cNvPr id="5" name="Text Placeholder 4">
            <a:extLst>
              <a:ext uri="{FF2B5EF4-FFF2-40B4-BE49-F238E27FC236}">
                <a16:creationId xmlns:a16="http://schemas.microsoft.com/office/drawing/2014/main" id="{CAEB9E99-D480-0A9A-A6F9-CC438FC66760}"/>
              </a:ext>
            </a:extLst>
          </p:cNvPr>
          <p:cNvSpPr>
            <a:spLocks noGrp="1"/>
          </p:cNvSpPr>
          <p:nvPr>
            <p:ph type="body" sz="quarter" idx="3"/>
          </p:nvPr>
        </p:nvSpPr>
        <p:spPr/>
        <p:txBody>
          <a:bodyPr/>
          <a:lstStyle/>
          <a:p>
            <a:r>
              <a:rPr lang="en-US" dirty="0"/>
              <a:t>Blower Sizing</a:t>
            </a:r>
          </a:p>
        </p:txBody>
      </p:sp>
      <p:sp>
        <p:nvSpPr>
          <p:cNvPr id="7" name="TextBox 6">
            <a:extLst>
              <a:ext uri="{FF2B5EF4-FFF2-40B4-BE49-F238E27FC236}">
                <a16:creationId xmlns:a16="http://schemas.microsoft.com/office/drawing/2014/main" id="{ADCC2189-1651-C749-43C5-80981547640F}"/>
              </a:ext>
            </a:extLst>
          </p:cNvPr>
          <p:cNvSpPr txBox="1"/>
          <p:nvPr/>
        </p:nvSpPr>
        <p:spPr>
          <a:xfrm>
            <a:off x="839787" y="5413661"/>
            <a:ext cx="10994723" cy="461665"/>
          </a:xfrm>
          <a:prstGeom prst="rect">
            <a:avLst/>
          </a:prstGeom>
          <a:noFill/>
        </p:spPr>
        <p:txBody>
          <a:bodyPr wrap="square" rtlCol="0">
            <a:spAutoFit/>
          </a:bodyPr>
          <a:lstStyle/>
          <a:p>
            <a:r>
              <a:rPr lang="en-US" u="sng" dirty="0">
                <a:solidFill>
                  <a:schemeClr val="tx2"/>
                </a:solidFill>
              </a:rPr>
              <a:t>Model Benefit</a:t>
            </a:r>
            <a:r>
              <a:rPr lang="en-US" dirty="0">
                <a:solidFill>
                  <a:schemeClr val="tx2"/>
                </a:solidFill>
              </a:rPr>
              <a:t> - More Accurate WAS Pump and Blower Sizing. </a:t>
            </a:r>
          </a:p>
        </p:txBody>
      </p:sp>
      <p:pic>
        <p:nvPicPr>
          <p:cNvPr id="11" name="Picture 10">
            <a:extLst>
              <a:ext uri="{FF2B5EF4-FFF2-40B4-BE49-F238E27FC236}">
                <a16:creationId xmlns:a16="http://schemas.microsoft.com/office/drawing/2014/main" id="{BA285715-E497-660C-4087-397D62708C86}"/>
              </a:ext>
            </a:extLst>
          </p:cNvPr>
          <p:cNvPicPr>
            <a:picLocks noChangeAspect="1"/>
          </p:cNvPicPr>
          <p:nvPr/>
        </p:nvPicPr>
        <p:blipFill>
          <a:blip r:embed="rId5"/>
          <a:stretch>
            <a:fillRect/>
          </a:stretch>
        </p:blipFill>
        <p:spPr>
          <a:xfrm>
            <a:off x="468552" y="1799252"/>
            <a:ext cx="5400040" cy="1009822"/>
          </a:xfrm>
          <a:prstGeom prst="rect">
            <a:avLst/>
          </a:prstGeom>
        </p:spPr>
      </p:pic>
      <p:pic>
        <p:nvPicPr>
          <p:cNvPr id="13" name="Picture 12">
            <a:extLst>
              <a:ext uri="{FF2B5EF4-FFF2-40B4-BE49-F238E27FC236}">
                <a16:creationId xmlns:a16="http://schemas.microsoft.com/office/drawing/2014/main" id="{4050EB7C-3743-2248-4062-1E7D7A6E298C}"/>
              </a:ext>
            </a:extLst>
          </p:cNvPr>
          <p:cNvPicPr>
            <a:picLocks noChangeAspect="1"/>
          </p:cNvPicPr>
          <p:nvPr/>
        </p:nvPicPr>
        <p:blipFill>
          <a:blip r:embed="rId6"/>
          <a:stretch>
            <a:fillRect/>
          </a:stretch>
        </p:blipFill>
        <p:spPr>
          <a:xfrm>
            <a:off x="6303389" y="1796493"/>
            <a:ext cx="5420059" cy="806290"/>
          </a:xfrm>
          <a:prstGeom prst="rect">
            <a:avLst/>
          </a:prstGeom>
        </p:spPr>
      </p:pic>
      <p:sp>
        <p:nvSpPr>
          <p:cNvPr id="14" name="Arrow: Right 13">
            <a:extLst>
              <a:ext uri="{FF2B5EF4-FFF2-40B4-BE49-F238E27FC236}">
                <a16:creationId xmlns:a16="http://schemas.microsoft.com/office/drawing/2014/main" id="{F01274B8-4BF3-E1B2-9A45-DAB20F76C816}"/>
              </a:ext>
            </a:extLst>
          </p:cNvPr>
          <p:cNvSpPr/>
          <p:nvPr/>
        </p:nvSpPr>
        <p:spPr>
          <a:xfrm rot="5400000">
            <a:off x="2908027" y="2843376"/>
            <a:ext cx="406801" cy="338199"/>
          </a:xfrm>
          <a:prstGeom prst="rightArrow">
            <a:avLst>
              <a:gd name="adj1" fmla="val 27701"/>
              <a:gd name="adj2" fmla="val 5836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99BBE3E1-F405-6692-8CB8-842C7D247FFE}"/>
              </a:ext>
            </a:extLst>
          </p:cNvPr>
          <p:cNvSpPr/>
          <p:nvPr/>
        </p:nvSpPr>
        <p:spPr>
          <a:xfrm rot="5400000">
            <a:off x="8905454" y="2767977"/>
            <a:ext cx="406803" cy="338199"/>
          </a:xfrm>
          <a:prstGeom prst="rightArrow">
            <a:avLst>
              <a:gd name="adj1" fmla="val 27701"/>
              <a:gd name="adj2" fmla="val 5836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BBC7958-3C0F-C6EF-D283-B47CED061C78}"/>
              </a:ext>
            </a:extLst>
          </p:cNvPr>
          <p:cNvSpPr txBox="1"/>
          <p:nvPr/>
        </p:nvSpPr>
        <p:spPr>
          <a:xfrm>
            <a:off x="468552" y="1540929"/>
            <a:ext cx="2891547" cy="338554"/>
          </a:xfrm>
          <a:prstGeom prst="rect">
            <a:avLst/>
          </a:prstGeom>
          <a:noFill/>
        </p:spPr>
        <p:txBody>
          <a:bodyPr wrap="square" rtlCol="0">
            <a:spAutoFit/>
          </a:bodyPr>
          <a:lstStyle/>
          <a:p>
            <a:r>
              <a:rPr lang="en-US" sz="1600" dirty="0"/>
              <a:t>Model Outputs</a:t>
            </a:r>
          </a:p>
        </p:txBody>
      </p:sp>
      <p:sp>
        <p:nvSpPr>
          <p:cNvPr id="6" name="TextBox 5">
            <a:extLst>
              <a:ext uri="{FF2B5EF4-FFF2-40B4-BE49-F238E27FC236}">
                <a16:creationId xmlns:a16="http://schemas.microsoft.com/office/drawing/2014/main" id="{81CEAA44-206C-27C5-1958-6D3A12158C94}"/>
              </a:ext>
            </a:extLst>
          </p:cNvPr>
          <p:cNvSpPr txBox="1"/>
          <p:nvPr/>
        </p:nvSpPr>
        <p:spPr>
          <a:xfrm>
            <a:off x="6217308" y="1549124"/>
            <a:ext cx="2891547" cy="338554"/>
          </a:xfrm>
          <a:prstGeom prst="rect">
            <a:avLst/>
          </a:prstGeom>
          <a:noFill/>
        </p:spPr>
        <p:txBody>
          <a:bodyPr wrap="square" rtlCol="0">
            <a:spAutoFit/>
          </a:bodyPr>
          <a:lstStyle/>
          <a:p>
            <a:r>
              <a:rPr lang="en-US" sz="1600" dirty="0"/>
              <a:t>Model Outputs</a:t>
            </a:r>
          </a:p>
        </p:txBody>
      </p:sp>
      <p:sp>
        <p:nvSpPr>
          <p:cNvPr id="8" name="TextBox 7">
            <a:extLst>
              <a:ext uri="{FF2B5EF4-FFF2-40B4-BE49-F238E27FC236}">
                <a16:creationId xmlns:a16="http://schemas.microsoft.com/office/drawing/2014/main" id="{EE1DDB88-5936-5267-44C0-1C58486B713C}"/>
              </a:ext>
            </a:extLst>
          </p:cNvPr>
          <p:cNvSpPr txBox="1"/>
          <p:nvPr/>
        </p:nvSpPr>
        <p:spPr>
          <a:xfrm>
            <a:off x="1156550" y="3427644"/>
            <a:ext cx="5098902" cy="1200329"/>
          </a:xfrm>
          <a:prstGeom prst="rect">
            <a:avLst/>
          </a:prstGeom>
          <a:noFill/>
        </p:spPr>
        <p:txBody>
          <a:bodyPr wrap="square" rtlCol="0">
            <a:spAutoFit/>
          </a:bodyPr>
          <a:lstStyle/>
          <a:p>
            <a:r>
              <a:rPr lang="en-US" u="sng" dirty="0"/>
              <a:t>Operational Range </a:t>
            </a:r>
          </a:p>
          <a:p>
            <a:r>
              <a:rPr lang="en-US" dirty="0"/>
              <a:t>Concentration : 3000 to 6500 mg/L </a:t>
            </a:r>
          </a:p>
          <a:p>
            <a:r>
              <a:rPr lang="en-US" dirty="0"/>
              <a:t>Flow: 160 to 520 gpm</a:t>
            </a:r>
          </a:p>
        </p:txBody>
      </p:sp>
      <p:sp>
        <p:nvSpPr>
          <p:cNvPr id="10" name="TextBox 9">
            <a:extLst>
              <a:ext uri="{FF2B5EF4-FFF2-40B4-BE49-F238E27FC236}">
                <a16:creationId xmlns:a16="http://schemas.microsoft.com/office/drawing/2014/main" id="{D53038A5-BC58-CE91-436B-29C465B7976E}"/>
              </a:ext>
            </a:extLst>
          </p:cNvPr>
          <p:cNvSpPr txBox="1"/>
          <p:nvPr/>
        </p:nvSpPr>
        <p:spPr>
          <a:xfrm>
            <a:off x="7093098" y="3388471"/>
            <a:ext cx="5098902" cy="830997"/>
          </a:xfrm>
          <a:prstGeom prst="rect">
            <a:avLst/>
          </a:prstGeom>
          <a:noFill/>
        </p:spPr>
        <p:txBody>
          <a:bodyPr wrap="square" rtlCol="0">
            <a:spAutoFit/>
          </a:bodyPr>
          <a:lstStyle/>
          <a:p>
            <a:r>
              <a:rPr lang="en-US" u="sng" dirty="0"/>
              <a:t>Operational Range </a:t>
            </a:r>
          </a:p>
          <a:p>
            <a:r>
              <a:rPr lang="en-US" dirty="0"/>
              <a:t>Airflow: 8100 to 15500 scfm</a:t>
            </a:r>
          </a:p>
        </p:txBody>
      </p:sp>
    </p:spTree>
    <p:extLst>
      <p:ext uri="{BB962C8B-B14F-4D97-AF65-F5344CB8AC3E}">
        <p14:creationId xmlns:p14="http://schemas.microsoft.com/office/powerpoint/2010/main" val="3873659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4E73B-EBD0-CB63-E924-452EA578079C}"/>
              </a:ext>
            </a:extLst>
          </p:cNvPr>
          <p:cNvSpPr>
            <a:spLocks noGrp="1"/>
          </p:cNvSpPr>
          <p:nvPr>
            <p:ph type="title"/>
          </p:nvPr>
        </p:nvSpPr>
        <p:spPr/>
        <p:txBody>
          <a:bodyPr/>
          <a:lstStyle/>
          <a:p>
            <a:r>
              <a:rPr lang="en-US" sz="4000" dirty="0"/>
              <a:t>City of Pearland – Barry Rose WRF</a:t>
            </a:r>
          </a:p>
        </p:txBody>
      </p:sp>
      <p:sp>
        <p:nvSpPr>
          <p:cNvPr id="3" name="Content Placeholder 2">
            <a:extLst>
              <a:ext uri="{FF2B5EF4-FFF2-40B4-BE49-F238E27FC236}">
                <a16:creationId xmlns:a16="http://schemas.microsoft.com/office/drawing/2014/main" id="{D5607649-0794-8528-5AF8-60BFD6492EB7}"/>
              </a:ext>
            </a:extLst>
          </p:cNvPr>
          <p:cNvSpPr>
            <a:spLocks noGrp="1"/>
          </p:cNvSpPr>
          <p:nvPr>
            <p:ph idx="1"/>
          </p:nvPr>
        </p:nvSpPr>
        <p:spPr>
          <a:xfrm>
            <a:off x="609600" y="1335001"/>
            <a:ext cx="10962640" cy="5125929"/>
          </a:xfrm>
        </p:spPr>
        <p:txBody>
          <a:bodyPr/>
          <a:lstStyle/>
          <a:p>
            <a:r>
              <a:rPr lang="en-US" sz="2400" b="1" dirty="0">
                <a:solidFill>
                  <a:schemeClr val="tx2"/>
                </a:solidFill>
              </a:rPr>
              <a:t>Problem Statement – </a:t>
            </a:r>
            <a:r>
              <a:rPr lang="en-US" sz="2400" dirty="0"/>
              <a:t>Modelling dynamic nature of a Sequencing Batch Reactor (SBR)</a:t>
            </a:r>
          </a:p>
          <a:p>
            <a:r>
              <a:rPr lang="en-US" sz="2400" b="1" dirty="0">
                <a:solidFill>
                  <a:schemeClr val="tx2"/>
                </a:solidFill>
              </a:rPr>
              <a:t>Approach – </a:t>
            </a:r>
          </a:p>
          <a:p>
            <a:pPr marL="342900" indent="-342900">
              <a:buFont typeface="Arial" panose="020B0604020202020204" pitchFamily="34" charset="0"/>
              <a:buChar char="•"/>
            </a:pPr>
            <a:r>
              <a:rPr lang="en-US" sz="2400" dirty="0"/>
              <a:t>Set up a calibrated SBR model and confirm the sizing and sequencing of the SBRs, blower requirements and WAS production </a:t>
            </a:r>
          </a:p>
          <a:p>
            <a:endParaRPr lang="en-US" sz="2400" b="1" dirty="0">
              <a:solidFill>
                <a:schemeClr val="tx2"/>
              </a:solidFill>
            </a:endParaRPr>
          </a:p>
          <a:p>
            <a:endParaRPr lang="en-US" dirty="0"/>
          </a:p>
          <a:p>
            <a:endParaRPr lang="en-US" dirty="0"/>
          </a:p>
          <a:p>
            <a:endParaRPr lang="en-US" dirty="0"/>
          </a:p>
        </p:txBody>
      </p:sp>
      <p:pic>
        <p:nvPicPr>
          <p:cNvPr id="6" name="Picture 5">
            <a:extLst>
              <a:ext uri="{FF2B5EF4-FFF2-40B4-BE49-F238E27FC236}">
                <a16:creationId xmlns:a16="http://schemas.microsoft.com/office/drawing/2014/main" id="{6F1B0D13-0A65-EA42-E61F-B035293EB1D3}"/>
              </a:ext>
            </a:extLst>
          </p:cNvPr>
          <p:cNvPicPr>
            <a:picLocks noChangeAspect="1"/>
          </p:cNvPicPr>
          <p:nvPr/>
        </p:nvPicPr>
        <p:blipFill>
          <a:blip r:embed="rId3"/>
          <a:stretch>
            <a:fillRect/>
          </a:stretch>
        </p:blipFill>
        <p:spPr>
          <a:xfrm>
            <a:off x="5782173" y="3283626"/>
            <a:ext cx="5601594" cy="3209247"/>
          </a:xfrm>
          <a:prstGeom prst="rect">
            <a:avLst/>
          </a:prstGeom>
        </p:spPr>
      </p:pic>
      <p:pic>
        <p:nvPicPr>
          <p:cNvPr id="2050" name="Picture 2" descr="City of Pearland | 3CMA - Official Website">
            <a:extLst>
              <a:ext uri="{FF2B5EF4-FFF2-40B4-BE49-F238E27FC236}">
                <a16:creationId xmlns:a16="http://schemas.microsoft.com/office/drawing/2014/main" id="{F4978F85-6BD1-AF39-7FCA-DB3E339673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7920" y="27068"/>
            <a:ext cx="1414527" cy="1307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726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F6ABF-623C-20B3-15AB-A953DFA2CFFD}"/>
              </a:ext>
            </a:extLst>
          </p:cNvPr>
          <p:cNvSpPr>
            <a:spLocks noGrp="1"/>
          </p:cNvSpPr>
          <p:nvPr>
            <p:ph type="title"/>
          </p:nvPr>
        </p:nvSpPr>
        <p:spPr/>
        <p:txBody>
          <a:bodyPr/>
          <a:lstStyle/>
          <a:p>
            <a:r>
              <a:rPr lang="en-US" dirty="0"/>
              <a:t>Barry Rose WRF Process Model </a:t>
            </a:r>
          </a:p>
        </p:txBody>
      </p:sp>
      <p:pic>
        <p:nvPicPr>
          <p:cNvPr id="4" name="Content Placeholder 3">
            <a:extLst>
              <a:ext uri="{FF2B5EF4-FFF2-40B4-BE49-F238E27FC236}">
                <a16:creationId xmlns:a16="http://schemas.microsoft.com/office/drawing/2014/main" id="{DA328CDC-B0E2-9A99-6EB1-51C18C1D33F3}"/>
              </a:ext>
            </a:extLst>
          </p:cNvPr>
          <p:cNvPicPr>
            <a:picLocks noGrp="1" noChangeAspect="1"/>
          </p:cNvPicPr>
          <p:nvPr>
            <p:ph idx="1"/>
          </p:nvPr>
        </p:nvPicPr>
        <p:blipFill>
          <a:blip r:embed="rId2"/>
          <a:stretch>
            <a:fillRect/>
          </a:stretch>
        </p:blipFill>
        <p:spPr>
          <a:xfrm>
            <a:off x="1617604" y="1050925"/>
            <a:ext cx="8947266" cy="5126038"/>
          </a:xfrm>
          <a:prstGeom prst="rect">
            <a:avLst/>
          </a:prstGeom>
        </p:spPr>
      </p:pic>
    </p:spTree>
    <p:extLst>
      <p:ext uri="{BB962C8B-B14F-4D97-AF65-F5344CB8AC3E}">
        <p14:creationId xmlns:p14="http://schemas.microsoft.com/office/powerpoint/2010/main" val="32637637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0E61A-756D-4B36-98AC-5268D34E4F17}"/>
              </a:ext>
            </a:extLst>
          </p:cNvPr>
          <p:cNvSpPr>
            <a:spLocks noGrp="1"/>
          </p:cNvSpPr>
          <p:nvPr>
            <p:ph type="title"/>
          </p:nvPr>
        </p:nvSpPr>
        <p:spPr/>
        <p:txBody>
          <a:bodyPr/>
          <a:lstStyle/>
          <a:p>
            <a:r>
              <a:rPr lang="en-US" dirty="0"/>
              <a:t>Barry Rose WRF - Diurnal Flow Factor </a:t>
            </a:r>
          </a:p>
        </p:txBody>
      </p:sp>
      <p:sp>
        <p:nvSpPr>
          <p:cNvPr id="4" name="Slide Number Placeholder 3">
            <a:extLst>
              <a:ext uri="{FF2B5EF4-FFF2-40B4-BE49-F238E27FC236}">
                <a16:creationId xmlns:a16="http://schemas.microsoft.com/office/drawing/2014/main" id="{C3AF7932-E6BE-428F-A03D-46F61331D065}"/>
              </a:ext>
            </a:extLst>
          </p:cNvPr>
          <p:cNvSpPr>
            <a:spLocks noGrp="1"/>
          </p:cNvSpPr>
          <p:nvPr>
            <p:ph type="sldNum" sz="quarter" idx="16"/>
          </p:nvPr>
        </p:nvSpPr>
        <p:spPr/>
        <p:txBody>
          <a:bodyPr/>
          <a:lstStyle/>
          <a:p>
            <a:fld id="{5F6EEA8A-7DD5-4B47-82F9-2617BF385EBD}" type="slidenum">
              <a:rPr lang="en-US" smtClean="0"/>
              <a:pPr/>
              <a:t>19</a:t>
            </a:fld>
            <a:endParaRPr lang="en-US"/>
          </a:p>
        </p:txBody>
      </p:sp>
      <p:graphicFrame>
        <p:nvGraphicFramePr>
          <p:cNvPr id="5" name="Chart 4">
            <a:extLst>
              <a:ext uri="{FF2B5EF4-FFF2-40B4-BE49-F238E27FC236}">
                <a16:creationId xmlns:a16="http://schemas.microsoft.com/office/drawing/2014/main" id="{E8DF7F3F-5BCE-4F0E-BCF2-44770C233BE4}"/>
              </a:ext>
            </a:extLst>
          </p:cNvPr>
          <p:cNvGraphicFramePr>
            <a:graphicFrameLocks/>
          </p:cNvGraphicFramePr>
          <p:nvPr>
            <p:extLst>
              <p:ext uri="{D42A27DB-BD31-4B8C-83A1-F6EECF244321}">
                <p14:modId xmlns:p14="http://schemas.microsoft.com/office/powerpoint/2010/main" val="1361320197"/>
              </p:ext>
            </p:extLst>
          </p:nvPr>
        </p:nvGraphicFramePr>
        <p:xfrm>
          <a:off x="611029" y="1239936"/>
          <a:ext cx="9817100" cy="48513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20355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BDC47D-4E4C-19E0-511E-771162A31ECA}"/>
              </a:ext>
            </a:extLst>
          </p:cNvPr>
          <p:cNvSpPr>
            <a:spLocks noGrp="1"/>
          </p:cNvSpPr>
          <p:nvPr>
            <p:ph idx="1"/>
          </p:nvPr>
        </p:nvSpPr>
        <p:spPr>
          <a:xfrm>
            <a:off x="373357" y="1411706"/>
            <a:ext cx="10851691" cy="4700337"/>
          </a:xfrm>
        </p:spPr>
        <p:txBody>
          <a:bodyPr>
            <a:normAutofit/>
          </a:bodyPr>
          <a:lstStyle/>
          <a:p>
            <a:pPr marL="342900" indent="-342900">
              <a:buFont typeface="Arial" panose="020B0604020202020204" pitchFamily="34" charset="0"/>
              <a:buChar char="•"/>
            </a:pPr>
            <a:r>
              <a:rPr lang="en-US" sz="4000" dirty="0"/>
              <a:t>Evolution of Process Design </a:t>
            </a:r>
          </a:p>
          <a:p>
            <a:pPr marL="342900" indent="-342900">
              <a:buFont typeface="Arial" panose="020B0604020202020204" pitchFamily="34" charset="0"/>
              <a:buChar char="•"/>
            </a:pPr>
            <a:r>
              <a:rPr lang="en-US" sz="4000" dirty="0"/>
              <a:t>Why Modelling?</a:t>
            </a:r>
          </a:p>
          <a:p>
            <a:pPr marL="342900" indent="-342900">
              <a:buFont typeface="Arial" panose="020B0604020202020204" pitchFamily="34" charset="0"/>
              <a:buChar char="•"/>
            </a:pPr>
            <a:r>
              <a:rPr lang="en-US" sz="4000" dirty="0"/>
              <a:t>Process Modelling Application: Examples </a:t>
            </a:r>
          </a:p>
          <a:p>
            <a:pPr marL="342900" indent="-342900">
              <a:buFont typeface="Arial" panose="020B0604020202020204" pitchFamily="34" charset="0"/>
              <a:buChar char="•"/>
            </a:pPr>
            <a:r>
              <a:rPr lang="en-US" sz="4000" dirty="0"/>
              <a:t>Benefits of Using Models </a:t>
            </a:r>
          </a:p>
          <a:p>
            <a:pPr marL="342900" indent="-342900">
              <a:buFont typeface="Arial" panose="020B0604020202020204" pitchFamily="34" charset="0"/>
              <a:buChar char="•"/>
            </a:pPr>
            <a:r>
              <a:rPr lang="en-US" sz="4000" dirty="0"/>
              <a:t>Common Pitfalls </a:t>
            </a:r>
          </a:p>
          <a:p>
            <a:pPr marL="342900" indent="-342900">
              <a:buFont typeface="Arial" panose="020B0604020202020204" pitchFamily="34" charset="0"/>
              <a:buChar char="•"/>
            </a:pPr>
            <a:r>
              <a:rPr lang="en-US" sz="4000" dirty="0"/>
              <a:t>Takeaway Message </a:t>
            </a:r>
          </a:p>
        </p:txBody>
      </p:sp>
      <p:sp>
        <p:nvSpPr>
          <p:cNvPr id="4" name="Text Placeholder 3">
            <a:extLst>
              <a:ext uri="{FF2B5EF4-FFF2-40B4-BE49-F238E27FC236}">
                <a16:creationId xmlns:a16="http://schemas.microsoft.com/office/drawing/2014/main" id="{C07A2EDA-1D93-CA6D-BCC9-3F0C8A24C8C7}"/>
              </a:ext>
            </a:extLst>
          </p:cNvPr>
          <p:cNvSpPr>
            <a:spLocks noGrp="1"/>
          </p:cNvSpPr>
          <p:nvPr>
            <p:ph type="body" sz="quarter" idx="35"/>
          </p:nvPr>
        </p:nvSpPr>
        <p:spPr/>
        <p:txBody>
          <a:bodyPr/>
          <a:lstStyle/>
          <a:p>
            <a:r>
              <a:rPr lang="en-US" sz="3600" dirty="0"/>
              <a:t>What to Expect </a:t>
            </a:r>
          </a:p>
        </p:txBody>
      </p:sp>
    </p:spTree>
    <p:extLst>
      <p:ext uri="{BB962C8B-B14F-4D97-AF65-F5344CB8AC3E}">
        <p14:creationId xmlns:p14="http://schemas.microsoft.com/office/powerpoint/2010/main" val="29436877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9B065-64D1-42E1-AC70-E83373B88AF0}"/>
              </a:ext>
            </a:extLst>
          </p:cNvPr>
          <p:cNvSpPr>
            <a:spLocks noGrp="1"/>
          </p:cNvSpPr>
          <p:nvPr>
            <p:ph type="title"/>
          </p:nvPr>
        </p:nvSpPr>
        <p:spPr>
          <a:xfrm>
            <a:off x="611030" y="365127"/>
            <a:ext cx="11696859" cy="589915"/>
          </a:xfrm>
        </p:spPr>
        <p:txBody>
          <a:bodyPr/>
          <a:lstStyle/>
          <a:p>
            <a:r>
              <a:rPr lang="en-US" dirty="0"/>
              <a:t>Oxygen Uptake Rates (OURs) (24-hr Cycle)</a:t>
            </a:r>
          </a:p>
        </p:txBody>
      </p:sp>
      <p:sp>
        <p:nvSpPr>
          <p:cNvPr id="4" name="Slide Number Placeholder 3">
            <a:extLst>
              <a:ext uri="{FF2B5EF4-FFF2-40B4-BE49-F238E27FC236}">
                <a16:creationId xmlns:a16="http://schemas.microsoft.com/office/drawing/2014/main" id="{090519F8-89E5-4CF4-88D6-5E8D56729DDC}"/>
              </a:ext>
            </a:extLst>
          </p:cNvPr>
          <p:cNvSpPr>
            <a:spLocks noGrp="1"/>
          </p:cNvSpPr>
          <p:nvPr>
            <p:ph type="sldNum" sz="quarter" idx="16"/>
          </p:nvPr>
        </p:nvSpPr>
        <p:spPr/>
        <p:txBody>
          <a:bodyPr/>
          <a:lstStyle/>
          <a:p>
            <a:fld id="{5F6EEA8A-7DD5-4B47-82F9-2617BF385EBD}" type="slidenum">
              <a:rPr lang="en-US" smtClean="0"/>
              <a:pPr/>
              <a:t>20</a:t>
            </a:fld>
            <a:endParaRPr lang="en-US"/>
          </a:p>
        </p:txBody>
      </p:sp>
      <p:graphicFrame>
        <p:nvGraphicFramePr>
          <p:cNvPr id="5" name="Chart 4">
            <a:extLst>
              <a:ext uri="{FF2B5EF4-FFF2-40B4-BE49-F238E27FC236}">
                <a16:creationId xmlns:a16="http://schemas.microsoft.com/office/drawing/2014/main" id="{47B3BB2A-6B3B-499E-8BAE-2F380101DF76}"/>
              </a:ext>
            </a:extLst>
          </p:cNvPr>
          <p:cNvGraphicFramePr>
            <a:graphicFrameLocks noGrp="1"/>
          </p:cNvGraphicFramePr>
          <p:nvPr>
            <p:extLst>
              <p:ext uri="{D42A27DB-BD31-4B8C-83A1-F6EECF244321}">
                <p14:modId xmlns:p14="http://schemas.microsoft.com/office/powerpoint/2010/main" val="207788702"/>
              </p:ext>
            </p:extLst>
          </p:nvPr>
        </p:nvGraphicFramePr>
        <p:xfrm>
          <a:off x="902786" y="1251143"/>
          <a:ext cx="10178890" cy="459139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78760334-1837-FDE3-40B9-8C00B52815C9}"/>
              </a:ext>
            </a:extLst>
          </p:cNvPr>
          <p:cNvSpPr txBox="1"/>
          <p:nvPr/>
        </p:nvSpPr>
        <p:spPr>
          <a:xfrm>
            <a:off x="1006555" y="5907803"/>
            <a:ext cx="9971352" cy="461665"/>
          </a:xfrm>
          <a:prstGeom prst="rect">
            <a:avLst/>
          </a:prstGeom>
          <a:noFill/>
        </p:spPr>
        <p:txBody>
          <a:bodyPr wrap="square" rtlCol="0">
            <a:spAutoFit/>
          </a:bodyPr>
          <a:lstStyle>
            <a:defPPr>
              <a:defRPr lang="en-US"/>
            </a:defPPr>
            <a:lvl1pPr>
              <a:defRPr u="sng">
                <a:solidFill>
                  <a:schemeClr val="tx2"/>
                </a:solidFill>
              </a:defRPr>
            </a:lvl1pPr>
          </a:lstStyle>
          <a:p>
            <a:r>
              <a:rPr lang="en-US" dirty="0"/>
              <a:t>Model Benefit</a:t>
            </a:r>
            <a:r>
              <a:rPr lang="en-US" u="none" dirty="0"/>
              <a:t> - Optimizing the blower sizing to match the dynamics </a:t>
            </a:r>
          </a:p>
        </p:txBody>
      </p:sp>
      <p:pic>
        <p:nvPicPr>
          <p:cNvPr id="6" name="Content Placeholder 8" descr="Aspiration outline">
            <a:extLst>
              <a:ext uri="{FF2B5EF4-FFF2-40B4-BE49-F238E27FC236}">
                <a16:creationId xmlns:a16="http://schemas.microsoft.com/office/drawing/2014/main" id="{175DDCE7-AF98-D947-AE76-32B6EDBCF0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3062" y="5461829"/>
            <a:ext cx="914400" cy="914400"/>
          </a:xfrm>
          <a:prstGeom prst="rect">
            <a:avLst/>
          </a:prstGeom>
        </p:spPr>
      </p:pic>
    </p:spTree>
    <p:extLst>
      <p:ext uri="{BB962C8B-B14F-4D97-AF65-F5344CB8AC3E}">
        <p14:creationId xmlns:p14="http://schemas.microsoft.com/office/powerpoint/2010/main" val="3289547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4E73B-EBD0-CB63-E924-452EA578079C}"/>
              </a:ext>
            </a:extLst>
          </p:cNvPr>
          <p:cNvSpPr>
            <a:spLocks noGrp="1"/>
          </p:cNvSpPr>
          <p:nvPr>
            <p:ph type="title"/>
          </p:nvPr>
        </p:nvSpPr>
        <p:spPr/>
        <p:txBody>
          <a:bodyPr/>
          <a:lstStyle/>
          <a:p>
            <a:r>
              <a:rPr lang="en-US" sz="4000" dirty="0"/>
              <a:t>Gulf Coast Authority– Bayport Facility</a:t>
            </a:r>
          </a:p>
        </p:txBody>
      </p:sp>
      <p:sp>
        <p:nvSpPr>
          <p:cNvPr id="3" name="Content Placeholder 2">
            <a:extLst>
              <a:ext uri="{FF2B5EF4-FFF2-40B4-BE49-F238E27FC236}">
                <a16:creationId xmlns:a16="http://schemas.microsoft.com/office/drawing/2014/main" id="{D5607649-0794-8528-5AF8-60BFD6492EB7}"/>
              </a:ext>
            </a:extLst>
          </p:cNvPr>
          <p:cNvSpPr>
            <a:spLocks noGrp="1"/>
          </p:cNvSpPr>
          <p:nvPr>
            <p:ph idx="1"/>
          </p:nvPr>
        </p:nvSpPr>
        <p:spPr>
          <a:xfrm>
            <a:off x="609600" y="1373324"/>
            <a:ext cx="10962640" cy="5125929"/>
          </a:xfrm>
        </p:spPr>
        <p:txBody>
          <a:bodyPr/>
          <a:lstStyle/>
          <a:p>
            <a:r>
              <a:rPr lang="en-US" sz="3200" b="1" dirty="0">
                <a:solidFill>
                  <a:schemeClr val="tx2"/>
                </a:solidFill>
              </a:rPr>
              <a:t>Problem Statement</a:t>
            </a:r>
          </a:p>
          <a:p>
            <a:pPr marL="342900" indent="-342900">
              <a:buFont typeface="Arial" panose="020B0604020202020204" pitchFamily="34" charset="0"/>
              <a:buChar char="•"/>
            </a:pPr>
            <a:r>
              <a:rPr lang="en-US" dirty="0"/>
              <a:t>Model a Pure Oxygen and Air Activated Sludge System for an Industrial Facility</a:t>
            </a:r>
          </a:p>
          <a:p>
            <a:pPr marL="342900" indent="-342900">
              <a:buFont typeface="Arial" panose="020B0604020202020204" pitchFamily="34" charset="0"/>
              <a:buChar char="•"/>
            </a:pPr>
            <a:r>
              <a:rPr lang="en-US" dirty="0"/>
              <a:t>Investigate Effluent Elevated Ammonia </a:t>
            </a:r>
          </a:p>
          <a:p>
            <a:endParaRPr lang="en-US" dirty="0"/>
          </a:p>
          <a:p>
            <a:endParaRPr lang="en-US" dirty="0"/>
          </a:p>
        </p:txBody>
      </p:sp>
      <p:pic>
        <p:nvPicPr>
          <p:cNvPr id="3074" name="Picture 2" descr="Home - GCATX">
            <a:extLst>
              <a:ext uri="{FF2B5EF4-FFF2-40B4-BE49-F238E27FC236}">
                <a16:creationId xmlns:a16="http://schemas.microsoft.com/office/drawing/2014/main" id="{CA1AAF94-8D4A-B2DE-8A0A-22550D9C33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5094" y="176936"/>
            <a:ext cx="1567146" cy="1008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6674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D5348507-E7C7-58CB-5C4A-CBD65C46CCEA}"/>
              </a:ext>
            </a:extLst>
          </p:cNvPr>
          <p:cNvPicPr>
            <a:picLocks noGrp="1" noChangeAspect="1"/>
          </p:cNvPicPr>
          <p:nvPr>
            <p:ph idx="1"/>
          </p:nvPr>
        </p:nvPicPr>
        <p:blipFill>
          <a:blip r:embed="rId3"/>
          <a:stretch>
            <a:fillRect/>
          </a:stretch>
        </p:blipFill>
        <p:spPr>
          <a:xfrm>
            <a:off x="-122548" y="1087970"/>
            <a:ext cx="12236910" cy="5063843"/>
          </a:xfrm>
        </p:spPr>
      </p:pic>
      <p:sp>
        <p:nvSpPr>
          <p:cNvPr id="2" name="Title 1">
            <a:extLst>
              <a:ext uri="{FF2B5EF4-FFF2-40B4-BE49-F238E27FC236}">
                <a16:creationId xmlns:a16="http://schemas.microsoft.com/office/drawing/2014/main" id="{FBF774ED-32AC-D39B-E6CD-68C0BC91E16C}"/>
              </a:ext>
            </a:extLst>
          </p:cNvPr>
          <p:cNvSpPr>
            <a:spLocks noGrp="1"/>
          </p:cNvSpPr>
          <p:nvPr>
            <p:ph type="title"/>
          </p:nvPr>
        </p:nvSpPr>
        <p:spPr/>
        <p:txBody>
          <a:bodyPr/>
          <a:lstStyle/>
          <a:p>
            <a:r>
              <a:rPr lang="en-US" dirty="0"/>
              <a:t>Bayport Facility Process Model </a:t>
            </a:r>
          </a:p>
        </p:txBody>
      </p:sp>
      <p:sp>
        <p:nvSpPr>
          <p:cNvPr id="6" name="Rectangle 5">
            <a:extLst>
              <a:ext uri="{FF2B5EF4-FFF2-40B4-BE49-F238E27FC236}">
                <a16:creationId xmlns:a16="http://schemas.microsoft.com/office/drawing/2014/main" id="{CE79080E-D91F-7AEB-08E8-162EB25AC764}"/>
              </a:ext>
            </a:extLst>
          </p:cNvPr>
          <p:cNvSpPr/>
          <p:nvPr/>
        </p:nvSpPr>
        <p:spPr>
          <a:xfrm>
            <a:off x="3912093" y="2048146"/>
            <a:ext cx="1325366" cy="1160980"/>
          </a:xfrm>
          <a:prstGeom prst="rect">
            <a:avLst/>
          </a:prstGeom>
          <a:solidFill>
            <a:schemeClr val="accent1">
              <a:lumMod val="20000"/>
              <a:lumOff val="80000"/>
              <a:alpha val="36000"/>
            </a:schemeClr>
          </a:solidFill>
          <a:ln w="1905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EF838D98-CBF2-77EF-7884-E17F2D99BBD7}"/>
              </a:ext>
            </a:extLst>
          </p:cNvPr>
          <p:cNvSpPr txBox="1"/>
          <p:nvPr/>
        </p:nvSpPr>
        <p:spPr>
          <a:xfrm>
            <a:off x="2924677" y="988895"/>
            <a:ext cx="2695526" cy="646331"/>
          </a:xfrm>
          <a:prstGeom prst="rect">
            <a:avLst/>
          </a:prstGeom>
          <a:noFill/>
        </p:spPr>
        <p:txBody>
          <a:bodyPr wrap="square" rtlCol="0">
            <a:spAutoFit/>
          </a:bodyPr>
          <a:lstStyle/>
          <a:p>
            <a:pPr algn="ctr"/>
            <a:r>
              <a:rPr lang="en-US" sz="1800" dirty="0">
                <a:solidFill>
                  <a:schemeClr val="accent1">
                    <a:lumMod val="50000"/>
                  </a:schemeClr>
                </a:solidFill>
              </a:rPr>
              <a:t>Modelling an Oxygen and Air System Together </a:t>
            </a:r>
          </a:p>
        </p:txBody>
      </p:sp>
      <p:sp>
        <p:nvSpPr>
          <p:cNvPr id="9" name="TextBox 8">
            <a:extLst>
              <a:ext uri="{FF2B5EF4-FFF2-40B4-BE49-F238E27FC236}">
                <a16:creationId xmlns:a16="http://schemas.microsoft.com/office/drawing/2014/main" id="{43204470-7ABF-0D89-0ED5-2969CB39E8C0}"/>
              </a:ext>
            </a:extLst>
          </p:cNvPr>
          <p:cNvSpPr txBox="1"/>
          <p:nvPr/>
        </p:nvSpPr>
        <p:spPr>
          <a:xfrm>
            <a:off x="8658952" y="816542"/>
            <a:ext cx="3152834" cy="923330"/>
          </a:xfrm>
          <a:prstGeom prst="rect">
            <a:avLst/>
          </a:prstGeom>
          <a:noFill/>
        </p:spPr>
        <p:txBody>
          <a:bodyPr wrap="square" rtlCol="0">
            <a:spAutoFit/>
          </a:bodyPr>
          <a:lstStyle/>
          <a:p>
            <a:pPr algn="ctr"/>
            <a:r>
              <a:rPr lang="en-US" sz="1800" dirty="0">
                <a:solidFill>
                  <a:schemeClr val="accent1">
                    <a:lumMod val="50000"/>
                  </a:schemeClr>
                </a:solidFill>
              </a:rPr>
              <a:t>Combination of “Clean Stream” and Biologically-treated Stream</a:t>
            </a:r>
          </a:p>
        </p:txBody>
      </p:sp>
      <p:sp>
        <p:nvSpPr>
          <p:cNvPr id="10" name="TextBox 9">
            <a:extLst>
              <a:ext uri="{FF2B5EF4-FFF2-40B4-BE49-F238E27FC236}">
                <a16:creationId xmlns:a16="http://schemas.microsoft.com/office/drawing/2014/main" id="{3F77090A-62C9-C29F-AE50-AE9C573E9E3C}"/>
              </a:ext>
            </a:extLst>
          </p:cNvPr>
          <p:cNvSpPr txBox="1"/>
          <p:nvPr/>
        </p:nvSpPr>
        <p:spPr>
          <a:xfrm>
            <a:off x="0" y="5270194"/>
            <a:ext cx="2526384" cy="646331"/>
          </a:xfrm>
          <a:prstGeom prst="rect">
            <a:avLst/>
          </a:prstGeom>
          <a:noFill/>
        </p:spPr>
        <p:txBody>
          <a:bodyPr wrap="square" rtlCol="0">
            <a:spAutoFit/>
          </a:bodyPr>
          <a:lstStyle>
            <a:defPPr>
              <a:defRPr lang="en-US"/>
            </a:defPPr>
            <a:lvl1pPr algn="ctr">
              <a:defRPr sz="1800">
                <a:solidFill>
                  <a:schemeClr val="accent1">
                    <a:lumMod val="50000"/>
                  </a:schemeClr>
                </a:solidFill>
              </a:defRPr>
            </a:lvl1pPr>
          </a:lstStyle>
          <a:p>
            <a:r>
              <a:rPr lang="en-US" dirty="0"/>
              <a:t>Influent + Track Nutrient Requirements</a:t>
            </a:r>
          </a:p>
        </p:txBody>
      </p:sp>
      <p:sp>
        <p:nvSpPr>
          <p:cNvPr id="11" name="TextBox 10">
            <a:extLst>
              <a:ext uri="{FF2B5EF4-FFF2-40B4-BE49-F238E27FC236}">
                <a16:creationId xmlns:a16="http://schemas.microsoft.com/office/drawing/2014/main" id="{C18DFC6B-497C-756B-1965-D296130579F0}"/>
              </a:ext>
            </a:extLst>
          </p:cNvPr>
          <p:cNvSpPr txBox="1"/>
          <p:nvPr/>
        </p:nvSpPr>
        <p:spPr>
          <a:xfrm>
            <a:off x="8257880" y="5349002"/>
            <a:ext cx="3705520" cy="646331"/>
          </a:xfrm>
          <a:prstGeom prst="rect">
            <a:avLst/>
          </a:prstGeom>
          <a:noFill/>
        </p:spPr>
        <p:txBody>
          <a:bodyPr wrap="square" rtlCol="0">
            <a:spAutoFit/>
          </a:bodyPr>
          <a:lstStyle/>
          <a:p>
            <a:pPr algn="ctr"/>
            <a:r>
              <a:rPr lang="en-US" sz="1800" dirty="0">
                <a:solidFill>
                  <a:schemeClr val="accent1">
                    <a:lumMod val="50000"/>
                  </a:schemeClr>
                </a:solidFill>
              </a:rPr>
              <a:t>Repurposed Tankage for Biosolids Handling</a:t>
            </a:r>
          </a:p>
        </p:txBody>
      </p:sp>
      <p:sp>
        <p:nvSpPr>
          <p:cNvPr id="12" name="Rectangle 11">
            <a:extLst>
              <a:ext uri="{FF2B5EF4-FFF2-40B4-BE49-F238E27FC236}">
                <a16:creationId xmlns:a16="http://schemas.microsoft.com/office/drawing/2014/main" id="{C6AE3856-7D5C-0891-8E87-33002EB849C8}"/>
              </a:ext>
            </a:extLst>
          </p:cNvPr>
          <p:cNvSpPr/>
          <p:nvPr/>
        </p:nvSpPr>
        <p:spPr>
          <a:xfrm>
            <a:off x="77638" y="2079210"/>
            <a:ext cx="1063005" cy="1540683"/>
          </a:xfrm>
          <a:prstGeom prst="rect">
            <a:avLst/>
          </a:prstGeom>
          <a:solidFill>
            <a:schemeClr val="accent1">
              <a:lumMod val="20000"/>
              <a:lumOff val="80000"/>
              <a:alpha val="36000"/>
            </a:schemeClr>
          </a:solidFill>
          <a:ln w="1905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C1980FA-8CE2-2EDD-8F9D-C54944955388}"/>
              </a:ext>
            </a:extLst>
          </p:cNvPr>
          <p:cNvSpPr/>
          <p:nvPr/>
        </p:nvSpPr>
        <p:spPr>
          <a:xfrm>
            <a:off x="2205872" y="3308201"/>
            <a:ext cx="6648344" cy="2037655"/>
          </a:xfrm>
          <a:prstGeom prst="rect">
            <a:avLst/>
          </a:prstGeom>
          <a:solidFill>
            <a:schemeClr val="accent1">
              <a:lumMod val="20000"/>
              <a:lumOff val="80000"/>
              <a:alpha val="36000"/>
            </a:schemeClr>
          </a:solidFill>
          <a:ln w="1905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FB175F4-8E02-771D-0F7A-BAA32A8FFB7C}"/>
              </a:ext>
            </a:extLst>
          </p:cNvPr>
          <p:cNvSpPr/>
          <p:nvPr/>
        </p:nvSpPr>
        <p:spPr>
          <a:xfrm>
            <a:off x="8279908" y="2628636"/>
            <a:ext cx="452234" cy="636918"/>
          </a:xfrm>
          <a:prstGeom prst="rect">
            <a:avLst/>
          </a:prstGeom>
          <a:solidFill>
            <a:schemeClr val="accent1">
              <a:lumMod val="20000"/>
              <a:lumOff val="80000"/>
              <a:alpha val="36000"/>
            </a:schemeClr>
          </a:solidFill>
          <a:ln w="1905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Connector: Elbow 17">
            <a:extLst>
              <a:ext uri="{FF2B5EF4-FFF2-40B4-BE49-F238E27FC236}">
                <a16:creationId xmlns:a16="http://schemas.microsoft.com/office/drawing/2014/main" id="{0CD09189-125A-90CD-A381-A1318C5AA99B}"/>
              </a:ext>
            </a:extLst>
          </p:cNvPr>
          <p:cNvCxnSpPr>
            <a:cxnSpLocks/>
            <a:stCxn id="9" idx="2"/>
            <a:endCxn id="16" idx="0"/>
          </p:cNvCxnSpPr>
          <p:nvPr/>
        </p:nvCxnSpPr>
        <p:spPr>
          <a:xfrm rot="5400000">
            <a:off x="8926315" y="1319582"/>
            <a:ext cx="888764" cy="1729344"/>
          </a:xfrm>
          <a:prstGeom prst="bentConnector3">
            <a:avLst>
              <a:gd name="adj1" fmla="val 50000"/>
            </a:avLst>
          </a:prstGeom>
          <a:ln w="38100">
            <a:solidFill>
              <a:schemeClr val="accent1">
                <a:lumMod val="50000"/>
              </a:schemeClr>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9CA756D3-0FBC-AB47-BF3F-B3801AA24E7A}"/>
              </a:ext>
            </a:extLst>
          </p:cNvPr>
          <p:cNvCxnSpPr>
            <a:cxnSpLocks/>
            <a:stCxn id="11" idx="0"/>
            <a:endCxn id="15" idx="3"/>
          </p:cNvCxnSpPr>
          <p:nvPr/>
        </p:nvCxnSpPr>
        <p:spPr>
          <a:xfrm rot="16200000" flipV="1">
            <a:off x="8971442" y="4209804"/>
            <a:ext cx="1021973" cy="1256424"/>
          </a:xfrm>
          <a:prstGeom prst="bentConnector2">
            <a:avLst/>
          </a:prstGeom>
          <a:ln w="38100">
            <a:solidFill>
              <a:schemeClr val="accent1">
                <a:lumMod val="50000"/>
              </a:schemeClr>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84117A6E-DF1B-84B8-8F11-BD71C565EDB9}"/>
              </a:ext>
            </a:extLst>
          </p:cNvPr>
          <p:cNvCxnSpPr>
            <a:cxnSpLocks/>
            <a:stCxn id="12" idx="2"/>
            <a:endCxn id="10" idx="0"/>
          </p:cNvCxnSpPr>
          <p:nvPr/>
        </p:nvCxnSpPr>
        <p:spPr>
          <a:xfrm rot="16200000" flipH="1">
            <a:off x="111016" y="4118017"/>
            <a:ext cx="1650301" cy="654051"/>
          </a:xfrm>
          <a:prstGeom prst="bentConnector3">
            <a:avLst>
              <a:gd name="adj1" fmla="val 50000"/>
            </a:avLst>
          </a:prstGeom>
          <a:ln w="38100">
            <a:solidFill>
              <a:schemeClr val="accent1">
                <a:lumMod val="50000"/>
              </a:schemeClr>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F6ED8C19-8BB8-6ABC-3EEB-CDFB31C09F0B}"/>
              </a:ext>
            </a:extLst>
          </p:cNvPr>
          <p:cNvCxnSpPr>
            <a:cxnSpLocks/>
            <a:stCxn id="8" idx="2"/>
            <a:endCxn id="6" idx="0"/>
          </p:cNvCxnSpPr>
          <p:nvPr/>
        </p:nvCxnSpPr>
        <p:spPr>
          <a:xfrm rot="16200000" flipH="1">
            <a:off x="4217148" y="1690518"/>
            <a:ext cx="412920" cy="302336"/>
          </a:xfrm>
          <a:prstGeom prst="bentConnector3">
            <a:avLst>
              <a:gd name="adj1" fmla="val 50000"/>
            </a:avLst>
          </a:prstGeom>
          <a:ln w="38100">
            <a:solidFill>
              <a:schemeClr val="accent1">
                <a:lumMod val="50000"/>
              </a:schemeClr>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30" name="Heptagon 29">
            <a:extLst>
              <a:ext uri="{FF2B5EF4-FFF2-40B4-BE49-F238E27FC236}">
                <a16:creationId xmlns:a16="http://schemas.microsoft.com/office/drawing/2014/main" id="{F33CEBDC-4FFC-C3E4-1130-58A8EEAF1D25}"/>
              </a:ext>
            </a:extLst>
          </p:cNvPr>
          <p:cNvSpPr/>
          <p:nvPr/>
        </p:nvSpPr>
        <p:spPr>
          <a:xfrm>
            <a:off x="77638" y="5298474"/>
            <a:ext cx="333540" cy="295366"/>
          </a:xfrm>
          <a:prstGeom prst="hept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31" name="Heptagon 30">
            <a:extLst>
              <a:ext uri="{FF2B5EF4-FFF2-40B4-BE49-F238E27FC236}">
                <a16:creationId xmlns:a16="http://schemas.microsoft.com/office/drawing/2014/main" id="{AD04E18C-96CA-3878-E9D8-816B0538DAD5}"/>
              </a:ext>
            </a:extLst>
          </p:cNvPr>
          <p:cNvSpPr/>
          <p:nvPr/>
        </p:nvSpPr>
        <p:spPr>
          <a:xfrm>
            <a:off x="2809331" y="1012439"/>
            <a:ext cx="333540" cy="295366"/>
          </a:xfrm>
          <a:prstGeom prst="hept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37" name="Heptagon 36">
            <a:extLst>
              <a:ext uri="{FF2B5EF4-FFF2-40B4-BE49-F238E27FC236}">
                <a16:creationId xmlns:a16="http://schemas.microsoft.com/office/drawing/2014/main" id="{CCF6DDCF-998C-AF52-C2B5-70604CD116CB}"/>
              </a:ext>
            </a:extLst>
          </p:cNvPr>
          <p:cNvSpPr/>
          <p:nvPr/>
        </p:nvSpPr>
        <p:spPr>
          <a:xfrm>
            <a:off x="8732141" y="868267"/>
            <a:ext cx="333540" cy="295366"/>
          </a:xfrm>
          <a:prstGeom prst="hept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40" name="Heptagon 39">
            <a:extLst>
              <a:ext uri="{FF2B5EF4-FFF2-40B4-BE49-F238E27FC236}">
                <a16:creationId xmlns:a16="http://schemas.microsoft.com/office/drawing/2014/main" id="{476E1B56-5ECA-1E6A-FD75-B4581892959B}"/>
              </a:ext>
            </a:extLst>
          </p:cNvPr>
          <p:cNvSpPr/>
          <p:nvPr/>
        </p:nvSpPr>
        <p:spPr>
          <a:xfrm>
            <a:off x="7946368" y="5376801"/>
            <a:ext cx="333540" cy="295366"/>
          </a:xfrm>
          <a:prstGeom prst="hept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4</a:t>
            </a:r>
          </a:p>
        </p:txBody>
      </p:sp>
    </p:spTree>
    <p:extLst>
      <p:ext uri="{BB962C8B-B14F-4D97-AF65-F5344CB8AC3E}">
        <p14:creationId xmlns:p14="http://schemas.microsoft.com/office/powerpoint/2010/main" val="19549341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C4727-8282-FCA5-D562-DD9EC4E4D372}"/>
              </a:ext>
            </a:extLst>
          </p:cNvPr>
          <p:cNvSpPr>
            <a:spLocks noGrp="1"/>
          </p:cNvSpPr>
          <p:nvPr>
            <p:ph type="title"/>
          </p:nvPr>
        </p:nvSpPr>
        <p:spPr/>
        <p:txBody>
          <a:bodyPr/>
          <a:lstStyle/>
          <a:p>
            <a:r>
              <a:rPr lang="en-US" dirty="0"/>
              <a:t>Elevated Ammonia Investigation</a:t>
            </a:r>
          </a:p>
        </p:txBody>
      </p:sp>
      <p:graphicFrame>
        <p:nvGraphicFramePr>
          <p:cNvPr id="4" name="Content Placeholder 3">
            <a:extLst>
              <a:ext uri="{FF2B5EF4-FFF2-40B4-BE49-F238E27FC236}">
                <a16:creationId xmlns:a16="http://schemas.microsoft.com/office/drawing/2014/main" id="{31BC1709-CC2D-BC5B-7560-6FC44656B2F5}"/>
              </a:ext>
            </a:extLst>
          </p:cNvPr>
          <p:cNvGraphicFramePr>
            <a:graphicFrameLocks noGrp="1"/>
          </p:cNvGraphicFramePr>
          <p:nvPr>
            <p:ph idx="1"/>
            <p:extLst>
              <p:ext uri="{D42A27DB-BD31-4B8C-83A1-F6EECF244321}">
                <p14:modId xmlns:p14="http://schemas.microsoft.com/office/powerpoint/2010/main" val="1863851687"/>
              </p:ext>
            </p:extLst>
          </p:nvPr>
        </p:nvGraphicFramePr>
        <p:xfrm>
          <a:off x="608964" y="1407668"/>
          <a:ext cx="10963276" cy="2285111"/>
        </p:xfrm>
        <a:graphic>
          <a:graphicData uri="http://schemas.openxmlformats.org/drawingml/2006/table">
            <a:tbl>
              <a:tblPr firstRow="1" bandRow="1">
                <a:tableStyleId>{5C22544A-7EE6-4342-B048-85BDC9FD1C3A}</a:tableStyleId>
              </a:tblPr>
              <a:tblGrid>
                <a:gridCol w="3007072">
                  <a:extLst>
                    <a:ext uri="{9D8B030D-6E8A-4147-A177-3AD203B41FA5}">
                      <a16:colId xmlns:a16="http://schemas.microsoft.com/office/drawing/2014/main" val="458010876"/>
                    </a:ext>
                  </a:extLst>
                </a:gridCol>
                <a:gridCol w="2699923">
                  <a:extLst>
                    <a:ext uri="{9D8B030D-6E8A-4147-A177-3AD203B41FA5}">
                      <a16:colId xmlns:a16="http://schemas.microsoft.com/office/drawing/2014/main" val="749620611"/>
                    </a:ext>
                  </a:extLst>
                </a:gridCol>
                <a:gridCol w="2515462">
                  <a:extLst>
                    <a:ext uri="{9D8B030D-6E8A-4147-A177-3AD203B41FA5}">
                      <a16:colId xmlns:a16="http://schemas.microsoft.com/office/drawing/2014/main" val="1910938422"/>
                    </a:ext>
                  </a:extLst>
                </a:gridCol>
                <a:gridCol w="2740819">
                  <a:extLst>
                    <a:ext uri="{9D8B030D-6E8A-4147-A177-3AD203B41FA5}">
                      <a16:colId xmlns:a16="http://schemas.microsoft.com/office/drawing/2014/main" val="1871461187"/>
                    </a:ext>
                  </a:extLst>
                </a:gridCol>
              </a:tblGrid>
              <a:tr h="336291">
                <a:tc>
                  <a:txBody>
                    <a:bodyPr/>
                    <a:lstStyle/>
                    <a:p>
                      <a:r>
                        <a:rPr lang="en-US" dirty="0"/>
                        <a:t>Potential Cause </a:t>
                      </a:r>
                    </a:p>
                  </a:txBody>
                  <a:tcPr/>
                </a:tc>
                <a:tc>
                  <a:txBody>
                    <a:bodyPr/>
                    <a:lstStyle/>
                    <a:p>
                      <a:pPr algn="ctr"/>
                      <a:r>
                        <a:rPr lang="en-US" dirty="0"/>
                        <a:t>Approach </a:t>
                      </a:r>
                    </a:p>
                  </a:txBody>
                  <a:tcPr/>
                </a:tc>
                <a:tc>
                  <a:txBody>
                    <a:bodyPr/>
                    <a:lstStyle/>
                    <a:p>
                      <a:pPr algn="ctr"/>
                      <a:r>
                        <a:rPr lang="en-US" dirty="0"/>
                        <a:t>Model Findings</a:t>
                      </a:r>
                    </a:p>
                  </a:txBody>
                  <a:tcPr/>
                </a:tc>
                <a:tc>
                  <a:txBody>
                    <a:bodyPr/>
                    <a:lstStyle/>
                    <a:p>
                      <a:pPr algn="ctr"/>
                      <a:endParaRPr lang="en-US" dirty="0"/>
                    </a:p>
                  </a:txBody>
                  <a:tcPr/>
                </a:tc>
                <a:extLst>
                  <a:ext uri="{0D108BD9-81ED-4DB2-BD59-A6C34878D82A}">
                    <a16:rowId xmlns:a16="http://schemas.microsoft.com/office/drawing/2014/main" val="793887304"/>
                  </a:ext>
                </a:extLst>
              </a:tr>
              <a:tr h="370840">
                <a:tc>
                  <a:txBody>
                    <a:bodyPr/>
                    <a:lstStyle/>
                    <a:p>
                      <a:r>
                        <a:rPr lang="en-US" dirty="0"/>
                        <a:t>Ammonification Rate Low</a:t>
                      </a:r>
                    </a:p>
                  </a:txBody>
                  <a:tcPr/>
                </a:tc>
                <a:tc>
                  <a:txBody>
                    <a:bodyPr/>
                    <a:lstStyle/>
                    <a:p>
                      <a:pPr algn="ctr"/>
                      <a:r>
                        <a:rPr lang="en-US" dirty="0"/>
                        <a:t>Adjusted Ammonification Rates </a:t>
                      </a:r>
                    </a:p>
                  </a:txBody>
                  <a:tcPr/>
                </a:tc>
                <a:tc>
                  <a:txBody>
                    <a:bodyPr/>
                    <a:lstStyle/>
                    <a:p>
                      <a:pPr algn="ctr"/>
                      <a:r>
                        <a:rPr lang="en-US" dirty="0"/>
                        <a:t>Increased Effluent TKN not NH</a:t>
                      </a:r>
                      <a:r>
                        <a:rPr lang="en-US" baseline="-25000" dirty="0"/>
                        <a:t>4</a:t>
                      </a:r>
                      <a:r>
                        <a:rPr lang="en-US" dirty="0"/>
                        <a:t>-N</a:t>
                      </a:r>
                    </a:p>
                  </a:txBody>
                  <a:tcPr/>
                </a:tc>
                <a:tc>
                  <a:txBody>
                    <a:bodyPr/>
                    <a:lstStyle/>
                    <a:p>
                      <a:endParaRPr lang="en-US" dirty="0"/>
                    </a:p>
                  </a:txBody>
                  <a:tcPr/>
                </a:tc>
                <a:extLst>
                  <a:ext uri="{0D108BD9-81ED-4DB2-BD59-A6C34878D82A}">
                    <a16:rowId xmlns:a16="http://schemas.microsoft.com/office/drawing/2014/main" val="350472526"/>
                  </a:ext>
                </a:extLst>
              </a:tr>
              <a:tr h="370840">
                <a:tc>
                  <a:txBody>
                    <a:bodyPr/>
                    <a:lstStyle/>
                    <a:p>
                      <a:r>
                        <a:rPr lang="en-US" dirty="0"/>
                        <a:t>Inhibition of Nitrification </a:t>
                      </a:r>
                    </a:p>
                  </a:txBody>
                  <a:tcPr/>
                </a:tc>
                <a:tc>
                  <a:txBody>
                    <a:bodyPr/>
                    <a:lstStyle/>
                    <a:p>
                      <a:pPr algn="ctr"/>
                      <a:r>
                        <a:rPr lang="en-US" dirty="0"/>
                        <a:t>Altering Half-saturation Coefficient </a:t>
                      </a:r>
                    </a:p>
                  </a:txBody>
                  <a:tcPr/>
                </a:tc>
                <a:tc>
                  <a:txBody>
                    <a:bodyPr/>
                    <a:lstStyle/>
                    <a:p>
                      <a:pPr algn="ctr"/>
                      <a:r>
                        <a:rPr lang="en-US" dirty="0"/>
                        <a:t>Increased Effluent NH</a:t>
                      </a:r>
                      <a:r>
                        <a:rPr lang="en-US" baseline="-25000" dirty="0"/>
                        <a:t>4</a:t>
                      </a:r>
                      <a:r>
                        <a:rPr lang="en-US" dirty="0"/>
                        <a:t>-N</a:t>
                      </a:r>
                    </a:p>
                  </a:txBody>
                  <a:tcPr/>
                </a:tc>
                <a:tc>
                  <a:txBody>
                    <a:bodyPr/>
                    <a:lstStyle/>
                    <a:p>
                      <a:endParaRPr lang="en-US" dirty="0"/>
                    </a:p>
                  </a:txBody>
                  <a:tcPr/>
                </a:tc>
                <a:extLst>
                  <a:ext uri="{0D108BD9-81ED-4DB2-BD59-A6C34878D82A}">
                    <a16:rowId xmlns:a16="http://schemas.microsoft.com/office/drawing/2014/main" val="719406420"/>
                  </a:ext>
                </a:extLst>
              </a:tr>
              <a:tr h="370840">
                <a:tc>
                  <a:txBody>
                    <a:bodyPr/>
                    <a:lstStyle/>
                    <a:p>
                      <a:r>
                        <a:rPr lang="en-US" dirty="0"/>
                        <a:t>Competition with Heterotrophs </a:t>
                      </a:r>
                    </a:p>
                  </a:txBody>
                  <a:tcPr/>
                </a:tc>
                <a:tc>
                  <a:txBody>
                    <a:bodyPr/>
                    <a:lstStyle/>
                    <a:p>
                      <a:pPr algn="ctr"/>
                      <a:r>
                        <a:rPr lang="en-US" dirty="0"/>
                        <a:t>Nutrient N, P Deficiency</a:t>
                      </a:r>
                    </a:p>
                  </a:txBody>
                  <a:tcPr/>
                </a:tc>
                <a:tc>
                  <a:txBody>
                    <a:bodyPr/>
                    <a:lstStyle/>
                    <a:p>
                      <a:pPr algn="ctr"/>
                      <a:r>
                        <a:rPr lang="en-US" dirty="0"/>
                        <a:t>Increased Effluent NH</a:t>
                      </a:r>
                      <a:r>
                        <a:rPr lang="en-US" baseline="-25000" dirty="0"/>
                        <a:t>4</a:t>
                      </a:r>
                      <a:r>
                        <a:rPr lang="en-US" dirty="0"/>
                        <a:t>-N</a:t>
                      </a:r>
                    </a:p>
                  </a:txBody>
                  <a:tcPr/>
                </a:tc>
                <a:tc>
                  <a:txBody>
                    <a:bodyPr/>
                    <a:lstStyle/>
                    <a:p>
                      <a:endParaRPr lang="en-US" dirty="0"/>
                    </a:p>
                  </a:txBody>
                  <a:tcPr/>
                </a:tc>
                <a:extLst>
                  <a:ext uri="{0D108BD9-81ED-4DB2-BD59-A6C34878D82A}">
                    <a16:rowId xmlns:a16="http://schemas.microsoft.com/office/drawing/2014/main" val="1024209906"/>
                  </a:ext>
                </a:extLst>
              </a:tr>
            </a:tbl>
          </a:graphicData>
        </a:graphic>
      </p:graphicFrame>
      <p:sp>
        <p:nvSpPr>
          <p:cNvPr id="6" name="TextBox 5">
            <a:extLst>
              <a:ext uri="{FF2B5EF4-FFF2-40B4-BE49-F238E27FC236}">
                <a16:creationId xmlns:a16="http://schemas.microsoft.com/office/drawing/2014/main" id="{C7C197B3-F536-D516-7B07-E968199A6BC6}"/>
              </a:ext>
            </a:extLst>
          </p:cNvPr>
          <p:cNvSpPr txBox="1"/>
          <p:nvPr/>
        </p:nvSpPr>
        <p:spPr>
          <a:xfrm>
            <a:off x="814822" y="5450332"/>
            <a:ext cx="10551560" cy="830997"/>
          </a:xfrm>
          <a:prstGeom prst="rect">
            <a:avLst/>
          </a:prstGeom>
          <a:noFill/>
        </p:spPr>
        <p:txBody>
          <a:bodyPr wrap="square" rtlCol="0">
            <a:spAutoFit/>
          </a:bodyPr>
          <a:lstStyle/>
          <a:p>
            <a:r>
              <a:rPr lang="en-US" u="sng" dirty="0">
                <a:solidFill>
                  <a:schemeClr val="tx2"/>
                </a:solidFill>
              </a:rPr>
              <a:t>Model Benefit- </a:t>
            </a:r>
            <a:r>
              <a:rPr lang="en-US" dirty="0">
                <a:solidFill>
                  <a:schemeClr val="tx2"/>
                </a:solidFill>
              </a:rPr>
              <a:t>Enabled to narrow the focus as the client is looking for answers </a:t>
            </a:r>
          </a:p>
        </p:txBody>
      </p:sp>
      <p:pic>
        <p:nvPicPr>
          <p:cNvPr id="3" name="Content Placeholder 8" descr="Aspiration outline">
            <a:extLst>
              <a:ext uri="{FF2B5EF4-FFF2-40B4-BE49-F238E27FC236}">
                <a16:creationId xmlns:a16="http://schemas.microsoft.com/office/drawing/2014/main" id="{BC7E0157-5D45-91AC-2418-E3B7B0F878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1764" y="5299904"/>
            <a:ext cx="914400" cy="914400"/>
          </a:xfrm>
          <a:prstGeom prst="rect">
            <a:avLst/>
          </a:prstGeom>
        </p:spPr>
      </p:pic>
      <p:pic>
        <p:nvPicPr>
          <p:cNvPr id="8" name="Graphic 7" descr="Checkmark with solid fill">
            <a:extLst>
              <a:ext uri="{FF2B5EF4-FFF2-40B4-BE49-F238E27FC236}">
                <a16:creationId xmlns:a16="http://schemas.microsoft.com/office/drawing/2014/main" id="{FC7E7B7E-2EEB-E3AF-28DF-077BB391876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63890" y="2512826"/>
            <a:ext cx="435158" cy="435158"/>
          </a:xfrm>
          <a:prstGeom prst="rect">
            <a:avLst/>
          </a:prstGeom>
        </p:spPr>
      </p:pic>
      <p:pic>
        <p:nvPicPr>
          <p:cNvPr id="10" name="Graphic 9" descr="Close with solid fill">
            <a:extLst>
              <a:ext uri="{FF2B5EF4-FFF2-40B4-BE49-F238E27FC236}">
                <a16:creationId xmlns:a16="http://schemas.microsoft.com/office/drawing/2014/main" id="{298B3E5D-5FC3-E8FB-4F64-78B67AD8DD5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19168" y="1896077"/>
            <a:ext cx="435158" cy="435158"/>
          </a:xfrm>
          <a:prstGeom prst="rect">
            <a:avLst/>
          </a:prstGeom>
        </p:spPr>
      </p:pic>
      <p:pic>
        <p:nvPicPr>
          <p:cNvPr id="11" name="Graphic 10" descr="Checkmark with solid fill">
            <a:extLst>
              <a:ext uri="{FF2B5EF4-FFF2-40B4-BE49-F238E27FC236}">
                <a16:creationId xmlns:a16="http://schemas.microsoft.com/office/drawing/2014/main" id="{705C05B9-A905-7066-DE3C-73B9B1DF2B3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63890" y="3174023"/>
            <a:ext cx="435158" cy="435158"/>
          </a:xfrm>
          <a:prstGeom prst="rect">
            <a:avLst/>
          </a:prstGeom>
        </p:spPr>
      </p:pic>
    </p:spTree>
    <p:extLst>
      <p:ext uri="{BB962C8B-B14F-4D97-AF65-F5344CB8AC3E}">
        <p14:creationId xmlns:p14="http://schemas.microsoft.com/office/powerpoint/2010/main" val="4127152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E672E-146B-2632-7EA8-BEFF822F82EA}"/>
              </a:ext>
            </a:extLst>
          </p:cNvPr>
          <p:cNvSpPr>
            <a:spLocks noGrp="1"/>
          </p:cNvSpPr>
          <p:nvPr>
            <p:ph type="title"/>
          </p:nvPr>
        </p:nvSpPr>
        <p:spPr/>
        <p:txBody>
          <a:bodyPr/>
          <a:lstStyle/>
          <a:p>
            <a:r>
              <a:rPr lang="en-US" dirty="0"/>
              <a:t>Benefits of Using Process Simulators/Modeling </a:t>
            </a:r>
          </a:p>
        </p:txBody>
      </p:sp>
      <p:sp>
        <p:nvSpPr>
          <p:cNvPr id="3" name="Content Placeholder 2">
            <a:extLst>
              <a:ext uri="{FF2B5EF4-FFF2-40B4-BE49-F238E27FC236}">
                <a16:creationId xmlns:a16="http://schemas.microsoft.com/office/drawing/2014/main" id="{FA5D008B-8D7A-9F14-4B38-D07E0309C68D}"/>
              </a:ext>
            </a:extLst>
          </p:cNvPr>
          <p:cNvSpPr>
            <a:spLocks noGrp="1"/>
          </p:cNvSpPr>
          <p:nvPr>
            <p:ph idx="1"/>
          </p:nvPr>
        </p:nvSpPr>
        <p:spPr/>
        <p:txBody>
          <a:bodyPr/>
          <a:lstStyle/>
          <a:p>
            <a:pPr marL="342900" indent="-342900">
              <a:buFont typeface="Arial" panose="020B0604020202020204" pitchFamily="34" charset="0"/>
              <a:buChar char="•"/>
            </a:pPr>
            <a:r>
              <a:rPr lang="en-US" sz="2800" dirty="0"/>
              <a:t>Modeling is cost-effective</a:t>
            </a:r>
          </a:p>
          <a:p>
            <a:pPr marL="342900" indent="-342900">
              <a:buFont typeface="Arial" panose="020B0604020202020204" pitchFamily="34" charset="0"/>
              <a:buChar char="•"/>
            </a:pPr>
            <a:r>
              <a:rPr lang="en-US" sz="2800" dirty="0"/>
              <a:t>Models useful for simple calculations</a:t>
            </a:r>
          </a:p>
          <a:p>
            <a:pPr lvl="2"/>
            <a:r>
              <a:rPr lang="en-US" sz="2800" dirty="0"/>
              <a:t>Sludge Production and Airflow Requirements  (1</a:t>
            </a:r>
            <a:r>
              <a:rPr lang="en-US" sz="2800" baseline="30000" dirty="0"/>
              <a:t>st</a:t>
            </a:r>
            <a:r>
              <a:rPr lang="en-US" sz="2800" dirty="0"/>
              <a:t> case-study)</a:t>
            </a:r>
          </a:p>
          <a:p>
            <a:pPr lvl="2"/>
            <a:r>
              <a:rPr lang="en-US" sz="2800" dirty="0"/>
              <a:t>Dynamic models give more information on ranges (2</a:t>
            </a:r>
            <a:r>
              <a:rPr lang="en-US" sz="2800" baseline="30000" dirty="0"/>
              <a:t>nd</a:t>
            </a:r>
            <a:r>
              <a:rPr lang="en-US" sz="2800" dirty="0"/>
              <a:t> case-study)</a:t>
            </a:r>
          </a:p>
          <a:p>
            <a:r>
              <a:rPr lang="en-US" sz="2800" dirty="0"/>
              <a:t>Models for more complex applications</a:t>
            </a:r>
          </a:p>
          <a:p>
            <a:pPr lvl="2"/>
            <a:r>
              <a:rPr lang="en-US" sz="2800" dirty="0"/>
              <a:t>Investigation or troubleshooting (3</a:t>
            </a:r>
            <a:r>
              <a:rPr lang="en-US" sz="2800" baseline="30000" dirty="0"/>
              <a:t>rd</a:t>
            </a:r>
            <a:r>
              <a:rPr lang="en-US" sz="2800" dirty="0"/>
              <a:t> case-study)</a:t>
            </a:r>
          </a:p>
        </p:txBody>
      </p:sp>
    </p:spTree>
    <p:extLst>
      <p:ext uri="{BB962C8B-B14F-4D97-AF65-F5344CB8AC3E}">
        <p14:creationId xmlns:p14="http://schemas.microsoft.com/office/powerpoint/2010/main" val="17617503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59D6138B-752A-78DC-AFD0-BDC4CE0742D6}"/>
              </a:ext>
            </a:extLst>
          </p:cNvPr>
          <p:cNvGraphicFramePr/>
          <p:nvPr>
            <p:extLst>
              <p:ext uri="{D42A27DB-BD31-4B8C-83A1-F6EECF244321}">
                <p14:modId xmlns:p14="http://schemas.microsoft.com/office/powerpoint/2010/main" val="2844582994"/>
              </p:ext>
            </p:extLst>
          </p:nvPr>
        </p:nvGraphicFramePr>
        <p:xfrm>
          <a:off x="373357" y="-367105"/>
          <a:ext cx="11082919" cy="68530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27B25A05-F654-E389-8FD2-64129C695C67}"/>
              </a:ext>
            </a:extLst>
          </p:cNvPr>
          <p:cNvSpPr>
            <a:spLocks noGrp="1"/>
          </p:cNvSpPr>
          <p:nvPr>
            <p:ph type="body" sz="quarter" idx="35"/>
          </p:nvPr>
        </p:nvSpPr>
        <p:spPr/>
        <p:txBody>
          <a:bodyPr/>
          <a:lstStyle/>
          <a:p>
            <a:r>
              <a:rPr lang="en-US" dirty="0"/>
              <a:t>Process Modelling: Modern Day Tool </a:t>
            </a:r>
          </a:p>
        </p:txBody>
      </p:sp>
      <p:sp>
        <p:nvSpPr>
          <p:cNvPr id="2" name="TextBox 1">
            <a:extLst>
              <a:ext uri="{FF2B5EF4-FFF2-40B4-BE49-F238E27FC236}">
                <a16:creationId xmlns:a16="http://schemas.microsoft.com/office/drawing/2014/main" id="{CFC9C11F-2FED-206A-F0CF-86E1F44E42BE}"/>
              </a:ext>
            </a:extLst>
          </p:cNvPr>
          <p:cNvSpPr txBox="1"/>
          <p:nvPr/>
        </p:nvSpPr>
        <p:spPr>
          <a:xfrm>
            <a:off x="373357" y="4772722"/>
            <a:ext cx="11603053" cy="1077218"/>
          </a:xfrm>
          <a:prstGeom prst="rect">
            <a:avLst/>
          </a:prstGeom>
          <a:noFill/>
        </p:spPr>
        <p:txBody>
          <a:bodyPr wrap="square" rtlCol="0">
            <a:spAutoFit/>
          </a:bodyPr>
          <a:lstStyle/>
          <a:p>
            <a:r>
              <a:rPr lang="en-US" sz="3200" dirty="0"/>
              <a:t>Sophisticated tool to take care of simple and complex process questions </a:t>
            </a:r>
          </a:p>
        </p:txBody>
      </p:sp>
    </p:spTree>
    <p:extLst>
      <p:ext uri="{BB962C8B-B14F-4D97-AF65-F5344CB8AC3E}">
        <p14:creationId xmlns:p14="http://schemas.microsoft.com/office/powerpoint/2010/main" val="2109306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C3BCA97-6DCC-684E-F537-83CD25ADF436}"/>
              </a:ext>
            </a:extLst>
          </p:cNvPr>
          <p:cNvSpPr>
            <a:spLocks noGrp="1"/>
          </p:cNvSpPr>
          <p:nvPr>
            <p:ph type="body" sz="quarter" idx="16"/>
          </p:nvPr>
        </p:nvSpPr>
        <p:spPr>
          <a:xfrm>
            <a:off x="616839" y="1458425"/>
            <a:ext cx="7596300" cy="1859886"/>
          </a:xfrm>
        </p:spPr>
        <p:txBody>
          <a:bodyPr/>
          <a:lstStyle/>
          <a:p>
            <a:r>
              <a:rPr lang="en-US" sz="8000" dirty="0"/>
              <a:t>THANK YOU! </a:t>
            </a:r>
          </a:p>
        </p:txBody>
      </p:sp>
      <p:sp>
        <p:nvSpPr>
          <p:cNvPr id="2" name="TextBox 1">
            <a:extLst>
              <a:ext uri="{FF2B5EF4-FFF2-40B4-BE49-F238E27FC236}">
                <a16:creationId xmlns:a16="http://schemas.microsoft.com/office/drawing/2014/main" id="{72DABCEF-1246-7F0B-1D31-82E03074BBBF}"/>
              </a:ext>
            </a:extLst>
          </p:cNvPr>
          <p:cNvSpPr txBox="1"/>
          <p:nvPr/>
        </p:nvSpPr>
        <p:spPr>
          <a:xfrm>
            <a:off x="616839" y="4427034"/>
            <a:ext cx="6345044" cy="1569660"/>
          </a:xfrm>
          <a:prstGeom prst="rect">
            <a:avLst/>
          </a:prstGeom>
          <a:noFill/>
        </p:spPr>
        <p:txBody>
          <a:bodyPr wrap="square" rtlCol="0">
            <a:spAutoFit/>
          </a:bodyPr>
          <a:lstStyle/>
          <a:p>
            <a:r>
              <a:rPr lang="en-US" dirty="0">
                <a:solidFill>
                  <a:schemeClr val="bg1"/>
                </a:solidFill>
              </a:rPr>
              <a:t>Contact Information:</a:t>
            </a:r>
          </a:p>
          <a:p>
            <a:r>
              <a:rPr lang="en-US" dirty="0">
                <a:solidFill>
                  <a:schemeClr val="bg1"/>
                </a:solidFill>
              </a:rPr>
              <a:t>  </a:t>
            </a:r>
          </a:p>
          <a:p>
            <a:r>
              <a:rPr lang="en-US" dirty="0">
                <a:solidFill>
                  <a:schemeClr val="bg1"/>
                </a:solidFill>
              </a:rPr>
              <a:t>Prachi Salekar</a:t>
            </a:r>
          </a:p>
          <a:p>
            <a:r>
              <a:rPr lang="en-US" dirty="0">
                <a:solidFill>
                  <a:schemeClr val="bg1"/>
                </a:solidFill>
                <a:hlinkClick r:id="rId2">
                  <a:extLst>
                    <a:ext uri="{A12FA001-AC4F-418D-AE19-62706E023703}">
                      <ahyp:hlinkClr xmlns:ahyp="http://schemas.microsoft.com/office/drawing/2018/hyperlinkcolor" val="tx"/>
                    </a:ext>
                  </a:extLst>
                </a:hlinkClick>
              </a:rPr>
              <a:t>salekarpa@bv.com</a:t>
            </a:r>
            <a:r>
              <a:rPr lang="en-US" dirty="0">
                <a:solidFill>
                  <a:schemeClr val="bg1"/>
                </a:solidFill>
              </a:rPr>
              <a:t> </a:t>
            </a:r>
          </a:p>
        </p:txBody>
      </p:sp>
    </p:spTree>
    <p:extLst>
      <p:ext uri="{BB962C8B-B14F-4D97-AF65-F5344CB8AC3E}">
        <p14:creationId xmlns:p14="http://schemas.microsoft.com/office/powerpoint/2010/main" val="19554111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1653F-5632-BFFC-62AB-077963520E3A}"/>
              </a:ext>
            </a:extLst>
          </p:cNvPr>
          <p:cNvSpPr>
            <a:spLocks noGrp="1"/>
          </p:cNvSpPr>
          <p:nvPr>
            <p:ph type="title"/>
          </p:nvPr>
        </p:nvSpPr>
        <p:spPr/>
        <p:txBody>
          <a:bodyPr/>
          <a:lstStyle/>
          <a:p>
            <a:r>
              <a:rPr lang="en-US" dirty="0"/>
              <a:t>Common Pitfalls </a:t>
            </a:r>
          </a:p>
        </p:txBody>
      </p:sp>
      <p:sp>
        <p:nvSpPr>
          <p:cNvPr id="4" name="Text Placeholder 1">
            <a:extLst>
              <a:ext uri="{FF2B5EF4-FFF2-40B4-BE49-F238E27FC236}">
                <a16:creationId xmlns:a16="http://schemas.microsoft.com/office/drawing/2014/main" id="{B6F09BC0-834C-BD2C-9179-8C908247B29E}"/>
              </a:ext>
            </a:extLst>
          </p:cNvPr>
          <p:cNvSpPr txBox="1">
            <a:spLocks/>
          </p:cNvSpPr>
          <p:nvPr/>
        </p:nvSpPr>
        <p:spPr>
          <a:xfrm>
            <a:off x="609600" y="1089745"/>
            <a:ext cx="11160868" cy="5320783"/>
          </a:xfrm>
          <a:prstGeom prst="rect">
            <a:avLst/>
          </a:prstGeom>
        </p:spPr>
        <p:txBody>
          <a:bodyPr/>
          <a:lstStyle>
            <a:lvl1pPr marL="0" indent="0" algn="l" defTabSz="914126" rtl="0" eaLnBrk="1" latinLnBrk="0" hangingPunct="1">
              <a:lnSpc>
                <a:spcPct val="90000"/>
              </a:lnSpc>
              <a:spcBef>
                <a:spcPts val="1000"/>
              </a:spcBef>
              <a:buFont typeface="Arial" panose="020B0604020202020204" pitchFamily="34" charset="0"/>
              <a:buNone/>
              <a:defRPr sz="2399" kern="1200">
                <a:solidFill>
                  <a:schemeClr val="tx1"/>
                </a:solidFill>
                <a:latin typeface="+mn-lt"/>
                <a:ea typeface="+mn-ea"/>
                <a:cs typeface="+mn-cs"/>
              </a:defRPr>
            </a:lvl1pPr>
            <a:lvl2pPr marL="464998" indent="-226945" algn="l" defTabSz="914126" rtl="0" eaLnBrk="1" latinLnBrk="0" hangingPunct="1">
              <a:lnSpc>
                <a:spcPct val="90000"/>
              </a:lnSpc>
              <a:spcBef>
                <a:spcPts val="500"/>
              </a:spcBef>
              <a:buFont typeface="Arial" panose="020B0604020202020204" pitchFamily="34" charset="0"/>
              <a:buChar char="•"/>
              <a:tabLst/>
              <a:defRPr sz="1999" kern="1200">
                <a:solidFill>
                  <a:schemeClr val="tx1"/>
                </a:solidFill>
                <a:latin typeface="+mn-lt"/>
                <a:ea typeface="+mn-ea"/>
                <a:cs typeface="+mn-cs"/>
              </a:defRPr>
            </a:lvl2pPr>
            <a:lvl3pPr marL="753837" indent="-226945" algn="l" defTabSz="914126" rtl="0" eaLnBrk="1" latinLnBrk="0" hangingPunct="1">
              <a:lnSpc>
                <a:spcPct val="90000"/>
              </a:lnSpc>
              <a:spcBef>
                <a:spcPts val="500"/>
              </a:spcBef>
              <a:buFont typeface="Arial" panose="020B0604020202020204" pitchFamily="34" charset="0"/>
              <a:buChar char="•"/>
              <a:tabLst/>
              <a:defRPr sz="1799" kern="1200">
                <a:solidFill>
                  <a:schemeClr val="tx1"/>
                </a:solidFill>
                <a:latin typeface="+mn-lt"/>
                <a:ea typeface="+mn-ea"/>
                <a:cs typeface="+mn-cs"/>
              </a:defRPr>
            </a:lvl3pPr>
            <a:lvl4pPr marL="1029979" indent="-214249" algn="l" defTabSz="914126"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4pPr>
            <a:lvl5pPr marL="1256923" indent="-214249" algn="l" defTabSz="914126"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spcBef>
                <a:spcPts val="600"/>
              </a:spcBef>
            </a:pPr>
            <a:r>
              <a:rPr lang="en-US" sz="2400" b="1" dirty="0"/>
              <a:t>No Safety Factor.</a:t>
            </a:r>
            <a:r>
              <a:rPr lang="en-US" sz="2400" dirty="0"/>
              <a:t> </a:t>
            </a:r>
            <a:r>
              <a:rPr lang="en-US" sz="2000" i="1" dirty="0"/>
              <a:t>Ideally there is little or no safety factor in model. Engineering Judgement is  necessary to know how “close to the wire” to push model.</a:t>
            </a:r>
          </a:p>
          <a:p>
            <a:pPr>
              <a:spcBef>
                <a:spcPts val="600"/>
              </a:spcBef>
            </a:pPr>
            <a:r>
              <a:rPr lang="en-US" sz="2400" b="1" dirty="0"/>
              <a:t>Garbage In Equals Garbage Out.</a:t>
            </a:r>
            <a:r>
              <a:rPr lang="en-US" sz="2800" dirty="0"/>
              <a:t> </a:t>
            </a:r>
            <a:r>
              <a:rPr lang="en-US" sz="2000" i="1" dirty="0"/>
              <a:t>Need high quality data or compensate w/ </a:t>
            </a:r>
            <a:r>
              <a:rPr lang="en-US" sz="2000" i="1" dirty="0">
                <a:latin typeface="Calibri" panose="020F0502020204030204" pitchFamily="34" charset="0"/>
                <a:cs typeface="Calibri" panose="020F0502020204030204" pitchFamily="34" charset="0"/>
              </a:rPr>
              <a:t>more safety factor.</a:t>
            </a:r>
            <a:endParaRPr lang="en-US" sz="2000" b="1" dirty="0"/>
          </a:p>
          <a:p>
            <a:pPr>
              <a:spcBef>
                <a:spcPts val="600"/>
              </a:spcBef>
            </a:pPr>
            <a:r>
              <a:rPr lang="en-US" sz="2400" b="1" dirty="0"/>
              <a:t>Adjusting the Appropriate Parameters.</a:t>
            </a:r>
            <a:r>
              <a:rPr lang="en-US" sz="2400" i="1" dirty="0"/>
              <a:t> </a:t>
            </a:r>
            <a:r>
              <a:rPr lang="en-US" sz="2000" i="1" dirty="0"/>
              <a:t>Models are “overparameterized” meaning there are many parameters which can be adjusted to reach the same result. Need judgement to know which parameters to adjust so that model is predictive and not just fit to the calibration dataset.</a:t>
            </a:r>
          </a:p>
          <a:p>
            <a:pPr>
              <a:spcBef>
                <a:spcPts val="600"/>
              </a:spcBef>
            </a:pPr>
            <a:r>
              <a:rPr lang="en-US" sz="2400" b="1" dirty="0"/>
              <a:t>What Simulators Cannot Tell You.</a:t>
            </a:r>
            <a:r>
              <a:rPr lang="en-US" sz="2400" i="1" dirty="0"/>
              <a:t> </a:t>
            </a:r>
            <a:r>
              <a:rPr lang="en-US" sz="2000" i="1" dirty="0"/>
              <a:t>Using models to predict something they don’t predict (well).</a:t>
            </a:r>
          </a:p>
          <a:p>
            <a:pPr>
              <a:spcBef>
                <a:spcPts val="600"/>
              </a:spcBef>
            </a:pPr>
            <a:r>
              <a:rPr lang="en-US" sz="2400" b="1" dirty="0"/>
              <a:t>Considering Minimum Conditions.</a:t>
            </a:r>
            <a:r>
              <a:rPr lang="en-US" sz="2400" i="1" dirty="0"/>
              <a:t> </a:t>
            </a:r>
            <a:r>
              <a:rPr lang="en-US" sz="2000" i="1" dirty="0"/>
              <a:t>Not considering startup/minimum conditions in design.</a:t>
            </a:r>
          </a:p>
          <a:p>
            <a:pPr>
              <a:spcBef>
                <a:spcPts val="600"/>
              </a:spcBef>
            </a:pPr>
            <a:r>
              <a:rPr lang="en-US" sz="2400" b="1" dirty="0"/>
              <a:t>False Precision in Control Capability.</a:t>
            </a:r>
            <a:r>
              <a:rPr lang="en-US" sz="2400" i="1" dirty="0"/>
              <a:t> </a:t>
            </a:r>
            <a:r>
              <a:rPr lang="en-US" sz="2000" i="1" dirty="0"/>
              <a:t>Modeling in a way that the operators cannot operate.</a:t>
            </a:r>
          </a:p>
          <a:p>
            <a:pPr>
              <a:spcBef>
                <a:spcPts val="600"/>
              </a:spcBef>
            </a:pPr>
            <a:r>
              <a:rPr lang="en-US" sz="2400" b="1" dirty="0"/>
              <a:t>Defining Worst-Case Conditions as Highest Loading.</a:t>
            </a:r>
            <a:r>
              <a:rPr lang="en-US" sz="2400" i="1" dirty="0"/>
              <a:t> </a:t>
            </a:r>
            <a:r>
              <a:rPr lang="en-US" sz="2000" i="1" dirty="0"/>
              <a:t>Worst for capacity (high load low temp) not worst for aeration (high load high temp) or BNR performance (low COD:N and COD:P).</a:t>
            </a:r>
          </a:p>
          <a:p>
            <a:pPr>
              <a:spcBef>
                <a:spcPts val="600"/>
              </a:spcBef>
            </a:pPr>
            <a:r>
              <a:rPr lang="en-US" sz="2400" b="1" dirty="0"/>
              <a:t>Focus on Configurations that Conform to Modeling Capacity.</a:t>
            </a:r>
            <a:r>
              <a:rPr lang="en-US" sz="2400" i="1" dirty="0"/>
              <a:t> </a:t>
            </a:r>
            <a:r>
              <a:rPr lang="en-US" sz="2000" i="1" dirty="0"/>
              <a:t>Bias towards processes that are easier to model when selecting process technologies or strategies.</a:t>
            </a:r>
          </a:p>
        </p:txBody>
      </p:sp>
    </p:spTree>
    <p:extLst>
      <p:ext uri="{BB962C8B-B14F-4D97-AF65-F5344CB8AC3E}">
        <p14:creationId xmlns:p14="http://schemas.microsoft.com/office/powerpoint/2010/main" val="26718678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4F6CD-2725-28ED-DF0E-100516B44374}"/>
              </a:ext>
            </a:extLst>
          </p:cNvPr>
          <p:cNvSpPr>
            <a:spLocks noGrp="1"/>
          </p:cNvSpPr>
          <p:nvPr>
            <p:ph type="title"/>
          </p:nvPr>
        </p:nvSpPr>
        <p:spPr/>
        <p:txBody>
          <a:bodyPr/>
          <a:lstStyle/>
          <a:p>
            <a:r>
              <a:rPr lang="en-US"/>
              <a:t>Modeling for Operations</a:t>
            </a:r>
          </a:p>
        </p:txBody>
      </p:sp>
      <p:sp>
        <p:nvSpPr>
          <p:cNvPr id="3" name="Content Placeholder 2">
            <a:extLst>
              <a:ext uri="{FF2B5EF4-FFF2-40B4-BE49-F238E27FC236}">
                <a16:creationId xmlns:a16="http://schemas.microsoft.com/office/drawing/2014/main" id="{542360E1-3E59-744C-6385-031E64985D9A}"/>
              </a:ext>
            </a:extLst>
          </p:cNvPr>
          <p:cNvSpPr>
            <a:spLocks noGrp="1"/>
          </p:cNvSpPr>
          <p:nvPr>
            <p:ph idx="1"/>
          </p:nvPr>
        </p:nvSpPr>
        <p:spPr>
          <a:xfrm>
            <a:off x="324702" y="1182256"/>
            <a:ext cx="4470559" cy="5072063"/>
          </a:xfrm>
        </p:spPr>
        <p:txBody>
          <a:bodyPr/>
          <a:lstStyle/>
          <a:p>
            <a:pPr marL="342900" indent="-342900">
              <a:buFont typeface="Arial" panose="020B0604020202020204" pitchFamily="34" charset="0"/>
              <a:buChar char="•"/>
            </a:pPr>
            <a:r>
              <a:rPr lang="en-US" sz="3600"/>
              <a:t>Training</a:t>
            </a:r>
          </a:p>
          <a:p>
            <a:pPr marL="342900" indent="-342900">
              <a:buFont typeface="Arial" panose="020B0604020202020204" pitchFamily="34" charset="0"/>
              <a:buChar char="•"/>
            </a:pPr>
            <a:r>
              <a:rPr lang="en-US" sz="3600"/>
              <a:t>Troubleshooting</a:t>
            </a:r>
          </a:p>
          <a:p>
            <a:pPr marL="342900" indent="-342900">
              <a:buFont typeface="Arial" panose="020B0604020202020204" pitchFamily="34" charset="0"/>
              <a:buChar char="•"/>
            </a:pPr>
            <a:r>
              <a:rPr lang="en-US" sz="3600"/>
              <a:t>Optimization (?)</a:t>
            </a:r>
          </a:p>
        </p:txBody>
      </p:sp>
      <p:pic>
        <p:nvPicPr>
          <p:cNvPr id="7" name="Picture 2">
            <a:extLst>
              <a:ext uri="{FF2B5EF4-FFF2-40B4-BE49-F238E27FC236}">
                <a16:creationId xmlns:a16="http://schemas.microsoft.com/office/drawing/2014/main" id="{816E0593-9B18-AEAF-1B21-5FDF264A82BC}"/>
              </a:ext>
            </a:extLst>
          </p:cNvPr>
          <p:cNvPicPr>
            <a:picLocks noChangeAspect="1" noChangeArrowheads="1"/>
          </p:cNvPicPr>
          <p:nvPr/>
        </p:nvPicPr>
        <p:blipFill>
          <a:blip r:embed="rId2" cstate="print"/>
          <a:srcRect/>
          <a:stretch>
            <a:fillRect/>
          </a:stretch>
        </p:blipFill>
        <p:spPr bwMode="auto">
          <a:xfrm>
            <a:off x="814389" y="3360980"/>
            <a:ext cx="2807854" cy="3287038"/>
          </a:xfrm>
          <a:prstGeom prst="rect">
            <a:avLst/>
          </a:prstGeom>
          <a:noFill/>
          <a:ln w="9525">
            <a:noFill/>
            <a:miter lim="800000"/>
            <a:headEnd/>
            <a:tailEnd/>
          </a:ln>
        </p:spPr>
      </p:pic>
      <p:graphicFrame>
        <p:nvGraphicFramePr>
          <p:cNvPr id="8" name="Table 7">
            <a:extLst>
              <a:ext uri="{FF2B5EF4-FFF2-40B4-BE49-F238E27FC236}">
                <a16:creationId xmlns:a16="http://schemas.microsoft.com/office/drawing/2014/main" id="{995CDEEE-7FA6-C83A-03F8-7C34CE5330CC}"/>
              </a:ext>
            </a:extLst>
          </p:cNvPr>
          <p:cNvGraphicFramePr>
            <a:graphicFrameLocks noGrp="1"/>
          </p:cNvGraphicFramePr>
          <p:nvPr/>
        </p:nvGraphicFramePr>
        <p:xfrm>
          <a:off x="5459617" y="971601"/>
          <a:ext cx="6220284" cy="5491683"/>
        </p:xfrm>
        <a:graphic>
          <a:graphicData uri="http://schemas.openxmlformats.org/drawingml/2006/table">
            <a:tbl>
              <a:tblPr>
                <a:tableStyleId>{5C22544A-7EE6-4342-B048-85BDC9FD1C3A}</a:tableStyleId>
              </a:tblPr>
              <a:tblGrid>
                <a:gridCol w="333171">
                  <a:extLst>
                    <a:ext uri="{9D8B030D-6E8A-4147-A177-3AD203B41FA5}">
                      <a16:colId xmlns:a16="http://schemas.microsoft.com/office/drawing/2014/main" val="789426861"/>
                    </a:ext>
                  </a:extLst>
                </a:gridCol>
                <a:gridCol w="5887113">
                  <a:extLst>
                    <a:ext uri="{9D8B030D-6E8A-4147-A177-3AD203B41FA5}">
                      <a16:colId xmlns:a16="http://schemas.microsoft.com/office/drawing/2014/main" val="2520568518"/>
                    </a:ext>
                  </a:extLst>
                </a:gridCol>
              </a:tblGrid>
              <a:tr h="153699">
                <a:tc>
                  <a:txBody>
                    <a:bodyPr/>
                    <a:lstStyle/>
                    <a:p>
                      <a:pPr algn="l" fontAlgn="b"/>
                      <a:endParaRPr lang="en-US" sz="900" b="1" i="0" u="none" strike="noStrike">
                        <a:effectLst/>
                        <a:latin typeface="Arial" panose="020B0604020202020204" pitchFamily="34" charset="0"/>
                      </a:endParaRPr>
                    </a:p>
                  </a:txBody>
                  <a:tcPr marL="0" marR="0" marT="0" marB="0" anchor="b"/>
                </a:tc>
                <a:tc>
                  <a:txBody>
                    <a:bodyPr/>
                    <a:lstStyle/>
                    <a:p>
                      <a:pPr algn="l" fontAlgn="b"/>
                      <a:r>
                        <a:rPr lang="en-US" sz="900" u="sng" strike="noStrike">
                          <a:effectLst/>
                        </a:rPr>
                        <a:t>OPERATION</a:t>
                      </a:r>
                      <a:endParaRPr lang="en-US" sz="900" b="1" i="0" u="sng" strike="noStrike">
                        <a:effectLst/>
                        <a:latin typeface="Arial" panose="020B0604020202020204" pitchFamily="34" charset="0"/>
                      </a:endParaRPr>
                    </a:p>
                  </a:txBody>
                  <a:tcPr marL="0" marR="0" marT="0" marB="0" anchor="b"/>
                </a:tc>
                <a:extLst>
                  <a:ext uri="{0D108BD9-81ED-4DB2-BD59-A6C34878D82A}">
                    <a16:rowId xmlns:a16="http://schemas.microsoft.com/office/drawing/2014/main" val="1059247121"/>
                  </a:ext>
                </a:extLst>
              </a:tr>
              <a:tr h="153699">
                <a:tc>
                  <a:txBody>
                    <a:bodyPr/>
                    <a:lstStyle/>
                    <a:p>
                      <a:pPr algn="l" fontAlgn="b"/>
                      <a:r>
                        <a:rPr lang="en-US" sz="1400" b="1" u="none" strike="noStrike">
                          <a:effectLst/>
                        </a:rPr>
                        <a:t>7</a:t>
                      </a:r>
                      <a:endParaRPr lang="en-US" sz="1400" b="1" i="0" u="none" strike="noStrike">
                        <a:effectLst/>
                        <a:latin typeface="Arial" panose="020B0604020202020204" pitchFamily="34" charset="0"/>
                      </a:endParaRPr>
                    </a:p>
                  </a:txBody>
                  <a:tcPr marL="0" marR="0" marT="0" marB="0" anchor="b"/>
                </a:tc>
                <a:tc>
                  <a:txBody>
                    <a:bodyPr/>
                    <a:lstStyle/>
                    <a:p>
                      <a:pPr algn="l" fontAlgn="b"/>
                      <a:r>
                        <a:rPr lang="en-US" sz="1400" b="1" u="none" strike="noStrike">
                          <a:effectLst/>
                        </a:rPr>
                        <a:t>Optimise Aeration Control</a:t>
                      </a:r>
                      <a:endParaRPr lang="en-US" sz="1400" b="1"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713187644"/>
                  </a:ext>
                </a:extLst>
              </a:tr>
              <a:tr h="461097">
                <a:tc>
                  <a:txBody>
                    <a:bodyPr/>
                    <a:lstStyle/>
                    <a:p>
                      <a:pPr algn="l" fontAlgn="b"/>
                      <a:endParaRPr lang="en-US" sz="900" b="1" i="0" u="none" strike="noStrike">
                        <a:effectLst/>
                        <a:latin typeface="Arial" panose="020B0604020202020204" pitchFamily="34" charset="0"/>
                      </a:endParaRPr>
                    </a:p>
                  </a:txBody>
                  <a:tcPr marL="0" marR="0" marT="0" marB="0" anchor="b"/>
                </a:tc>
                <a:tc>
                  <a:txBody>
                    <a:bodyPr/>
                    <a:lstStyle/>
                    <a:p>
                      <a:pPr algn="l" fontAlgn="b"/>
                      <a:r>
                        <a:rPr lang="en-US" sz="900" u="none" strike="noStrike">
                          <a:effectLst/>
                        </a:rPr>
                        <a:t>A model is developed for an existing activated sludge plant with basic DO control.  The model is used to adjust or modify the aeration control system to achieve one or more of the following goals: reduce energy costs; reduce greenhouse gas emissions (including N2O); maximise treatment capacity; maximise effluent quality.</a:t>
                      </a:r>
                      <a:endParaRPr lang="en-US" sz="9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1539116028"/>
                  </a:ext>
                </a:extLst>
              </a:tr>
              <a:tr h="153699">
                <a:tc>
                  <a:txBody>
                    <a:bodyPr/>
                    <a:lstStyle/>
                    <a:p>
                      <a:pPr algn="l" fontAlgn="b"/>
                      <a:r>
                        <a:rPr lang="en-US" sz="1400" b="1" u="none" strike="noStrike">
                          <a:effectLst/>
                        </a:rPr>
                        <a:t>8</a:t>
                      </a:r>
                      <a:endParaRPr lang="en-US" sz="1400" b="1" i="0" u="none" strike="noStrike">
                        <a:effectLst/>
                        <a:latin typeface="Arial" panose="020B0604020202020204" pitchFamily="34" charset="0"/>
                      </a:endParaRPr>
                    </a:p>
                  </a:txBody>
                  <a:tcPr marL="0" marR="0" marT="0" marB="0" anchor="b"/>
                </a:tc>
                <a:tc>
                  <a:txBody>
                    <a:bodyPr/>
                    <a:lstStyle/>
                    <a:p>
                      <a:pPr algn="l" fontAlgn="b"/>
                      <a:r>
                        <a:rPr lang="en-US" sz="1400" b="1" u="none" strike="noStrike">
                          <a:effectLst/>
                        </a:rPr>
                        <a:t>Test Effect of Taking Tanks Out of Service</a:t>
                      </a:r>
                      <a:endParaRPr lang="en-US" sz="1400" b="1"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3616810647"/>
                  </a:ext>
                </a:extLst>
              </a:tr>
              <a:tr h="676447">
                <a:tc>
                  <a:txBody>
                    <a:bodyPr/>
                    <a:lstStyle/>
                    <a:p>
                      <a:pPr algn="l" fontAlgn="b"/>
                      <a:endParaRPr lang="en-US" sz="900" b="1" i="0" u="none" strike="noStrike">
                        <a:effectLst/>
                        <a:latin typeface="Arial" panose="020B0604020202020204" pitchFamily="34" charset="0"/>
                      </a:endParaRPr>
                    </a:p>
                  </a:txBody>
                  <a:tcPr marL="0" marR="0" marT="0" marB="0" anchor="b"/>
                </a:tc>
                <a:tc>
                  <a:txBody>
                    <a:bodyPr/>
                    <a:lstStyle/>
                    <a:p>
                      <a:pPr algn="l" fontAlgn="b"/>
                      <a:r>
                        <a:rPr lang="en-US" sz="900" u="none" strike="noStrike">
                          <a:effectLst/>
                        </a:rPr>
                        <a:t>In this application a model is developed for an existing plant to be used to test the effect of major process changes such as taking tanks out of service for maintenance or construction activities.  The model is used to test if the change will cause the plant to fail its effluent requirements for ammonia, total nitrogen or total phosphorus (on a monthly or annual average basis).</a:t>
                      </a:r>
                      <a:endParaRPr lang="en-US" sz="9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3203981175"/>
                  </a:ext>
                </a:extLst>
              </a:tr>
              <a:tr h="153699">
                <a:tc>
                  <a:txBody>
                    <a:bodyPr/>
                    <a:lstStyle/>
                    <a:p>
                      <a:pPr algn="l" fontAlgn="b"/>
                      <a:r>
                        <a:rPr lang="en-US" sz="1400" b="1" u="none" strike="noStrike">
                          <a:effectLst/>
                        </a:rPr>
                        <a:t>9</a:t>
                      </a:r>
                      <a:endParaRPr lang="en-US" sz="1400" b="1" i="0" u="none" strike="noStrike">
                        <a:effectLst/>
                        <a:latin typeface="Arial" panose="020B0604020202020204" pitchFamily="34" charset="0"/>
                      </a:endParaRPr>
                    </a:p>
                  </a:txBody>
                  <a:tcPr marL="0" marR="0" marT="0" marB="0" anchor="b"/>
                </a:tc>
                <a:tc>
                  <a:txBody>
                    <a:bodyPr/>
                    <a:lstStyle/>
                    <a:p>
                      <a:pPr algn="l" fontAlgn="b"/>
                      <a:r>
                        <a:rPr lang="en-US" sz="1400" b="1" u="none" strike="noStrike">
                          <a:effectLst/>
                        </a:rPr>
                        <a:t>Use Model to Develop Sludge Wastage Strategy</a:t>
                      </a:r>
                      <a:endParaRPr lang="en-US" sz="1400" b="1"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1843499589"/>
                  </a:ext>
                </a:extLst>
              </a:tr>
              <a:tr h="614796">
                <a:tc>
                  <a:txBody>
                    <a:bodyPr/>
                    <a:lstStyle/>
                    <a:p>
                      <a:pPr algn="l" fontAlgn="b"/>
                      <a:endParaRPr lang="en-US" sz="900" b="1" i="0" u="none" strike="noStrike">
                        <a:effectLst/>
                        <a:latin typeface="Arial" panose="020B0604020202020204" pitchFamily="34" charset="0"/>
                      </a:endParaRPr>
                    </a:p>
                  </a:txBody>
                  <a:tcPr marL="0" marR="0" marT="0" marB="0" anchor="b"/>
                </a:tc>
                <a:tc>
                  <a:txBody>
                    <a:bodyPr/>
                    <a:lstStyle/>
                    <a:p>
                      <a:pPr algn="l" fontAlgn="b"/>
                      <a:r>
                        <a:rPr lang="en-US" sz="900" u="none" strike="noStrike">
                          <a:effectLst/>
                        </a:rPr>
                        <a:t>A model is developed for an existing activated sludge plant to investigate different sludge wastage strategies.  Different wastage frequencies, quantities and control strategies are tested.  The investigation will look at the stability of the activated sludge treatment system, the quantities and scheduling of sludge produced and the potential impact on sludge treatment processes.</a:t>
                      </a:r>
                      <a:endParaRPr lang="en-US" sz="9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3452207301"/>
                  </a:ext>
                </a:extLst>
              </a:tr>
              <a:tr h="153699">
                <a:tc>
                  <a:txBody>
                    <a:bodyPr/>
                    <a:lstStyle/>
                    <a:p>
                      <a:pPr algn="l" fontAlgn="b"/>
                      <a:r>
                        <a:rPr lang="en-US" sz="1400" b="1" u="none" strike="noStrike">
                          <a:effectLst/>
                        </a:rPr>
                        <a:t>10</a:t>
                      </a:r>
                      <a:endParaRPr lang="en-US" sz="1400" b="1" i="0" u="none" strike="noStrike">
                        <a:effectLst/>
                        <a:latin typeface="Arial" panose="020B0604020202020204" pitchFamily="34" charset="0"/>
                      </a:endParaRPr>
                    </a:p>
                  </a:txBody>
                  <a:tcPr marL="0" marR="0" marT="0" marB="0" anchor="b"/>
                </a:tc>
                <a:tc>
                  <a:txBody>
                    <a:bodyPr/>
                    <a:lstStyle/>
                    <a:p>
                      <a:pPr algn="l" fontAlgn="b"/>
                      <a:r>
                        <a:rPr lang="en-US" sz="1400" b="1" u="none" strike="noStrike">
                          <a:effectLst/>
                        </a:rPr>
                        <a:t>Develop A Strategy to Handle Storm Flows</a:t>
                      </a:r>
                      <a:endParaRPr lang="en-US" sz="1400" b="1"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3877871968"/>
                  </a:ext>
                </a:extLst>
              </a:tr>
              <a:tr h="768494">
                <a:tc>
                  <a:txBody>
                    <a:bodyPr/>
                    <a:lstStyle/>
                    <a:p>
                      <a:pPr algn="l" fontAlgn="b"/>
                      <a:endParaRPr lang="en-US" sz="900" b="1" i="0" u="none" strike="noStrike">
                        <a:effectLst/>
                        <a:latin typeface="Arial" panose="020B0604020202020204" pitchFamily="34" charset="0"/>
                      </a:endParaRPr>
                    </a:p>
                  </a:txBody>
                  <a:tcPr marL="0" marR="0" marT="0" marB="0" anchor="b"/>
                </a:tc>
                <a:tc>
                  <a:txBody>
                    <a:bodyPr/>
                    <a:lstStyle/>
                    <a:p>
                      <a:pPr algn="l" fontAlgn="b"/>
                      <a:r>
                        <a:rPr lang="en-US" sz="900" u="none" strike="noStrike">
                          <a:effectLst/>
                        </a:rPr>
                        <a:t>A model of an existing plant is constructed and it is subjected to storm flow conditions.  Different control strategies are tested on the model to determine which provides the plant with the best ability to cope with storm conditions.  The focus of the investigations is on the ability of the control strategy to provide process robustness to mitigate the effects of storm conditions (e.g. peak effluent concentrations are reduced) and the speed with which the plant recovers from the effects of the storm.</a:t>
                      </a:r>
                      <a:endParaRPr lang="en-US" sz="9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196607128"/>
                  </a:ext>
                </a:extLst>
              </a:tr>
              <a:tr h="153699">
                <a:tc>
                  <a:txBody>
                    <a:bodyPr/>
                    <a:lstStyle/>
                    <a:p>
                      <a:pPr algn="l" fontAlgn="b"/>
                      <a:endParaRPr lang="en-US" sz="900" b="1" i="0" u="none" strike="noStrike">
                        <a:effectLst/>
                        <a:latin typeface="Arial" panose="020B0604020202020204" pitchFamily="34" charset="0"/>
                      </a:endParaRPr>
                    </a:p>
                  </a:txBody>
                  <a:tcPr marL="0" marR="0" marT="0" marB="0" anchor="b"/>
                </a:tc>
                <a:tc>
                  <a:txBody>
                    <a:bodyPr/>
                    <a:lstStyle/>
                    <a:p>
                      <a:pPr algn="l" fontAlgn="b"/>
                      <a:endParaRPr lang="en-US" sz="9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2217829281"/>
                  </a:ext>
                </a:extLst>
              </a:tr>
              <a:tr h="153699">
                <a:tc>
                  <a:txBody>
                    <a:bodyPr/>
                    <a:lstStyle/>
                    <a:p>
                      <a:pPr algn="l" fontAlgn="b"/>
                      <a:endParaRPr lang="en-US" sz="900" b="1" i="0" u="none" strike="noStrike">
                        <a:effectLst/>
                        <a:latin typeface="Arial" panose="020B0604020202020204" pitchFamily="34" charset="0"/>
                      </a:endParaRPr>
                    </a:p>
                  </a:txBody>
                  <a:tcPr marL="0" marR="0" marT="0" marB="0" anchor="b"/>
                </a:tc>
                <a:tc>
                  <a:txBody>
                    <a:bodyPr/>
                    <a:lstStyle/>
                    <a:p>
                      <a:pPr algn="l" fontAlgn="b"/>
                      <a:r>
                        <a:rPr lang="en-US" sz="900" u="sng" strike="noStrike">
                          <a:effectLst/>
                        </a:rPr>
                        <a:t>TRAINING</a:t>
                      </a:r>
                      <a:endParaRPr lang="en-US" sz="900" b="1" i="0" u="sng" strike="noStrike">
                        <a:effectLst/>
                        <a:latin typeface="Arial" panose="020B0604020202020204" pitchFamily="34" charset="0"/>
                      </a:endParaRPr>
                    </a:p>
                  </a:txBody>
                  <a:tcPr marL="0" marR="0" marT="0" marB="0" anchor="b"/>
                </a:tc>
                <a:extLst>
                  <a:ext uri="{0D108BD9-81ED-4DB2-BD59-A6C34878D82A}">
                    <a16:rowId xmlns:a16="http://schemas.microsoft.com/office/drawing/2014/main" val="3653693349"/>
                  </a:ext>
                </a:extLst>
              </a:tr>
              <a:tr h="153699">
                <a:tc>
                  <a:txBody>
                    <a:bodyPr/>
                    <a:lstStyle/>
                    <a:p>
                      <a:pPr algn="l" fontAlgn="b"/>
                      <a:r>
                        <a:rPr lang="en-US" sz="1400" b="1" u="none" strike="noStrike">
                          <a:effectLst/>
                        </a:rPr>
                        <a:t>11</a:t>
                      </a:r>
                      <a:endParaRPr lang="en-US" sz="1400" b="1" i="0" u="none" strike="noStrike">
                        <a:effectLst/>
                        <a:latin typeface="Arial" panose="020B0604020202020204" pitchFamily="34" charset="0"/>
                      </a:endParaRPr>
                    </a:p>
                  </a:txBody>
                  <a:tcPr marL="0" marR="0" marT="0" marB="0" anchor="b"/>
                </a:tc>
                <a:tc>
                  <a:txBody>
                    <a:bodyPr/>
                    <a:lstStyle/>
                    <a:p>
                      <a:pPr algn="l" fontAlgn="b"/>
                      <a:r>
                        <a:rPr lang="en-US" sz="1400" b="1" u="none" strike="noStrike">
                          <a:effectLst/>
                        </a:rPr>
                        <a:t>Develop a General Model for Process Understanding</a:t>
                      </a:r>
                      <a:endParaRPr lang="en-US" sz="1400" b="1"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827202650"/>
                  </a:ext>
                </a:extLst>
              </a:tr>
              <a:tr h="614796">
                <a:tc>
                  <a:txBody>
                    <a:bodyPr/>
                    <a:lstStyle/>
                    <a:p>
                      <a:pPr algn="l" fontAlgn="b"/>
                      <a:endParaRPr lang="en-US" sz="900" b="1" i="0" u="none" strike="noStrike">
                        <a:effectLst/>
                        <a:latin typeface="Arial" panose="020B0604020202020204" pitchFamily="34" charset="0"/>
                      </a:endParaRPr>
                    </a:p>
                  </a:txBody>
                  <a:tcPr marL="0" marR="0" marT="0" marB="0" anchor="b"/>
                </a:tc>
                <a:tc>
                  <a:txBody>
                    <a:bodyPr/>
                    <a:lstStyle/>
                    <a:p>
                      <a:pPr algn="l" fontAlgn="b"/>
                      <a:r>
                        <a:rPr lang="en-US" sz="900" u="none" strike="noStrike">
                          <a:effectLst/>
                        </a:rPr>
                        <a:t>A model of an activated sludge plant is constructed for the purpose of training operators, engineers and/or other personnel to help increase their process understanding.  The model may be based on an existing plant or it may be purely hypothetical.  The model will be used for a 1-hour training session and the level of effort considered includes time to produce presentation materials.</a:t>
                      </a:r>
                      <a:endParaRPr lang="en-US" sz="9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3202758239"/>
                  </a:ext>
                </a:extLst>
              </a:tr>
              <a:tr h="153699">
                <a:tc>
                  <a:txBody>
                    <a:bodyPr/>
                    <a:lstStyle/>
                    <a:p>
                      <a:pPr algn="l" fontAlgn="b"/>
                      <a:r>
                        <a:rPr lang="en-US" sz="1400" b="1" u="none" strike="noStrike">
                          <a:effectLst/>
                        </a:rPr>
                        <a:t>12</a:t>
                      </a:r>
                      <a:endParaRPr lang="en-US" sz="1400" b="1" i="0" u="none" strike="noStrike">
                        <a:effectLst/>
                        <a:latin typeface="Arial" panose="020B0604020202020204" pitchFamily="34" charset="0"/>
                      </a:endParaRPr>
                    </a:p>
                  </a:txBody>
                  <a:tcPr marL="0" marR="0" marT="0" marB="0" anchor="b"/>
                </a:tc>
                <a:tc>
                  <a:txBody>
                    <a:bodyPr/>
                    <a:lstStyle/>
                    <a:p>
                      <a:pPr algn="l" fontAlgn="b"/>
                      <a:r>
                        <a:rPr lang="en-US" sz="1400" b="1" u="none" strike="noStrike">
                          <a:effectLst/>
                        </a:rPr>
                        <a:t>Develop a Site -specific Model for Operator Training</a:t>
                      </a:r>
                      <a:endParaRPr lang="en-US" sz="1400" b="1"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2131236118"/>
                  </a:ext>
                </a:extLst>
              </a:tr>
              <a:tr h="614796">
                <a:tc>
                  <a:txBody>
                    <a:bodyPr/>
                    <a:lstStyle/>
                    <a:p>
                      <a:pPr algn="l" fontAlgn="b"/>
                      <a:endParaRPr lang="en-US" sz="900" b="1" i="0" u="none" strike="noStrike">
                        <a:effectLst/>
                        <a:latin typeface="Arial" panose="020B0604020202020204" pitchFamily="34" charset="0"/>
                      </a:endParaRPr>
                    </a:p>
                  </a:txBody>
                  <a:tcPr marL="0" marR="0" marT="0" marB="0" anchor="b"/>
                </a:tc>
                <a:tc>
                  <a:txBody>
                    <a:bodyPr/>
                    <a:lstStyle/>
                    <a:p>
                      <a:pPr algn="l" fontAlgn="b"/>
                      <a:r>
                        <a:rPr lang="en-US" sz="900" u="none" strike="noStrike">
                          <a:effectLst/>
                        </a:rPr>
                        <a:t>A model of an existing activated sludge plant is constructed.  The model is used to train operators, engineers and/or other personnel on the impact of making process changes to their plant.  The model and presentation material are used to provide a total of 8 hours of training including some interactive "hands-on" work and model demonstration runs.</a:t>
                      </a:r>
                      <a:endParaRPr lang="en-US" sz="9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4223577496"/>
                  </a:ext>
                </a:extLst>
              </a:tr>
            </a:tbl>
          </a:graphicData>
        </a:graphic>
      </p:graphicFrame>
    </p:spTree>
    <p:extLst>
      <p:ext uri="{BB962C8B-B14F-4D97-AF65-F5344CB8AC3E}">
        <p14:creationId xmlns:p14="http://schemas.microsoft.com/office/powerpoint/2010/main" val="575146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7B25A05-F654-E389-8FD2-64129C695C67}"/>
              </a:ext>
            </a:extLst>
          </p:cNvPr>
          <p:cNvSpPr>
            <a:spLocks noGrp="1"/>
          </p:cNvSpPr>
          <p:nvPr>
            <p:ph type="body" sz="quarter" idx="35"/>
          </p:nvPr>
        </p:nvSpPr>
        <p:spPr/>
        <p:txBody>
          <a:bodyPr/>
          <a:lstStyle/>
          <a:p>
            <a:r>
              <a:rPr lang="en-US" dirty="0"/>
              <a:t>Evolution of Process Design</a:t>
            </a:r>
          </a:p>
        </p:txBody>
      </p:sp>
      <p:graphicFrame>
        <p:nvGraphicFramePr>
          <p:cNvPr id="6" name="Diagram 5">
            <a:extLst>
              <a:ext uri="{FF2B5EF4-FFF2-40B4-BE49-F238E27FC236}">
                <a16:creationId xmlns:a16="http://schemas.microsoft.com/office/drawing/2014/main" id="{59D6138B-752A-78DC-AFD0-BDC4CE0742D6}"/>
              </a:ext>
            </a:extLst>
          </p:cNvPr>
          <p:cNvGraphicFramePr/>
          <p:nvPr>
            <p:extLst>
              <p:ext uri="{D42A27DB-BD31-4B8C-83A1-F6EECF244321}">
                <p14:modId xmlns:p14="http://schemas.microsoft.com/office/powerpoint/2010/main" val="2554177649"/>
              </p:ext>
            </p:extLst>
          </p:nvPr>
        </p:nvGraphicFramePr>
        <p:xfrm>
          <a:off x="373357" y="547295"/>
          <a:ext cx="11082919" cy="68530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90028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9B9EB6-EE5E-F0CE-E845-CFAF88A62D33}"/>
              </a:ext>
            </a:extLst>
          </p:cNvPr>
          <p:cNvSpPr>
            <a:spLocks noGrp="1"/>
          </p:cNvSpPr>
          <p:nvPr>
            <p:ph idx="1"/>
          </p:nvPr>
        </p:nvSpPr>
        <p:spPr/>
        <p:txBody>
          <a:bodyPr/>
          <a:lstStyle/>
          <a:p>
            <a:r>
              <a:rPr lang="en-US" dirty="0"/>
              <a:t>E.g. TCEQ Guidelines or Ten States Standards </a:t>
            </a:r>
          </a:p>
          <a:p>
            <a:endParaRPr lang="en-US" dirty="0"/>
          </a:p>
          <a:p>
            <a:endParaRPr lang="en-US" dirty="0"/>
          </a:p>
        </p:txBody>
      </p:sp>
      <p:sp>
        <p:nvSpPr>
          <p:cNvPr id="4" name="Text Placeholder 3">
            <a:extLst>
              <a:ext uri="{FF2B5EF4-FFF2-40B4-BE49-F238E27FC236}">
                <a16:creationId xmlns:a16="http://schemas.microsoft.com/office/drawing/2014/main" id="{8ED7AD52-F3DC-A5ED-AC54-23A9D9EA9CC6}"/>
              </a:ext>
            </a:extLst>
          </p:cNvPr>
          <p:cNvSpPr>
            <a:spLocks noGrp="1"/>
          </p:cNvSpPr>
          <p:nvPr>
            <p:ph type="body" sz="quarter" idx="35"/>
          </p:nvPr>
        </p:nvSpPr>
        <p:spPr/>
        <p:txBody>
          <a:bodyPr/>
          <a:lstStyle/>
          <a:p>
            <a:r>
              <a:rPr lang="en-US" dirty="0"/>
              <a:t>“Rule of Thumb” Approach </a:t>
            </a:r>
          </a:p>
        </p:txBody>
      </p:sp>
      <p:pic>
        <p:nvPicPr>
          <p:cNvPr id="6" name="Picture 5">
            <a:extLst>
              <a:ext uri="{FF2B5EF4-FFF2-40B4-BE49-F238E27FC236}">
                <a16:creationId xmlns:a16="http://schemas.microsoft.com/office/drawing/2014/main" id="{9EDC8A90-17E7-1F35-410C-276BA41915F1}"/>
              </a:ext>
            </a:extLst>
          </p:cNvPr>
          <p:cNvPicPr>
            <a:picLocks noChangeAspect="1"/>
          </p:cNvPicPr>
          <p:nvPr/>
        </p:nvPicPr>
        <p:blipFill>
          <a:blip r:embed="rId3"/>
          <a:stretch>
            <a:fillRect/>
          </a:stretch>
        </p:blipFill>
        <p:spPr>
          <a:xfrm>
            <a:off x="274656" y="2163230"/>
            <a:ext cx="6235200" cy="3856421"/>
          </a:xfrm>
          <a:prstGeom prst="rect">
            <a:avLst/>
          </a:prstGeom>
          <a:ln w="19050">
            <a:solidFill>
              <a:schemeClr val="tx2"/>
            </a:solidFill>
          </a:ln>
        </p:spPr>
      </p:pic>
      <p:sp>
        <p:nvSpPr>
          <p:cNvPr id="2" name="TextBox 1">
            <a:extLst>
              <a:ext uri="{FF2B5EF4-FFF2-40B4-BE49-F238E27FC236}">
                <a16:creationId xmlns:a16="http://schemas.microsoft.com/office/drawing/2014/main" id="{48A04F68-5871-9C7F-D31F-C8A5F0B69677}"/>
              </a:ext>
            </a:extLst>
          </p:cNvPr>
          <p:cNvSpPr txBox="1"/>
          <p:nvPr/>
        </p:nvSpPr>
        <p:spPr>
          <a:xfrm>
            <a:off x="6984459" y="2791838"/>
            <a:ext cx="4591456" cy="2308324"/>
          </a:xfrm>
          <a:prstGeom prst="rect">
            <a:avLst/>
          </a:prstGeom>
          <a:noFill/>
        </p:spPr>
        <p:txBody>
          <a:bodyPr wrap="square" rtlCol="0">
            <a:spAutoFit/>
          </a:bodyPr>
          <a:lstStyle/>
          <a:p>
            <a:pPr marL="342900" indent="-342900">
              <a:buFont typeface="Arial" panose="020B0604020202020204" pitchFamily="34" charset="0"/>
              <a:buChar char="•"/>
            </a:pPr>
            <a:r>
              <a:rPr lang="en-US" dirty="0"/>
              <a:t>Process should work well below a certain loading rate.</a:t>
            </a:r>
          </a:p>
          <a:p>
            <a:pPr marL="342900" indent="-342900">
              <a:buFont typeface="Arial" panose="020B0604020202020204" pitchFamily="34" charset="0"/>
              <a:buChar char="•"/>
            </a:pPr>
            <a:r>
              <a:rPr lang="en-US" dirty="0"/>
              <a:t>Loadings established based on many years of experience.</a:t>
            </a:r>
          </a:p>
          <a:p>
            <a:pPr marL="342900" indent="-342900">
              <a:buFont typeface="Arial" panose="020B0604020202020204" pitchFamily="34" charset="0"/>
              <a:buChar char="•"/>
            </a:pPr>
            <a:r>
              <a:rPr lang="en-US" dirty="0"/>
              <a:t>“Tried and true” rules of thumb. </a:t>
            </a:r>
          </a:p>
        </p:txBody>
      </p:sp>
    </p:spTree>
    <p:extLst>
      <p:ext uri="{BB962C8B-B14F-4D97-AF65-F5344CB8AC3E}">
        <p14:creationId xmlns:p14="http://schemas.microsoft.com/office/powerpoint/2010/main" val="2036437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E90800-D666-F387-EFCD-7DD033A28E19}"/>
              </a:ext>
            </a:extLst>
          </p:cNvPr>
          <p:cNvSpPr>
            <a:spLocks noGrp="1"/>
          </p:cNvSpPr>
          <p:nvPr>
            <p:ph idx="1"/>
          </p:nvPr>
        </p:nvSpPr>
        <p:spPr/>
        <p:txBody>
          <a:bodyPr/>
          <a:lstStyle/>
          <a:p>
            <a:r>
              <a:rPr lang="en-US" dirty="0"/>
              <a:t>Design Curves</a:t>
            </a:r>
          </a:p>
          <a:p>
            <a:r>
              <a:rPr lang="en-US" dirty="0"/>
              <a:t>- E.g. Trickling Filter Removal Rates </a:t>
            </a:r>
          </a:p>
        </p:txBody>
      </p:sp>
      <p:sp>
        <p:nvSpPr>
          <p:cNvPr id="4" name="Text Placeholder 3">
            <a:extLst>
              <a:ext uri="{FF2B5EF4-FFF2-40B4-BE49-F238E27FC236}">
                <a16:creationId xmlns:a16="http://schemas.microsoft.com/office/drawing/2014/main" id="{6E14D5C9-8020-B74F-1C46-9D11F38871F1}"/>
              </a:ext>
            </a:extLst>
          </p:cNvPr>
          <p:cNvSpPr>
            <a:spLocks noGrp="1"/>
          </p:cNvSpPr>
          <p:nvPr>
            <p:ph type="body" sz="quarter" idx="35"/>
          </p:nvPr>
        </p:nvSpPr>
        <p:spPr/>
        <p:txBody>
          <a:bodyPr/>
          <a:lstStyle/>
          <a:p>
            <a:r>
              <a:rPr lang="en-US" dirty="0"/>
              <a:t>Empirical Data Approach </a:t>
            </a:r>
          </a:p>
        </p:txBody>
      </p:sp>
      <p:pic>
        <p:nvPicPr>
          <p:cNvPr id="2" name="Picture 1">
            <a:extLst>
              <a:ext uri="{FF2B5EF4-FFF2-40B4-BE49-F238E27FC236}">
                <a16:creationId xmlns:a16="http://schemas.microsoft.com/office/drawing/2014/main" id="{92C641CB-6F56-0883-1228-2A34F5616258}"/>
              </a:ext>
            </a:extLst>
          </p:cNvPr>
          <p:cNvPicPr>
            <a:picLocks noChangeAspect="1"/>
          </p:cNvPicPr>
          <p:nvPr/>
        </p:nvPicPr>
        <p:blipFill rotWithShape="1">
          <a:blip r:embed="rId3"/>
          <a:srcRect l="5966" r="6545"/>
          <a:stretch/>
        </p:blipFill>
        <p:spPr>
          <a:xfrm>
            <a:off x="5350340" y="1276459"/>
            <a:ext cx="6333687" cy="5398569"/>
          </a:xfrm>
          <a:prstGeom prst="rect">
            <a:avLst/>
          </a:prstGeom>
          <a:ln w="19050">
            <a:solidFill>
              <a:schemeClr val="tx2"/>
            </a:solidFill>
          </a:ln>
        </p:spPr>
      </p:pic>
      <p:sp>
        <p:nvSpPr>
          <p:cNvPr id="5" name="TextBox 4">
            <a:extLst>
              <a:ext uri="{FF2B5EF4-FFF2-40B4-BE49-F238E27FC236}">
                <a16:creationId xmlns:a16="http://schemas.microsoft.com/office/drawing/2014/main" id="{B0555472-66C5-95D4-1F5D-24594A1F123E}"/>
              </a:ext>
            </a:extLst>
          </p:cNvPr>
          <p:cNvSpPr txBox="1"/>
          <p:nvPr/>
        </p:nvSpPr>
        <p:spPr>
          <a:xfrm>
            <a:off x="507973" y="3006247"/>
            <a:ext cx="4111094" cy="1938992"/>
          </a:xfrm>
          <a:prstGeom prst="rect">
            <a:avLst/>
          </a:prstGeom>
          <a:noFill/>
        </p:spPr>
        <p:txBody>
          <a:bodyPr wrap="square" rtlCol="0">
            <a:spAutoFit/>
          </a:bodyPr>
          <a:lstStyle/>
          <a:p>
            <a:pPr marL="342900" indent="-342900">
              <a:buFont typeface="Arial" panose="020B0604020202020204" pitchFamily="34" charset="0"/>
              <a:buChar char="•"/>
            </a:pPr>
            <a:r>
              <a:rPr lang="en-US" dirty="0"/>
              <a:t>Data points are actual performance values for several plants</a:t>
            </a:r>
          </a:p>
          <a:p>
            <a:pPr marL="342900" indent="-342900">
              <a:buFont typeface="Arial" panose="020B0604020202020204" pitchFamily="34" charset="0"/>
              <a:buChar char="•"/>
            </a:pPr>
            <a:r>
              <a:rPr lang="en-US" dirty="0"/>
              <a:t>Gray area shows range of expected performance</a:t>
            </a:r>
          </a:p>
        </p:txBody>
      </p:sp>
    </p:spTree>
    <p:extLst>
      <p:ext uri="{BB962C8B-B14F-4D97-AF65-F5344CB8AC3E}">
        <p14:creationId xmlns:p14="http://schemas.microsoft.com/office/powerpoint/2010/main" val="502486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DE61BB-B0AA-0843-4E62-40245E69049A}"/>
              </a:ext>
            </a:extLst>
          </p:cNvPr>
          <p:cNvSpPr>
            <a:spLocks noGrp="1"/>
          </p:cNvSpPr>
          <p:nvPr>
            <p:ph idx="1"/>
          </p:nvPr>
        </p:nvSpPr>
        <p:spPr>
          <a:xfrm>
            <a:off x="373357" y="1411706"/>
            <a:ext cx="9353573" cy="4700337"/>
          </a:xfrm>
        </p:spPr>
        <p:txBody>
          <a:bodyPr/>
          <a:lstStyle/>
          <a:p>
            <a:r>
              <a:rPr lang="en-US" dirty="0"/>
              <a:t>Metcalf &amp; Eddy – Example using the biokinetic equations </a:t>
            </a:r>
          </a:p>
          <a:p>
            <a:endParaRPr lang="en-US" dirty="0"/>
          </a:p>
        </p:txBody>
      </p:sp>
      <p:sp>
        <p:nvSpPr>
          <p:cNvPr id="4" name="Text Placeholder 3">
            <a:extLst>
              <a:ext uri="{FF2B5EF4-FFF2-40B4-BE49-F238E27FC236}">
                <a16:creationId xmlns:a16="http://schemas.microsoft.com/office/drawing/2014/main" id="{1BEFDD01-5D39-EF5F-1372-BC2D7CCC2762}"/>
              </a:ext>
            </a:extLst>
          </p:cNvPr>
          <p:cNvSpPr>
            <a:spLocks noGrp="1"/>
          </p:cNvSpPr>
          <p:nvPr>
            <p:ph type="body" sz="quarter" idx="35"/>
          </p:nvPr>
        </p:nvSpPr>
        <p:spPr/>
        <p:txBody>
          <a:bodyPr/>
          <a:lstStyle/>
          <a:p>
            <a:r>
              <a:rPr lang="en-US" dirty="0"/>
              <a:t>Kinetic Equation Approach</a:t>
            </a:r>
          </a:p>
        </p:txBody>
      </p:sp>
      <p:pic>
        <p:nvPicPr>
          <p:cNvPr id="8" name="Picture 7">
            <a:extLst>
              <a:ext uri="{FF2B5EF4-FFF2-40B4-BE49-F238E27FC236}">
                <a16:creationId xmlns:a16="http://schemas.microsoft.com/office/drawing/2014/main" id="{C84D54D0-C075-2E8D-DE68-EF0054FA4352}"/>
              </a:ext>
            </a:extLst>
          </p:cNvPr>
          <p:cNvPicPr>
            <a:picLocks noChangeAspect="1"/>
          </p:cNvPicPr>
          <p:nvPr/>
        </p:nvPicPr>
        <p:blipFill rotWithShape="1">
          <a:blip r:embed="rId3"/>
          <a:srcRect b="7041"/>
          <a:stretch/>
        </p:blipFill>
        <p:spPr>
          <a:xfrm>
            <a:off x="7125973" y="1920527"/>
            <a:ext cx="4343400" cy="4613579"/>
          </a:xfrm>
          <a:prstGeom prst="rect">
            <a:avLst/>
          </a:prstGeom>
          <a:ln w="19050">
            <a:solidFill>
              <a:schemeClr val="tx2"/>
            </a:solidFill>
          </a:ln>
        </p:spPr>
      </p:pic>
      <p:sp>
        <p:nvSpPr>
          <p:cNvPr id="2" name="TextBox 1">
            <a:extLst>
              <a:ext uri="{FF2B5EF4-FFF2-40B4-BE49-F238E27FC236}">
                <a16:creationId xmlns:a16="http://schemas.microsoft.com/office/drawing/2014/main" id="{CC5EDA7C-530E-45E2-657C-FC60759F6189}"/>
              </a:ext>
            </a:extLst>
          </p:cNvPr>
          <p:cNvSpPr txBox="1"/>
          <p:nvPr/>
        </p:nvSpPr>
        <p:spPr>
          <a:xfrm>
            <a:off x="-5684520" y="2607712"/>
            <a:ext cx="5181600" cy="2308324"/>
          </a:xfrm>
          <a:prstGeom prst="rect">
            <a:avLst/>
          </a:prstGeom>
          <a:noFill/>
        </p:spPr>
        <p:txBody>
          <a:bodyPr wrap="square" rtlCol="0">
            <a:spAutoFit/>
          </a:bodyPr>
          <a:lstStyle/>
          <a:p>
            <a:r>
              <a:rPr lang="en-US" dirty="0"/>
              <a:t>Monod Equation</a:t>
            </a:r>
          </a:p>
          <a:p>
            <a:r>
              <a:rPr lang="en-US" dirty="0"/>
              <a:t>Derivations from the </a:t>
            </a:r>
            <a:r>
              <a:rPr lang="en-US" dirty="0" err="1"/>
              <a:t>monod</a:t>
            </a:r>
            <a:r>
              <a:rPr lang="en-US" dirty="0"/>
              <a:t> equation</a:t>
            </a:r>
          </a:p>
          <a:p>
            <a:endParaRPr lang="en-US" dirty="0"/>
          </a:p>
          <a:p>
            <a:r>
              <a:rPr lang="en-US" dirty="0"/>
              <a:t>Zoom in on the  sludge estimation equation  </a:t>
            </a:r>
          </a:p>
        </p:txBody>
      </p:sp>
      <p:pic>
        <p:nvPicPr>
          <p:cNvPr id="7" name="Picture 6">
            <a:extLst>
              <a:ext uri="{FF2B5EF4-FFF2-40B4-BE49-F238E27FC236}">
                <a16:creationId xmlns:a16="http://schemas.microsoft.com/office/drawing/2014/main" id="{0EDC2FC5-E2D8-C656-3640-FE92417E18BB}"/>
              </a:ext>
            </a:extLst>
          </p:cNvPr>
          <p:cNvPicPr>
            <a:picLocks noChangeAspect="1"/>
          </p:cNvPicPr>
          <p:nvPr/>
        </p:nvPicPr>
        <p:blipFill>
          <a:blip r:embed="rId4"/>
          <a:stretch>
            <a:fillRect/>
          </a:stretch>
        </p:blipFill>
        <p:spPr>
          <a:xfrm>
            <a:off x="1333477" y="1818811"/>
            <a:ext cx="4231159" cy="4817012"/>
          </a:xfrm>
          <a:prstGeom prst="rect">
            <a:avLst/>
          </a:prstGeom>
        </p:spPr>
      </p:pic>
      <p:pic>
        <p:nvPicPr>
          <p:cNvPr id="5" name="Picture 4">
            <a:extLst>
              <a:ext uri="{FF2B5EF4-FFF2-40B4-BE49-F238E27FC236}">
                <a16:creationId xmlns:a16="http://schemas.microsoft.com/office/drawing/2014/main" id="{4F1623AC-C5B5-D11E-B14B-D1EC8A3AF1A4}"/>
              </a:ext>
            </a:extLst>
          </p:cNvPr>
          <p:cNvPicPr>
            <a:picLocks noChangeAspect="1"/>
          </p:cNvPicPr>
          <p:nvPr/>
        </p:nvPicPr>
        <p:blipFill rotWithShape="1">
          <a:blip r:embed="rId3"/>
          <a:srcRect t="74729" b="11857"/>
          <a:stretch/>
        </p:blipFill>
        <p:spPr>
          <a:xfrm>
            <a:off x="2909876" y="5394372"/>
            <a:ext cx="6999386" cy="1072854"/>
          </a:xfrm>
          <a:prstGeom prst="rect">
            <a:avLst/>
          </a:prstGeom>
          <a:ln w="19050">
            <a:solidFill>
              <a:schemeClr val="tx2"/>
            </a:solidFill>
          </a:ln>
        </p:spPr>
      </p:pic>
      <p:sp>
        <p:nvSpPr>
          <p:cNvPr id="6" name="TextBox 5">
            <a:extLst>
              <a:ext uri="{FF2B5EF4-FFF2-40B4-BE49-F238E27FC236}">
                <a16:creationId xmlns:a16="http://schemas.microsoft.com/office/drawing/2014/main" id="{B4372726-AA8A-1E4C-5888-CC13264B49A2}"/>
              </a:ext>
            </a:extLst>
          </p:cNvPr>
          <p:cNvSpPr txBox="1"/>
          <p:nvPr/>
        </p:nvSpPr>
        <p:spPr>
          <a:xfrm>
            <a:off x="2909876" y="5542936"/>
            <a:ext cx="1978878" cy="830997"/>
          </a:xfrm>
          <a:prstGeom prst="rect">
            <a:avLst/>
          </a:prstGeom>
          <a:noFill/>
        </p:spPr>
        <p:txBody>
          <a:bodyPr wrap="square" rtlCol="0">
            <a:spAutoFit/>
          </a:bodyPr>
          <a:lstStyle/>
          <a:p>
            <a:pPr algn="ctr"/>
            <a:r>
              <a:rPr lang="en-US" dirty="0">
                <a:solidFill>
                  <a:schemeClr val="tx2"/>
                </a:solidFill>
              </a:rPr>
              <a:t>WAS Production</a:t>
            </a:r>
          </a:p>
        </p:txBody>
      </p:sp>
    </p:spTree>
    <p:extLst>
      <p:ext uri="{BB962C8B-B14F-4D97-AF65-F5344CB8AC3E}">
        <p14:creationId xmlns:p14="http://schemas.microsoft.com/office/powerpoint/2010/main" val="2526746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30DEB1E-C0CE-6012-55BC-630A97044EFC}"/>
              </a:ext>
            </a:extLst>
          </p:cNvPr>
          <p:cNvSpPr>
            <a:spLocks noGrp="1"/>
          </p:cNvSpPr>
          <p:nvPr>
            <p:ph type="body" sz="quarter" idx="35"/>
          </p:nvPr>
        </p:nvSpPr>
        <p:spPr/>
        <p:txBody>
          <a:bodyPr/>
          <a:lstStyle/>
          <a:p>
            <a:r>
              <a:rPr lang="en-US" dirty="0"/>
              <a:t>Use of Process Models </a:t>
            </a:r>
          </a:p>
        </p:txBody>
      </p:sp>
      <p:pic>
        <p:nvPicPr>
          <p:cNvPr id="5" name="Picture 4">
            <a:extLst>
              <a:ext uri="{FF2B5EF4-FFF2-40B4-BE49-F238E27FC236}">
                <a16:creationId xmlns:a16="http://schemas.microsoft.com/office/drawing/2014/main" id="{134EC599-0B6F-8A9D-382B-F0CFFBB951B7}"/>
              </a:ext>
            </a:extLst>
          </p:cNvPr>
          <p:cNvPicPr>
            <a:picLocks noChangeAspect="1"/>
          </p:cNvPicPr>
          <p:nvPr/>
        </p:nvPicPr>
        <p:blipFill>
          <a:blip r:embed="rId3"/>
          <a:stretch>
            <a:fillRect/>
          </a:stretch>
        </p:blipFill>
        <p:spPr>
          <a:xfrm>
            <a:off x="1706420" y="2065643"/>
            <a:ext cx="8779159" cy="4504490"/>
          </a:xfrm>
          <a:prstGeom prst="rect">
            <a:avLst/>
          </a:prstGeom>
        </p:spPr>
      </p:pic>
      <p:sp>
        <p:nvSpPr>
          <p:cNvPr id="2" name="Content Placeholder 2">
            <a:extLst>
              <a:ext uri="{FF2B5EF4-FFF2-40B4-BE49-F238E27FC236}">
                <a16:creationId xmlns:a16="http://schemas.microsoft.com/office/drawing/2014/main" id="{0ABCB0D6-83B6-6F9A-4214-7E9AD39385E2}"/>
              </a:ext>
            </a:extLst>
          </p:cNvPr>
          <p:cNvSpPr>
            <a:spLocks noGrp="1"/>
          </p:cNvSpPr>
          <p:nvPr>
            <p:ph idx="1"/>
          </p:nvPr>
        </p:nvSpPr>
        <p:spPr>
          <a:xfrm>
            <a:off x="373357" y="1411706"/>
            <a:ext cx="11513843" cy="4700337"/>
          </a:xfrm>
        </p:spPr>
        <p:txBody>
          <a:bodyPr/>
          <a:lstStyle/>
          <a:p>
            <a:r>
              <a:rPr lang="en-US" dirty="0"/>
              <a:t>A sophisticated method combining both empirical and biokinetic equations </a:t>
            </a:r>
          </a:p>
          <a:p>
            <a:endParaRPr lang="en-US" dirty="0"/>
          </a:p>
        </p:txBody>
      </p:sp>
    </p:spTree>
    <p:extLst>
      <p:ext uri="{BB962C8B-B14F-4D97-AF65-F5344CB8AC3E}">
        <p14:creationId xmlns:p14="http://schemas.microsoft.com/office/powerpoint/2010/main" val="4026369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AD639-BEBD-2525-DBF5-9C9DCC15F597}"/>
              </a:ext>
            </a:extLst>
          </p:cNvPr>
          <p:cNvSpPr>
            <a:spLocks noGrp="1"/>
          </p:cNvSpPr>
          <p:nvPr>
            <p:ph type="title"/>
          </p:nvPr>
        </p:nvSpPr>
        <p:spPr/>
        <p:txBody>
          <a:bodyPr/>
          <a:lstStyle/>
          <a:p>
            <a:r>
              <a:rPr lang="en-US" dirty="0"/>
              <a:t>Why Modelling?</a:t>
            </a:r>
          </a:p>
        </p:txBody>
      </p:sp>
    </p:spTree>
    <p:extLst>
      <p:ext uri="{BB962C8B-B14F-4D97-AF65-F5344CB8AC3E}">
        <p14:creationId xmlns:p14="http://schemas.microsoft.com/office/powerpoint/2010/main" val="3819208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Why Modeling?</a:t>
            </a:r>
            <a:endParaRPr lang="en-US" sz="4000" b="1" dirty="0"/>
          </a:p>
        </p:txBody>
      </p:sp>
      <p:sp>
        <p:nvSpPr>
          <p:cNvPr id="3" name="Content Placeholder 2"/>
          <p:cNvSpPr>
            <a:spLocks noGrp="1"/>
          </p:cNvSpPr>
          <p:nvPr>
            <p:ph idx="1"/>
          </p:nvPr>
        </p:nvSpPr>
        <p:spPr/>
        <p:txBody>
          <a:bodyPr>
            <a:normAutofit/>
          </a:bodyPr>
          <a:lstStyle/>
          <a:p>
            <a:pPr marL="457200" indent="-457200">
              <a:buFont typeface="Arial" panose="020B0604020202020204" pitchFamily="34" charset="0"/>
              <a:buChar char="•"/>
            </a:pPr>
            <a:r>
              <a:rPr lang="en-US" sz="3200" dirty="0"/>
              <a:t>Cost Benefits</a:t>
            </a:r>
          </a:p>
          <a:p>
            <a:pPr marL="457200" indent="-457200">
              <a:buFont typeface="Arial" panose="020B0604020202020204" pitchFamily="34" charset="0"/>
              <a:buChar char="•"/>
            </a:pPr>
            <a:r>
              <a:rPr lang="en-US" sz="3200" dirty="0"/>
              <a:t>Modeling for Design and Operations </a:t>
            </a:r>
          </a:p>
          <a:p>
            <a:pPr lvl="2"/>
            <a:r>
              <a:rPr lang="en-US" sz="2600" dirty="0"/>
              <a:t>Simple applications </a:t>
            </a:r>
          </a:p>
          <a:p>
            <a:pPr lvl="2"/>
            <a:r>
              <a:rPr lang="en-US" sz="2600" dirty="0"/>
              <a:t>More complex applications</a:t>
            </a:r>
          </a:p>
          <a:p>
            <a:pPr marL="457200" indent="-457200">
              <a:buFont typeface="Arial" panose="020B0604020202020204" pitchFamily="34" charset="0"/>
              <a:buChar char="•"/>
            </a:pPr>
            <a:r>
              <a:rPr lang="en-US" sz="3200" dirty="0"/>
              <a:t>Favorable Approach for Nutrient Removal </a:t>
            </a:r>
          </a:p>
        </p:txBody>
      </p:sp>
    </p:spTree>
    <p:extLst>
      <p:ext uri="{BB962C8B-B14F-4D97-AF65-F5344CB8AC3E}">
        <p14:creationId xmlns:p14="http://schemas.microsoft.com/office/powerpoint/2010/main" val="2537497615"/>
      </p:ext>
    </p:extLst>
  </p:cSld>
  <p:clrMapOvr>
    <a:masterClrMapping/>
  </p:clrMapOvr>
</p:sld>
</file>

<file path=ppt/theme/theme1.xml><?xml version="1.0" encoding="utf-8"?>
<a:theme xmlns:a="http://schemas.openxmlformats.org/drawingml/2006/main" name="23BVBrandTheme">
  <a:themeElements>
    <a:clrScheme name="22_BV_Brand">
      <a:dk1>
        <a:srgbClr val="2C2A26"/>
      </a:dk1>
      <a:lt1>
        <a:srgbClr val="FFFFFF"/>
      </a:lt1>
      <a:dk2>
        <a:srgbClr val="004998"/>
      </a:dk2>
      <a:lt2>
        <a:srgbClr val="E7E6E6"/>
      </a:lt2>
      <a:accent1>
        <a:srgbClr val="D99B2C"/>
      </a:accent1>
      <a:accent2>
        <a:srgbClr val="1799D6"/>
      </a:accent2>
      <a:accent3>
        <a:srgbClr val="789C49"/>
      </a:accent3>
      <a:accent4>
        <a:srgbClr val="EB6C1E"/>
      </a:accent4>
      <a:accent5>
        <a:srgbClr val="615D9C"/>
      </a:accent5>
      <a:accent6>
        <a:srgbClr val="C33338"/>
      </a:accent6>
      <a:hlink>
        <a:srgbClr val="0563C1"/>
      </a:hlink>
      <a:folHlink>
        <a:srgbClr val="954F72"/>
      </a:folHlink>
    </a:clrScheme>
    <a:fontScheme name="22_BV Brand">
      <a:majorFont>
        <a:latin typeface="Roboto Light"/>
        <a:ea typeface=""/>
        <a:cs typeface=""/>
      </a:majorFont>
      <a:minorFont>
        <a:latin typeface="Roboto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Teal">
      <a:srgbClr val="00AEBC"/>
    </a:custClr>
  </a:custClrLst>
  <a:extLst>
    <a:ext uri="{05A4C25C-085E-4340-85A3-A5531E510DB2}">
      <thm15:themeFamily xmlns:thm15="http://schemas.microsoft.com/office/thememl/2012/main" name="23BVBrandTheme" id="{B78C1A82-C622-144A-90A7-242A509CD193}" vid="{DE4D093D-5209-6940-9223-00C057BD4CB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Pick Me If You Are Starting a New Presentation (1)</Template>
  <TotalTime>4041</TotalTime>
  <Words>3061</Words>
  <Application>Microsoft Office PowerPoint</Application>
  <PresentationFormat>Widescreen</PresentationFormat>
  <Paragraphs>280</Paragraphs>
  <Slides>28</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Humanst521 BT</vt:lpstr>
      <vt:lpstr>Roboto</vt:lpstr>
      <vt:lpstr>Roboto Light</vt:lpstr>
      <vt:lpstr>Roboto Regular</vt:lpstr>
      <vt:lpstr>23BVBrandTheme</vt:lpstr>
      <vt:lpstr>Process Simulation: the Modern-day Tool Kit for Process Designs</vt:lpstr>
      <vt:lpstr>PowerPoint Presentation</vt:lpstr>
      <vt:lpstr>PowerPoint Presentation</vt:lpstr>
      <vt:lpstr>PowerPoint Presentation</vt:lpstr>
      <vt:lpstr>PowerPoint Presentation</vt:lpstr>
      <vt:lpstr>PowerPoint Presentation</vt:lpstr>
      <vt:lpstr>PowerPoint Presentation</vt:lpstr>
      <vt:lpstr>Why Modelling?</vt:lpstr>
      <vt:lpstr>Why Modeling?</vt:lpstr>
      <vt:lpstr>Cost Benefits</vt:lpstr>
      <vt:lpstr>Modelling both Simple and Complex Scenarios</vt:lpstr>
      <vt:lpstr>Favorable Approach for Nutrient Removal </vt:lpstr>
      <vt:lpstr>PowerPoint Presentation</vt:lpstr>
      <vt:lpstr>Process Modelling Application Examples </vt:lpstr>
      <vt:lpstr>Treatment Plant Expansion (Houston Area)</vt:lpstr>
      <vt:lpstr>Treatment Plant Expansion (Houston Area)</vt:lpstr>
      <vt:lpstr>City of Pearland – Barry Rose WRF</vt:lpstr>
      <vt:lpstr>Barry Rose WRF Process Model </vt:lpstr>
      <vt:lpstr>Barry Rose WRF - Diurnal Flow Factor </vt:lpstr>
      <vt:lpstr>Oxygen Uptake Rates (OURs) (24-hr Cycle)</vt:lpstr>
      <vt:lpstr>Gulf Coast Authority– Bayport Facility</vt:lpstr>
      <vt:lpstr>Bayport Facility Process Model </vt:lpstr>
      <vt:lpstr>Elevated Ammonia Investigation</vt:lpstr>
      <vt:lpstr>Benefits of Using Process Simulators/Modeling </vt:lpstr>
      <vt:lpstr>PowerPoint Presentation</vt:lpstr>
      <vt:lpstr>PowerPoint Presentation</vt:lpstr>
      <vt:lpstr>Common Pitfalls </vt:lpstr>
      <vt:lpstr>Modeling for Operations</vt:lpstr>
    </vt:vector>
  </TitlesOfParts>
  <Company>Black and Veatch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Salekar, Prachi</dc:creator>
  <cp:lastModifiedBy>Salekar, Prachi</cp:lastModifiedBy>
  <cp:revision>4</cp:revision>
  <cp:lastPrinted>2025-07-10T22:15:55Z</cp:lastPrinted>
  <dcterms:created xsi:type="dcterms:W3CDTF">2025-07-07T15:40:10Z</dcterms:created>
  <dcterms:modified xsi:type="dcterms:W3CDTF">2025-07-17T17:43:05Z</dcterms:modified>
</cp:coreProperties>
</file>