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5" r:id="rId5"/>
  </p:sldMasterIdLst>
  <p:notesMasterIdLst>
    <p:notesMasterId r:id="rId27"/>
  </p:notesMasterIdLst>
  <p:handoutMasterIdLst>
    <p:handoutMasterId r:id="rId28"/>
  </p:handoutMasterIdLst>
  <p:sldIdLst>
    <p:sldId id="277" r:id="rId6"/>
    <p:sldId id="282" r:id="rId7"/>
    <p:sldId id="284" r:id="rId8"/>
    <p:sldId id="316" r:id="rId9"/>
    <p:sldId id="481" r:id="rId10"/>
    <p:sldId id="488" r:id="rId11"/>
    <p:sldId id="485" r:id="rId12"/>
    <p:sldId id="487" r:id="rId13"/>
    <p:sldId id="484" r:id="rId14"/>
    <p:sldId id="404" r:id="rId15"/>
    <p:sldId id="482" r:id="rId16"/>
    <p:sldId id="298" r:id="rId17"/>
    <p:sldId id="486" r:id="rId18"/>
    <p:sldId id="480" r:id="rId19"/>
    <p:sldId id="448" r:id="rId20"/>
    <p:sldId id="473" r:id="rId21"/>
    <p:sldId id="285" r:id="rId22"/>
    <p:sldId id="306" r:id="rId23"/>
    <p:sldId id="310" r:id="rId24"/>
    <p:sldId id="287" r:id="rId25"/>
    <p:sldId id="271" r:id="rId26"/>
  </p:sldIdLst>
  <p:sldSz cx="12192000" cy="6858000"/>
  <p:notesSz cx="6858000" cy="9144000"/>
  <p:embeddedFontLst>
    <p:embeddedFont>
      <p:font typeface="CDM Smith" pitchFamily="2" charset="0"/>
      <p:regular r:id="rId29"/>
      <p:bold r:id="rId30"/>
      <p:italic r:id="rId31"/>
      <p:boldItalic r:id="rId32"/>
    </p:embeddedFont>
  </p:embeddedFontLst>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88" userDrawn="1">
          <p15:clr>
            <a:srgbClr val="5ACBF0"/>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72AF1F-43FB-4AE2-A940-5DEDFFBE72AE}" v="29" dt="2026-03-27T03:20:32.859"/>
  </p1510:revLst>
</p1510:revInfo>
</file>

<file path=ppt/tableStyles.xml><?xml version="1.0" encoding="utf-8"?>
<a:tblStyleLst xmlns:a="http://schemas.openxmlformats.org/drawingml/2006/main" def="{21E4AEA4-8DFA-4A89-87EB-49C32662AFE0}">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436" autoAdjust="0"/>
  </p:normalViewPr>
  <p:slideViewPr>
    <p:cSldViewPr snapToGrid="0" showGuides="1">
      <p:cViewPr varScale="1">
        <p:scale>
          <a:sx n="100" d="100"/>
          <a:sy n="100" d="100"/>
        </p:scale>
        <p:origin x="400" y="48"/>
      </p:cViewPr>
      <p:guideLst>
        <p:guide orient="horz" pos="2088"/>
        <p:guide pos="384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79" d="100"/>
          <a:sy n="79" d="100"/>
        </p:scale>
        <p:origin x="308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font" Target="fonts/font4.fntdata"/><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3.fntdata"/><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om, Andrea M." userId="1bd1ac98-b94d-4883-8534-729ecf22ff9e" providerId="ADAL" clId="{B5F529DC-963A-4B8F-A5AF-5BBD05031F5E}"/>
    <pc:docChg chg="undo custSel addSld delSld modSld sldOrd">
      <pc:chgData name="Tom, Andrea M." userId="1bd1ac98-b94d-4883-8534-729ecf22ff9e" providerId="ADAL" clId="{B5F529DC-963A-4B8F-A5AF-5BBD05031F5E}" dt="2026-03-27T12:31:10.588" v="3327" actId="6549"/>
      <pc:docMkLst>
        <pc:docMk/>
      </pc:docMkLst>
      <pc:sldChg chg="modSp mod">
        <pc:chgData name="Tom, Andrea M." userId="1bd1ac98-b94d-4883-8534-729ecf22ff9e" providerId="ADAL" clId="{B5F529DC-963A-4B8F-A5AF-5BBD05031F5E}" dt="2026-03-22T23:10:20.762" v="406" actId="20577"/>
        <pc:sldMkLst>
          <pc:docMk/>
          <pc:sldMk cId="3985489732" sldId="271"/>
        </pc:sldMkLst>
        <pc:spChg chg="mod">
          <ac:chgData name="Tom, Andrea M." userId="1bd1ac98-b94d-4883-8534-729ecf22ff9e" providerId="ADAL" clId="{B5F529DC-963A-4B8F-A5AF-5BBD05031F5E}" dt="2026-03-22T23:10:20.762" v="406" actId="20577"/>
          <ac:spMkLst>
            <pc:docMk/>
            <pc:sldMk cId="3985489732" sldId="271"/>
            <ac:spMk id="68" creationId="{431841B5-4456-3586-81B1-1D937B5989C6}"/>
          </ac:spMkLst>
        </pc:spChg>
        <pc:spChg chg="mod">
          <ac:chgData name="Tom, Andrea M." userId="1bd1ac98-b94d-4883-8534-729ecf22ff9e" providerId="ADAL" clId="{B5F529DC-963A-4B8F-A5AF-5BBD05031F5E}" dt="2026-03-22T23:10:05.242" v="387" actId="20577"/>
          <ac:spMkLst>
            <pc:docMk/>
            <pc:sldMk cId="3985489732" sldId="271"/>
            <ac:spMk id="97" creationId="{964FFF88-93FB-1534-99A3-C93A3049D824}"/>
          </ac:spMkLst>
        </pc:spChg>
      </pc:sldChg>
      <pc:sldChg chg="addSp delSp modSp mod">
        <pc:chgData name="Tom, Andrea M." userId="1bd1ac98-b94d-4883-8534-729ecf22ff9e" providerId="ADAL" clId="{B5F529DC-963A-4B8F-A5AF-5BBD05031F5E}" dt="2026-03-22T23:02:10.957" v="53" actId="478"/>
        <pc:sldMkLst>
          <pc:docMk/>
          <pc:sldMk cId="2262899023" sldId="277"/>
        </pc:sldMkLst>
        <pc:spChg chg="mod">
          <ac:chgData name="Tom, Andrea M." userId="1bd1ac98-b94d-4883-8534-729ecf22ff9e" providerId="ADAL" clId="{B5F529DC-963A-4B8F-A5AF-5BBD05031F5E}" dt="2026-03-22T23:02:02.645" v="40" actId="20577"/>
          <ac:spMkLst>
            <pc:docMk/>
            <pc:sldMk cId="2262899023" sldId="277"/>
            <ac:spMk id="3" creationId="{3DCD70D5-98FA-DAE4-3B6B-E9F2A921F13D}"/>
          </ac:spMkLst>
        </pc:spChg>
        <pc:spChg chg="mod">
          <ac:chgData name="Tom, Andrea M." userId="1bd1ac98-b94d-4883-8534-729ecf22ff9e" providerId="ADAL" clId="{B5F529DC-963A-4B8F-A5AF-5BBD05031F5E}" dt="2026-03-22T23:02:08.047" v="52" actId="20577"/>
          <ac:spMkLst>
            <pc:docMk/>
            <pc:sldMk cId="2262899023" sldId="277"/>
            <ac:spMk id="6" creationId="{2C02BC70-E746-9403-58D9-93294419CF1D}"/>
          </ac:spMkLst>
        </pc:spChg>
      </pc:sldChg>
      <pc:sldChg chg="addSp delSp modSp mod">
        <pc:chgData name="Tom, Andrea M." userId="1bd1ac98-b94d-4883-8534-729ecf22ff9e" providerId="ADAL" clId="{B5F529DC-963A-4B8F-A5AF-5BBD05031F5E}" dt="2026-03-27T12:16:25.523" v="3326" actId="14100"/>
        <pc:sldMkLst>
          <pc:docMk/>
          <pc:sldMk cId="3586786505" sldId="282"/>
        </pc:sldMkLst>
        <pc:spChg chg="mod">
          <ac:chgData name="Tom, Andrea M." userId="1bd1ac98-b94d-4883-8534-729ecf22ff9e" providerId="ADAL" clId="{B5F529DC-963A-4B8F-A5AF-5BBD05031F5E}" dt="2026-03-22T23:04:20.969" v="127" actId="20577"/>
          <ac:spMkLst>
            <pc:docMk/>
            <pc:sldMk cId="3586786505" sldId="282"/>
            <ac:spMk id="5" creationId="{923655C1-609B-AEDE-AC96-006FC2F4183E}"/>
          </ac:spMkLst>
        </pc:spChg>
        <pc:graphicFrameChg chg="mod modGraphic">
          <ac:chgData name="Tom, Andrea M." userId="1bd1ac98-b94d-4883-8534-729ecf22ff9e" providerId="ADAL" clId="{B5F529DC-963A-4B8F-A5AF-5BBD05031F5E}" dt="2026-03-27T12:16:25.523" v="3326" actId="14100"/>
          <ac:graphicFrameMkLst>
            <pc:docMk/>
            <pc:sldMk cId="3586786505" sldId="282"/>
            <ac:graphicFrameMk id="6" creationId="{A725FB3A-5327-2212-B784-C2FFC8096126}"/>
          </ac:graphicFrameMkLst>
        </pc:graphicFrameChg>
      </pc:sldChg>
      <pc:sldChg chg="modSp mod modNotesTx">
        <pc:chgData name="Tom, Andrea M." userId="1bd1ac98-b94d-4883-8534-729ecf22ff9e" providerId="ADAL" clId="{B5F529DC-963A-4B8F-A5AF-5BBD05031F5E}" dt="2026-03-26T21:23:43.171" v="2029" actId="20577"/>
        <pc:sldMkLst>
          <pc:docMk/>
          <pc:sldMk cId="1392060874" sldId="284"/>
        </pc:sldMkLst>
        <pc:spChg chg="mod">
          <ac:chgData name="Tom, Andrea M." userId="1bd1ac98-b94d-4883-8534-729ecf22ff9e" providerId="ADAL" clId="{B5F529DC-963A-4B8F-A5AF-5BBD05031F5E}" dt="2026-03-26T21:23:17.654" v="2006" actId="20577"/>
          <ac:spMkLst>
            <pc:docMk/>
            <pc:sldMk cId="1392060874" sldId="284"/>
            <ac:spMk id="20" creationId="{CA9A10C2-E79D-D458-83C7-7B85A076458E}"/>
          </ac:spMkLst>
        </pc:spChg>
      </pc:sldChg>
      <pc:sldChg chg="modSp mod">
        <pc:chgData name="Tom, Andrea M." userId="1bd1ac98-b94d-4883-8534-729ecf22ff9e" providerId="ADAL" clId="{B5F529DC-963A-4B8F-A5AF-5BBD05031F5E}" dt="2026-03-26T20:08:07.036" v="1869" actId="20577"/>
        <pc:sldMkLst>
          <pc:docMk/>
          <pc:sldMk cId="1038467038" sldId="287"/>
        </pc:sldMkLst>
        <pc:spChg chg="mod">
          <ac:chgData name="Tom, Andrea M." userId="1bd1ac98-b94d-4883-8534-729ecf22ff9e" providerId="ADAL" clId="{B5F529DC-963A-4B8F-A5AF-5BBD05031F5E}" dt="2026-03-26T20:08:07.036" v="1869" actId="20577"/>
          <ac:spMkLst>
            <pc:docMk/>
            <pc:sldMk cId="1038467038" sldId="287"/>
            <ac:spMk id="20" creationId="{CA9A10C2-E79D-D458-83C7-7B85A076458E}"/>
          </ac:spMkLst>
        </pc:spChg>
      </pc:sldChg>
      <pc:sldChg chg="modSp mod ord">
        <pc:chgData name="Tom, Andrea M." userId="1bd1ac98-b94d-4883-8534-729ecf22ff9e" providerId="ADAL" clId="{B5F529DC-963A-4B8F-A5AF-5BBD05031F5E}" dt="2026-03-26T22:05:28.207" v="2779"/>
        <pc:sldMkLst>
          <pc:docMk/>
          <pc:sldMk cId="2930948182" sldId="298"/>
        </pc:sldMkLst>
        <pc:spChg chg="mod">
          <ac:chgData name="Tom, Andrea M." userId="1bd1ac98-b94d-4883-8534-729ecf22ff9e" providerId="ADAL" clId="{B5F529DC-963A-4B8F-A5AF-5BBD05031F5E}" dt="2026-03-26T19:44:08.865" v="1194" actId="20577"/>
          <ac:spMkLst>
            <pc:docMk/>
            <pc:sldMk cId="2930948182" sldId="298"/>
            <ac:spMk id="5" creationId="{923655C1-609B-AEDE-AC96-006FC2F4183E}"/>
          </ac:spMkLst>
        </pc:spChg>
        <pc:graphicFrameChg chg="mod modGraphic">
          <ac:chgData name="Tom, Andrea M." userId="1bd1ac98-b94d-4883-8534-729ecf22ff9e" providerId="ADAL" clId="{B5F529DC-963A-4B8F-A5AF-5BBD05031F5E}" dt="2026-03-26T22:05:28.207" v="2779"/>
          <ac:graphicFrameMkLst>
            <pc:docMk/>
            <pc:sldMk cId="2930948182" sldId="298"/>
            <ac:graphicFrameMk id="7" creationId="{7123A914-DCA9-07E6-6081-44AC77CE509F}"/>
          </ac:graphicFrameMkLst>
        </pc:graphicFrameChg>
      </pc:sldChg>
      <pc:sldChg chg="del ord">
        <pc:chgData name="Tom, Andrea M." userId="1bd1ac98-b94d-4883-8534-729ecf22ff9e" providerId="ADAL" clId="{B5F529DC-963A-4B8F-A5AF-5BBD05031F5E}" dt="2026-03-26T19:32:10.571" v="933" actId="47"/>
        <pc:sldMkLst>
          <pc:docMk/>
          <pc:sldMk cId="1934173385" sldId="299"/>
        </pc:sldMkLst>
      </pc:sldChg>
      <pc:sldChg chg="modSp del mod ord">
        <pc:chgData name="Tom, Andrea M." userId="1bd1ac98-b94d-4883-8534-729ecf22ff9e" providerId="ADAL" clId="{B5F529DC-963A-4B8F-A5AF-5BBD05031F5E}" dt="2026-03-26T21:32:50.707" v="2275" actId="47"/>
        <pc:sldMkLst>
          <pc:docMk/>
          <pc:sldMk cId="2715562711" sldId="300"/>
        </pc:sldMkLst>
        <pc:graphicFrameChg chg="modGraphic">
          <ac:chgData name="Tom, Andrea M." userId="1bd1ac98-b94d-4883-8534-729ecf22ff9e" providerId="ADAL" clId="{B5F529DC-963A-4B8F-A5AF-5BBD05031F5E}" dt="2026-03-26T19:32:57.860" v="949" actId="20577"/>
          <ac:graphicFrameMkLst>
            <pc:docMk/>
            <pc:sldMk cId="2715562711" sldId="300"/>
            <ac:graphicFrameMk id="6" creationId="{EAC16964-D13C-4146-DB69-49F4A567A34E}"/>
          </ac:graphicFrameMkLst>
        </pc:graphicFrameChg>
      </pc:sldChg>
      <pc:sldChg chg="del">
        <pc:chgData name="Tom, Andrea M." userId="1bd1ac98-b94d-4883-8534-729ecf22ff9e" providerId="ADAL" clId="{B5F529DC-963A-4B8F-A5AF-5BBD05031F5E}" dt="2026-03-26T22:09:02.054" v="2854" actId="47"/>
        <pc:sldMkLst>
          <pc:docMk/>
          <pc:sldMk cId="274627570" sldId="301"/>
        </pc:sldMkLst>
      </pc:sldChg>
      <pc:sldChg chg="del">
        <pc:chgData name="Tom, Andrea M." userId="1bd1ac98-b94d-4883-8534-729ecf22ff9e" providerId="ADAL" clId="{B5F529DC-963A-4B8F-A5AF-5BBD05031F5E}" dt="2026-03-26T22:11:32.756" v="3021" actId="47"/>
        <pc:sldMkLst>
          <pc:docMk/>
          <pc:sldMk cId="2755354015" sldId="302"/>
        </pc:sldMkLst>
      </pc:sldChg>
      <pc:sldChg chg="modSp del mod modNotesTx">
        <pc:chgData name="Tom, Andrea M." userId="1bd1ac98-b94d-4883-8534-729ecf22ff9e" providerId="ADAL" clId="{B5F529DC-963A-4B8F-A5AF-5BBD05031F5E}" dt="2026-03-26T22:28:22.601" v="3306" actId="47"/>
        <pc:sldMkLst>
          <pc:docMk/>
          <pc:sldMk cId="8216047" sldId="304"/>
        </pc:sldMkLst>
        <pc:spChg chg="mod">
          <ac:chgData name="Tom, Andrea M." userId="1bd1ac98-b94d-4883-8534-729ecf22ff9e" providerId="ADAL" clId="{B5F529DC-963A-4B8F-A5AF-5BBD05031F5E}" dt="2026-03-26T22:09:31.354" v="2855" actId="20577"/>
          <ac:spMkLst>
            <pc:docMk/>
            <pc:sldMk cId="8216047" sldId="304"/>
            <ac:spMk id="4" creationId="{9CCF7272-3061-B1D2-5BE6-4862488174B2}"/>
          </ac:spMkLst>
        </pc:spChg>
      </pc:sldChg>
      <pc:sldChg chg="modSp mod modNotesTx">
        <pc:chgData name="Tom, Andrea M." userId="1bd1ac98-b94d-4883-8534-729ecf22ff9e" providerId="ADAL" clId="{B5F529DC-963A-4B8F-A5AF-5BBD05031F5E}" dt="2026-03-26T22:28:03.887" v="3305" actId="20577"/>
        <pc:sldMkLst>
          <pc:docMk/>
          <pc:sldMk cId="1969233061" sldId="306"/>
        </pc:sldMkLst>
        <pc:graphicFrameChg chg="mod modGraphic">
          <ac:chgData name="Tom, Andrea M." userId="1bd1ac98-b94d-4883-8534-729ecf22ff9e" providerId="ADAL" clId="{B5F529DC-963A-4B8F-A5AF-5BBD05031F5E}" dt="2026-03-26T22:28:03.887" v="3305" actId="20577"/>
          <ac:graphicFrameMkLst>
            <pc:docMk/>
            <pc:sldMk cId="1969233061" sldId="306"/>
            <ac:graphicFrameMk id="7" creationId="{1AD7DAC3-0939-F3D0-472E-68A0A9F5C3EA}"/>
          </ac:graphicFrameMkLst>
        </pc:graphicFrameChg>
      </pc:sldChg>
      <pc:sldChg chg="del">
        <pc:chgData name="Tom, Andrea M." userId="1bd1ac98-b94d-4883-8534-729ecf22ff9e" providerId="ADAL" clId="{B5F529DC-963A-4B8F-A5AF-5BBD05031F5E}" dt="2026-03-26T20:07:12.368" v="1867" actId="47"/>
        <pc:sldMkLst>
          <pc:docMk/>
          <pc:sldMk cId="1251381531" sldId="308"/>
        </pc:sldMkLst>
      </pc:sldChg>
      <pc:sldChg chg="del">
        <pc:chgData name="Tom, Andrea M." userId="1bd1ac98-b94d-4883-8534-729ecf22ff9e" providerId="ADAL" clId="{B5F529DC-963A-4B8F-A5AF-5BBD05031F5E}" dt="2026-03-26T20:07:57.010" v="1868" actId="47"/>
        <pc:sldMkLst>
          <pc:docMk/>
          <pc:sldMk cId="3585686517" sldId="311"/>
        </pc:sldMkLst>
      </pc:sldChg>
      <pc:sldChg chg="addSp delSp modSp add mod modNotesTx">
        <pc:chgData name="Tom, Andrea M." userId="1bd1ac98-b94d-4883-8534-729ecf22ff9e" providerId="ADAL" clId="{B5F529DC-963A-4B8F-A5AF-5BBD05031F5E}" dt="2026-03-26T21:29:09.588" v="2172" actId="20577"/>
        <pc:sldMkLst>
          <pc:docMk/>
          <pc:sldMk cId="3998259082" sldId="316"/>
        </pc:sldMkLst>
        <pc:spChg chg="del">
          <ac:chgData name="Tom, Andrea M." userId="1bd1ac98-b94d-4883-8534-729ecf22ff9e" providerId="ADAL" clId="{B5F529DC-963A-4B8F-A5AF-5BBD05031F5E}" dt="2026-03-26T14:42:42.404" v="910" actId="478"/>
          <ac:spMkLst>
            <pc:docMk/>
            <pc:sldMk cId="3998259082" sldId="316"/>
            <ac:spMk id="2" creationId="{BF9FE1CB-769C-4237-8F11-C90DDDACF653}"/>
          </ac:spMkLst>
        </pc:spChg>
        <pc:spChg chg="add del mod">
          <ac:chgData name="Tom, Andrea M." userId="1bd1ac98-b94d-4883-8534-729ecf22ff9e" providerId="ADAL" clId="{B5F529DC-963A-4B8F-A5AF-5BBD05031F5E}" dt="2026-03-26T14:42:44.165" v="911" actId="478"/>
          <ac:spMkLst>
            <pc:docMk/>
            <pc:sldMk cId="3998259082" sldId="316"/>
            <ac:spMk id="5" creationId="{CD474CEB-8E69-E01D-AEC3-00BB28A61AA0}"/>
          </ac:spMkLst>
        </pc:spChg>
        <pc:picChg chg="mod">
          <ac:chgData name="Tom, Andrea M." userId="1bd1ac98-b94d-4883-8534-729ecf22ff9e" providerId="ADAL" clId="{B5F529DC-963A-4B8F-A5AF-5BBD05031F5E}" dt="2026-03-26T19:14:11.568" v="919" actId="1076"/>
          <ac:picMkLst>
            <pc:docMk/>
            <pc:sldMk cId="3998259082" sldId="316"/>
            <ac:picMk id="8" creationId="{7A09CCB9-E116-4B84-9857-1161C15EAC15}"/>
          </ac:picMkLst>
        </pc:picChg>
      </pc:sldChg>
      <pc:sldChg chg="addSp delSp modSp add mod">
        <pc:chgData name="Tom, Andrea M." userId="1bd1ac98-b94d-4883-8534-729ecf22ff9e" providerId="ADAL" clId="{B5F529DC-963A-4B8F-A5AF-5BBD05031F5E}" dt="2026-03-27T03:20:32.859" v="3325"/>
        <pc:sldMkLst>
          <pc:docMk/>
          <pc:sldMk cId="1089448120" sldId="404"/>
        </pc:sldMkLst>
        <pc:spChg chg="mod">
          <ac:chgData name="Tom, Andrea M." userId="1bd1ac98-b94d-4883-8534-729ecf22ff9e" providerId="ADAL" clId="{B5F529DC-963A-4B8F-A5AF-5BBD05031F5E}" dt="2026-03-26T21:49:51.355" v="2359" actId="20577"/>
          <ac:spMkLst>
            <pc:docMk/>
            <pc:sldMk cId="1089448120" sldId="404"/>
            <ac:spMk id="6" creationId="{DCBECC22-E8F7-0C42-E204-4D773BE64740}"/>
          </ac:spMkLst>
        </pc:spChg>
        <pc:spChg chg="mod">
          <ac:chgData name="Tom, Andrea M." userId="1bd1ac98-b94d-4883-8534-729ecf22ff9e" providerId="ADAL" clId="{B5F529DC-963A-4B8F-A5AF-5BBD05031F5E}" dt="2026-03-27T03:20:32.859" v="3325"/>
          <ac:spMkLst>
            <pc:docMk/>
            <pc:sldMk cId="1089448120" sldId="404"/>
            <ac:spMk id="7" creationId="{C220EB70-369D-07D3-4F8A-C186830BB3F4}"/>
          </ac:spMkLst>
        </pc:spChg>
        <pc:picChg chg="add mod">
          <ac:chgData name="Tom, Andrea M." userId="1bd1ac98-b94d-4883-8534-729ecf22ff9e" providerId="ADAL" clId="{B5F529DC-963A-4B8F-A5AF-5BBD05031F5E}" dt="2026-03-26T19:39:16.863" v="1148" actId="1076"/>
          <ac:picMkLst>
            <pc:docMk/>
            <pc:sldMk cId="1089448120" sldId="404"/>
            <ac:picMk id="4" creationId="{37861938-1A2D-A39B-9D1E-5D651B8C788E}"/>
          </ac:picMkLst>
        </pc:picChg>
        <pc:picChg chg="del">
          <ac:chgData name="Tom, Andrea M." userId="1bd1ac98-b94d-4883-8534-729ecf22ff9e" providerId="ADAL" clId="{B5F529DC-963A-4B8F-A5AF-5BBD05031F5E}" dt="2026-03-26T19:33:39.787" v="969" actId="478"/>
          <ac:picMkLst>
            <pc:docMk/>
            <pc:sldMk cId="1089448120" sldId="404"/>
            <ac:picMk id="5" creationId="{5FD77B6A-8A46-4843-B067-51E26211BC75}"/>
          </ac:picMkLst>
        </pc:picChg>
      </pc:sldChg>
      <pc:sldChg chg="modSp add mod ord">
        <pc:chgData name="Tom, Andrea M." userId="1bd1ac98-b94d-4883-8534-729ecf22ff9e" providerId="ADAL" clId="{B5F529DC-963A-4B8F-A5AF-5BBD05031F5E}" dt="2026-03-26T22:10:58.370" v="3020" actId="20577"/>
        <pc:sldMkLst>
          <pc:docMk/>
          <pc:sldMk cId="1360766083" sldId="448"/>
        </pc:sldMkLst>
        <pc:spChg chg="mod">
          <ac:chgData name="Tom, Andrea M." userId="1bd1ac98-b94d-4883-8534-729ecf22ff9e" providerId="ADAL" clId="{B5F529DC-963A-4B8F-A5AF-5BBD05031F5E}" dt="2026-03-26T22:10:40.965" v="3008" actId="20577"/>
          <ac:spMkLst>
            <pc:docMk/>
            <pc:sldMk cId="1360766083" sldId="448"/>
            <ac:spMk id="6" creationId="{6CFF3A5B-E101-F6E3-1EF9-54000E63F160}"/>
          </ac:spMkLst>
        </pc:spChg>
        <pc:spChg chg="mod">
          <ac:chgData name="Tom, Andrea M." userId="1bd1ac98-b94d-4883-8534-729ecf22ff9e" providerId="ADAL" clId="{B5F529DC-963A-4B8F-A5AF-5BBD05031F5E}" dt="2026-03-26T22:10:58.370" v="3020" actId="20577"/>
          <ac:spMkLst>
            <pc:docMk/>
            <pc:sldMk cId="1360766083" sldId="448"/>
            <ac:spMk id="7" creationId="{FC1E5F27-3A4E-4092-D4EB-ABE10B0CFBAC}"/>
          </ac:spMkLst>
        </pc:spChg>
      </pc:sldChg>
      <pc:sldChg chg="add del">
        <pc:chgData name="Tom, Andrea M." userId="1bd1ac98-b94d-4883-8534-729ecf22ff9e" providerId="ADAL" clId="{B5F529DC-963A-4B8F-A5AF-5BBD05031F5E}" dt="2026-03-26T19:32:10.571" v="933" actId="47"/>
        <pc:sldMkLst>
          <pc:docMk/>
          <pc:sldMk cId="3570795586" sldId="453"/>
        </pc:sldMkLst>
      </pc:sldChg>
      <pc:sldChg chg="modSp add del mod ord">
        <pc:chgData name="Tom, Andrea M." userId="1bd1ac98-b94d-4883-8534-729ecf22ff9e" providerId="ADAL" clId="{B5F529DC-963A-4B8F-A5AF-5BBD05031F5E}" dt="2026-03-26T19:32:10.571" v="933" actId="47"/>
        <pc:sldMkLst>
          <pc:docMk/>
          <pc:sldMk cId="243139079" sldId="456"/>
        </pc:sldMkLst>
        <pc:spChg chg="mod">
          <ac:chgData name="Tom, Andrea M." userId="1bd1ac98-b94d-4883-8534-729ecf22ff9e" providerId="ADAL" clId="{B5F529DC-963A-4B8F-A5AF-5BBD05031F5E}" dt="2026-03-26T14:38:38.517" v="906" actId="20577"/>
          <ac:spMkLst>
            <pc:docMk/>
            <pc:sldMk cId="243139079" sldId="456"/>
            <ac:spMk id="4" creationId="{5F755E11-C31C-CA42-C39B-89419F2FA4E3}"/>
          </ac:spMkLst>
        </pc:spChg>
        <pc:spChg chg="mod">
          <ac:chgData name="Tom, Andrea M." userId="1bd1ac98-b94d-4883-8534-729ecf22ff9e" providerId="ADAL" clId="{B5F529DC-963A-4B8F-A5AF-5BBD05031F5E}" dt="2026-03-26T14:32:55.628" v="821" actId="20577"/>
          <ac:spMkLst>
            <pc:docMk/>
            <pc:sldMk cId="243139079" sldId="456"/>
            <ac:spMk id="6" creationId="{B59BCBB8-052A-0863-711F-7C429529116A}"/>
          </ac:spMkLst>
        </pc:spChg>
      </pc:sldChg>
      <pc:sldChg chg="delSp modSp add del mod">
        <pc:chgData name="Tom, Andrea M." userId="1bd1ac98-b94d-4883-8534-729ecf22ff9e" providerId="ADAL" clId="{B5F529DC-963A-4B8F-A5AF-5BBD05031F5E}" dt="2026-03-26T19:30:25.015" v="920" actId="47"/>
        <pc:sldMkLst>
          <pc:docMk/>
          <pc:sldMk cId="3460566878" sldId="457"/>
        </pc:sldMkLst>
      </pc:sldChg>
      <pc:sldChg chg="modSp add mod">
        <pc:chgData name="Tom, Andrea M." userId="1bd1ac98-b94d-4883-8534-729ecf22ff9e" providerId="ADAL" clId="{B5F529DC-963A-4B8F-A5AF-5BBD05031F5E}" dt="2026-03-27T12:31:10.588" v="3327" actId="6549"/>
        <pc:sldMkLst>
          <pc:docMk/>
          <pc:sldMk cId="3935755264" sldId="473"/>
        </pc:sldMkLst>
        <pc:spChg chg="mod">
          <ac:chgData name="Tom, Andrea M." userId="1bd1ac98-b94d-4883-8534-729ecf22ff9e" providerId="ADAL" clId="{B5F529DC-963A-4B8F-A5AF-5BBD05031F5E}" dt="2026-03-27T12:31:10.588" v="3327" actId="6549"/>
          <ac:spMkLst>
            <pc:docMk/>
            <pc:sldMk cId="3935755264" sldId="473"/>
            <ac:spMk id="8" creationId="{C239FD47-1285-250D-760E-407CA25CD353}"/>
          </ac:spMkLst>
        </pc:spChg>
      </pc:sldChg>
      <pc:sldChg chg="addSp delSp modSp add mod ord modNotesTx">
        <pc:chgData name="Tom, Andrea M." userId="1bd1ac98-b94d-4883-8534-729ecf22ff9e" providerId="ADAL" clId="{B5F529DC-963A-4B8F-A5AF-5BBD05031F5E}" dt="2026-03-26T22:15:57.118" v="3069" actId="20577"/>
        <pc:sldMkLst>
          <pc:docMk/>
          <pc:sldMk cId="2143826073" sldId="480"/>
        </pc:sldMkLst>
        <pc:spChg chg="add del mod">
          <ac:chgData name="Tom, Andrea M." userId="1bd1ac98-b94d-4883-8534-729ecf22ff9e" providerId="ADAL" clId="{B5F529DC-963A-4B8F-A5AF-5BBD05031F5E}" dt="2026-03-26T19:57:41.491" v="1593" actId="478"/>
          <ac:spMkLst>
            <pc:docMk/>
            <pc:sldMk cId="2143826073" sldId="480"/>
            <ac:spMk id="5" creationId="{B867116E-B72C-586A-BAD5-A5F5D0924255}"/>
          </ac:spMkLst>
        </pc:spChg>
        <pc:spChg chg="mod">
          <ac:chgData name="Tom, Andrea M." userId="1bd1ac98-b94d-4883-8534-729ecf22ff9e" providerId="ADAL" clId="{B5F529DC-963A-4B8F-A5AF-5BBD05031F5E}" dt="2026-03-26T22:02:27.725" v="2721" actId="20577"/>
          <ac:spMkLst>
            <pc:docMk/>
            <pc:sldMk cId="2143826073" sldId="480"/>
            <ac:spMk id="6" creationId="{61541EB7-DFFC-DA15-13A8-80EB4E756862}"/>
          </ac:spMkLst>
        </pc:spChg>
        <pc:spChg chg="mod">
          <ac:chgData name="Tom, Andrea M." userId="1bd1ac98-b94d-4883-8534-729ecf22ff9e" providerId="ADAL" clId="{B5F529DC-963A-4B8F-A5AF-5BBD05031F5E}" dt="2026-03-26T22:06:58.037" v="2853" actId="27636"/>
          <ac:spMkLst>
            <pc:docMk/>
            <pc:sldMk cId="2143826073" sldId="480"/>
            <ac:spMk id="7" creationId="{96E4D7D0-3D08-4ECC-F437-D789CF4D3BD8}"/>
          </ac:spMkLst>
        </pc:spChg>
        <pc:spChg chg="del">
          <ac:chgData name="Tom, Andrea M." userId="1bd1ac98-b94d-4883-8534-729ecf22ff9e" providerId="ADAL" clId="{B5F529DC-963A-4B8F-A5AF-5BBD05031F5E}" dt="2026-03-26T19:57:35.918" v="1591" actId="478"/>
          <ac:spMkLst>
            <pc:docMk/>
            <pc:sldMk cId="2143826073" sldId="480"/>
            <ac:spMk id="8" creationId="{FD385EF9-74F2-04CF-A1E7-3ABC137DB942}"/>
          </ac:spMkLst>
        </pc:spChg>
      </pc:sldChg>
      <pc:sldChg chg="addSp delSp modSp add mod ord delAnim modNotes modNotesTx">
        <pc:chgData name="Tom, Andrea M." userId="1bd1ac98-b94d-4883-8534-729ecf22ff9e" providerId="ADAL" clId="{B5F529DC-963A-4B8F-A5AF-5BBD05031F5E}" dt="2026-03-27T03:16:32.744" v="3315" actId="14100"/>
        <pc:sldMkLst>
          <pc:docMk/>
          <pc:sldMk cId="642385893" sldId="481"/>
        </pc:sldMkLst>
        <pc:spChg chg="del mod">
          <ac:chgData name="Tom, Andrea M." userId="1bd1ac98-b94d-4883-8534-729ecf22ff9e" providerId="ADAL" clId="{B5F529DC-963A-4B8F-A5AF-5BBD05031F5E}" dt="2026-03-26T21:49:05.149" v="2351" actId="478"/>
          <ac:spMkLst>
            <pc:docMk/>
            <pc:sldMk cId="642385893" sldId="481"/>
            <ac:spMk id="2" creationId="{2DAA1A1F-22A9-4540-9606-670A02EA29C3}"/>
          </ac:spMkLst>
        </pc:spChg>
        <pc:spChg chg="add del mod">
          <ac:chgData name="Tom, Andrea M." userId="1bd1ac98-b94d-4883-8534-729ecf22ff9e" providerId="ADAL" clId="{B5F529DC-963A-4B8F-A5AF-5BBD05031F5E}" dt="2026-03-26T21:48:59.934" v="2349" actId="478"/>
          <ac:spMkLst>
            <pc:docMk/>
            <pc:sldMk cId="642385893" sldId="481"/>
            <ac:spMk id="5" creationId="{15B712BB-716A-C602-A27F-217B68FE0A50}"/>
          </ac:spMkLst>
        </pc:spChg>
        <pc:spChg chg="del mod">
          <ac:chgData name="Tom, Andrea M." userId="1bd1ac98-b94d-4883-8534-729ecf22ff9e" providerId="ADAL" clId="{B5F529DC-963A-4B8F-A5AF-5BBD05031F5E}" dt="2026-03-26T21:49:06.917" v="2352" actId="478"/>
          <ac:spMkLst>
            <pc:docMk/>
            <pc:sldMk cId="642385893" sldId="481"/>
            <ac:spMk id="19" creationId="{2F9BA794-0576-40B4-B288-C261D7DFF8E2}"/>
          </ac:spMkLst>
        </pc:spChg>
        <pc:spChg chg="mod">
          <ac:chgData name="Tom, Andrea M." userId="1bd1ac98-b94d-4883-8534-729ecf22ff9e" providerId="ADAL" clId="{B5F529DC-963A-4B8F-A5AF-5BBD05031F5E}" dt="2026-03-26T21:49:08.822" v="2354" actId="6549"/>
          <ac:spMkLst>
            <pc:docMk/>
            <pc:sldMk cId="642385893" sldId="481"/>
            <ac:spMk id="28" creationId="{A968095E-F24D-4A1D-8ECF-B8907B675AA0}"/>
          </ac:spMkLst>
        </pc:spChg>
        <pc:grpChg chg="del">
          <ac:chgData name="Tom, Andrea M." userId="1bd1ac98-b94d-4883-8534-729ecf22ff9e" providerId="ADAL" clId="{B5F529DC-963A-4B8F-A5AF-5BBD05031F5E}" dt="2026-03-26T21:49:11.497" v="2357" actId="478"/>
          <ac:grpSpMkLst>
            <pc:docMk/>
            <pc:sldMk cId="642385893" sldId="481"/>
            <ac:grpSpMk id="16" creationId="{0400F029-C465-4223-B1FF-32DF5CA7542B}"/>
          </ac:grpSpMkLst>
        </pc:grpChg>
        <pc:grpChg chg="del">
          <ac:chgData name="Tom, Andrea M." userId="1bd1ac98-b94d-4883-8534-729ecf22ff9e" providerId="ADAL" clId="{B5F529DC-963A-4B8F-A5AF-5BBD05031F5E}" dt="2026-03-26T21:49:06.917" v="2352" actId="478"/>
          <ac:grpSpMkLst>
            <pc:docMk/>
            <pc:sldMk cId="642385893" sldId="481"/>
            <ac:grpSpMk id="18" creationId="{89C53CAE-FD57-4794-B622-3AD0F5FBABDE}"/>
          </ac:grpSpMkLst>
        </pc:grpChg>
        <pc:grpChg chg="del">
          <ac:chgData name="Tom, Andrea M." userId="1bd1ac98-b94d-4883-8534-729ecf22ff9e" providerId="ADAL" clId="{B5F529DC-963A-4B8F-A5AF-5BBD05031F5E}" dt="2026-03-26T21:49:07.975" v="2353" actId="478"/>
          <ac:grpSpMkLst>
            <pc:docMk/>
            <pc:sldMk cId="642385893" sldId="481"/>
            <ac:grpSpMk id="21" creationId="{E2C58949-D839-47EA-9243-14FE3BE8602E}"/>
          </ac:grpSpMkLst>
        </pc:grpChg>
        <pc:grpChg chg="del">
          <ac:chgData name="Tom, Andrea M." userId="1bd1ac98-b94d-4883-8534-729ecf22ff9e" providerId="ADAL" clId="{B5F529DC-963A-4B8F-A5AF-5BBD05031F5E}" dt="2026-03-26T21:49:10.536" v="2356" actId="478"/>
          <ac:grpSpMkLst>
            <pc:docMk/>
            <pc:sldMk cId="642385893" sldId="481"/>
            <ac:grpSpMk id="26" creationId="{4CC6074E-BD8A-40F6-90B9-0648C7BE5A0E}"/>
          </ac:grpSpMkLst>
        </pc:grpChg>
        <pc:graphicFrameChg chg="del mod">
          <ac:chgData name="Tom, Andrea M." userId="1bd1ac98-b94d-4883-8534-729ecf22ff9e" providerId="ADAL" clId="{B5F529DC-963A-4B8F-A5AF-5BBD05031F5E}" dt="2026-03-26T21:48:58.761" v="2348" actId="478"/>
          <ac:graphicFrameMkLst>
            <pc:docMk/>
            <pc:sldMk cId="642385893" sldId="481"/>
            <ac:graphicFrameMk id="7" creationId="{0EDE459F-FC9C-4558-B91B-4F3ECB44E0E9}"/>
          </ac:graphicFrameMkLst>
        </pc:graphicFrameChg>
        <pc:picChg chg="add mod modCrop">
          <ac:chgData name="Tom, Andrea M." userId="1bd1ac98-b94d-4883-8534-729ecf22ff9e" providerId="ADAL" clId="{B5F529DC-963A-4B8F-A5AF-5BBD05031F5E}" dt="2026-03-27T03:16:32.744" v="3315" actId="14100"/>
          <ac:picMkLst>
            <pc:docMk/>
            <pc:sldMk cId="642385893" sldId="481"/>
            <ac:picMk id="8" creationId="{6F75671A-E1EA-D2B4-374F-357F70C16B63}"/>
          </ac:picMkLst>
        </pc:picChg>
        <pc:cxnChg chg="del">
          <ac:chgData name="Tom, Andrea M." userId="1bd1ac98-b94d-4883-8534-729ecf22ff9e" providerId="ADAL" clId="{B5F529DC-963A-4B8F-A5AF-5BBD05031F5E}" dt="2026-03-26T21:49:09.752" v="2355" actId="478"/>
          <ac:cxnSpMkLst>
            <pc:docMk/>
            <pc:sldMk cId="642385893" sldId="481"/>
            <ac:cxnSpMk id="27" creationId="{DBB2A9E7-D9D5-4F02-962D-4947F86BB835}"/>
          </ac:cxnSpMkLst>
        </pc:cxnChg>
      </pc:sldChg>
      <pc:sldChg chg="addSp delSp modSp add mod">
        <pc:chgData name="Tom, Andrea M." userId="1bd1ac98-b94d-4883-8534-729ecf22ff9e" providerId="ADAL" clId="{B5F529DC-963A-4B8F-A5AF-5BBD05031F5E}" dt="2026-03-26T21:59:58.947" v="2700" actId="20577"/>
        <pc:sldMkLst>
          <pc:docMk/>
          <pc:sldMk cId="2828223769" sldId="482"/>
        </pc:sldMkLst>
        <pc:spChg chg="mod">
          <ac:chgData name="Tom, Andrea M." userId="1bd1ac98-b94d-4883-8534-729ecf22ff9e" providerId="ADAL" clId="{B5F529DC-963A-4B8F-A5AF-5BBD05031F5E}" dt="2026-03-26T21:53:31.874" v="2435" actId="20577"/>
          <ac:spMkLst>
            <pc:docMk/>
            <pc:sldMk cId="2828223769" sldId="482"/>
            <ac:spMk id="6" creationId="{01EC2559-0B8F-1F9A-C958-60086BD51356}"/>
          </ac:spMkLst>
        </pc:spChg>
        <pc:spChg chg="mod">
          <ac:chgData name="Tom, Andrea M." userId="1bd1ac98-b94d-4883-8534-729ecf22ff9e" providerId="ADAL" clId="{B5F529DC-963A-4B8F-A5AF-5BBD05031F5E}" dt="2026-03-26T21:59:58.947" v="2700" actId="20577"/>
          <ac:spMkLst>
            <pc:docMk/>
            <pc:sldMk cId="2828223769" sldId="482"/>
            <ac:spMk id="7" creationId="{253937DF-C0FF-6FB0-0806-0B0DA04457E1}"/>
          </ac:spMkLst>
        </pc:spChg>
        <pc:picChg chg="del">
          <ac:chgData name="Tom, Andrea M." userId="1bd1ac98-b94d-4883-8534-729ecf22ff9e" providerId="ADAL" clId="{B5F529DC-963A-4B8F-A5AF-5BBD05031F5E}" dt="2026-03-26T19:39:28.180" v="1156" actId="478"/>
          <ac:picMkLst>
            <pc:docMk/>
            <pc:sldMk cId="2828223769" sldId="482"/>
            <ac:picMk id="4" creationId="{01A0BE50-3658-EEBB-A892-91DE87103B12}"/>
          </ac:picMkLst>
        </pc:picChg>
        <pc:picChg chg="add mod">
          <ac:chgData name="Tom, Andrea M." userId="1bd1ac98-b94d-4883-8534-729ecf22ff9e" providerId="ADAL" clId="{B5F529DC-963A-4B8F-A5AF-5BBD05031F5E}" dt="2026-03-26T19:40:54.578" v="1163" actId="688"/>
          <ac:picMkLst>
            <pc:docMk/>
            <pc:sldMk cId="2828223769" sldId="482"/>
            <ac:picMk id="5" creationId="{79137582-8371-96FD-1B4D-329275AF7FEE}"/>
          </ac:picMkLst>
        </pc:picChg>
      </pc:sldChg>
      <pc:sldChg chg="add del">
        <pc:chgData name="Tom, Andrea M." userId="1bd1ac98-b94d-4883-8534-729ecf22ff9e" providerId="ADAL" clId="{B5F529DC-963A-4B8F-A5AF-5BBD05031F5E}" dt="2026-03-26T19:58:00.383" v="1594" actId="47"/>
        <pc:sldMkLst>
          <pc:docMk/>
          <pc:sldMk cId="127153347" sldId="483"/>
        </pc:sldMkLst>
      </pc:sldChg>
      <pc:sldChg chg="modSp add mod ord">
        <pc:chgData name="Tom, Andrea M." userId="1bd1ac98-b94d-4883-8534-729ecf22ff9e" providerId="ADAL" clId="{B5F529DC-963A-4B8F-A5AF-5BBD05031F5E}" dt="2026-03-26T19:50:13.449" v="1396"/>
        <pc:sldMkLst>
          <pc:docMk/>
          <pc:sldMk cId="1445524590" sldId="484"/>
        </pc:sldMkLst>
        <pc:spChg chg="mod">
          <ac:chgData name="Tom, Andrea M." userId="1bd1ac98-b94d-4883-8534-729ecf22ff9e" providerId="ADAL" clId="{B5F529DC-963A-4B8F-A5AF-5BBD05031F5E}" dt="2026-03-26T19:50:06.413" v="1394" actId="20577"/>
          <ac:spMkLst>
            <pc:docMk/>
            <pc:sldMk cId="1445524590" sldId="484"/>
            <ac:spMk id="20" creationId="{9E4C9D0A-201D-6CDF-CFD4-9BC0A0C5F46D}"/>
          </ac:spMkLst>
        </pc:spChg>
      </pc:sldChg>
      <pc:sldChg chg="modSp add mod ord">
        <pc:chgData name="Tom, Andrea M." userId="1bd1ac98-b94d-4883-8534-729ecf22ff9e" providerId="ADAL" clId="{B5F529DC-963A-4B8F-A5AF-5BBD05031F5E}" dt="2026-03-26T19:49:56.069" v="1382"/>
        <pc:sldMkLst>
          <pc:docMk/>
          <pc:sldMk cId="1426713767" sldId="485"/>
        </pc:sldMkLst>
        <pc:spChg chg="mod">
          <ac:chgData name="Tom, Andrea M." userId="1bd1ac98-b94d-4883-8534-729ecf22ff9e" providerId="ADAL" clId="{B5F529DC-963A-4B8F-A5AF-5BBD05031F5E}" dt="2026-03-26T19:49:42.470" v="1380" actId="20577"/>
          <ac:spMkLst>
            <pc:docMk/>
            <pc:sldMk cId="1426713767" sldId="485"/>
            <ac:spMk id="20" creationId="{13767FEA-6755-F6A8-DBED-A18766216385}"/>
          </ac:spMkLst>
        </pc:spChg>
      </pc:sldChg>
      <pc:sldChg chg="add ord">
        <pc:chgData name="Tom, Andrea M." userId="1bd1ac98-b94d-4883-8534-729ecf22ff9e" providerId="ADAL" clId="{B5F529DC-963A-4B8F-A5AF-5BBD05031F5E}" dt="2026-03-26T19:50:25.568" v="1398"/>
        <pc:sldMkLst>
          <pc:docMk/>
          <pc:sldMk cId="3471357754" sldId="486"/>
        </pc:sldMkLst>
      </pc:sldChg>
      <pc:sldChg chg="modSp add mod">
        <pc:chgData name="Tom, Andrea M." userId="1bd1ac98-b94d-4883-8534-729ecf22ff9e" providerId="ADAL" clId="{B5F529DC-963A-4B8F-A5AF-5BBD05031F5E}" dt="2026-03-27T03:17:23.218" v="3316" actId="14100"/>
        <pc:sldMkLst>
          <pc:docMk/>
          <pc:sldMk cId="832299563" sldId="487"/>
        </pc:sldMkLst>
        <pc:graphicFrameChg chg="mod">
          <ac:chgData name="Tom, Andrea M." userId="1bd1ac98-b94d-4883-8534-729ecf22ff9e" providerId="ADAL" clId="{B5F529DC-963A-4B8F-A5AF-5BBD05031F5E}" dt="2026-03-27T03:17:23.218" v="3316" actId="14100"/>
          <ac:graphicFrameMkLst>
            <pc:docMk/>
            <pc:sldMk cId="832299563" sldId="487"/>
            <ac:graphicFrameMk id="7" creationId="{0328509C-161F-EC0C-A37E-E285791E58EE}"/>
          </ac:graphicFrameMkLst>
        </pc:graphicFrameChg>
      </pc:sldChg>
      <pc:sldChg chg="add del ord">
        <pc:chgData name="Tom, Andrea M." userId="1bd1ac98-b94d-4883-8534-729ecf22ff9e" providerId="ADAL" clId="{B5F529DC-963A-4B8F-A5AF-5BBD05031F5E}" dt="2026-03-26T20:07:07.950" v="1866" actId="47"/>
        <pc:sldMkLst>
          <pc:docMk/>
          <pc:sldMk cId="3990394360" sldId="487"/>
        </pc:sldMkLst>
      </pc:sldChg>
      <pc:sldChg chg="add del">
        <pc:chgData name="Tom, Andrea M." userId="1bd1ac98-b94d-4883-8534-729ecf22ff9e" providerId="ADAL" clId="{B5F529DC-963A-4B8F-A5AF-5BBD05031F5E}" dt="2026-03-26T21:23:19.765" v="2007" actId="47"/>
        <pc:sldMkLst>
          <pc:docMk/>
          <pc:sldMk cId="4087888860" sldId="487"/>
        </pc:sldMkLst>
      </pc:sldChg>
      <pc:sldChg chg="add ord">
        <pc:chgData name="Tom, Andrea M." userId="1bd1ac98-b94d-4883-8534-729ecf22ff9e" providerId="ADAL" clId="{B5F529DC-963A-4B8F-A5AF-5BBD05031F5E}" dt="2026-03-27T03:15:46.767" v="3311"/>
        <pc:sldMkLst>
          <pc:docMk/>
          <pc:sldMk cId="1454774723" sldId="488"/>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766907600026068"/>
          <c:y val="4.0677742507317476E-2"/>
          <c:w val="0.68380178021225613"/>
          <c:h val="0.67113286802638505"/>
        </c:manualLayout>
      </c:layout>
      <c:scatterChart>
        <c:scatterStyle val="lineMarker"/>
        <c:varyColors val="0"/>
        <c:ser>
          <c:idx val="0"/>
          <c:order val="0"/>
          <c:tx>
            <c:strRef>
              <c:f>'Percentile Figs and Table'!$B$69</c:f>
              <c:strCache>
                <c:ptCount val="1"/>
                <c:pt idx="0">
                  <c:v>2015 CB</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'Percentile Figs and Table'!$A$71:$A$76</c:f>
              <c:numCache>
                <c:formatCode>General</c:formatCode>
                <c:ptCount val="6"/>
                <c:pt idx="0">
                  <c:v>0</c:v>
                </c:pt>
                <c:pt idx="1">
                  <c:v>5</c:v>
                </c:pt>
                <c:pt idx="2">
                  <c:v>10</c:v>
                </c:pt>
                <c:pt idx="3">
                  <c:v>20</c:v>
                </c:pt>
                <c:pt idx="4">
                  <c:v>40</c:v>
                </c:pt>
                <c:pt idx="5">
                  <c:v>80</c:v>
                </c:pt>
              </c:numCache>
            </c:numRef>
          </c:xVal>
          <c:yVal>
            <c:numRef>
              <c:f>'Percentile Figs and Table'!$C$71:$C$76</c:f>
              <c:numCache>
                <c:formatCode>0.0</c:formatCode>
                <c:ptCount val="6"/>
                <c:pt idx="0">
                  <c:v>0</c:v>
                </c:pt>
                <c:pt idx="1">
                  <c:v>0.57792631161124297</c:v>
                </c:pt>
                <c:pt idx="2">
                  <c:v>1.5126595800986515</c:v>
                </c:pt>
                <c:pt idx="3">
                  <c:v>2.7659167939666318</c:v>
                </c:pt>
                <c:pt idx="4">
                  <c:v>3.2430380486862944</c:v>
                </c:pt>
                <c:pt idx="5">
                  <c:v>3.6690067809585756</c:v>
                </c:pt>
              </c:numCache>
            </c:numRef>
          </c:yVal>
          <c:smooth val="0"/>
          <c:extLst>
            <c:ext xmlns:c16="http://schemas.microsoft.com/office/drawing/2014/chart" uri="{C3380CC4-5D6E-409C-BE32-E72D297353CC}">
              <c16:uniqueId val="{00000000-6DD2-4442-A7CD-7999FB169A3D}"/>
            </c:ext>
          </c:extLst>
        </c:ser>
        <c:ser>
          <c:idx val="1"/>
          <c:order val="1"/>
          <c:tx>
            <c:strRef>
              <c:f>'Percentile Figs and Table'!$D$69</c:f>
              <c:strCache>
                <c:ptCount val="1"/>
                <c:pt idx="0">
                  <c:v>2018 CB</c:v>
                </c:pt>
              </c:strCache>
            </c:strRef>
          </c:tx>
          <c:spPr>
            <a:ln w="19050" cap="rnd">
              <a:solidFill>
                <a:schemeClr val="accent2"/>
              </a:solidFill>
              <a:round/>
            </a:ln>
            <a:effectLst/>
          </c:spPr>
          <c:marker>
            <c:symbol val="circle"/>
            <c:size val="5"/>
            <c:spPr>
              <a:solidFill>
                <a:schemeClr val="accent2"/>
              </a:solidFill>
              <a:ln w="9525">
                <a:solidFill>
                  <a:schemeClr val="accent2"/>
                </a:solidFill>
              </a:ln>
              <a:effectLst/>
            </c:spPr>
          </c:marker>
          <c:xVal>
            <c:numRef>
              <c:f>'Percentile Figs and Table'!$A$71:$A$76</c:f>
              <c:numCache>
                <c:formatCode>General</c:formatCode>
                <c:ptCount val="6"/>
                <c:pt idx="0">
                  <c:v>0</c:v>
                </c:pt>
                <c:pt idx="1">
                  <c:v>5</c:v>
                </c:pt>
                <c:pt idx="2">
                  <c:v>10</c:v>
                </c:pt>
                <c:pt idx="3">
                  <c:v>20</c:v>
                </c:pt>
                <c:pt idx="4">
                  <c:v>40</c:v>
                </c:pt>
                <c:pt idx="5">
                  <c:v>80</c:v>
                </c:pt>
              </c:numCache>
            </c:numRef>
          </c:xVal>
          <c:yVal>
            <c:numRef>
              <c:f>'Percentile Figs and Table'!$E$71:$E$76</c:f>
              <c:numCache>
                <c:formatCode>0.0</c:formatCode>
                <c:ptCount val="6"/>
                <c:pt idx="0">
                  <c:v>0</c:v>
                </c:pt>
                <c:pt idx="1">
                  <c:v>0.49560466041367562</c:v>
                </c:pt>
                <c:pt idx="2">
                  <c:v>1.7433891441244318</c:v>
                </c:pt>
                <c:pt idx="3">
                  <c:v>2.6812412373755872</c:v>
                </c:pt>
                <c:pt idx="4">
                  <c:v>3.255272505103306</c:v>
                </c:pt>
                <c:pt idx="5">
                  <c:v>3.8573324964312685</c:v>
                </c:pt>
              </c:numCache>
            </c:numRef>
          </c:yVal>
          <c:smooth val="0"/>
          <c:extLst>
            <c:ext xmlns:c16="http://schemas.microsoft.com/office/drawing/2014/chart" uri="{C3380CC4-5D6E-409C-BE32-E72D297353CC}">
              <c16:uniqueId val="{00000001-6DD2-4442-A7CD-7999FB169A3D}"/>
            </c:ext>
          </c:extLst>
        </c:ser>
        <c:dLbls>
          <c:showLegendKey val="0"/>
          <c:showVal val="0"/>
          <c:showCatName val="0"/>
          <c:showSerName val="0"/>
          <c:showPercent val="0"/>
          <c:showBubbleSize val="0"/>
        </c:dLbls>
        <c:axId val="715722672"/>
        <c:axId val="715723984"/>
      </c:scatterChart>
      <c:scatterChart>
        <c:scatterStyle val="smoothMarker"/>
        <c:varyColors val="0"/>
        <c:ser>
          <c:idx val="3"/>
          <c:order val="2"/>
          <c:tx>
            <c:strRef>
              <c:f>'Percentile Figs and Table'!$A$84</c:f>
              <c:strCache>
                <c:ptCount val="1"/>
                <c:pt idx="0">
                  <c:v>98th Percentile Enterococcus, Geomean,  0.5 log SF</c:v>
                </c:pt>
              </c:strCache>
            </c:strRef>
          </c:tx>
          <c:spPr>
            <a:ln w="19050" cap="rnd">
              <a:solidFill>
                <a:srgbClr val="FF0000"/>
              </a:solidFill>
              <a:prstDash val="sysDot"/>
              <a:round/>
            </a:ln>
            <a:effectLst/>
          </c:spPr>
          <c:marker>
            <c:symbol val="none"/>
          </c:marker>
          <c:xVal>
            <c:numRef>
              <c:f>'Percentile Figs and Table'!$D$84:$E$84</c:f>
              <c:numCache>
                <c:formatCode>General</c:formatCode>
                <c:ptCount val="2"/>
                <c:pt idx="0">
                  <c:v>0</c:v>
                </c:pt>
                <c:pt idx="1">
                  <c:v>80</c:v>
                </c:pt>
              </c:numCache>
            </c:numRef>
          </c:xVal>
          <c:yVal>
            <c:numRef>
              <c:f>'Percentile Figs and Table'!$B$84:$C$84</c:f>
              <c:numCache>
                <c:formatCode>0.0</c:formatCode>
                <c:ptCount val="2"/>
                <c:pt idx="0">
                  <c:v>3</c:v>
                </c:pt>
                <c:pt idx="1">
                  <c:v>3</c:v>
                </c:pt>
              </c:numCache>
            </c:numRef>
          </c:yVal>
          <c:smooth val="1"/>
          <c:extLst>
            <c:ext xmlns:c16="http://schemas.microsoft.com/office/drawing/2014/chart" uri="{C3380CC4-5D6E-409C-BE32-E72D297353CC}">
              <c16:uniqueId val="{00000003-6DD2-4442-A7CD-7999FB169A3D}"/>
            </c:ext>
          </c:extLst>
        </c:ser>
        <c:dLbls>
          <c:showLegendKey val="0"/>
          <c:showVal val="0"/>
          <c:showCatName val="0"/>
          <c:showSerName val="0"/>
          <c:showPercent val="0"/>
          <c:showBubbleSize val="0"/>
        </c:dLbls>
        <c:axId val="715722672"/>
        <c:axId val="715723984"/>
      </c:scatterChart>
      <c:valAx>
        <c:axId val="715722672"/>
        <c:scaling>
          <c:orientation val="minMax"/>
          <c:max val="80"/>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aseline="0">
                    <a:solidFill>
                      <a:schemeClr val="tx1"/>
                    </a:solidFill>
                  </a:rPr>
                  <a:t>UV Dose (</a:t>
                </a:r>
                <a:r>
                  <a:rPr lang="en-US" sz="1200" baseline="0" err="1">
                    <a:solidFill>
                      <a:schemeClr val="tx1"/>
                    </a:solidFill>
                  </a:rPr>
                  <a:t>mJ</a:t>
                </a:r>
                <a:r>
                  <a:rPr lang="en-US" sz="1200" baseline="0">
                    <a:solidFill>
                      <a:schemeClr val="tx1"/>
                    </a:solidFill>
                  </a:rPr>
                  <a:t>/cm</a:t>
                </a:r>
                <a:r>
                  <a:rPr lang="en-US" sz="1200" baseline="30000">
                    <a:solidFill>
                      <a:schemeClr val="tx1"/>
                    </a:solidFill>
                  </a:rPr>
                  <a:t>2</a:t>
                </a:r>
                <a:r>
                  <a:rPr lang="en-US" sz="1200" baseline="0">
                    <a:solidFill>
                      <a:schemeClr val="tx1"/>
                    </a:solidFill>
                  </a:rPr>
                  <a:t>)</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5723984"/>
        <c:crosses val="autoZero"/>
        <c:crossBetween val="midCat"/>
      </c:valAx>
      <c:valAx>
        <c:axId val="7157239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r>
                  <a:rPr lang="en-US" sz="1200" baseline="0">
                    <a:solidFill>
                      <a:schemeClr val="tx1"/>
                    </a:solidFill>
                  </a:rPr>
                  <a:t>Log Inactivaton</a:t>
                </a:r>
              </a:p>
            </c:rich>
          </c:tx>
          <c:layout>
            <c:manualLayout>
              <c:xMode val="edge"/>
              <c:yMode val="edge"/>
              <c:x val="3.9339634176162756E-2"/>
              <c:y val="0.26791936348270601"/>
            </c:manualLayout>
          </c:layout>
          <c:overlay val="0"/>
          <c:spPr>
            <a:noFill/>
            <a:ln>
              <a:noFill/>
            </a:ln>
            <a:effectLst/>
          </c:spPr>
          <c:txPr>
            <a:bodyPr rot="-54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title>
        <c:numFmt formatCode="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715722672"/>
        <c:crosses val="autoZero"/>
        <c:crossBetween val="midCat"/>
      </c:valAx>
      <c:spPr>
        <a:noFill/>
        <a:ln>
          <a:noFill/>
        </a:ln>
        <a:effectLst/>
      </c:spPr>
    </c:plotArea>
    <c:legend>
      <c:legendPos val="b"/>
      <c:layout>
        <c:manualLayout>
          <c:xMode val="edge"/>
          <c:yMode val="edge"/>
          <c:x val="6.8655970272118547E-2"/>
          <c:y val="0.84982699152134777"/>
          <c:w val="0.86185308358194357"/>
          <c:h val="0.1327210014978494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ata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svg"/></Relationships>
</file>

<file path=ppt/diagrams/_rels/data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7.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6.png"/><Relationship Id="rId7" Type="http://schemas.openxmlformats.org/officeDocument/2006/relationships/image" Target="../media/image23.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7.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6.png"/><Relationship Id="rId7" Type="http://schemas.openxmlformats.org/officeDocument/2006/relationships/image" Target="../media/image14.png"/><Relationship Id="rId2" Type="http://schemas.openxmlformats.org/officeDocument/2006/relationships/image" Target="../media/image13.svg"/><Relationship Id="rId1" Type="http://schemas.openxmlformats.org/officeDocument/2006/relationships/image" Target="../media/image12.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17.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56592-1956-46ED-80E4-0D01B97C1D25}" type="doc">
      <dgm:prSet loTypeId="urn:microsoft.com/office/officeart/2016/7/layout/RepeatingBendingProcessNew" loCatId="process" qsTypeId="urn:microsoft.com/office/officeart/2005/8/quickstyle/simple4" qsCatId="simple" csTypeId="urn:microsoft.com/office/officeart/2005/8/colors/accent1_2" csCatId="accent1" phldr="1"/>
      <dgm:spPr/>
      <dgm:t>
        <a:bodyPr/>
        <a:lstStyle/>
        <a:p>
          <a:endParaRPr lang="en-US"/>
        </a:p>
      </dgm:t>
    </dgm:pt>
    <dgm:pt modelId="{F6522712-B72A-4AB9-904A-2C42EB50A827}">
      <dgm:prSet/>
      <dgm:spPr/>
      <dgm:t>
        <a:bodyPr/>
        <a:lstStyle/>
        <a:p>
          <a:r>
            <a:rPr lang="en-US" dirty="0">
              <a:solidFill>
                <a:schemeClr val="bg1"/>
              </a:solidFill>
            </a:rPr>
            <a:t>Understand Influent and Effluent Water Quality</a:t>
          </a:r>
        </a:p>
      </dgm:t>
    </dgm:pt>
    <dgm:pt modelId="{E679FDC7-8B4B-4C78-AA24-DE78727A5605}" type="parTrans" cxnId="{8E43CA87-7D01-4CEB-9D24-2B9CFA6E2E6C}">
      <dgm:prSet/>
      <dgm:spPr/>
      <dgm:t>
        <a:bodyPr/>
        <a:lstStyle/>
        <a:p>
          <a:endParaRPr lang="en-US"/>
        </a:p>
      </dgm:t>
    </dgm:pt>
    <dgm:pt modelId="{6B7BE214-EBF7-4016-A7F1-7795B6FC0C2E}" type="sibTrans" cxnId="{8E43CA87-7D01-4CEB-9D24-2B9CFA6E2E6C}">
      <dgm:prSet/>
      <dgm:spPr/>
      <dgm:t>
        <a:bodyPr/>
        <a:lstStyle/>
        <a:p>
          <a:endParaRPr lang="en-US"/>
        </a:p>
      </dgm:t>
    </dgm:pt>
    <dgm:pt modelId="{5803739D-9C4A-4C2F-A155-092A51297A73}">
      <dgm:prSet/>
      <dgm:spPr/>
      <dgm:t>
        <a:bodyPr/>
        <a:lstStyle/>
        <a:p>
          <a:r>
            <a:rPr lang="en-US" dirty="0">
              <a:solidFill>
                <a:schemeClr val="bg1"/>
              </a:solidFill>
            </a:rPr>
            <a:t>Establish Design Criteria</a:t>
          </a:r>
        </a:p>
      </dgm:t>
    </dgm:pt>
    <dgm:pt modelId="{C60AA879-66CF-484A-B938-9C027FBD8EE4}" type="parTrans" cxnId="{E945F642-0D00-4E30-BB1C-8355B6F66CF5}">
      <dgm:prSet/>
      <dgm:spPr/>
      <dgm:t>
        <a:bodyPr/>
        <a:lstStyle/>
        <a:p>
          <a:endParaRPr lang="en-US"/>
        </a:p>
      </dgm:t>
    </dgm:pt>
    <dgm:pt modelId="{D919E3A4-69F4-4A0C-97B8-C4C13B205E5F}" type="sibTrans" cxnId="{E945F642-0D00-4E30-BB1C-8355B6F66CF5}">
      <dgm:prSet/>
      <dgm:spPr/>
      <dgm:t>
        <a:bodyPr/>
        <a:lstStyle/>
        <a:p>
          <a:endParaRPr lang="en-US"/>
        </a:p>
      </dgm:t>
    </dgm:pt>
    <dgm:pt modelId="{0D462E7D-4C1D-46C9-870E-3C629A4C0DA5}">
      <dgm:prSet/>
      <dgm:spPr/>
      <dgm:t>
        <a:bodyPr/>
        <a:lstStyle/>
        <a:p>
          <a:r>
            <a:rPr lang="en-US" dirty="0">
              <a:solidFill>
                <a:schemeClr val="bg1"/>
              </a:solidFill>
            </a:rPr>
            <a:t>Proper Sizing</a:t>
          </a:r>
        </a:p>
      </dgm:t>
    </dgm:pt>
    <dgm:pt modelId="{335EF326-2A6A-4B94-8E8A-85FC94B96076}" type="parTrans" cxnId="{A180635B-B7F2-4039-8AB1-0CBFADB4B103}">
      <dgm:prSet/>
      <dgm:spPr/>
      <dgm:t>
        <a:bodyPr/>
        <a:lstStyle/>
        <a:p>
          <a:endParaRPr lang="en-US"/>
        </a:p>
      </dgm:t>
    </dgm:pt>
    <dgm:pt modelId="{4F6A24F9-1CA0-4C65-BFEB-FB5B533AD5AF}" type="sibTrans" cxnId="{A180635B-B7F2-4039-8AB1-0CBFADB4B103}">
      <dgm:prSet/>
      <dgm:spPr/>
      <dgm:t>
        <a:bodyPr/>
        <a:lstStyle/>
        <a:p>
          <a:endParaRPr lang="en-US"/>
        </a:p>
      </dgm:t>
    </dgm:pt>
    <dgm:pt modelId="{89B7D76A-9424-4594-8CA7-43E2414FD94D}">
      <dgm:prSet/>
      <dgm:spPr/>
      <dgm:t>
        <a:bodyPr/>
        <a:lstStyle/>
        <a:p>
          <a:r>
            <a:rPr lang="en-US" dirty="0">
              <a:solidFill>
                <a:schemeClr val="bg1"/>
              </a:solidFill>
            </a:rPr>
            <a:t>Procurement</a:t>
          </a:r>
        </a:p>
      </dgm:t>
    </dgm:pt>
    <dgm:pt modelId="{65778D74-01D6-446F-B991-43E681DA18C8}" type="parTrans" cxnId="{B0037271-5077-447F-8956-EA3E2A98FA58}">
      <dgm:prSet/>
      <dgm:spPr/>
      <dgm:t>
        <a:bodyPr/>
        <a:lstStyle/>
        <a:p>
          <a:endParaRPr lang="en-US"/>
        </a:p>
      </dgm:t>
    </dgm:pt>
    <dgm:pt modelId="{851A429B-8135-4649-BF5D-CACCDA315FAC}" type="sibTrans" cxnId="{B0037271-5077-447F-8956-EA3E2A98FA58}">
      <dgm:prSet/>
      <dgm:spPr/>
      <dgm:t>
        <a:bodyPr/>
        <a:lstStyle/>
        <a:p>
          <a:endParaRPr lang="en-US"/>
        </a:p>
      </dgm:t>
    </dgm:pt>
    <dgm:pt modelId="{43B7A79E-6A2E-41C3-8B32-A6EFB4B3854E}">
      <dgm:prSet/>
      <dgm:spPr/>
      <dgm:t>
        <a:bodyPr/>
        <a:lstStyle/>
        <a:p>
          <a:r>
            <a:rPr lang="en-US" dirty="0">
              <a:solidFill>
                <a:schemeClr val="bg1"/>
              </a:solidFill>
            </a:rPr>
            <a:t>Design Considerations</a:t>
          </a:r>
        </a:p>
      </dgm:t>
    </dgm:pt>
    <dgm:pt modelId="{C7A2100F-0BBB-46D3-8207-08C51383DBD0}" type="parTrans" cxnId="{F12C4328-4DD4-4DCA-9B5B-F1CAF9270927}">
      <dgm:prSet/>
      <dgm:spPr/>
      <dgm:t>
        <a:bodyPr/>
        <a:lstStyle/>
        <a:p>
          <a:endParaRPr lang="en-US"/>
        </a:p>
      </dgm:t>
    </dgm:pt>
    <dgm:pt modelId="{94F07201-A981-45E2-BAA4-DED52CC1A26B}" type="sibTrans" cxnId="{F12C4328-4DD4-4DCA-9B5B-F1CAF9270927}">
      <dgm:prSet/>
      <dgm:spPr/>
      <dgm:t>
        <a:bodyPr/>
        <a:lstStyle/>
        <a:p>
          <a:endParaRPr lang="en-US"/>
        </a:p>
      </dgm:t>
    </dgm:pt>
    <dgm:pt modelId="{0D75314E-FCE1-4C8B-90A5-D8149DB003D9}">
      <dgm:prSet/>
      <dgm:spPr/>
      <dgm:t>
        <a:bodyPr/>
        <a:lstStyle/>
        <a:p>
          <a:r>
            <a:rPr lang="en-US" dirty="0">
              <a:solidFill>
                <a:schemeClr val="bg1"/>
              </a:solidFill>
            </a:rPr>
            <a:t>Construction, Start-up, and Testing</a:t>
          </a:r>
        </a:p>
      </dgm:t>
    </dgm:pt>
    <dgm:pt modelId="{234B0B69-AFC0-4406-972E-EDB5E1AA46E4}" type="parTrans" cxnId="{E52B49BC-B1C9-414E-81B9-1B755A0AC787}">
      <dgm:prSet/>
      <dgm:spPr/>
      <dgm:t>
        <a:bodyPr/>
        <a:lstStyle/>
        <a:p>
          <a:endParaRPr lang="en-US"/>
        </a:p>
      </dgm:t>
    </dgm:pt>
    <dgm:pt modelId="{03F0CDAC-613F-4588-A1FF-84B885F4B483}" type="sibTrans" cxnId="{E52B49BC-B1C9-414E-81B9-1B755A0AC787}">
      <dgm:prSet/>
      <dgm:spPr/>
      <dgm:t>
        <a:bodyPr/>
        <a:lstStyle/>
        <a:p>
          <a:endParaRPr lang="en-US"/>
        </a:p>
      </dgm:t>
    </dgm:pt>
    <dgm:pt modelId="{8C4AFFEA-FF94-443C-94BF-9AFE3731756F}" type="pres">
      <dgm:prSet presAssocID="{85956592-1956-46ED-80E4-0D01B97C1D25}" presName="Name0" presStyleCnt="0">
        <dgm:presLayoutVars>
          <dgm:dir/>
          <dgm:resizeHandles val="exact"/>
        </dgm:presLayoutVars>
      </dgm:prSet>
      <dgm:spPr/>
    </dgm:pt>
    <dgm:pt modelId="{90160D1A-BE4B-4147-BC8E-675755EBB5E9}" type="pres">
      <dgm:prSet presAssocID="{F6522712-B72A-4AB9-904A-2C42EB50A827}" presName="node" presStyleLbl="node1" presStyleIdx="0" presStyleCnt="6">
        <dgm:presLayoutVars>
          <dgm:bulletEnabled val="1"/>
        </dgm:presLayoutVars>
      </dgm:prSet>
      <dgm:spPr/>
    </dgm:pt>
    <dgm:pt modelId="{BD536730-7F7B-4AD2-B3A5-58ED368A7CE7}" type="pres">
      <dgm:prSet presAssocID="{6B7BE214-EBF7-4016-A7F1-7795B6FC0C2E}" presName="sibTrans" presStyleLbl="sibTrans1D1" presStyleIdx="0" presStyleCnt="5"/>
      <dgm:spPr/>
    </dgm:pt>
    <dgm:pt modelId="{D20D18F3-BECA-432E-B0E7-1A56F3DFEE82}" type="pres">
      <dgm:prSet presAssocID="{6B7BE214-EBF7-4016-A7F1-7795B6FC0C2E}" presName="connectorText" presStyleLbl="sibTrans1D1" presStyleIdx="0" presStyleCnt="5"/>
      <dgm:spPr/>
    </dgm:pt>
    <dgm:pt modelId="{D192DEF9-BA4B-4101-A5A9-971772F94DBF}" type="pres">
      <dgm:prSet presAssocID="{5803739D-9C4A-4C2F-A155-092A51297A73}" presName="node" presStyleLbl="node1" presStyleIdx="1" presStyleCnt="6">
        <dgm:presLayoutVars>
          <dgm:bulletEnabled val="1"/>
        </dgm:presLayoutVars>
      </dgm:prSet>
      <dgm:spPr/>
    </dgm:pt>
    <dgm:pt modelId="{114682B4-E9F5-4085-8CE6-0F2D9801399B}" type="pres">
      <dgm:prSet presAssocID="{D919E3A4-69F4-4A0C-97B8-C4C13B205E5F}" presName="sibTrans" presStyleLbl="sibTrans1D1" presStyleIdx="1" presStyleCnt="5"/>
      <dgm:spPr/>
    </dgm:pt>
    <dgm:pt modelId="{A7E84C3E-606F-4317-B1EA-EA41FB354B12}" type="pres">
      <dgm:prSet presAssocID="{D919E3A4-69F4-4A0C-97B8-C4C13B205E5F}" presName="connectorText" presStyleLbl="sibTrans1D1" presStyleIdx="1" presStyleCnt="5"/>
      <dgm:spPr/>
    </dgm:pt>
    <dgm:pt modelId="{29548ED2-592F-4557-8750-15D2E75DA144}" type="pres">
      <dgm:prSet presAssocID="{0D462E7D-4C1D-46C9-870E-3C629A4C0DA5}" presName="node" presStyleLbl="node1" presStyleIdx="2" presStyleCnt="6">
        <dgm:presLayoutVars>
          <dgm:bulletEnabled val="1"/>
        </dgm:presLayoutVars>
      </dgm:prSet>
      <dgm:spPr/>
    </dgm:pt>
    <dgm:pt modelId="{42F07EEE-CD0A-4564-83CF-6B734D1A1927}" type="pres">
      <dgm:prSet presAssocID="{4F6A24F9-1CA0-4C65-BFEB-FB5B533AD5AF}" presName="sibTrans" presStyleLbl="sibTrans1D1" presStyleIdx="2" presStyleCnt="5"/>
      <dgm:spPr/>
    </dgm:pt>
    <dgm:pt modelId="{045146A2-6462-4D92-B5F1-D087F75DA5EE}" type="pres">
      <dgm:prSet presAssocID="{4F6A24F9-1CA0-4C65-BFEB-FB5B533AD5AF}" presName="connectorText" presStyleLbl="sibTrans1D1" presStyleIdx="2" presStyleCnt="5"/>
      <dgm:spPr/>
    </dgm:pt>
    <dgm:pt modelId="{A1B6409A-63DB-46ED-9022-A5F2BAC22E1F}" type="pres">
      <dgm:prSet presAssocID="{89B7D76A-9424-4594-8CA7-43E2414FD94D}" presName="node" presStyleLbl="node1" presStyleIdx="3" presStyleCnt="6">
        <dgm:presLayoutVars>
          <dgm:bulletEnabled val="1"/>
        </dgm:presLayoutVars>
      </dgm:prSet>
      <dgm:spPr/>
    </dgm:pt>
    <dgm:pt modelId="{0AB49F3E-C331-499E-870B-D7A5E9B8982B}" type="pres">
      <dgm:prSet presAssocID="{851A429B-8135-4649-BF5D-CACCDA315FAC}" presName="sibTrans" presStyleLbl="sibTrans1D1" presStyleIdx="3" presStyleCnt="5"/>
      <dgm:spPr/>
    </dgm:pt>
    <dgm:pt modelId="{F16441E2-1DBE-4224-8989-DA6A14FEF293}" type="pres">
      <dgm:prSet presAssocID="{851A429B-8135-4649-BF5D-CACCDA315FAC}" presName="connectorText" presStyleLbl="sibTrans1D1" presStyleIdx="3" presStyleCnt="5"/>
      <dgm:spPr/>
    </dgm:pt>
    <dgm:pt modelId="{30DD022E-9B68-4B91-B4C4-BE76CA160A1B}" type="pres">
      <dgm:prSet presAssocID="{43B7A79E-6A2E-41C3-8B32-A6EFB4B3854E}" presName="node" presStyleLbl="node1" presStyleIdx="4" presStyleCnt="6">
        <dgm:presLayoutVars>
          <dgm:bulletEnabled val="1"/>
        </dgm:presLayoutVars>
      </dgm:prSet>
      <dgm:spPr/>
    </dgm:pt>
    <dgm:pt modelId="{CACB7DCD-0899-434C-855F-9765CFFDE4CB}" type="pres">
      <dgm:prSet presAssocID="{94F07201-A981-45E2-BAA4-DED52CC1A26B}" presName="sibTrans" presStyleLbl="sibTrans1D1" presStyleIdx="4" presStyleCnt="5"/>
      <dgm:spPr/>
    </dgm:pt>
    <dgm:pt modelId="{AE86E387-C430-4208-97A5-6DC64F5D546D}" type="pres">
      <dgm:prSet presAssocID="{94F07201-A981-45E2-BAA4-DED52CC1A26B}" presName="connectorText" presStyleLbl="sibTrans1D1" presStyleIdx="4" presStyleCnt="5"/>
      <dgm:spPr/>
    </dgm:pt>
    <dgm:pt modelId="{2CEFDA1D-E803-4729-9E76-137998C81D6C}" type="pres">
      <dgm:prSet presAssocID="{0D75314E-FCE1-4C8B-90A5-D8149DB003D9}" presName="node" presStyleLbl="node1" presStyleIdx="5" presStyleCnt="6">
        <dgm:presLayoutVars>
          <dgm:bulletEnabled val="1"/>
        </dgm:presLayoutVars>
      </dgm:prSet>
      <dgm:spPr/>
    </dgm:pt>
  </dgm:ptLst>
  <dgm:cxnLst>
    <dgm:cxn modelId="{F12C4328-4DD4-4DCA-9B5B-F1CAF9270927}" srcId="{85956592-1956-46ED-80E4-0D01B97C1D25}" destId="{43B7A79E-6A2E-41C3-8B32-A6EFB4B3854E}" srcOrd="4" destOrd="0" parTransId="{C7A2100F-0BBB-46D3-8207-08C51383DBD0}" sibTransId="{94F07201-A981-45E2-BAA4-DED52CC1A26B}"/>
    <dgm:cxn modelId="{77E59D3D-3774-4D5E-B9B8-FDF6570A0296}" type="presOf" srcId="{43B7A79E-6A2E-41C3-8B32-A6EFB4B3854E}" destId="{30DD022E-9B68-4B91-B4C4-BE76CA160A1B}" srcOrd="0" destOrd="0" presId="urn:microsoft.com/office/officeart/2016/7/layout/RepeatingBendingProcessNew"/>
    <dgm:cxn modelId="{A180635B-B7F2-4039-8AB1-0CBFADB4B103}" srcId="{85956592-1956-46ED-80E4-0D01B97C1D25}" destId="{0D462E7D-4C1D-46C9-870E-3C629A4C0DA5}" srcOrd="2" destOrd="0" parTransId="{335EF326-2A6A-4B94-8E8A-85FC94B96076}" sibTransId="{4F6A24F9-1CA0-4C65-BFEB-FB5B533AD5AF}"/>
    <dgm:cxn modelId="{E945F642-0D00-4E30-BB1C-8355B6F66CF5}" srcId="{85956592-1956-46ED-80E4-0D01B97C1D25}" destId="{5803739D-9C4A-4C2F-A155-092A51297A73}" srcOrd="1" destOrd="0" parTransId="{C60AA879-66CF-484A-B938-9C027FBD8EE4}" sibTransId="{D919E3A4-69F4-4A0C-97B8-C4C13B205E5F}"/>
    <dgm:cxn modelId="{547C0B49-661A-422C-A2AC-2B79EF791A92}" type="presOf" srcId="{85956592-1956-46ED-80E4-0D01B97C1D25}" destId="{8C4AFFEA-FF94-443C-94BF-9AFE3731756F}" srcOrd="0" destOrd="0" presId="urn:microsoft.com/office/officeart/2016/7/layout/RepeatingBendingProcessNew"/>
    <dgm:cxn modelId="{504CEB6A-7291-4348-8F01-6982E01E3930}" type="presOf" srcId="{851A429B-8135-4649-BF5D-CACCDA315FAC}" destId="{0AB49F3E-C331-499E-870B-D7A5E9B8982B}" srcOrd="0" destOrd="0" presId="urn:microsoft.com/office/officeart/2016/7/layout/RepeatingBendingProcessNew"/>
    <dgm:cxn modelId="{4D0F3F4D-81CF-465A-AF40-C12DE717C8D2}" type="presOf" srcId="{0D75314E-FCE1-4C8B-90A5-D8149DB003D9}" destId="{2CEFDA1D-E803-4729-9E76-137998C81D6C}" srcOrd="0" destOrd="0" presId="urn:microsoft.com/office/officeart/2016/7/layout/RepeatingBendingProcessNew"/>
    <dgm:cxn modelId="{0951886E-A88C-492F-A93D-4F3928BDA730}" type="presOf" srcId="{4F6A24F9-1CA0-4C65-BFEB-FB5B533AD5AF}" destId="{42F07EEE-CD0A-4564-83CF-6B734D1A1927}" srcOrd="0" destOrd="0" presId="urn:microsoft.com/office/officeart/2016/7/layout/RepeatingBendingProcessNew"/>
    <dgm:cxn modelId="{B0037271-5077-447F-8956-EA3E2A98FA58}" srcId="{85956592-1956-46ED-80E4-0D01B97C1D25}" destId="{89B7D76A-9424-4594-8CA7-43E2414FD94D}" srcOrd="3" destOrd="0" parTransId="{65778D74-01D6-446F-B991-43E681DA18C8}" sibTransId="{851A429B-8135-4649-BF5D-CACCDA315FAC}"/>
    <dgm:cxn modelId="{863C1C73-FA28-4750-B989-47985F2EACBC}" type="presOf" srcId="{0D462E7D-4C1D-46C9-870E-3C629A4C0DA5}" destId="{29548ED2-592F-4557-8750-15D2E75DA144}" srcOrd="0" destOrd="0" presId="urn:microsoft.com/office/officeart/2016/7/layout/RepeatingBendingProcessNew"/>
    <dgm:cxn modelId="{51306553-536A-4F1D-81C1-568FD7EF6C08}" type="presOf" srcId="{D919E3A4-69F4-4A0C-97B8-C4C13B205E5F}" destId="{114682B4-E9F5-4085-8CE6-0F2D9801399B}" srcOrd="0" destOrd="0" presId="urn:microsoft.com/office/officeart/2016/7/layout/RepeatingBendingProcessNew"/>
    <dgm:cxn modelId="{3FBE3074-BA3F-4287-A553-FB23C1D4CE48}" type="presOf" srcId="{89B7D76A-9424-4594-8CA7-43E2414FD94D}" destId="{A1B6409A-63DB-46ED-9022-A5F2BAC22E1F}" srcOrd="0" destOrd="0" presId="urn:microsoft.com/office/officeart/2016/7/layout/RepeatingBendingProcessNew"/>
    <dgm:cxn modelId="{7DE9907C-AD8B-4919-9B5B-5E017BF78DC7}" type="presOf" srcId="{5803739D-9C4A-4C2F-A155-092A51297A73}" destId="{D192DEF9-BA4B-4101-A5A9-971772F94DBF}" srcOrd="0" destOrd="0" presId="urn:microsoft.com/office/officeart/2016/7/layout/RepeatingBendingProcessNew"/>
    <dgm:cxn modelId="{9C0D137F-7B18-465A-8098-770723896C80}" type="presOf" srcId="{94F07201-A981-45E2-BAA4-DED52CC1A26B}" destId="{CACB7DCD-0899-434C-855F-9765CFFDE4CB}" srcOrd="0" destOrd="0" presId="urn:microsoft.com/office/officeart/2016/7/layout/RepeatingBendingProcessNew"/>
    <dgm:cxn modelId="{D610AE81-98D0-45BE-B7B2-04D4543BBD89}" type="presOf" srcId="{4F6A24F9-1CA0-4C65-BFEB-FB5B533AD5AF}" destId="{045146A2-6462-4D92-B5F1-D087F75DA5EE}" srcOrd="1" destOrd="0" presId="urn:microsoft.com/office/officeart/2016/7/layout/RepeatingBendingProcessNew"/>
    <dgm:cxn modelId="{8E43CA87-7D01-4CEB-9D24-2B9CFA6E2E6C}" srcId="{85956592-1956-46ED-80E4-0D01B97C1D25}" destId="{F6522712-B72A-4AB9-904A-2C42EB50A827}" srcOrd="0" destOrd="0" parTransId="{E679FDC7-8B4B-4C78-AA24-DE78727A5605}" sibTransId="{6B7BE214-EBF7-4016-A7F1-7795B6FC0C2E}"/>
    <dgm:cxn modelId="{BF66F59B-DEB0-4582-974C-9CDF15FBA4A2}" type="presOf" srcId="{D919E3A4-69F4-4A0C-97B8-C4C13B205E5F}" destId="{A7E84C3E-606F-4317-B1EA-EA41FB354B12}" srcOrd="1" destOrd="0" presId="urn:microsoft.com/office/officeart/2016/7/layout/RepeatingBendingProcessNew"/>
    <dgm:cxn modelId="{DDA8E89F-84AA-401D-BBA6-E84937367E95}" type="presOf" srcId="{6B7BE214-EBF7-4016-A7F1-7795B6FC0C2E}" destId="{BD536730-7F7B-4AD2-B3A5-58ED368A7CE7}" srcOrd="0" destOrd="0" presId="urn:microsoft.com/office/officeart/2016/7/layout/RepeatingBendingProcessNew"/>
    <dgm:cxn modelId="{4647ABAC-B359-4555-9E32-E12070E9C30B}" type="presOf" srcId="{851A429B-8135-4649-BF5D-CACCDA315FAC}" destId="{F16441E2-1DBE-4224-8989-DA6A14FEF293}" srcOrd="1" destOrd="0" presId="urn:microsoft.com/office/officeart/2016/7/layout/RepeatingBendingProcessNew"/>
    <dgm:cxn modelId="{37D87AB6-6FB0-490E-8874-AF3FB3587FF8}" type="presOf" srcId="{F6522712-B72A-4AB9-904A-2C42EB50A827}" destId="{90160D1A-BE4B-4147-BC8E-675755EBB5E9}" srcOrd="0" destOrd="0" presId="urn:microsoft.com/office/officeart/2016/7/layout/RepeatingBendingProcessNew"/>
    <dgm:cxn modelId="{E52B49BC-B1C9-414E-81B9-1B755A0AC787}" srcId="{85956592-1956-46ED-80E4-0D01B97C1D25}" destId="{0D75314E-FCE1-4C8B-90A5-D8149DB003D9}" srcOrd="5" destOrd="0" parTransId="{234B0B69-AFC0-4406-972E-EDB5E1AA46E4}" sibTransId="{03F0CDAC-613F-4588-A1FF-84B885F4B483}"/>
    <dgm:cxn modelId="{65D5A8C7-470F-4BB8-A9E4-07D9F8355566}" type="presOf" srcId="{6B7BE214-EBF7-4016-A7F1-7795B6FC0C2E}" destId="{D20D18F3-BECA-432E-B0E7-1A56F3DFEE82}" srcOrd="1" destOrd="0" presId="urn:microsoft.com/office/officeart/2016/7/layout/RepeatingBendingProcessNew"/>
    <dgm:cxn modelId="{367AB0FC-46B7-4386-A0FD-B1B89ACB4501}" type="presOf" srcId="{94F07201-A981-45E2-BAA4-DED52CC1A26B}" destId="{AE86E387-C430-4208-97A5-6DC64F5D546D}" srcOrd="1" destOrd="0" presId="urn:microsoft.com/office/officeart/2016/7/layout/RepeatingBendingProcessNew"/>
    <dgm:cxn modelId="{DA210A36-42AF-4BF2-A747-7B8F82560936}" type="presParOf" srcId="{8C4AFFEA-FF94-443C-94BF-9AFE3731756F}" destId="{90160D1A-BE4B-4147-BC8E-675755EBB5E9}" srcOrd="0" destOrd="0" presId="urn:microsoft.com/office/officeart/2016/7/layout/RepeatingBendingProcessNew"/>
    <dgm:cxn modelId="{B2ED8DD2-CF89-4AD6-9EF5-2E2B8A3F5FD0}" type="presParOf" srcId="{8C4AFFEA-FF94-443C-94BF-9AFE3731756F}" destId="{BD536730-7F7B-4AD2-B3A5-58ED368A7CE7}" srcOrd="1" destOrd="0" presId="urn:microsoft.com/office/officeart/2016/7/layout/RepeatingBendingProcessNew"/>
    <dgm:cxn modelId="{A65DA706-DEA8-46BD-9ADE-A6418C16C5BE}" type="presParOf" srcId="{BD536730-7F7B-4AD2-B3A5-58ED368A7CE7}" destId="{D20D18F3-BECA-432E-B0E7-1A56F3DFEE82}" srcOrd="0" destOrd="0" presId="urn:microsoft.com/office/officeart/2016/7/layout/RepeatingBendingProcessNew"/>
    <dgm:cxn modelId="{21790137-4E22-49BA-AE96-24ACC017119F}" type="presParOf" srcId="{8C4AFFEA-FF94-443C-94BF-9AFE3731756F}" destId="{D192DEF9-BA4B-4101-A5A9-971772F94DBF}" srcOrd="2" destOrd="0" presId="urn:microsoft.com/office/officeart/2016/7/layout/RepeatingBendingProcessNew"/>
    <dgm:cxn modelId="{D7CF9CEF-36DC-433D-A1FF-66D77A7ADCE0}" type="presParOf" srcId="{8C4AFFEA-FF94-443C-94BF-9AFE3731756F}" destId="{114682B4-E9F5-4085-8CE6-0F2D9801399B}" srcOrd="3" destOrd="0" presId="urn:microsoft.com/office/officeart/2016/7/layout/RepeatingBendingProcessNew"/>
    <dgm:cxn modelId="{C3CA86E8-A44E-4436-9B50-F0997EFD552F}" type="presParOf" srcId="{114682B4-E9F5-4085-8CE6-0F2D9801399B}" destId="{A7E84C3E-606F-4317-B1EA-EA41FB354B12}" srcOrd="0" destOrd="0" presId="urn:microsoft.com/office/officeart/2016/7/layout/RepeatingBendingProcessNew"/>
    <dgm:cxn modelId="{F8016194-909F-4A68-AF56-AD27A1B23A4C}" type="presParOf" srcId="{8C4AFFEA-FF94-443C-94BF-9AFE3731756F}" destId="{29548ED2-592F-4557-8750-15D2E75DA144}" srcOrd="4" destOrd="0" presId="urn:microsoft.com/office/officeart/2016/7/layout/RepeatingBendingProcessNew"/>
    <dgm:cxn modelId="{A14497D0-C8D3-4386-9D3B-DE253F996651}" type="presParOf" srcId="{8C4AFFEA-FF94-443C-94BF-9AFE3731756F}" destId="{42F07EEE-CD0A-4564-83CF-6B734D1A1927}" srcOrd="5" destOrd="0" presId="urn:microsoft.com/office/officeart/2016/7/layout/RepeatingBendingProcessNew"/>
    <dgm:cxn modelId="{4614B315-8721-407A-A1CF-8CC8DAD41C8B}" type="presParOf" srcId="{42F07EEE-CD0A-4564-83CF-6B734D1A1927}" destId="{045146A2-6462-4D92-B5F1-D087F75DA5EE}" srcOrd="0" destOrd="0" presId="urn:microsoft.com/office/officeart/2016/7/layout/RepeatingBendingProcessNew"/>
    <dgm:cxn modelId="{87765C42-D025-4439-A399-85C8C89AB9DA}" type="presParOf" srcId="{8C4AFFEA-FF94-443C-94BF-9AFE3731756F}" destId="{A1B6409A-63DB-46ED-9022-A5F2BAC22E1F}" srcOrd="6" destOrd="0" presId="urn:microsoft.com/office/officeart/2016/7/layout/RepeatingBendingProcessNew"/>
    <dgm:cxn modelId="{AEB01279-C8AE-4434-98CA-B5FA7C0AF875}" type="presParOf" srcId="{8C4AFFEA-FF94-443C-94BF-9AFE3731756F}" destId="{0AB49F3E-C331-499E-870B-D7A5E9B8982B}" srcOrd="7" destOrd="0" presId="urn:microsoft.com/office/officeart/2016/7/layout/RepeatingBendingProcessNew"/>
    <dgm:cxn modelId="{FC9CD099-F84A-41C5-AC23-AD7AFD23A581}" type="presParOf" srcId="{0AB49F3E-C331-499E-870B-D7A5E9B8982B}" destId="{F16441E2-1DBE-4224-8989-DA6A14FEF293}" srcOrd="0" destOrd="0" presId="urn:microsoft.com/office/officeart/2016/7/layout/RepeatingBendingProcessNew"/>
    <dgm:cxn modelId="{EAF65098-A37E-464F-9C13-598B99F05B02}" type="presParOf" srcId="{8C4AFFEA-FF94-443C-94BF-9AFE3731756F}" destId="{30DD022E-9B68-4B91-B4C4-BE76CA160A1B}" srcOrd="8" destOrd="0" presId="urn:microsoft.com/office/officeart/2016/7/layout/RepeatingBendingProcessNew"/>
    <dgm:cxn modelId="{54C2BA20-1161-486A-8AEB-4A902B3B9F30}" type="presParOf" srcId="{8C4AFFEA-FF94-443C-94BF-9AFE3731756F}" destId="{CACB7DCD-0899-434C-855F-9765CFFDE4CB}" srcOrd="9" destOrd="0" presId="urn:microsoft.com/office/officeart/2016/7/layout/RepeatingBendingProcessNew"/>
    <dgm:cxn modelId="{5A304D19-0172-4EDE-BC74-3E839574EA9A}" type="presParOf" srcId="{CACB7DCD-0899-434C-855F-9765CFFDE4CB}" destId="{AE86E387-C430-4208-97A5-6DC64F5D546D}" srcOrd="0" destOrd="0" presId="urn:microsoft.com/office/officeart/2016/7/layout/RepeatingBendingProcessNew"/>
    <dgm:cxn modelId="{E3FF5AFA-1D36-4B9E-B542-97C934F9091E}" type="presParOf" srcId="{8C4AFFEA-FF94-443C-94BF-9AFE3731756F}" destId="{2CEFDA1D-E803-4729-9E76-137998C81D6C}" srcOrd="10" destOrd="0" presId="urn:microsoft.com/office/officeart/2016/7/layout/RepeatingBendingProcessNew"/>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087980-C8C4-403A-9C45-6E50767AB4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334871-61A0-45E3-A795-AC1D9492BD06}">
      <dgm:prSet/>
      <dgm:spPr/>
      <dgm:t>
        <a:bodyPr/>
        <a:lstStyle/>
        <a:p>
          <a:pPr>
            <a:lnSpc>
              <a:spcPct val="100000"/>
            </a:lnSpc>
          </a:pPr>
          <a:r>
            <a:rPr lang="en-US" dirty="0"/>
            <a:t>Discuss and agree on start-up and testing requirements.</a:t>
          </a:r>
        </a:p>
      </dgm:t>
    </dgm:pt>
    <dgm:pt modelId="{F7E8AB6C-12E2-442C-82DF-4B2F3E08F101}" type="parTrans" cxnId="{17F29A9C-7D13-4FCA-A7C8-A0AEB4276A43}">
      <dgm:prSet/>
      <dgm:spPr/>
      <dgm:t>
        <a:bodyPr/>
        <a:lstStyle/>
        <a:p>
          <a:endParaRPr lang="en-US"/>
        </a:p>
      </dgm:t>
    </dgm:pt>
    <dgm:pt modelId="{F81D1F4C-8E2C-47BF-ABD1-59675E5B1AAC}" type="sibTrans" cxnId="{17F29A9C-7D13-4FCA-A7C8-A0AEB4276A43}">
      <dgm:prSet/>
      <dgm:spPr/>
      <dgm:t>
        <a:bodyPr/>
        <a:lstStyle/>
        <a:p>
          <a:endParaRPr lang="en-US"/>
        </a:p>
      </dgm:t>
    </dgm:pt>
    <dgm:pt modelId="{D14ED8E1-792F-47F4-A7BB-ABF0985F1E4B}">
      <dgm:prSet/>
      <dgm:spPr/>
      <dgm:t>
        <a:bodyPr/>
        <a:lstStyle/>
        <a:p>
          <a:pPr>
            <a:lnSpc>
              <a:spcPct val="100000"/>
            </a:lnSpc>
          </a:pPr>
          <a:r>
            <a:rPr lang="en-US" dirty="0"/>
            <a:t>Vet out approved vendors.</a:t>
          </a:r>
        </a:p>
      </dgm:t>
    </dgm:pt>
    <dgm:pt modelId="{C4BC709C-BE96-4588-93C2-B6A64C2FE4D4}" type="parTrans" cxnId="{13E28BF6-273E-45B1-A6E2-204F1E75D8C9}">
      <dgm:prSet/>
      <dgm:spPr/>
      <dgm:t>
        <a:bodyPr/>
        <a:lstStyle/>
        <a:p>
          <a:endParaRPr lang="en-US"/>
        </a:p>
      </dgm:t>
    </dgm:pt>
    <dgm:pt modelId="{06D6CF88-023F-4647-9A19-A2770A0DD846}" type="sibTrans" cxnId="{13E28BF6-273E-45B1-A6E2-204F1E75D8C9}">
      <dgm:prSet/>
      <dgm:spPr/>
      <dgm:t>
        <a:bodyPr/>
        <a:lstStyle/>
        <a:p>
          <a:endParaRPr lang="en-US"/>
        </a:p>
      </dgm:t>
    </dgm:pt>
    <dgm:pt modelId="{2683B6A0-3954-45CE-92EE-6388A9BE4481}">
      <dgm:prSet/>
      <dgm:spPr/>
      <dgm:t>
        <a:bodyPr/>
        <a:lstStyle/>
        <a:p>
          <a:pPr>
            <a:lnSpc>
              <a:spcPct val="100000"/>
            </a:lnSpc>
          </a:pPr>
          <a:r>
            <a:rPr lang="en-US" dirty="0"/>
            <a:t>Engage operational staff for their input!</a:t>
          </a:r>
        </a:p>
      </dgm:t>
    </dgm:pt>
    <dgm:pt modelId="{07C395BB-0859-4A75-B902-B425C48F8795}" type="parTrans" cxnId="{BA2B21A1-402D-47A0-95F7-82955B00E6B3}">
      <dgm:prSet/>
      <dgm:spPr/>
      <dgm:t>
        <a:bodyPr/>
        <a:lstStyle/>
        <a:p>
          <a:endParaRPr lang="en-US"/>
        </a:p>
      </dgm:t>
    </dgm:pt>
    <dgm:pt modelId="{4073AC3D-A0E5-42AB-9CB8-B234307FB0EE}" type="sibTrans" cxnId="{BA2B21A1-402D-47A0-95F7-82955B00E6B3}">
      <dgm:prSet/>
      <dgm:spPr/>
      <dgm:t>
        <a:bodyPr/>
        <a:lstStyle/>
        <a:p>
          <a:endParaRPr lang="en-US"/>
        </a:p>
      </dgm:t>
    </dgm:pt>
    <dgm:pt modelId="{2BFD076D-C55E-4EDB-BFD9-259E2F9CFB9D}">
      <dgm:prSet/>
      <dgm:spPr/>
      <dgm:t>
        <a:bodyPr/>
        <a:lstStyle/>
        <a:p>
          <a:pPr>
            <a:lnSpc>
              <a:spcPct val="100000"/>
            </a:lnSpc>
          </a:pPr>
          <a:r>
            <a:rPr lang="en-US" dirty="0"/>
            <a:t>Redundancy</a:t>
          </a:r>
        </a:p>
      </dgm:t>
    </dgm:pt>
    <dgm:pt modelId="{343DCE03-9D43-42D8-B64B-3FFCF3A34225}" type="parTrans" cxnId="{909F57AB-99E2-40AA-A762-B8703D7F37D9}">
      <dgm:prSet/>
      <dgm:spPr/>
      <dgm:t>
        <a:bodyPr/>
        <a:lstStyle/>
        <a:p>
          <a:endParaRPr lang="en-US"/>
        </a:p>
      </dgm:t>
    </dgm:pt>
    <dgm:pt modelId="{D580C1DC-1BDD-4AFD-8030-1BF2049E168E}" type="sibTrans" cxnId="{909F57AB-99E2-40AA-A762-B8703D7F37D9}">
      <dgm:prSet/>
      <dgm:spPr/>
      <dgm:t>
        <a:bodyPr/>
        <a:lstStyle/>
        <a:p>
          <a:endParaRPr lang="en-US"/>
        </a:p>
      </dgm:t>
    </dgm:pt>
    <dgm:pt modelId="{3E07E083-9ECC-4886-8B97-E1CF523AE0F1}" type="pres">
      <dgm:prSet presAssocID="{28087980-C8C4-403A-9C45-6E50767AB475}" presName="root" presStyleCnt="0">
        <dgm:presLayoutVars>
          <dgm:dir/>
          <dgm:resizeHandles val="exact"/>
        </dgm:presLayoutVars>
      </dgm:prSet>
      <dgm:spPr/>
    </dgm:pt>
    <dgm:pt modelId="{BD16B269-1C79-41B3-B624-7248951FB1DE}" type="pres">
      <dgm:prSet presAssocID="{19334871-61A0-45E3-A795-AC1D9492BD06}" presName="compNode" presStyleCnt="0"/>
      <dgm:spPr/>
    </dgm:pt>
    <dgm:pt modelId="{C095AF97-E4BC-4FEF-869C-73BFB8F4BD8A}" type="pres">
      <dgm:prSet presAssocID="{19334871-61A0-45E3-A795-AC1D9492BD06}" presName="bgRect" presStyleLbl="bgShp" presStyleIdx="0" presStyleCnt="4"/>
      <dgm:spPr/>
    </dgm:pt>
    <dgm:pt modelId="{1BB4AEB5-7B32-4699-9DAE-6E98FDD4FC4B}" type="pres">
      <dgm:prSet presAssocID="{19334871-61A0-45E3-A795-AC1D9492BD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F94FCC1A-0FC2-4D82-BF81-AE1D87D3EE17}" type="pres">
      <dgm:prSet presAssocID="{19334871-61A0-45E3-A795-AC1D9492BD06}" presName="spaceRect" presStyleCnt="0"/>
      <dgm:spPr/>
    </dgm:pt>
    <dgm:pt modelId="{960932D5-FA40-4831-9FA9-1DD7BE198945}" type="pres">
      <dgm:prSet presAssocID="{19334871-61A0-45E3-A795-AC1D9492BD06}" presName="parTx" presStyleLbl="revTx" presStyleIdx="0" presStyleCnt="4">
        <dgm:presLayoutVars>
          <dgm:chMax val="0"/>
          <dgm:chPref val="0"/>
        </dgm:presLayoutVars>
      </dgm:prSet>
      <dgm:spPr/>
    </dgm:pt>
    <dgm:pt modelId="{D55A176C-985B-49C9-8ED0-B77221061891}" type="pres">
      <dgm:prSet presAssocID="{F81D1F4C-8E2C-47BF-ABD1-59675E5B1AAC}" presName="sibTrans" presStyleCnt="0"/>
      <dgm:spPr/>
    </dgm:pt>
    <dgm:pt modelId="{C3BE447B-0468-4405-87DF-99B74AE77B71}" type="pres">
      <dgm:prSet presAssocID="{2683B6A0-3954-45CE-92EE-6388A9BE4481}" presName="compNode" presStyleCnt="0"/>
      <dgm:spPr/>
    </dgm:pt>
    <dgm:pt modelId="{C7C9A8F0-170E-4064-BAE9-D43D7E58DAD4}" type="pres">
      <dgm:prSet presAssocID="{2683B6A0-3954-45CE-92EE-6388A9BE4481}" presName="bgRect" presStyleLbl="bgShp" presStyleIdx="1" presStyleCnt="4"/>
      <dgm:spPr/>
    </dgm:pt>
    <dgm:pt modelId="{75DDF00A-8203-42BD-B313-E299C1D99022}" type="pres">
      <dgm:prSet presAssocID="{2683B6A0-3954-45CE-92EE-6388A9BE4481}"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hare With Person"/>
        </a:ext>
      </dgm:extLst>
    </dgm:pt>
    <dgm:pt modelId="{44500C78-990E-425E-89A5-79461D975D51}" type="pres">
      <dgm:prSet presAssocID="{2683B6A0-3954-45CE-92EE-6388A9BE4481}" presName="spaceRect" presStyleCnt="0"/>
      <dgm:spPr/>
    </dgm:pt>
    <dgm:pt modelId="{25181DCB-92E4-414E-91D7-08B620C42BEC}" type="pres">
      <dgm:prSet presAssocID="{2683B6A0-3954-45CE-92EE-6388A9BE4481}" presName="parTx" presStyleLbl="revTx" presStyleIdx="1" presStyleCnt="4">
        <dgm:presLayoutVars>
          <dgm:chMax val="0"/>
          <dgm:chPref val="0"/>
        </dgm:presLayoutVars>
      </dgm:prSet>
      <dgm:spPr/>
    </dgm:pt>
    <dgm:pt modelId="{85F9CCD2-EA65-4781-881B-DE0C810137A9}" type="pres">
      <dgm:prSet presAssocID="{4073AC3D-A0E5-42AB-9CB8-B234307FB0EE}" presName="sibTrans" presStyleCnt="0"/>
      <dgm:spPr/>
    </dgm:pt>
    <dgm:pt modelId="{325E5992-58BD-4FE2-9F1E-FA79AF2E5865}" type="pres">
      <dgm:prSet presAssocID="{D14ED8E1-792F-47F4-A7BB-ABF0985F1E4B}" presName="compNode" presStyleCnt="0"/>
      <dgm:spPr/>
    </dgm:pt>
    <dgm:pt modelId="{5EB7A139-CB73-4292-994A-5C68E9908611}" type="pres">
      <dgm:prSet presAssocID="{D14ED8E1-792F-47F4-A7BB-ABF0985F1E4B}" presName="bgRect" presStyleLbl="bgShp" presStyleIdx="2" presStyleCnt="4"/>
      <dgm:spPr/>
    </dgm:pt>
    <dgm:pt modelId="{C7E9BB26-56BE-4CF9-9123-C95825DD22F0}" type="pres">
      <dgm:prSet presAssocID="{D14ED8E1-792F-47F4-A7BB-ABF0985F1E4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146572DF-807E-4E09-B191-D31404A8E34B}" type="pres">
      <dgm:prSet presAssocID="{D14ED8E1-792F-47F4-A7BB-ABF0985F1E4B}" presName="spaceRect" presStyleCnt="0"/>
      <dgm:spPr/>
    </dgm:pt>
    <dgm:pt modelId="{C73E6B30-250E-40DF-B033-7F3AD325DDD1}" type="pres">
      <dgm:prSet presAssocID="{D14ED8E1-792F-47F4-A7BB-ABF0985F1E4B}" presName="parTx" presStyleLbl="revTx" presStyleIdx="2" presStyleCnt="4">
        <dgm:presLayoutVars>
          <dgm:chMax val="0"/>
          <dgm:chPref val="0"/>
        </dgm:presLayoutVars>
      </dgm:prSet>
      <dgm:spPr/>
    </dgm:pt>
    <dgm:pt modelId="{63FA8E41-1583-483A-BAEB-09F124995981}" type="pres">
      <dgm:prSet presAssocID="{06D6CF88-023F-4647-9A19-A2770A0DD846}" presName="sibTrans" presStyleCnt="0"/>
      <dgm:spPr/>
    </dgm:pt>
    <dgm:pt modelId="{78331AF5-4489-400C-A44E-E4DF1D644F1A}" type="pres">
      <dgm:prSet presAssocID="{2BFD076D-C55E-4EDB-BFD9-259E2F9CFB9D}" presName="compNode" presStyleCnt="0"/>
      <dgm:spPr/>
    </dgm:pt>
    <dgm:pt modelId="{6DE89EC1-8771-4485-8B97-6997AEC726CD}" type="pres">
      <dgm:prSet presAssocID="{2BFD076D-C55E-4EDB-BFD9-259E2F9CFB9D}" presName="bgRect" presStyleLbl="bgShp" presStyleIdx="3" presStyleCnt="4"/>
      <dgm:spPr/>
    </dgm:pt>
    <dgm:pt modelId="{1594DFEA-90B2-407D-965D-F01DABE1F258}" type="pres">
      <dgm:prSet presAssocID="{2BFD076D-C55E-4EDB-BFD9-259E2F9CFB9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Network diagram with solid fill"/>
        </a:ext>
      </dgm:extLst>
    </dgm:pt>
    <dgm:pt modelId="{2FFA447E-783F-42FA-A7C3-C34D153B4373}" type="pres">
      <dgm:prSet presAssocID="{2BFD076D-C55E-4EDB-BFD9-259E2F9CFB9D}" presName="spaceRect" presStyleCnt="0"/>
      <dgm:spPr/>
    </dgm:pt>
    <dgm:pt modelId="{6181FD72-B0E7-41A0-A66B-67B4D4F63B38}" type="pres">
      <dgm:prSet presAssocID="{2BFD076D-C55E-4EDB-BFD9-259E2F9CFB9D}" presName="parTx" presStyleLbl="revTx" presStyleIdx="3" presStyleCnt="4">
        <dgm:presLayoutVars>
          <dgm:chMax val="0"/>
          <dgm:chPref val="0"/>
        </dgm:presLayoutVars>
      </dgm:prSet>
      <dgm:spPr/>
    </dgm:pt>
  </dgm:ptLst>
  <dgm:cxnLst>
    <dgm:cxn modelId="{065BDF25-CAFA-40E2-A3D2-EB9D410865CA}" type="presOf" srcId="{D14ED8E1-792F-47F4-A7BB-ABF0985F1E4B}" destId="{C73E6B30-250E-40DF-B033-7F3AD325DDD1}" srcOrd="0" destOrd="0" presId="urn:microsoft.com/office/officeart/2018/2/layout/IconVerticalSolidList"/>
    <dgm:cxn modelId="{C83B5C8E-07C2-49C7-A095-4A5BC4EA6C0C}" type="presOf" srcId="{2683B6A0-3954-45CE-92EE-6388A9BE4481}" destId="{25181DCB-92E4-414E-91D7-08B620C42BEC}" srcOrd="0" destOrd="0" presId="urn:microsoft.com/office/officeart/2018/2/layout/IconVerticalSolidList"/>
    <dgm:cxn modelId="{17F29A9C-7D13-4FCA-A7C8-A0AEB4276A43}" srcId="{28087980-C8C4-403A-9C45-6E50767AB475}" destId="{19334871-61A0-45E3-A795-AC1D9492BD06}" srcOrd="0" destOrd="0" parTransId="{F7E8AB6C-12E2-442C-82DF-4B2F3E08F101}" sibTransId="{F81D1F4C-8E2C-47BF-ABD1-59675E5B1AAC}"/>
    <dgm:cxn modelId="{BA2B21A1-402D-47A0-95F7-82955B00E6B3}" srcId="{28087980-C8C4-403A-9C45-6E50767AB475}" destId="{2683B6A0-3954-45CE-92EE-6388A9BE4481}" srcOrd="1" destOrd="0" parTransId="{07C395BB-0859-4A75-B902-B425C48F8795}" sibTransId="{4073AC3D-A0E5-42AB-9CB8-B234307FB0EE}"/>
    <dgm:cxn modelId="{909F57AB-99E2-40AA-A762-B8703D7F37D9}" srcId="{28087980-C8C4-403A-9C45-6E50767AB475}" destId="{2BFD076D-C55E-4EDB-BFD9-259E2F9CFB9D}" srcOrd="3" destOrd="0" parTransId="{343DCE03-9D43-42D8-B64B-3FFCF3A34225}" sibTransId="{D580C1DC-1BDD-4AFD-8030-1BF2049E168E}"/>
    <dgm:cxn modelId="{E158D8BA-E96B-4561-8A80-2247F5942A75}" type="presOf" srcId="{2BFD076D-C55E-4EDB-BFD9-259E2F9CFB9D}" destId="{6181FD72-B0E7-41A0-A66B-67B4D4F63B38}" srcOrd="0" destOrd="0" presId="urn:microsoft.com/office/officeart/2018/2/layout/IconVerticalSolidList"/>
    <dgm:cxn modelId="{EDF190E6-DAFA-4C5C-8441-AC11C571B7CE}" type="presOf" srcId="{19334871-61A0-45E3-A795-AC1D9492BD06}" destId="{960932D5-FA40-4831-9FA9-1DD7BE198945}" srcOrd="0" destOrd="0" presId="urn:microsoft.com/office/officeart/2018/2/layout/IconVerticalSolidList"/>
    <dgm:cxn modelId="{B519DAEE-DA46-477F-BF58-798D0CF8919F}" type="presOf" srcId="{28087980-C8C4-403A-9C45-6E50767AB475}" destId="{3E07E083-9ECC-4886-8B97-E1CF523AE0F1}" srcOrd="0" destOrd="0" presId="urn:microsoft.com/office/officeart/2018/2/layout/IconVerticalSolidList"/>
    <dgm:cxn modelId="{13E28BF6-273E-45B1-A6E2-204F1E75D8C9}" srcId="{28087980-C8C4-403A-9C45-6E50767AB475}" destId="{D14ED8E1-792F-47F4-A7BB-ABF0985F1E4B}" srcOrd="2" destOrd="0" parTransId="{C4BC709C-BE96-4588-93C2-B6A64C2FE4D4}" sibTransId="{06D6CF88-023F-4647-9A19-A2770A0DD846}"/>
    <dgm:cxn modelId="{CB3B587F-D644-4DAA-9EC9-D284F74DD9D2}" type="presParOf" srcId="{3E07E083-9ECC-4886-8B97-E1CF523AE0F1}" destId="{BD16B269-1C79-41B3-B624-7248951FB1DE}" srcOrd="0" destOrd="0" presId="urn:microsoft.com/office/officeart/2018/2/layout/IconVerticalSolidList"/>
    <dgm:cxn modelId="{A3B76B74-6CD8-4233-B54F-1F52B33E77FB}" type="presParOf" srcId="{BD16B269-1C79-41B3-B624-7248951FB1DE}" destId="{C095AF97-E4BC-4FEF-869C-73BFB8F4BD8A}" srcOrd="0" destOrd="0" presId="urn:microsoft.com/office/officeart/2018/2/layout/IconVerticalSolidList"/>
    <dgm:cxn modelId="{2B5180D7-8A70-410B-A93D-2FD299A389A3}" type="presParOf" srcId="{BD16B269-1C79-41B3-B624-7248951FB1DE}" destId="{1BB4AEB5-7B32-4699-9DAE-6E98FDD4FC4B}" srcOrd="1" destOrd="0" presId="urn:microsoft.com/office/officeart/2018/2/layout/IconVerticalSolidList"/>
    <dgm:cxn modelId="{9D6DAAFB-E154-4F64-8835-A7D855AFC02F}" type="presParOf" srcId="{BD16B269-1C79-41B3-B624-7248951FB1DE}" destId="{F94FCC1A-0FC2-4D82-BF81-AE1D87D3EE17}" srcOrd="2" destOrd="0" presId="urn:microsoft.com/office/officeart/2018/2/layout/IconVerticalSolidList"/>
    <dgm:cxn modelId="{A8631208-7AED-4724-A34A-F713A79E1484}" type="presParOf" srcId="{BD16B269-1C79-41B3-B624-7248951FB1DE}" destId="{960932D5-FA40-4831-9FA9-1DD7BE198945}" srcOrd="3" destOrd="0" presId="urn:microsoft.com/office/officeart/2018/2/layout/IconVerticalSolidList"/>
    <dgm:cxn modelId="{42D2249A-1B01-4A15-8904-2957CA98BEC3}" type="presParOf" srcId="{3E07E083-9ECC-4886-8B97-E1CF523AE0F1}" destId="{D55A176C-985B-49C9-8ED0-B77221061891}" srcOrd="1" destOrd="0" presId="urn:microsoft.com/office/officeart/2018/2/layout/IconVerticalSolidList"/>
    <dgm:cxn modelId="{95964AB8-9671-4FF6-B397-032CE3BA9D18}" type="presParOf" srcId="{3E07E083-9ECC-4886-8B97-E1CF523AE0F1}" destId="{C3BE447B-0468-4405-87DF-99B74AE77B71}" srcOrd="2" destOrd="0" presId="urn:microsoft.com/office/officeart/2018/2/layout/IconVerticalSolidList"/>
    <dgm:cxn modelId="{9CC5BB04-301C-4FBF-AB63-EC05A5F4A08A}" type="presParOf" srcId="{C3BE447B-0468-4405-87DF-99B74AE77B71}" destId="{C7C9A8F0-170E-4064-BAE9-D43D7E58DAD4}" srcOrd="0" destOrd="0" presId="urn:microsoft.com/office/officeart/2018/2/layout/IconVerticalSolidList"/>
    <dgm:cxn modelId="{79B6E12E-C93A-44DA-B734-F4C8EA3BED78}" type="presParOf" srcId="{C3BE447B-0468-4405-87DF-99B74AE77B71}" destId="{75DDF00A-8203-42BD-B313-E299C1D99022}" srcOrd="1" destOrd="0" presId="urn:microsoft.com/office/officeart/2018/2/layout/IconVerticalSolidList"/>
    <dgm:cxn modelId="{4713A840-F16D-4FA9-B345-3D1A8122E504}" type="presParOf" srcId="{C3BE447B-0468-4405-87DF-99B74AE77B71}" destId="{44500C78-990E-425E-89A5-79461D975D51}" srcOrd="2" destOrd="0" presId="urn:microsoft.com/office/officeart/2018/2/layout/IconVerticalSolidList"/>
    <dgm:cxn modelId="{A991A913-870C-4FFC-A427-D1910B5DAFB3}" type="presParOf" srcId="{C3BE447B-0468-4405-87DF-99B74AE77B71}" destId="{25181DCB-92E4-414E-91D7-08B620C42BEC}" srcOrd="3" destOrd="0" presId="urn:microsoft.com/office/officeart/2018/2/layout/IconVerticalSolidList"/>
    <dgm:cxn modelId="{BBA2E040-631A-4B9A-B6B9-C66DECBA5BB8}" type="presParOf" srcId="{3E07E083-9ECC-4886-8B97-E1CF523AE0F1}" destId="{85F9CCD2-EA65-4781-881B-DE0C810137A9}" srcOrd="3" destOrd="0" presId="urn:microsoft.com/office/officeart/2018/2/layout/IconVerticalSolidList"/>
    <dgm:cxn modelId="{77F3355A-3822-4872-837A-3ADFA29DAEA0}" type="presParOf" srcId="{3E07E083-9ECC-4886-8B97-E1CF523AE0F1}" destId="{325E5992-58BD-4FE2-9F1E-FA79AF2E5865}" srcOrd="4" destOrd="0" presId="urn:microsoft.com/office/officeart/2018/2/layout/IconVerticalSolidList"/>
    <dgm:cxn modelId="{B3A8191F-1CE6-43DB-B214-B393D1E5432E}" type="presParOf" srcId="{325E5992-58BD-4FE2-9F1E-FA79AF2E5865}" destId="{5EB7A139-CB73-4292-994A-5C68E9908611}" srcOrd="0" destOrd="0" presId="urn:microsoft.com/office/officeart/2018/2/layout/IconVerticalSolidList"/>
    <dgm:cxn modelId="{B968DB0B-DF05-4C5C-A7F7-FBBB828CDD7A}" type="presParOf" srcId="{325E5992-58BD-4FE2-9F1E-FA79AF2E5865}" destId="{C7E9BB26-56BE-4CF9-9123-C95825DD22F0}" srcOrd="1" destOrd="0" presId="urn:microsoft.com/office/officeart/2018/2/layout/IconVerticalSolidList"/>
    <dgm:cxn modelId="{B64AB378-17FF-47B0-97D7-1A4B53D432ED}" type="presParOf" srcId="{325E5992-58BD-4FE2-9F1E-FA79AF2E5865}" destId="{146572DF-807E-4E09-B191-D31404A8E34B}" srcOrd="2" destOrd="0" presId="urn:microsoft.com/office/officeart/2018/2/layout/IconVerticalSolidList"/>
    <dgm:cxn modelId="{56439FA9-E45C-4901-8454-1C694AEF5B04}" type="presParOf" srcId="{325E5992-58BD-4FE2-9F1E-FA79AF2E5865}" destId="{C73E6B30-250E-40DF-B033-7F3AD325DDD1}" srcOrd="3" destOrd="0" presId="urn:microsoft.com/office/officeart/2018/2/layout/IconVerticalSolidList"/>
    <dgm:cxn modelId="{5A0DDBE7-3912-4C4C-B4E8-470EA8ADA00D}" type="presParOf" srcId="{3E07E083-9ECC-4886-8B97-E1CF523AE0F1}" destId="{63FA8E41-1583-483A-BAEB-09F124995981}" srcOrd="5" destOrd="0" presId="urn:microsoft.com/office/officeart/2018/2/layout/IconVerticalSolidList"/>
    <dgm:cxn modelId="{5DF66B1A-BDAF-4B34-A77B-4405249C3ABD}" type="presParOf" srcId="{3E07E083-9ECC-4886-8B97-E1CF523AE0F1}" destId="{78331AF5-4489-400C-A44E-E4DF1D644F1A}" srcOrd="6" destOrd="0" presId="urn:microsoft.com/office/officeart/2018/2/layout/IconVerticalSolidList"/>
    <dgm:cxn modelId="{8B3B57C2-E1B7-4BC1-A3B5-579A864A01D6}" type="presParOf" srcId="{78331AF5-4489-400C-A44E-E4DF1D644F1A}" destId="{6DE89EC1-8771-4485-8B97-6997AEC726CD}" srcOrd="0" destOrd="0" presId="urn:microsoft.com/office/officeart/2018/2/layout/IconVerticalSolidList"/>
    <dgm:cxn modelId="{BB3EC513-FA8B-4ED7-8203-9B21B9902FCC}" type="presParOf" srcId="{78331AF5-4489-400C-A44E-E4DF1D644F1A}" destId="{1594DFEA-90B2-407D-965D-F01DABE1F258}" srcOrd="1" destOrd="0" presId="urn:microsoft.com/office/officeart/2018/2/layout/IconVerticalSolidList"/>
    <dgm:cxn modelId="{A45C4C7C-8B53-44C2-B11F-089B0BC2DE58}" type="presParOf" srcId="{78331AF5-4489-400C-A44E-E4DF1D644F1A}" destId="{2FFA447E-783F-42FA-A7C3-C34D153B4373}" srcOrd="2" destOrd="0" presId="urn:microsoft.com/office/officeart/2018/2/layout/IconVerticalSolidList"/>
    <dgm:cxn modelId="{B07006AE-F62F-425E-9141-ABB02059D534}" type="presParOf" srcId="{78331AF5-4489-400C-A44E-E4DF1D644F1A}" destId="{6181FD72-B0E7-41A0-A66B-67B4D4F63B38}"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087980-C8C4-403A-9C45-6E50767AB4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334871-61A0-45E3-A795-AC1D9492BD06}">
      <dgm:prSet/>
      <dgm:spPr/>
      <dgm:t>
        <a:bodyPr/>
        <a:lstStyle/>
        <a:p>
          <a:pPr>
            <a:lnSpc>
              <a:spcPct val="100000"/>
            </a:lnSpc>
          </a:pPr>
          <a:r>
            <a:rPr lang="en-US" dirty="0"/>
            <a:t>Keep lines of communication open between all parties.</a:t>
          </a:r>
        </a:p>
      </dgm:t>
    </dgm:pt>
    <dgm:pt modelId="{F7E8AB6C-12E2-442C-82DF-4B2F3E08F101}" type="parTrans" cxnId="{17F29A9C-7D13-4FCA-A7C8-A0AEB4276A43}">
      <dgm:prSet/>
      <dgm:spPr/>
      <dgm:t>
        <a:bodyPr/>
        <a:lstStyle/>
        <a:p>
          <a:endParaRPr lang="en-US"/>
        </a:p>
      </dgm:t>
    </dgm:pt>
    <dgm:pt modelId="{F81D1F4C-8E2C-47BF-ABD1-59675E5B1AAC}" type="sibTrans" cxnId="{17F29A9C-7D13-4FCA-A7C8-A0AEB4276A43}">
      <dgm:prSet/>
      <dgm:spPr/>
      <dgm:t>
        <a:bodyPr/>
        <a:lstStyle/>
        <a:p>
          <a:endParaRPr lang="en-US"/>
        </a:p>
      </dgm:t>
    </dgm:pt>
    <dgm:pt modelId="{D14ED8E1-792F-47F4-A7BB-ABF0985F1E4B}">
      <dgm:prSet/>
      <dgm:spPr/>
      <dgm:t>
        <a:bodyPr/>
        <a:lstStyle/>
        <a:p>
          <a:pPr>
            <a:lnSpc>
              <a:spcPct val="100000"/>
            </a:lnSpc>
          </a:pPr>
          <a:r>
            <a:rPr lang="en-US" dirty="0"/>
            <a:t>Have clear sequencing discussions.</a:t>
          </a:r>
        </a:p>
      </dgm:t>
    </dgm:pt>
    <dgm:pt modelId="{C4BC709C-BE96-4588-93C2-B6A64C2FE4D4}" type="parTrans" cxnId="{13E28BF6-273E-45B1-A6E2-204F1E75D8C9}">
      <dgm:prSet/>
      <dgm:spPr/>
      <dgm:t>
        <a:bodyPr/>
        <a:lstStyle/>
        <a:p>
          <a:endParaRPr lang="en-US"/>
        </a:p>
      </dgm:t>
    </dgm:pt>
    <dgm:pt modelId="{06D6CF88-023F-4647-9A19-A2770A0DD846}" type="sibTrans" cxnId="{13E28BF6-273E-45B1-A6E2-204F1E75D8C9}">
      <dgm:prSet/>
      <dgm:spPr/>
      <dgm:t>
        <a:bodyPr/>
        <a:lstStyle/>
        <a:p>
          <a:endParaRPr lang="en-US"/>
        </a:p>
      </dgm:t>
    </dgm:pt>
    <dgm:pt modelId="{2BACD174-41B0-4307-AF8F-8B00B02A1B58}">
      <dgm:prSet/>
      <dgm:spPr/>
      <dgm:t>
        <a:bodyPr/>
        <a:lstStyle/>
        <a:p>
          <a:pPr>
            <a:lnSpc>
              <a:spcPct val="100000"/>
            </a:lnSpc>
          </a:pPr>
          <a:r>
            <a:rPr lang="en-US" dirty="0"/>
            <a:t>Know the minimum equipment performance needed at the process, if bypass is not possible.</a:t>
          </a:r>
        </a:p>
      </dgm:t>
    </dgm:pt>
    <dgm:pt modelId="{D2B8E276-D22B-49DF-8A5B-ECE81F54CCD0}" type="parTrans" cxnId="{F70A100E-7485-4B3F-85C5-BD425436F3D3}">
      <dgm:prSet/>
      <dgm:spPr/>
      <dgm:t>
        <a:bodyPr/>
        <a:lstStyle/>
        <a:p>
          <a:endParaRPr lang="en-US"/>
        </a:p>
      </dgm:t>
    </dgm:pt>
    <dgm:pt modelId="{F3BC8714-8DF8-4115-97F5-6B35F6E267F1}" type="sibTrans" cxnId="{F70A100E-7485-4B3F-85C5-BD425436F3D3}">
      <dgm:prSet/>
      <dgm:spPr/>
      <dgm:t>
        <a:bodyPr/>
        <a:lstStyle/>
        <a:p>
          <a:endParaRPr lang="en-US"/>
        </a:p>
      </dgm:t>
    </dgm:pt>
    <dgm:pt modelId="{2683B6A0-3954-45CE-92EE-6388A9BE4481}">
      <dgm:prSet/>
      <dgm:spPr/>
      <dgm:t>
        <a:bodyPr/>
        <a:lstStyle/>
        <a:p>
          <a:pPr>
            <a:lnSpc>
              <a:spcPct val="100000"/>
            </a:lnSpc>
          </a:pPr>
          <a:r>
            <a:rPr lang="en-US" dirty="0"/>
            <a:t>Establish and agreed upon a game plan before critical demolitions occur.</a:t>
          </a:r>
        </a:p>
      </dgm:t>
    </dgm:pt>
    <dgm:pt modelId="{07C395BB-0859-4A75-B902-B425C48F8795}" type="parTrans" cxnId="{BA2B21A1-402D-47A0-95F7-82955B00E6B3}">
      <dgm:prSet/>
      <dgm:spPr/>
      <dgm:t>
        <a:bodyPr/>
        <a:lstStyle/>
        <a:p>
          <a:endParaRPr lang="en-US"/>
        </a:p>
      </dgm:t>
    </dgm:pt>
    <dgm:pt modelId="{4073AC3D-A0E5-42AB-9CB8-B234307FB0EE}" type="sibTrans" cxnId="{BA2B21A1-402D-47A0-95F7-82955B00E6B3}">
      <dgm:prSet/>
      <dgm:spPr/>
      <dgm:t>
        <a:bodyPr/>
        <a:lstStyle/>
        <a:p>
          <a:endParaRPr lang="en-US"/>
        </a:p>
      </dgm:t>
    </dgm:pt>
    <dgm:pt modelId="{3E07E083-9ECC-4886-8B97-E1CF523AE0F1}" type="pres">
      <dgm:prSet presAssocID="{28087980-C8C4-403A-9C45-6E50767AB475}" presName="root" presStyleCnt="0">
        <dgm:presLayoutVars>
          <dgm:dir/>
          <dgm:resizeHandles val="exact"/>
        </dgm:presLayoutVars>
      </dgm:prSet>
      <dgm:spPr/>
    </dgm:pt>
    <dgm:pt modelId="{C3BE447B-0468-4405-87DF-99B74AE77B71}" type="pres">
      <dgm:prSet presAssocID="{2683B6A0-3954-45CE-92EE-6388A9BE4481}" presName="compNode" presStyleCnt="0"/>
      <dgm:spPr/>
    </dgm:pt>
    <dgm:pt modelId="{C7C9A8F0-170E-4064-BAE9-D43D7E58DAD4}" type="pres">
      <dgm:prSet presAssocID="{2683B6A0-3954-45CE-92EE-6388A9BE4481}" presName="bgRect" presStyleLbl="bgShp" presStyleIdx="0" presStyleCnt="4"/>
      <dgm:spPr/>
    </dgm:pt>
    <dgm:pt modelId="{75DDF00A-8203-42BD-B313-E299C1D99022}" type="pres">
      <dgm:prSet presAssocID="{2683B6A0-3954-45CE-92EE-6388A9BE448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44500C78-990E-425E-89A5-79461D975D51}" type="pres">
      <dgm:prSet presAssocID="{2683B6A0-3954-45CE-92EE-6388A9BE4481}" presName="spaceRect" presStyleCnt="0"/>
      <dgm:spPr/>
    </dgm:pt>
    <dgm:pt modelId="{25181DCB-92E4-414E-91D7-08B620C42BEC}" type="pres">
      <dgm:prSet presAssocID="{2683B6A0-3954-45CE-92EE-6388A9BE4481}" presName="parTx" presStyleLbl="revTx" presStyleIdx="0" presStyleCnt="4">
        <dgm:presLayoutVars>
          <dgm:chMax val="0"/>
          <dgm:chPref val="0"/>
        </dgm:presLayoutVars>
      </dgm:prSet>
      <dgm:spPr/>
    </dgm:pt>
    <dgm:pt modelId="{8546DB0A-C7F4-4E79-9030-8F60E742B277}" type="pres">
      <dgm:prSet presAssocID="{4073AC3D-A0E5-42AB-9CB8-B234307FB0EE}" presName="sibTrans" presStyleCnt="0"/>
      <dgm:spPr/>
    </dgm:pt>
    <dgm:pt modelId="{325E5992-58BD-4FE2-9F1E-FA79AF2E5865}" type="pres">
      <dgm:prSet presAssocID="{D14ED8E1-792F-47F4-A7BB-ABF0985F1E4B}" presName="compNode" presStyleCnt="0"/>
      <dgm:spPr/>
    </dgm:pt>
    <dgm:pt modelId="{5EB7A139-CB73-4292-994A-5C68E9908611}" type="pres">
      <dgm:prSet presAssocID="{D14ED8E1-792F-47F4-A7BB-ABF0985F1E4B}" presName="bgRect" presStyleLbl="bgShp" presStyleIdx="1" presStyleCnt="4"/>
      <dgm:spPr/>
    </dgm:pt>
    <dgm:pt modelId="{C7E9BB26-56BE-4CF9-9123-C95825DD22F0}" type="pres">
      <dgm:prSet presAssocID="{D14ED8E1-792F-47F4-A7BB-ABF0985F1E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46572DF-807E-4E09-B191-D31404A8E34B}" type="pres">
      <dgm:prSet presAssocID="{D14ED8E1-792F-47F4-A7BB-ABF0985F1E4B}" presName="spaceRect" presStyleCnt="0"/>
      <dgm:spPr/>
    </dgm:pt>
    <dgm:pt modelId="{C73E6B30-250E-40DF-B033-7F3AD325DDD1}" type="pres">
      <dgm:prSet presAssocID="{D14ED8E1-792F-47F4-A7BB-ABF0985F1E4B}" presName="parTx" presStyleLbl="revTx" presStyleIdx="1" presStyleCnt="4">
        <dgm:presLayoutVars>
          <dgm:chMax val="0"/>
          <dgm:chPref val="0"/>
        </dgm:presLayoutVars>
      </dgm:prSet>
      <dgm:spPr/>
    </dgm:pt>
    <dgm:pt modelId="{64077A71-E847-4AA0-92E8-9BF6F892B4EB}" type="pres">
      <dgm:prSet presAssocID="{06D6CF88-023F-4647-9A19-A2770A0DD846}" presName="sibTrans" presStyleCnt="0"/>
      <dgm:spPr/>
    </dgm:pt>
    <dgm:pt modelId="{BD16B269-1C79-41B3-B624-7248951FB1DE}" type="pres">
      <dgm:prSet presAssocID="{19334871-61A0-45E3-A795-AC1D9492BD06}" presName="compNode" presStyleCnt="0"/>
      <dgm:spPr/>
    </dgm:pt>
    <dgm:pt modelId="{C095AF97-E4BC-4FEF-869C-73BFB8F4BD8A}" type="pres">
      <dgm:prSet presAssocID="{19334871-61A0-45E3-A795-AC1D9492BD06}" presName="bgRect" presStyleLbl="bgShp" presStyleIdx="2" presStyleCnt="4"/>
      <dgm:spPr/>
    </dgm:pt>
    <dgm:pt modelId="{1BB4AEB5-7B32-4699-9DAE-6E98FDD4FC4B}" type="pres">
      <dgm:prSet presAssocID="{19334871-61A0-45E3-A795-AC1D9492BD06}"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F94FCC1A-0FC2-4D82-BF81-AE1D87D3EE17}" type="pres">
      <dgm:prSet presAssocID="{19334871-61A0-45E3-A795-AC1D9492BD06}" presName="spaceRect" presStyleCnt="0"/>
      <dgm:spPr/>
    </dgm:pt>
    <dgm:pt modelId="{960932D5-FA40-4831-9FA9-1DD7BE198945}" type="pres">
      <dgm:prSet presAssocID="{19334871-61A0-45E3-A795-AC1D9492BD06}" presName="parTx" presStyleLbl="revTx" presStyleIdx="2" presStyleCnt="4">
        <dgm:presLayoutVars>
          <dgm:chMax val="0"/>
          <dgm:chPref val="0"/>
        </dgm:presLayoutVars>
      </dgm:prSet>
      <dgm:spPr/>
    </dgm:pt>
    <dgm:pt modelId="{D55A176C-985B-49C9-8ED0-B77221061891}" type="pres">
      <dgm:prSet presAssocID="{F81D1F4C-8E2C-47BF-ABD1-59675E5B1AAC}" presName="sibTrans" presStyleCnt="0"/>
      <dgm:spPr/>
    </dgm:pt>
    <dgm:pt modelId="{EFD579A2-08EA-4022-A7AA-2029170398DF}" type="pres">
      <dgm:prSet presAssocID="{2BACD174-41B0-4307-AF8F-8B00B02A1B58}" presName="compNode" presStyleCnt="0"/>
      <dgm:spPr/>
    </dgm:pt>
    <dgm:pt modelId="{A3D73DB3-5D8A-442E-A56A-38AABF471D2C}" type="pres">
      <dgm:prSet presAssocID="{2BACD174-41B0-4307-AF8F-8B00B02A1B58}" presName="bgRect" presStyleLbl="bgShp" presStyleIdx="3" presStyleCnt="4"/>
      <dgm:spPr/>
    </dgm:pt>
    <dgm:pt modelId="{3148F8D2-DF0C-47F8-9467-A1D1772F435C}" type="pres">
      <dgm:prSet presAssocID="{2BACD174-41B0-4307-AF8F-8B00B02A1B5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Tools"/>
        </a:ext>
      </dgm:extLst>
    </dgm:pt>
    <dgm:pt modelId="{779C91F7-CA10-4D9B-8570-18950820298A}" type="pres">
      <dgm:prSet presAssocID="{2BACD174-41B0-4307-AF8F-8B00B02A1B58}" presName="spaceRect" presStyleCnt="0"/>
      <dgm:spPr/>
    </dgm:pt>
    <dgm:pt modelId="{D6306CEB-EF0B-4D26-863A-45571ABA42B6}" type="pres">
      <dgm:prSet presAssocID="{2BACD174-41B0-4307-AF8F-8B00B02A1B58}" presName="parTx" presStyleLbl="revTx" presStyleIdx="3" presStyleCnt="4">
        <dgm:presLayoutVars>
          <dgm:chMax val="0"/>
          <dgm:chPref val="0"/>
        </dgm:presLayoutVars>
      </dgm:prSet>
      <dgm:spPr/>
    </dgm:pt>
  </dgm:ptLst>
  <dgm:cxnLst>
    <dgm:cxn modelId="{F70A100E-7485-4B3F-85C5-BD425436F3D3}" srcId="{28087980-C8C4-403A-9C45-6E50767AB475}" destId="{2BACD174-41B0-4307-AF8F-8B00B02A1B58}" srcOrd="3" destOrd="0" parTransId="{D2B8E276-D22B-49DF-8A5B-ECE81F54CCD0}" sibTransId="{F3BC8714-8DF8-4115-97F5-6B35F6E267F1}"/>
    <dgm:cxn modelId="{10523450-A449-4375-9FCE-32BB38B59590}" type="presOf" srcId="{2BACD174-41B0-4307-AF8F-8B00B02A1B58}" destId="{D6306CEB-EF0B-4D26-863A-45571ABA42B6}" srcOrd="0" destOrd="0" presId="urn:microsoft.com/office/officeart/2018/2/layout/IconVerticalSolidList"/>
    <dgm:cxn modelId="{17F29A9C-7D13-4FCA-A7C8-A0AEB4276A43}" srcId="{28087980-C8C4-403A-9C45-6E50767AB475}" destId="{19334871-61A0-45E3-A795-AC1D9492BD06}" srcOrd="2" destOrd="0" parTransId="{F7E8AB6C-12E2-442C-82DF-4B2F3E08F101}" sibTransId="{F81D1F4C-8E2C-47BF-ABD1-59675E5B1AAC}"/>
    <dgm:cxn modelId="{BA2B21A1-402D-47A0-95F7-82955B00E6B3}" srcId="{28087980-C8C4-403A-9C45-6E50767AB475}" destId="{2683B6A0-3954-45CE-92EE-6388A9BE4481}" srcOrd="0" destOrd="0" parTransId="{07C395BB-0859-4A75-B902-B425C48F8795}" sibTransId="{4073AC3D-A0E5-42AB-9CB8-B234307FB0EE}"/>
    <dgm:cxn modelId="{9A3CDEA8-A208-4BE4-ACFD-B9993A161BC8}" type="presOf" srcId="{D14ED8E1-792F-47F4-A7BB-ABF0985F1E4B}" destId="{C73E6B30-250E-40DF-B033-7F3AD325DDD1}" srcOrd="0" destOrd="0" presId="urn:microsoft.com/office/officeart/2018/2/layout/IconVerticalSolidList"/>
    <dgm:cxn modelId="{012607D8-5830-426B-84E8-71F48D1F6796}" type="presOf" srcId="{2683B6A0-3954-45CE-92EE-6388A9BE4481}" destId="{25181DCB-92E4-414E-91D7-08B620C42BEC}" srcOrd="0" destOrd="0" presId="urn:microsoft.com/office/officeart/2018/2/layout/IconVerticalSolidList"/>
    <dgm:cxn modelId="{B519DAEE-DA46-477F-BF58-798D0CF8919F}" type="presOf" srcId="{28087980-C8C4-403A-9C45-6E50767AB475}" destId="{3E07E083-9ECC-4886-8B97-E1CF523AE0F1}" srcOrd="0" destOrd="0" presId="urn:microsoft.com/office/officeart/2018/2/layout/IconVerticalSolidList"/>
    <dgm:cxn modelId="{9AF72FF0-138D-4A61-96EE-9D93C8E4BDD9}" type="presOf" srcId="{19334871-61A0-45E3-A795-AC1D9492BD06}" destId="{960932D5-FA40-4831-9FA9-1DD7BE198945}" srcOrd="0" destOrd="0" presId="urn:microsoft.com/office/officeart/2018/2/layout/IconVerticalSolidList"/>
    <dgm:cxn modelId="{13E28BF6-273E-45B1-A6E2-204F1E75D8C9}" srcId="{28087980-C8C4-403A-9C45-6E50767AB475}" destId="{D14ED8E1-792F-47F4-A7BB-ABF0985F1E4B}" srcOrd="1" destOrd="0" parTransId="{C4BC709C-BE96-4588-93C2-B6A64C2FE4D4}" sibTransId="{06D6CF88-023F-4647-9A19-A2770A0DD846}"/>
    <dgm:cxn modelId="{3F1D7E58-950C-4A42-9F2C-42E3A59DD276}" type="presParOf" srcId="{3E07E083-9ECC-4886-8B97-E1CF523AE0F1}" destId="{C3BE447B-0468-4405-87DF-99B74AE77B71}" srcOrd="0" destOrd="0" presId="urn:microsoft.com/office/officeart/2018/2/layout/IconVerticalSolidList"/>
    <dgm:cxn modelId="{72883DF5-1323-4D16-8D94-6CB267787814}" type="presParOf" srcId="{C3BE447B-0468-4405-87DF-99B74AE77B71}" destId="{C7C9A8F0-170E-4064-BAE9-D43D7E58DAD4}" srcOrd="0" destOrd="0" presId="urn:microsoft.com/office/officeart/2018/2/layout/IconVerticalSolidList"/>
    <dgm:cxn modelId="{5F244721-9D7F-40FD-8A44-81A6050227D6}" type="presParOf" srcId="{C3BE447B-0468-4405-87DF-99B74AE77B71}" destId="{75DDF00A-8203-42BD-B313-E299C1D99022}" srcOrd="1" destOrd="0" presId="urn:microsoft.com/office/officeart/2018/2/layout/IconVerticalSolidList"/>
    <dgm:cxn modelId="{11BCA30E-9555-4881-B8DF-2018747BD641}" type="presParOf" srcId="{C3BE447B-0468-4405-87DF-99B74AE77B71}" destId="{44500C78-990E-425E-89A5-79461D975D51}" srcOrd="2" destOrd="0" presId="urn:microsoft.com/office/officeart/2018/2/layout/IconVerticalSolidList"/>
    <dgm:cxn modelId="{B8FD2DC2-0F3E-4FF1-8355-E8A3825BD5A5}" type="presParOf" srcId="{C3BE447B-0468-4405-87DF-99B74AE77B71}" destId="{25181DCB-92E4-414E-91D7-08B620C42BEC}" srcOrd="3" destOrd="0" presId="urn:microsoft.com/office/officeart/2018/2/layout/IconVerticalSolidList"/>
    <dgm:cxn modelId="{88AFBBEE-4388-42C2-81D5-559404CF547D}" type="presParOf" srcId="{3E07E083-9ECC-4886-8B97-E1CF523AE0F1}" destId="{8546DB0A-C7F4-4E79-9030-8F60E742B277}" srcOrd="1" destOrd="0" presId="urn:microsoft.com/office/officeart/2018/2/layout/IconVerticalSolidList"/>
    <dgm:cxn modelId="{92CAFB9C-B01B-4998-803A-F7B6DA2DA5E7}" type="presParOf" srcId="{3E07E083-9ECC-4886-8B97-E1CF523AE0F1}" destId="{325E5992-58BD-4FE2-9F1E-FA79AF2E5865}" srcOrd="2" destOrd="0" presId="urn:microsoft.com/office/officeart/2018/2/layout/IconVerticalSolidList"/>
    <dgm:cxn modelId="{76EC8BCA-7B2A-4E8E-8DE9-585530DBB10D}" type="presParOf" srcId="{325E5992-58BD-4FE2-9F1E-FA79AF2E5865}" destId="{5EB7A139-CB73-4292-994A-5C68E9908611}" srcOrd="0" destOrd="0" presId="urn:microsoft.com/office/officeart/2018/2/layout/IconVerticalSolidList"/>
    <dgm:cxn modelId="{E3292D2D-5D5A-4EF7-BC55-2A5F153D3044}" type="presParOf" srcId="{325E5992-58BD-4FE2-9F1E-FA79AF2E5865}" destId="{C7E9BB26-56BE-4CF9-9123-C95825DD22F0}" srcOrd="1" destOrd="0" presId="urn:microsoft.com/office/officeart/2018/2/layout/IconVerticalSolidList"/>
    <dgm:cxn modelId="{E35C3E37-359A-4B50-BFB2-E43E39426904}" type="presParOf" srcId="{325E5992-58BD-4FE2-9F1E-FA79AF2E5865}" destId="{146572DF-807E-4E09-B191-D31404A8E34B}" srcOrd="2" destOrd="0" presId="urn:microsoft.com/office/officeart/2018/2/layout/IconVerticalSolidList"/>
    <dgm:cxn modelId="{1602363B-AF3C-4A52-8F44-6A351B3E52FE}" type="presParOf" srcId="{325E5992-58BD-4FE2-9F1E-FA79AF2E5865}" destId="{C73E6B30-250E-40DF-B033-7F3AD325DDD1}" srcOrd="3" destOrd="0" presId="urn:microsoft.com/office/officeart/2018/2/layout/IconVerticalSolidList"/>
    <dgm:cxn modelId="{989084E7-41F7-4F52-AC4A-BE0C7DBA5533}" type="presParOf" srcId="{3E07E083-9ECC-4886-8B97-E1CF523AE0F1}" destId="{64077A71-E847-4AA0-92E8-9BF6F892B4EB}" srcOrd="3" destOrd="0" presId="urn:microsoft.com/office/officeart/2018/2/layout/IconVerticalSolidList"/>
    <dgm:cxn modelId="{E7353F47-F927-40FE-A8C2-8250BB042E47}" type="presParOf" srcId="{3E07E083-9ECC-4886-8B97-E1CF523AE0F1}" destId="{BD16B269-1C79-41B3-B624-7248951FB1DE}" srcOrd="4" destOrd="0" presId="urn:microsoft.com/office/officeart/2018/2/layout/IconVerticalSolidList"/>
    <dgm:cxn modelId="{09ACE440-58D5-414F-9E34-A453FAC02991}" type="presParOf" srcId="{BD16B269-1C79-41B3-B624-7248951FB1DE}" destId="{C095AF97-E4BC-4FEF-869C-73BFB8F4BD8A}" srcOrd="0" destOrd="0" presId="urn:microsoft.com/office/officeart/2018/2/layout/IconVerticalSolidList"/>
    <dgm:cxn modelId="{D2DE8E72-E500-460B-914B-195CED8722AE}" type="presParOf" srcId="{BD16B269-1C79-41B3-B624-7248951FB1DE}" destId="{1BB4AEB5-7B32-4699-9DAE-6E98FDD4FC4B}" srcOrd="1" destOrd="0" presId="urn:microsoft.com/office/officeart/2018/2/layout/IconVerticalSolidList"/>
    <dgm:cxn modelId="{1119CC69-8039-4A49-A7FF-5BA12E128DC6}" type="presParOf" srcId="{BD16B269-1C79-41B3-B624-7248951FB1DE}" destId="{F94FCC1A-0FC2-4D82-BF81-AE1D87D3EE17}" srcOrd="2" destOrd="0" presId="urn:microsoft.com/office/officeart/2018/2/layout/IconVerticalSolidList"/>
    <dgm:cxn modelId="{A6CACC7E-8617-42C0-82A9-F0E114CD8348}" type="presParOf" srcId="{BD16B269-1C79-41B3-B624-7248951FB1DE}" destId="{960932D5-FA40-4831-9FA9-1DD7BE198945}" srcOrd="3" destOrd="0" presId="urn:microsoft.com/office/officeart/2018/2/layout/IconVerticalSolidList"/>
    <dgm:cxn modelId="{B2AA4B33-4209-4091-BD3F-1685FF4C943C}" type="presParOf" srcId="{3E07E083-9ECC-4886-8B97-E1CF523AE0F1}" destId="{D55A176C-985B-49C9-8ED0-B77221061891}" srcOrd="5" destOrd="0" presId="urn:microsoft.com/office/officeart/2018/2/layout/IconVerticalSolidList"/>
    <dgm:cxn modelId="{BB9C4683-FBF1-498A-9832-FF797ED1A6A2}" type="presParOf" srcId="{3E07E083-9ECC-4886-8B97-E1CF523AE0F1}" destId="{EFD579A2-08EA-4022-A7AA-2029170398DF}" srcOrd="6" destOrd="0" presId="urn:microsoft.com/office/officeart/2018/2/layout/IconVerticalSolidList"/>
    <dgm:cxn modelId="{AFE1CA26-E902-4EAD-81E1-8DDEB5C15D8F}" type="presParOf" srcId="{EFD579A2-08EA-4022-A7AA-2029170398DF}" destId="{A3D73DB3-5D8A-442E-A56A-38AABF471D2C}" srcOrd="0" destOrd="0" presId="urn:microsoft.com/office/officeart/2018/2/layout/IconVerticalSolidList"/>
    <dgm:cxn modelId="{47826D37-AB55-4A24-AE5F-BDDBE43E32DC}" type="presParOf" srcId="{EFD579A2-08EA-4022-A7AA-2029170398DF}" destId="{3148F8D2-DF0C-47F8-9467-A1D1772F435C}" srcOrd="1" destOrd="0" presId="urn:microsoft.com/office/officeart/2018/2/layout/IconVerticalSolidList"/>
    <dgm:cxn modelId="{85A444C8-C906-4432-B115-B713C01B3A18}" type="presParOf" srcId="{EFD579A2-08EA-4022-A7AA-2029170398DF}" destId="{779C91F7-CA10-4D9B-8570-18950820298A}" srcOrd="2" destOrd="0" presId="urn:microsoft.com/office/officeart/2018/2/layout/IconVerticalSolidList"/>
    <dgm:cxn modelId="{D4DA5251-B85A-4652-B0EF-837C75E76F26}" type="presParOf" srcId="{EFD579A2-08EA-4022-A7AA-2029170398DF}" destId="{D6306CEB-EF0B-4D26-863A-45571ABA42B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087980-C8C4-403A-9C45-6E50767AB475}"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9334871-61A0-45E3-A795-AC1D9492BD06}">
      <dgm:prSet/>
      <dgm:spPr/>
      <dgm:t>
        <a:bodyPr/>
        <a:lstStyle/>
        <a:p>
          <a:r>
            <a:rPr lang="en-US" dirty="0"/>
            <a:t>Identify agencies to notify in advance before any sampling begins.</a:t>
          </a:r>
        </a:p>
      </dgm:t>
    </dgm:pt>
    <dgm:pt modelId="{F7E8AB6C-12E2-442C-82DF-4B2F3E08F101}" type="parTrans" cxnId="{17F29A9C-7D13-4FCA-A7C8-A0AEB4276A43}">
      <dgm:prSet/>
      <dgm:spPr/>
      <dgm:t>
        <a:bodyPr/>
        <a:lstStyle/>
        <a:p>
          <a:endParaRPr lang="en-US"/>
        </a:p>
      </dgm:t>
    </dgm:pt>
    <dgm:pt modelId="{F81D1F4C-8E2C-47BF-ABD1-59675E5B1AAC}" type="sibTrans" cxnId="{17F29A9C-7D13-4FCA-A7C8-A0AEB4276A43}">
      <dgm:prSet/>
      <dgm:spPr/>
      <dgm:t>
        <a:bodyPr/>
        <a:lstStyle/>
        <a:p>
          <a:endParaRPr lang="en-US"/>
        </a:p>
      </dgm:t>
    </dgm:pt>
    <dgm:pt modelId="{D14ED8E1-792F-47F4-A7BB-ABF0985F1E4B}">
      <dgm:prSet/>
      <dgm:spPr/>
      <dgm:t>
        <a:bodyPr/>
        <a:lstStyle/>
        <a:p>
          <a:r>
            <a:rPr lang="en-US" dirty="0"/>
            <a:t>Closely review manufacturer’s performance testing plans and confirm responsibilities of all parties—especially when third parties are involved.</a:t>
          </a:r>
        </a:p>
      </dgm:t>
    </dgm:pt>
    <dgm:pt modelId="{C4BC709C-BE96-4588-93C2-B6A64C2FE4D4}" type="parTrans" cxnId="{13E28BF6-273E-45B1-A6E2-204F1E75D8C9}">
      <dgm:prSet/>
      <dgm:spPr/>
      <dgm:t>
        <a:bodyPr/>
        <a:lstStyle/>
        <a:p>
          <a:endParaRPr lang="en-US"/>
        </a:p>
      </dgm:t>
    </dgm:pt>
    <dgm:pt modelId="{06D6CF88-023F-4647-9A19-A2770A0DD846}" type="sibTrans" cxnId="{13E28BF6-273E-45B1-A6E2-204F1E75D8C9}">
      <dgm:prSet/>
      <dgm:spPr/>
      <dgm:t>
        <a:bodyPr/>
        <a:lstStyle/>
        <a:p>
          <a:endParaRPr lang="en-US"/>
        </a:p>
      </dgm:t>
    </dgm:pt>
    <dgm:pt modelId="{2BACD174-41B0-4307-AF8F-8B00B02A1B58}">
      <dgm:prSet/>
      <dgm:spPr/>
      <dgm:t>
        <a:bodyPr/>
        <a:lstStyle/>
        <a:p>
          <a:r>
            <a:rPr lang="en-US" dirty="0"/>
            <a:t>Understand the schedule and impacts from any burn-in requirements or potential undisinfected discharging.</a:t>
          </a:r>
        </a:p>
      </dgm:t>
    </dgm:pt>
    <dgm:pt modelId="{D2B8E276-D22B-49DF-8A5B-ECE81F54CCD0}" type="parTrans" cxnId="{F70A100E-7485-4B3F-85C5-BD425436F3D3}">
      <dgm:prSet/>
      <dgm:spPr/>
      <dgm:t>
        <a:bodyPr/>
        <a:lstStyle/>
        <a:p>
          <a:endParaRPr lang="en-US"/>
        </a:p>
      </dgm:t>
    </dgm:pt>
    <dgm:pt modelId="{F3BC8714-8DF8-4115-97F5-6B35F6E267F1}" type="sibTrans" cxnId="{F70A100E-7485-4B3F-85C5-BD425436F3D3}">
      <dgm:prSet/>
      <dgm:spPr/>
      <dgm:t>
        <a:bodyPr/>
        <a:lstStyle/>
        <a:p>
          <a:endParaRPr lang="en-US"/>
        </a:p>
      </dgm:t>
    </dgm:pt>
    <dgm:pt modelId="{2683B6A0-3954-45CE-92EE-6388A9BE4481}">
      <dgm:prSet/>
      <dgm:spPr/>
      <dgm:t>
        <a:bodyPr/>
        <a:lstStyle/>
        <a:p>
          <a:r>
            <a:rPr lang="en-US" dirty="0"/>
            <a:t>Establish a clear chain of custody for sampling and lab testing.</a:t>
          </a:r>
        </a:p>
      </dgm:t>
    </dgm:pt>
    <dgm:pt modelId="{07C395BB-0859-4A75-B902-B425C48F8795}" type="parTrans" cxnId="{BA2B21A1-402D-47A0-95F7-82955B00E6B3}">
      <dgm:prSet/>
      <dgm:spPr/>
      <dgm:t>
        <a:bodyPr/>
        <a:lstStyle/>
        <a:p>
          <a:endParaRPr lang="en-US"/>
        </a:p>
      </dgm:t>
    </dgm:pt>
    <dgm:pt modelId="{4073AC3D-A0E5-42AB-9CB8-B234307FB0EE}" type="sibTrans" cxnId="{BA2B21A1-402D-47A0-95F7-82955B00E6B3}">
      <dgm:prSet/>
      <dgm:spPr/>
      <dgm:t>
        <a:bodyPr/>
        <a:lstStyle/>
        <a:p>
          <a:endParaRPr lang="en-US"/>
        </a:p>
      </dgm:t>
    </dgm:pt>
    <dgm:pt modelId="{3E07E083-9ECC-4886-8B97-E1CF523AE0F1}" type="pres">
      <dgm:prSet presAssocID="{28087980-C8C4-403A-9C45-6E50767AB475}" presName="root" presStyleCnt="0">
        <dgm:presLayoutVars>
          <dgm:dir/>
          <dgm:resizeHandles val="exact"/>
        </dgm:presLayoutVars>
      </dgm:prSet>
      <dgm:spPr/>
    </dgm:pt>
    <dgm:pt modelId="{BD16B269-1C79-41B3-B624-7248951FB1DE}" type="pres">
      <dgm:prSet presAssocID="{19334871-61A0-45E3-A795-AC1D9492BD06}" presName="compNode" presStyleCnt="0"/>
      <dgm:spPr/>
    </dgm:pt>
    <dgm:pt modelId="{C095AF97-E4BC-4FEF-869C-73BFB8F4BD8A}" type="pres">
      <dgm:prSet presAssocID="{19334871-61A0-45E3-A795-AC1D9492BD06}" presName="bgRect" presStyleLbl="bgShp" presStyleIdx="0" presStyleCnt="4"/>
      <dgm:spPr/>
    </dgm:pt>
    <dgm:pt modelId="{1BB4AEB5-7B32-4699-9DAE-6E98FDD4FC4B}" type="pres">
      <dgm:prSet presAssocID="{19334871-61A0-45E3-A795-AC1D9492BD0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ranching Diagram"/>
        </a:ext>
      </dgm:extLst>
    </dgm:pt>
    <dgm:pt modelId="{F94FCC1A-0FC2-4D82-BF81-AE1D87D3EE17}" type="pres">
      <dgm:prSet presAssocID="{19334871-61A0-45E3-A795-AC1D9492BD06}" presName="spaceRect" presStyleCnt="0"/>
      <dgm:spPr/>
    </dgm:pt>
    <dgm:pt modelId="{960932D5-FA40-4831-9FA9-1DD7BE198945}" type="pres">
      <dgm:prSet presAssocID="{19334871-61A0-45E3-A795-AC1D9492BD06}" presName="parTx" presStyleLbl="revTx" presStyleIdx="0" presStyleCnt="4">
        <dgm:presLayoutVars>
          <dgm:chMax val="0"/>
          <dgm:chPref val="0"/>
        </dgm:presLayoutVars>
      </dgm:prSet>
      <dgm:spPr/>
    </dgm:pt>
    <dgm:pt modelId="{D55A176C-985B-49C9-8ED0-B77221061891}" type="pres">
      <dgm:prSet presAssocID="{F81D1F4C-8E2C-47BF-ABD1-59675E5B1AAC}" presName="sibTrans" presStyleCnt="0"/>
      <dgm:spPr/>
    </dgm:pt>
    <dgm:pt modelId="{325E5992-58BD-4FE2-9F1E-FA79AF2E5865}" type="pres">
      <dgm:prSet presAssocID="{D14ED8E1-792F-47F4-A7BB-ABF0985F1E4B}" presName="compNode" presStyleCnt="0"/>
      <dgm:spPr/>
    </dgm:pt>
    <dgm:pt modelId="{5EB7A139-CB73-4292-994A-5C68E9908611}" type="pres">
      <dgm:prSet presAssocID="{D14ED8E1-792F-47F4-A7BB-ABF0985F1E4B}" presName="bgRect" presStyleLbl="bgShp" presStyleIdx="1" presStyleCnt="4"/>
      <dgm:spPr/>
    </dgm:pt>
    <dgm:pt modelId="{C7E9BB26-56BE-4CF9-9123-C95825DD22F0}" type="pres">
      <dgm:prSet presAssocID="{D14ED8E1-792F-47F4-A7BB-ABF0985F1E4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146572DF-807E-4E09-B191-D31404A8E34B}" type="pres">
      <dgm:prSet presAssocID="{D14ED8E1-792F-47F4-A7BB-ABF0985F1E4B}" presName="spaceRect" presStyleCnt="0"/>
      <dgm:spPr/>
    </dgm:pt>
    <dgm:pt modelId="{C73E6B30-250E-40DF-B033-7F3AD325DDD1}" type="pres">
      <dgm:prSet presAssocID="{D14ED8E1-792F-47F4-A7BB-ABF0985F1E4B}" presName="parTx" presStyleLbl="revTx" presStyleIdx="1" presStyleCnt="4">
        <dgm:presLayoutVars>
          <dgm:chMax val="0"/>
          <dgm:chPref val="0"/>
        </dgm:presLayoutVars>
      </dgm:prSet>
      <dgm:spPr/>
    </dgm:pt>
    <dgm:pt modelId="{64077A71-E847-4AA0-92E8-9BF6F892B4EB}" type="pres">
      <dgm:prSet presAssocID="{06D6CF88-023F-4647-9A19-A2770A0DD846}" presName="sibTrans" presStyleCnt="0"/>
      <dgm:spPr/>
    </dgm:pt>
    <dgm:pt modelId="{EFD579A2-08EA-4022-A7AA-2029170398DF}" type="pres">
      <dgm:prSet presAssocID="{2BACD174-41B0-4307-AF8F-8B00B02A1B58}" presName="compNode" presStyleCnt="0"/>
      <dgm:spPr/>
    </dgm:pt>
    <dgm:pt modelId="{A3D73DB3-5D8A-442E-A56A-38AABF471D2C}" type="pres">
      <dgm:prSet presAssocID="{2BACD174-41B0-4307-AF8F-8B00B02A1B58}" presName="bgRect" presStyleLbl="bgShp" presStyleIdx="2" presStyleCnt="4"/>
      <dgm:spPr/>
    </dgm:pt>
    <dgm:pt modelId="{3148F8D2-DF0C-47F8-9467-A1D1772F435C}" type="pres">
      <dgm:prSet presAssocID="{2BACD174-41B0-4307-AF8F-8B00B02A1B5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ols"/>
        </a:ext>
      </dgm:extLst>
    </dgm:pt>
    <dgm:pt modelId="{779C91F7-CA10-4D9B-8570-18950820298A}" type="pres">
      <dgm:prSet presAssocID="{2BACD174-41B0-4307-AF8F-8B00B02A1B58}" presName="spaceRect" presStyleCnt="0"/>
      <dgm:spPr/>
    </dgm:pt>
    <dgm:pt modelId="{D6306CEB-EF0B-4D26-863A-45571ABA42B6}" type="pres">
      <dgm:prSet presAssocID="{2BACD174-41B0-4307-AF8F-8B00B02A1B58}" presName="parTx" presStyleLbl="revTx" presStyleIdx="2" presStyleCnt="4">
        <dgm:presLayoutVars>
          <dgm:chMax val="0"/>
          <dgm:chPref val="0"/>
        </dgm:presLayoutVars>
      </dgm:prSet>
      <dgm:spPr/>
    </dgm:pt>
    <dgm:pt modelId="{24D11CE3-BB6F-431B-9BFC-943931F68BFE}" type="pres">
      <dgm:prSet presAssocID="{F3BC8714-8DF8-4115-97F5-6B35F6E267F1}" presName="sibTrans" presStyleCnt="0"/>
      <dgm:spPr/>
    </dgm:pt>
    <dgm:pt modelId="{C3BE447B-0468-4405-87DF-99B74AE77B71}" type="pres">
      <dgm:prSet presAssocID="{2683B6A0-3954-45CE-92EE-6388A9BE4481}" presName="compNode" presStyleCnt="0"/>
      <dgm:spPr/>
    </dgm:pt>
    <dgm:pt modelId="{C7C9A8F0-170E-4064-BAE9-D43D7E58DAD4}" type="pres">
      <dgm:prSet presAssocID="{2683B6A0-3954-45CE-92EE-6388A9BE4481}" presName="bgRect" presStyleLbl="bgShp" presStyleIdx="3" presStyleCnt="4"/>
      <dgm:spPr/>
    </dgm:pt>
    <dgm:pt modelId="{75DDF00A-8203-42BD-B313-E299C1D99022}" type="pres">
      <dgm:prSet presAssocID="{2683B6A0-3954-45CE-92EE-6388A9BE44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hare With Person"/>
        </a:ext>
      </dgm:extLst>
    </dgm:pt>
    <dgm:pt modelId="{44500C78-990E-425E-89A5-79461D975D51}" type="pres">
      <dgm:prSet presAssocID="{2683B6A0-3954-45CE-92EE-6388A9BE4481}" presName="spaceRect" presStyleCnt="0"/>
      <dgm:spPr/>
    </dgm:pt>
    <dgm:pt modelId="{25181DCB-92E4-414E-91D7-08B620C42BEC}" type="pres">
      <dgm:prSet presAssocID="{2683B6A0-3954-45CE-92EE-6388A9BE4481}" presName="parTx" presStyleLbl="revTx" presStyleIdx="3" presStyleCnt="4">
        <dgm:presLayoutVars>
          <dgm:chMax val="0"/>
          <dgm:chPref val="0"/>
        </dgm:presLayoutVars>
      </dgm:prSet>
      <dgm:spPr/>
    </dgm:pt>
  </dgm:ptLst>
  <dgm:cxnLst>
    <dgm:cxn modelId="{F70A100E-7485-4B3F-85C5-BD425436F3D3}" srcId="{28087980-C8C4-403A-9C45-6E50767AB475}" destId="{2BACD174-41B0-4307-AF8F-8B00B02A1B58}" srcOrd="2" destOrd="0" parTransId="{D2B8E276-D22B-49DF-8A5B-ECE81F54CCD0}" sibTransId="{F3BC8714-8DF8-4115-97F5-6B35F6E267F1}"/>
    <dgm:cxn modelId="{36CB5529-A7D3-4F7C-A8FF-71908B772183}" type="presOf" srcId="{2BACD174-41B0-4307-AF8F-8B00B02A1B58}" destId="{D6306CEB-EF0B-4D26-863A-45571ABA42B6}" srcOrd="0" destOrd="0" presId="urn:microsoft.com/office/officeart/2018/2/layout/IconVerticalSolidList"/>
    <dgm:cxn modelId="{76217F84-CB86-434E-A379-345A6A800530}" type="presOf" srcId="{19334871-61A0-45E3-A795-AC1D9492BD06}" destId="{960932D5-FA40-4831-9FA9-1DD7BE198945}" srcOrd="0" destOrd="0" presId="urn:microsoft.com/office/officeart/2018/2/layout/IconVerticalSolidList"/>
    <dgm:cxn modelId="{D5FA2289-0F54-47E5-BEA9-A29907C8DF42}" type="presOf" srcId="{D14ED8E1-792F-47F4-A7BB-ABF0985F1E4B}" destId="{C73E6B30-250E-40DF-B033-7F3AD325DDD1}" srcOrd="0" destOrd="0" presId="urn:microsoft.com/office/officeart/2018/2/layout/IconVerticalSolidList"/>
    <dgm:cxn modelId="{17F29A9C-7D13-4FCA-A7C8-A0AEB4276A43}" srcId="{28087980-C8C4-403A-9C45-6E50767AB475}" destId="{19334871-61A0-45E3-A795-AC1D9492BD06}" srcOrd="0" destOrd="0" parTransId="{F7E8AB6C-12E2-442C-82DF-4B2F3E08F101}" sibTransId="{F81D1F4C-8E2C-47BF-ABD1-59675E5B1AAC}"/>
    <dgm:cxn modelId="{BA2B21A1-402D-47A0-95F7-82955B00E6B3}" srcId="{28087980-C8C4-403A-9C45-6E50767AB475}" destId="{2683B6A0-3954-45CE-92EE-6388A9BE4481}" srcOrd="3" destOrd="0" parTransId="{07C395BB-0859-4A75-B902-B425C48F8795}" sibTransId="{4073AC3D-A0E5-42AB-9CB8-B234307FB0EE}"/>
    <dgm:cxn modelId="{94C06DE6-DC68-43BD-BCAD-EACD21EA6752}" type="presOf" srcId="{2683B6A0-3954-45CE-92EE-6388A9BE4481}" destId="{25181DCB-92E4-414E-91D7-08B620C42BEC}" srcOrd="0" destOrd="0" presId="urn:microsoft.com/office/officeart/2018/2/layout/IconVerticalSolidList"/>
    <dgm:cxn modelId="{B519DAEE-DA46-477F-BF58-798D0CF8919F}" type="presOf" srcId="{28087980-C8C4-403A-9C45-6E50767AB475}" destId="{3E07E083-9ECC-4886-8B97-E1CF523AE0F1}" srcOrd="0" destOrd="0" presId="urn:microsoft.com/office/officeart/2018/2/layout/IconVerticalSolidList"/>
    <dgm:cxn modelId="{13E28BF6-273E-45B1-A6E2-204F1E75D8C9}" srcId="{28087980-C8C4-403A-9C45-6E50767AB475}" destId="{D14ED8E1-792F-47F4-A7BB-ABF0985F1E4B}" srcOrd="1" destOrd="0" parTransId="{C4BC709C-BE96-4588-93C2-B6A64C2FE4D4}" sibTransId="{06D6CF88-023F-4647-9A19-A2770A0DD846}"/>
    <dgm:cxn modelId="{FE00A6C7-492D-43B8-8BBB-2D148B5B016A}" type="presParOf" srcId="{3E07E083-9ECC-4886-8B97-E1CF523AE0F1}" destId="{BD16B269-1C79-41B3-B624-7248951FB1DE}" srcOrd="0" destOrd="0" presId="urn:microsoft.com/office/officeart/2018/2/layout/IconVerticalSolidList"/>
    <dgm:cxn modelId="{3B0850E6-7309-4424-8902-164316783F88}" type="presParOf" srcId="{BD16B269-1C79-41B3-B624-7248951FB1DE}" destId="{C095AF97-E4BC-4FEF-869C-73BFB8F4BD8A}" srcOrd="0" destOrd="0" presId="urn:microsoft.com/office/officeart/2018/2/layout/IconVerticalSolidList"/>
    <dgm:cxn modelId="{B7CFA68B-C9E0-4D21-80BD-522E6DD2436C}" type="presParOf" srcId="{BD16B269-1C79-41B3-B624-7248951FB1DE}" destId="{1BB4AEB5-7B32-4699-9DAE-6E98FDD4FC4B}" srcOrd="1" destOrd="0" presId="urn:microsoft.com/office/officeart/2018/2/layout/IconVerticalSolidList"/>
    <dgm:cxn modelId="{7BC00447-2980-436E-8BC9-FD7EC9CC613A}" type="presParOf" srcId="{BD16B269-1C79-41B3-B624-7248951FB1DE}" destId="{F94FCC1A-0FC2-4D82-BF81-AE1D87D3EE17}" srcOrd="2" destOrd="0" presId="urn:microsoft.com/office/officeart/2018/2/layout/IconVerticalSolidList"/>
    <dgm:cxn modelId="{D262E0A8-27E6-4E63-9EF3-CEC8B75A2BA2}" type="presParOf" srcId="{BD16B269-1C79-41B3-B624-7248951FB1DE}" destId="{960932D5-FA40-4831-9FA9-1DD7BE198945}" srcOrd="3" destOrd="0" presId="urn:microsoft.com/office/officeart/2018/2/layout/IconVerticalSolidList"/>
    <dgm:cxn modelId="{39A28A75-015A-4918-944C-B8A09A622C81}" type="presParOf" srcId="{3E07E083-9ECC-4886-8B97-E1CF523AE0F1}" destId="{D55A176C-985B-49C9-8ED0-B77221061891}" srcOrd="1" destOrd="0" presId="urn:microsoft.com/office/officeart/2018/2/layout/IconVerticalSolidList"/>
    <dgm:cxn modelId="{D53D7E0E-EBA1-4979-A1DF-2AEE87CF5D81}" type="presParOf" srcId="{3E07E083-9ECC-4886-8B97-E1CF523AE0F1}" destId="{325E5992-58BD-4FE2-9F1E-FA79AF2E5865}" srcOrd="2" destOrd="0" presId="urn:microsoft.com/office/officeart/2018/2/layout/IconVerticalSolidList"/>
    <dgm:cxn modelId="{678F6DDC-4B64-4922-9158-B40FCDBE8324}" type="presParOf" srcId="{325E5992-58BD-4FE2-9F1E-FA79AF2E5865}" destId="{5EB7A139-CB73-4292-994A-5C68E9908611}" srcOrd="0" destOrd="0" presId="urn:microsoft.com/office/officeart/2018/2/layout/IconVerticalSolidList"/>
    <dgm:cxn modelId="{DC272F2B-1587-464B-AA0C-FC5046BDB68F}" type="presParOf" srcId="{325E5992-58BD-4FE2-9F1E-FA79AF2E5865}" destId="{C7E9BB26-56BE-4CF9-9123-C95825DD22F0}" srcOrd="1" destOrd="0" presId="urn:microsoft.com/office/officeart/2018/2/layout/IconVerticalSolidList"/>
    <dgm:cxn modelId="{C5E83523-CA1D-4C36-866D-5F43C6CFAAF3}" type="presParOf" srcId="{325E5992-58BD-4FE2-9F1E-FA79AF2E5865}" destId="{146572DF-807E-4E09-B191-D31404A8E34B}" srcOrd="2" destOrd="0" presId="urn:microsoft.com/office/officeart/2018/2/layout/IconVerticalSolidList"/>
    <dgm:cxn modelId="{7FC6242A-CF37-4DD9-8685-88A53176AEAD}" type="presParOf" srcId="{325E5992-58BD-4FE2-9F1E-FA79AF2E5865}" destId="{C73E6B30-250E-40DF-B033-7F3AD325DDD1}" srcOrd="3" destOrd="0" presId="urn:microsoft.com/office/officeart/2018/2/layout/IconVerticalSolidList"/>
    <dgm:cxn modelId="{7A93D400-896B-4CEE-A60F-BACF5591B34B}" type="presParOf" srcId="{3E07E083-9ECC-4886-8B97-E1CF523AE0F1}" destId="{64077A71-E847-4AA0-92E8-9BF6F892B4EB}" srcOrd="3" destOrd="0" presId="urn:microsoft.com/office/officeart/2018/2/layout/IconVerticalSolidList"/>
    <dgm:cxn modelId="{F7904DC2-7A6C-41E7-8EBA-49CF6AE50A5F}" type="presParOf" srcId="{3E07E083-9ECC-4886-8B97-E1CF523AE0F1}" destId="{EFD579A2-08EA-4022-A7AA-2029170398DF}" srcOrd="4" destOrd="0" presId="urn:microsoft.com/office/officeart/2018/2/layout/IconVerticalSolidList"/>
    <dgm:cxn modelId="{318D3342-8306-49F6-BAA2-B0849E1E53D6}" type="presParOf" srcId="{EFD579A2-08EA-4022-A7AA-2029170398DF}" destId="{A3D73DB3-5D8A-442E-A56A-38AABF471D2C}" srcOrd="0" destOrd="0" presId="urn:microsoft.com/office/officeart/2018/2/layout/IconVerticalSolidList"/>
    <dgm:cxn modelId="{0A10D6B1-A05F-4917-969B-56A290E9CB03}" type="presParOf" srcId="{EFD579A2-08EA-4022-A7AA-2029170398DF}" destId="{3148F8D2-DF0C-47F8-9467-A1D1772F435C}" srcOrd="1" destOrd="0" presId="urn:microsoft.com/office/officeart/2018/2/layout/IconVerticalSolidList"/>
    <dgm:cxn modelId="{2A1EC52D-C093-4D32-BD99-44987BDE3D5B}" type="presParOf" srcId="{EFD579A2-08EA-4022-A7AA-2029170398DF}" destId="{779C91F7-CA10-4D9B-8570-18950820298A}" srcOrd="2" destOrd="0" presId="urn:microsoft.com/office/officeart/2018/2/layout/IconVerticalSolidList"/>
    <dgm:cxn modelId="{A8E04035-8852-4E2E-B305-9C17D7413662}" type="presParOf" srcId="{EFD579A2-08EA-4022-A7AA-2029170398DF}" destId="{D6306CEB-EF0B-4D26-863A-45571ABA42B6}" srcOrd="3" destOrd="0" presId="urn:microsoft.com/office/officeart/2018/2/layout/IconVerticalSolidList"/>
    <dgm:cxn modelId="{3C32B1F1-2FA3-484F-8F10-97BB39012B57}" type="presParOf" srcId="{3E07E083-9ECC-4886-8B97-E1CF523AE0F1}" destId="{24D11CE3-BB6F-431B-9BFC-943931F68BFE}" srcOrd="5" destOrd="0" presId="urn:microsoft.com/office/officeart/2018/2/layout/IconVerticalSolidList"/>
    <dgm:cxn modelId="{F6CE81F8-688C-4847-8ED3-65047C7773C1}" type="presParOf" srcId="{3E07E083-9ECC-4886-8B97-E1CF523AE0F1}" destId="{C3BE447B-0468-4405-87DF-99B74AE77B71}" srcOrd="6" destOrd="0" presId="urn:microsoft.com/office/officeart/2018/2/layout/IconVerticalSolidList"/>
    <dgm:cxn modelId="{EBA85142-0552-431D-8180-AC26F315F182}" type="presParOf" srcId="{C3BE447B-0468-4405-87DF-99B74AE77B71}" destId="{C7C9A8F0-170E-4064-BAE9-D43D7E58DAD4}" srcOrd="0" destOrd="0" presId="urn:microsoft.com/office/officeart/2018/2/layout/IconVerticalSolidList"/>
    <dgm:cxn modelId="{2A151EC7-1B10-467B-A61A-9421E66BFD4B}" type="presParOf" srcId="{C3BE447B-0468-4405-87DF-99B74AE77B71}" destId="{75DDF00A-8203-42BD-B313-E299C1D99022}" srcOrd="1" destOrd="0" presId="urn:microsoft.com/office/officeart/2018/2/layout/IconVerticalSolidList"/>
    <dgm:cxn modelId="{25213E87-2965-409B-93E2-3DABA7F0111C}" type="presParOf" srcId="{C3BE447B-0468-4405-87DF-99B74AE77B71}" destId="{44500C78-990E-425E-89A5-79461D975D51}" srcOrd="2" destOrd="0" presId="urn:microsoft.com/office/officeart/2018/2/layout/IconVerticalSolidList"/>
    <dgm:cxn modelId="{5A86B9BD-2160-47FA-99CA-AF12EB129924}" type="presParOf" srcId="{C3BE447B-0468-4405-87DF-99B74AE77B71}" destId="{25181DCB-92E4-414E-91D7-08B620C42BE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536730-7F7B-4AD2-B3A5-58ED368A7CE7}">
      <dsp:nvSpPr>
        <dsp:cNvPr id="0" name=""/>
        <dsp:cNvSpPr/>
      </dsp:nvSpPr>
      <dsp:spPr>
        <a:xfrm>
          <a:off x="2570439" y="1405683"/>
          <a:ext cx="559447" cy="91440"/>
        </a:xfrm>
        <a:custGeom>
          <a:avLst/>
          <a:gdLst/>
          <a:ahLst/>
          <a:cxnLst/>
          <a:rect l="0" t="0" r="0" b="0"/>
          <a:pathLst>
            <a:path>
              <a:moveTo>
                <a:pt x="0" y="45720"/>
              </a:moveTo>
              <a:lnTo>
                <a:pt x="5594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5412" y="1448453"/>
        <a:ext cx="29502" cy="5900"/>
      </dsp:txXfrm>
    </dsp:sp>
    <dsp:sp modelId="{90160D1A-BE4B-4147-BC8E-675755EBB5E9}">
      <dsp:nvSpPr>
        <dsp:cNvPr id="0" name=""/>
        <dsp:cNvSpPr/>
      </dsp:nvSpPr>
      <dsp:spPr>
        <a:xfrm>
          <a:off x="6815" y="681776"/>
          <a:ext cx="2565424" cy="15392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08" tIns="131953" rIns="125708" bIns="131953"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Understand Influent and Effluent Water Quality</a:t>
          </a:r>
        </a:p>
      </dsp:txBody>
      <dsp:txXfrm>
        <a:off x="6815" y="681776"/>
        <a:ext cx="2565424" cy="1539254"/>
      </dsp:txXfrm>
    </dsp:sp>
    <dsp:sp modelId="{114682B4-E9F5-4085-8CE6-0F2D9801399B}">
      <dsp:nvSpPr>
        <dsp:cNvPr id="0" name=""/>
        <dsp:cNvSpPr/>
      </dsp:nvSpPr>
      <dsp:spPr>
        <a:xfrm>
          <a:off x="5725912" y="1405683"/>
          <a:ext cx="559447" cy="91440"/>
        </a:xfrm>
        <a:custGeom>
          <a:avLst/>
          <a:gdLst/>
          <a:ahLst/>
          <a:cxnLst/>
          <a:rect l="0" t="0" r="0" b="0"/>
          <a:pathLst>
            <a:path>
              <a:moveTo>
                <a:pt x="0" y="45720"/>
              </a:moveTo>
              <a:lnTo>
                <a:pt x="5594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0885" y="1448453"/>
        <a:ext cx="29502" cy="5900"/>
      </dsp:txXfrm>
    </dsp:sp>
    <dsp:sp modelId="{D192DEF9-BA4B-4101-A5A9-971772F94DBF}">
      <dsp:nvSpPr>
        <dsp:cNvPr id="0" name=""/>
        <dsp:cNvSpPr/>
      </dsp:nvSpPr>
      <dsp:spPr>
        <a:xfrm>
          <a:off x="3162287" y="681776"/>
          <a:ext cx="2565424" cy="15392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08" tIns="131953" rIns="125708" bIns="131953"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Establish Design Criteria</a:t>
          </a:r>
        </a:p>
      </dsp:txBody>
      <dsp:txXfrm>
        <a:off x="3162287" y="681776"/>
        <a:ext cx="2565424" cy="1539254"/>
      </dsp:txXfrm>
    </dsp:sp>
    <dsp:sp modelId="{42F07EEE-CD0A-4564-83CF-6B734D1A1927}">
      <dsp:nvSpPr>
        <dsp:cNvPr id="0" name=""/>
        <dsp:cNvSpPr/>
      </dsp:nvSpPr>
      <dsp:spPr>
        <a:xfrm>
          <a:off x="1289527" y="2219231"/>
          <a:ext cx="6310945" cy="559447"/>
        </a:xfrm>
        <a:custGeom>
          <a:avLst/>
          <a:gdLst/>
          <a:ahLst/>
          <a:cxnLst/>
          <a:rect l="0" t="0" r="0" b="0"/>
          <a:pathLst>
            <a:path>
              <a:moveTo>
                <a:pt x="6310945" y="0"/>
              </a:moveTo>
              <a:lnTo>
                <a:pt x="6310945" y="296823"/>
              </a:lnTo>
              <a:lnTo>
                <a:pt x="0" y="296823"/>
              </a:lnTo>
              <a:lnTo>
                <a:pt x="0" y="559447"/>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86538" y="2496004"/>
        <a:ext cx="316923" cy="5900"/>
      </dsp:txXfrm>
    </dsp:sp>
    <dsp:sp modelId="{29548ED2-592F-4557-8750-15D2E75DA144}">
      <dsp:nvSpPr>
        <dsp:cNvPr id="0" name=""/>
        <dsp:cNvSpPr/>
      </dsp:nvSpPr>
      <dsp:spPr>
        <a:xfrm>
          <a:off x="6317760" y="681776"/>
          <a:ext cx="2565424" cy="15392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08" tIns="131953" rIns="125708" bIns="131953"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Proper Sizing</a:t>
          </a:r>
        </a:p>
      </dsp:txBody>
      <dsp:txXfrm>
        <a:off x="6317760" y="681776"/>
        <a:ext cx="2565424" cy="1539254"/>
      </dsp:txXfrm>
    </dsp:sp>
    <dsp:sp modelId="{0AB49F3E-C331-499E-870B-D7A5E9B8982B}">
      <dsp:nvSpPr>
        <dsp:cNvPr id="0" name=""/>
        <dsp:cNvSpPr/>
      </dsp:nvSpPr>
      <dsp:spPr>
        <a:xfrm>
          <a:off x="2570439" y="3534986"/>
          <a:ext cx="559447" cy="91440"/>
        </a:xfrm>
        <a:custGeom>
          <a:avLst/>
          <a:gdLst/>
          <a:ahLst/>
          <a:cxnLst/>
          <a:rect l="0" t="0" r="0" b="0"/>
          <a:pathLst>
            <a:path>
              <a:moveTo>
                <a:pt x="0" y="45720"/>
              </a:moveTo>
              <a:lnTo>
                <a:pt x="5594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5412" y="3577756"/>
        <a:ext cx="29502" cy="5900"/>
      </dsp:txXfrm>
    </dsp:sp>
    <dsp:sp modelId="{A1B6409A-63DB-46ED-9022-A5F2BAC22E1F}">
      <dsp:nvSpPr>
        <dsp:cNvPr id="0" name=""/>
        <dsp:cNvSpPr/>
      </dsp:nvSpPr>
      <dsp:spPr>
        <a:xfrm>
          <a:off x="6815" y="2811078"/>
          <a:ext cx="2565424" cy="15392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08" tIns="131953" rIns="125708" bIns="131953"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Procurement</a:t>
          </a:r>
        </a:p>
      </dsp:txBody>
      <dsp:txXfrm>
        <a:off x="6815" y="2811078"/>
        <a:ext cx="2565424" cy="1539254"/>
      </dsp:txXfrm>
    </dsp:sp>
    <dsp:sp modelId="{CACB7DCD-0899-434C-855F-9765CFFDE4CB}">
      <dsp:nvSpPr>
        <dsp:cNvPr id="0" name=""/>
        <dsp:cNvSpPr/>
      </dsp:nvSpPr>
      <dsp:spPr>
        <a:xfrm>
          <a:off x="5725912" y="3534986"/>
          <a:ext cx="559447" cy="91440"/>
        </a:xfrm>
        <a:custGeom>
          <a:avLst/>
          <a:gdLst/>
          <a:ahLst/>
          <a:cxnLst/>
          <a:rect l="0" t="0" r="0" b="0"/>
          <a:pathLst>
            <a:path>
              <a:moveTo>
                <a:pt x="0" y="45720"/>
              </a:moveTo>
              <a:lnTo>
                <a:pt x="55944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90885" y="3577756"/>
        <a:ext cx="29502" cy="5900"/>
      </dsp:txXfrm>
    </dsp:sp>
    <dsp:sp modelId="{30DD022E-9B68-4B91-B4C4-BE76CA160A1B}">
      <dsp:nvSpPr>
        <dsp:cNvPr id="0" name=""/>
        <dsp:cNvSpPr/>
      </dsp:nvSpPr>
      <dsp:spPr>
        <a:xfrm>
          <a:off x="3162287" y="2811078"/>
          <a:ext cx="2565424" cy="15392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08" tIns="131953" rIns="125708" bIns="131953"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Design Considerations</a:t>
          </a:r>
        </a:p>
      </dsp:txBody>
      <dsp:txXfrm>
        <a:off x="3162287" y="2811078"/>
        <a:ext cx="2565424" cy="1539254"/>
      </dsp:txXfrm>
    </dsp:sp>
    <dsp:sp modelId="{2CEFDA1D-E803-4729-9E76-137998C81D6C}">
      <dsp:nvSpPr>
        <dsp:cNvPr id="0" name=""/>
        <dsp:cNvSpPr/>
      </dsp:nvSpPr>
      <dsp:spPr>
        <a:xfrm>
          <a:off x="6317760" y="2811078"/>
          <a:ext cx="2565424" cy="153925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5708" tIns="131953" rIns="125708" bIns="131953"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rPr>
            <a:t>Construction, Start-up, and Testing</a:t>
          </a:r>
        </a:p>
      </dsp:txBody>
      <dsp:txXfrm>
        <a:off x="6317760" y="2811078"/>
        <a:ext cx="2565424" cy="15392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5AF97-E4BC-4FEF-869C-73BFB8F4BD8A}">
      <dsp:nvSpPr>
        <dsp:cNvPr id="0" name=""/>
        <dsp:cNvSpPr/>
      </dsp:nvSpPr>
      <dsp:spPr>
        <a:xfrm>
          <a:off x="0" y="2030"/>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4AEB5-7B32-4699-9DAE-6E98FDD4FC4B}">
      <dsp:nvSpPr>
        <dsp:cNvPr id="0" name=""/>
        <dsp:cNvSpPr/>
      </dsp:nvSpPr>
      <dsp:spPr>
        <a:xfrm>
          <a:off x="311327" y="233596"/>
          <a:ext cx="566050" cy="566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0932D5-FA40-4831-9FA9-1DD7BE198945}">
      <dsp:nvSpPr>
        <dsp:cNvPr id="0" name=""/>
        <dsp:cNvSpPr/>
      </dsp:nvSpPr>
      <dsp:spPr>
        <a:xfrm>
          <a:off x="1188705" y="2030"/>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977900">
            <a:lnSpc>
              <a:spcPct val="100000"/>
            </a:lnSpc>
            <a:spcBef>
              <a:spcPct val="0"/>
            </a:spcBef>
            <a:spcAft>
              <a:spcPct val="35000"/>
            </a:spcAft>
            <a:buNone/>
          </a:pPr>
          <a:r>
            <a:rPr lang="en-US" sz="2200" kern="1200" dirty="0"/>
            <a:t>Discuss and agree on start-up and testing requirements.</a:t>
          </a:r>
        </a:p>
      </dsp:txBody>
      <dsp:txXfrm>
        <a:off x="1188705" y="2030"/>
        <a:ext cx="10317494" cy="1029181"/>
      </dsp:txXfrm>
    </dsp:sp>
    <dsp:sp modelId="{C7C9A8F0-170E-4064-BAE9-D43D7E58DAD4}">
      <dsp:nvSpPr>
        <dsp:cNvPr id="0" name=""/>
        <dsp:cNvSpPr/>
      </dsp:nvSpPr>
      <dsp:spPr>
        <a:xfrm>
          <a:off x="0" y="1288507"/>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DF00A-8203-42BD-B313-E299C1D99022}">
      <dsp:nvSpPr>
        <dsp:cNvPr id="0" name=""/>
        <dsp:cNvSpPr/>
      </dsp:nvSpPr>
      <dsp:spPr>
        <a:xfrm>
          <a:off x="311327" y="1520073"/>
          <a:ext cx="566050" cy="566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81DCB-92E4-414E-91D7-08B620C42BEC}">
      <dsp:nvSpPr>
        <dsp:cNvPr id="0" name=""/>
        <dsp:cNvSpPr/>
      </dsp:nvSpPr>
      <dsp:spPr>
        <a:xfrm>
          <a:off x="1188705" y="1288507"/>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977900">
            <a:lnSpc>
              <a:spcPct val="100000"/>
            </a:lnSpc>
            <a:spcBef>
              <a:spcPct val="0"/>
            </a:spcBef>
            <a:spcAft>
              <a:spcPct val="35000"/>
            </a:spcAft>
            <a:buNone/>
          </a:pPr>
          <a:r>
            <a:rPr lang="en-US" sz="2200" kern="1200" dirty="0"/>
            <a:t>Engage operational staff for their input!</a:t>
          </a:r>
        </a:p>
      </dsp:txBody>
      <dsp:txXfrm>
        <a:off x="1188705" y="1288507"/>
        <a:ext cx="10317494" cy="1029181"/>
      </dsp:txXfrm>
    </dsp:sp>
    <dsp:sp modelId="{5EB7A139-CB73-4292-994A-5C68E9908611}">
      <dsp:nvSpPr>
        <dsp:cNvPr id="0" name=""/>
        <dsp:cNvSpPr/>
      </dsp:nvSpPr>
      <dsp:spPr>
        <a:xfrm>
          <a:off x="0" y="2574985"/>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9BB26-56BE-4CF9-9123-C95825DD22F0}">
      <dsp:nvSpPr>
        <dsp:cNvPr id="0" name=""/>
        <dsp:cNvSpPr/>
      </dsp:nvSpPr>
      <dsp:spPr>
        <a:xfrm>
          <a:off x="311327" y="2806551"/>
          <a:ext cx="566050" cy="566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E6B30-250E-40DF-B033-7F3AD325DDD1}">
      <dsp:nvSpPr>
        <dsp:cNvPr id="0" name=""/>
        <dsp:cNvSpPr/>
      </dsp:nvSpPr>
      <dsp:spPr>
        <a:xfrm>
          <a:off x="1188705" y="2574985"/>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977900">
            <a:lnSpc>
              <a:spcPct val="100000"/>
            </a:lnSpc>
            <a:spcBef>
              <a:spcPct val="0"/>
            </a:spcBef>
            <a:spcAft>
              <a:spcPct val="35000"/>
            </a:spcAft>
            <a:buNone/>
          </a:pPr>
          <a:r>
            <a:rPr lang="en-US" sz="2200" kern="1200" dirty="0"/>
            <a:t>Vet out approved vendors.</a:t>
          </a:r>
        </a:p>
      </dsp:txBody>
      <dsp:txXfrm>
        <a:off x="1188705" y="2574985"/>
        <a:ext cx="10317494" cy="1029181"/>
      </dsp:txXfrm>
    </dsp:sp>
    <dsp:sp modelId="{6DE89EC1-8771-4485-8B97-6997AEC726CD}">
      <dsp:nvSpPr>
        <dsp:cNvPr id="0" name=""/>
        <dsp:cNvSpPr/>
      </dsp:nvSpPr>
      <dsp:spPr>
        <a:xfrm>
          <a:off x="0" y="3861462"/>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594DFEA-90B2-407D-965D-F01DABE1F258}">
      <dsp:nvSpPr>
        <dsp:cNvPr id="0" name=""/>
        <dsp:cNvSpPr/>
      </dsp:nvSpPr>
      <dsp:spPr>
        <a:xfrm>
          <a:off x="311327" y="4093028"/>
          <a:ext cx="566050" cy="56605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81FD72-B0E7-41A0-A66B-67B4D4F63B38}">
      <dsp:nvSpPr>
        <dsp:cNvPr id="0" name=""/>
        <dsp:cNvSpPr/>
      </dsp:nvSpPr>
      <dsp:spPr>
        <a:xfrm>
          <a:off x="1188705" y="3861462"/>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977900">
            <a:lnSpc>
              <a:spcPct val="100000"/>
            </a:lnSpc>
            <a:spcBef>
              <a:spcPct val="0"/>
            </a:spcBef>
            <a:spcAft>
              <a:spcPct val="35000"/>
            </a:spcAft>
            <a:buNone/>
          </a:pPr>
          <a:r>
            <a:rPr lang="en-US" sz="2200" kern="1200" dirty="0"/>
            <a:t>Redundancy</a:t>
          </a:r>
        </a:p>
      </dsp:txBody>
      <dsp:txXfrm>
        <a:off x="1188705" y="3861462"/>
        <a:ext cx="10317494" cy="10291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9A8F0-170E-4064-BAE9-D43D7E58DAD4}">
      <dsp:nvSpPr>
        <dsp:cNvPr id="0" name=""/>
        <dsp:cNvSpPr/>
      </dsp:nvSpPr>
      <dsp:spPr>
        <a:xfrm>
          <a:off x="0" y="2030"/>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DF00A-8203-42BD-B313-E299C1D99022}">
      <dsp:nvSpPr>
        <dsp:cNvPr id="0" name=""/>
        <dsp:cNvSpPr/>
      </dsp:nvSpPr>
      <dsp:spPr>
        <a:xfrm>
          <a:off x="311327" y="233596"/>
          <a:ext cx="566050" cy="566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81DCB-92E4-414E-91D7-08B620C42BEC}">
      <dsp:nvSpPr>
        <dsp:cNvPr id="0" name=""/>
        <dsp:cNvSpPr/>
      </dsp:nvSpPr>
      <dsp:spPr>
        <a:xfrm>
          <a:off x="1188705" y="2030"/>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889000">
            <a:lnSpc>
              <a:spcPct val="100000"/>
            </a:lnSpc>
            <a:spcBef>
              <a:spcPct val="0"/>
            </a:spcBef>
            <a:spcAft>
              <a:spcPct val="35000"/>
            </a:spcAft>
            <a:buNone/>
          </a:pPr>
          <a:r>
            <a:rPr lang="en-US" sz="2000" kern="1200" dirty="0"/>
            <a:t>Establish and agreed upon a game plan before critical demolitions occur.</a:t>
          </a:r>
        </a:p>
      </dsp:txBody>
      <dsp:txXfrm>
        <a:off x="1188705" y="2030"/>
        <a:ext cx="10317494" cy="1029181"/>
      </dsp:txXfrm>
    </dsp:sp>
    <dsp:sp modelId="{5EB7A139-CB73-4292-994A-5C68E9908611}">
      <dsp:nvSpPr>
        <dsp:cNvPr id="0" name=""/>
        <dsp:cNvSpPr/>
      </dsp:nvSpPr>
      <dsp:spPr>
        <a:xfrm>
          <a:off x="0" y="1288507"/>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9BB26-56BE-4CF9-9123-C95825DD22F0}">
      <dsp:nvSpPr>
        <dsp:cNvPr id="0" name=""/>
        <dsp:cNvSpPr/>
      </dsp:nvSpPr>
      <dsp:spPr>
        <a:xfrm>
          <a:off x="311327" y="1520073"/>
          <a:ext cx="566050" cy="566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E6B30-250E-40DF-B033-7F3AD325DDD1}">
      <dsp:nvSpPr>
        <dsp:cNvPr id="0" name=""/>
        <dsp:cNvSpPr/>
      </dsp:nvSpPr>
      <dsp:spPr>
        <a:xfrm>
          <a:off x="1188705" y="1288507"/>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889000">
            <a:lnSpc>
              <a:spcPct val="100000"/>
            </a:lnSpc>
            <a:spcBef>
              <a:spcPct val="0"/>
            </a:spcBef>
            <a:spcAft>
              <a:spcPct val="35000"/>
            </a:spcAft>
            <a:buNone/>
          </a:pPr>
          <a:r>
            <a:rPr lang="en-US" sz="2000" kern="1200" dirty="0"/>
            <a:t>Have clear sequencing discussions.</a:t>
          </a:r>
        </a:p>
      </dsp:txBody>
      <dsp:txXfrm>
        <a:off x="1188705" y="1288507"/>
        <a:ext cx="10317494" cy="1029181"/>
      </dsp:txXfrm>
    </dsp:sp>
    <dsp:sp modelId="{C095AF97-E4BC-4FEF-869C-73BFB8F4BD8A}">
      <dsp:nvSpPr>
        <dsp:cNvPr id="0" name=""/>
        <dsp:cNvSpPr/>
      </dsp:nvSpPr>
      <dsp:spPr>
        <a:xfrm>
          <a:off x="0" y="2574985"/>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4AEB5-7B32-4699-9DAE-6E98FDD4FC4B}">
      <dsp:nvSpPr>
        <dsp:cNvPr id="0" name=""/>
        <dsp:cNvSpPr/>
      </dsp:nvSpPr>
      <dsp:spPr>
        <a:xfrm>
          <a:off x="311327" y="2806551"/>
          <a:ext cx="566050" cy="566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0932D5-FA40-4831-9FA9-1DD7BE198945}">
      <dsp:nvSpPr>
        <dsp:cNvPr id="0" name=""/>
        <dsp:cNvSpPr/>
      </dsp:nvSpPr>
      <dsp:spPr>
        <a:xfrm>
          <a:off x="1188705" y="2574985"/>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889000">
            <a:lnSpc>
              <a:spcPct val="100000"/>
            </a:lnSpc>
            <a:spcBef>
              <a:spcPct val="0"/>
            </a:spcBef>
            <a:spcAft>
              <a:spcPct val="35000"/>
            </a:spcAft>
            <a:buNone/>
          </a:pPr>
          <a:r>
            <a:rPr lang="en-US" sz="2000" kern="1200" dirty="0"/>
            <a:t>Keep lines of communication open between all parties.</a:t>
          </a:r>
        </a:p>
      </dsp:txBody>
      <dsp:txXfrm>
        <a:off x="1188705" y="2574985"/>
        <a:ext cx="10317494" cy="1029181"/>
      </dsp:txXfrm>
    </dsp:sp>
    <dsp:sp modelId="{A3D73DB3-5D8A-442E-A56A-38AABF471D2C}">
      <dsp:nvSpPr>
        <dsp:cNvPr id="0" name=""/>
        <dsp:cNvSpPr/>
      </dsp:nvSpPr>
      <dsp:spPr>
        <a:xfrm>
          <a:off x="0" y="3861462"/>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8F8D2-DF0C-47F8-9467-A1D1772F435C}">
      <dsp:nvSpPr>
        <dsp:cNvPr id="0" name=""/>
        <dsp:cNvSpPr/>
      </dsp:nvSpPr>
      <dsp:spPr>
        <a:xfrm>
          <a:off x="311327" y="4093028"/>
          <a:ext cx="566050" cy="5660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306CEB-EF0B-4D26-863A-45571ABA42B6}">
      <dsp:nvSpPr>
        <dsp:cNvPr id="0" name=""/>
        <dsp:cNvSpPr/>
      </dsp:nvSpPr>
      <dsp:spPr>
        <a:xfrm>
          <a:off x="1188705" y="3861462"/>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889000">
            <a:lnSpc>
              <a:spcPct val="100000"/>
            </a:lnSpc>
            <a:spcBef>
              <a:spcPct val="0"/>
            </a:spcBef>
            <a:spcAft>
              <a:spcPct val="35000"/>
            </a:spcAft>
            <a:buNone/>
          </a:pPr>
          <a:r>
            <a:rPr lang="en-US" sz="2000" kern="1200" dirty="0"/>
            <a:t>Know the minimum equipment performance needed at the process, if bypass is not possible.</a:t>
          </a:r>
        </a:p>
      </dsp:txBody>
      <dsp:txXfrm>
        <a:off x="1188705" y="3861462"/>
        <a:ext cx="10317494" cy="1029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95AF97-E4BC-4FEF-869C-73BFB8F4BD8A}">
      <dsp:nvSpPr>
        <dsp:cNvPr id="0" name=""/>
        <dsp:cNvSpPr/>
      </dsp:nvSpPr>
      <dsp:spPr>
        <a:xfrm>
          <a:off x="0" y="2030"/>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BB4AEB5-7B32-4699-9DAE-6E98FDD4FC4B}">
      <dsp:nvSpPr>
        <dsp:cNvPr id="0" name=""/>
        <dsp:cNvSpPr/>
      </dsp:nvSpPr>
      <dsp:spPr>
        <a:xfrm>
          <a:off x="311327" y="233596"/>
          <a:ext cx="566050" cy="566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0932D5-FA40-4831-9FA9-1DD7BE198945}">
      <dsp:nvSpPr>
        <dsp:cNvPr id="0" name=""/>
        <dsp:cNvSpPr/>
      </dsp:nvSpPr>
      <dsp:spPr>
        <a:xfrm>
          <a:off x="1188705" y="2030"/>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977900">
            <a:lnSpc>
              <a:spcPct val="90000"/>
            </a:lnSpc>
            <a:spcBef>
              <a:spcPct val="0"/>
            </a:spcBef>
            <a:spcAft>
              <a:spcPct val="35000"/>
            </a:spcAft>
            <a:buNone/>
          </a:pPr>
          <a:r>
            <a:rPr lang="en-US" sz="2200" kern="1200" dirty="0"/>
            <a:t>Identify agencies to notify in advance before any sampling begins.</a:t>
          </a:r>
        </a:p>
      </dsp:txBody>
      <dsp:txXfrm>
        <a:off x="1188705" y="2030"/>
        <a:ext cx="10317494" cy="1029181"/>
      </dsp:txXfrm>
    </dsp:sp>
    <dsp:sp modelId="{5EB7A139-CB73-4292-994A-5C68E9908611}">
      <dsp:nvSpPr>
        <dsp:cNvPr id="0" name=""/>
        <dsp:cNvSpPr/>
      </dsp:nvSpPr>
      <dsp:spPr>
        <a:xfrm>
          <a:off x="0" y="1288507"/>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7E9BB26-56BE-4CF9-9123-C95825DD22F0}">
      <dsp:nvSpPr>
        <dsp:cNvPr id="0" name=""/>
        <dsp:cNvSpPr/>
      </dsp:nvSpPr>
      <dsp:spPr>
        <a:xfrm>
          <a:off x="311327" y="1520073"/>
          <a:ext cx="566050" cy="566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73E6B30-250E-40DF-B033-7F3AD325DDD1}">
      <dsp:nvSpPr>
        <dsp:cNvPr id="0" name=""/>
        <dsp:cNvSpPr/>
      </dsp:nvSpPr>
      <dsp:spPr>
        <a:xfrm>
          <a:off x="1188705" y="1288507"/>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977900">
            <a:lnSpc>
              <a:spcPct val="90000"/>
            </a:lnSpc>
            <a:spcBef>
              <a:spcPct val="0"/>
            </a:spcBef>
            <a:spcAft>
              <a:spcPct val="35000"/>
            </a:spcAft>
            <a:buNone/>
          </a:pPr>
          <a:r>
            <a:rPr lang="en-US" sz="2200" kern="1200" dirty="0"/>
            <a:t>Closely review manufacturer’s performance testing plans and confirm responsibilities of all parties—especially when third parties are involved.</a:t>
          </a:r>
        </a:p>
      </dsp:txBody>
      <dsp:txXfrm>
        <a:off x="1188705" y="1288507"/>
        <a:ext cx="10317494" cy="1029181"/>
      </dsp:txXfrm>
    </dsp:sp>
    <dsp:sp modelId="{A3D73DB3-5D8A-442E-A56A-38AABF471D2C}">
      <dsp:nvSpPr>
        <dsp:cNvPr id="0" name=""/>
        <dsp:cNvSpPr/>
      </dsp:nvSpPr>
      <dsp:spPr>
        <a:xfrm>
          <a:off x="0" y="2574985"/>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48F8D2-DF0C-47F8-9467-A1D1772F435C}">
      <dsp:nvSpPr>
        <dsp:cNvPr id="0" name=""/>
        <dsp:cNvSpPr/>
      </dsp:nvSpPr>
      <dsp:spPr>
        <a:xfrm>
          <a:off x="311327" y="2806551"/>
          <a:ext cx="566050" cy="566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306CEB-EF0B-4D26-863A-45571ABA42B6}">
      <dsp:nvSpPr>
        <dsp:cNvPr id="0" name=""/>
        <dsp:cNvSpPr/>
      </dsp:nvSpPr>
      <dsp:spPr>
        <a:xfrm>
          <a:off x="1188705" y="2574985"/>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977900">
            <a:lnSpc>
              <a:spcPct val="90000"/>
            </a:lnSpc>
            <a:spcBef>
              <a:spcPct val="0"/>
            </a:spcBef>
            <a:spcAft>
              <a:spcPct val="35000"/>
            </a:spcAft>
            <a:buNone/>
          </a:pPr>
          <a:r>
            <a:rPr lang="en-US" sz="2200" kern="1200" dirty="0"/>
            <a:t>Understand the schedule and impacts from any burn-in requirements or potential undisinfected discharging.</a:t>
          </a:r>
        </a:p>
      </dsp:txBody>
      <dsp:txXfrm>
        <a:off x="1188705" y="2574985"/>
        <a:ext cx="10317494" cy="1029181"/>
      </dsp:txXfrm>
    </dsp:sp>
    <dsp:sp modelId="{C7C9A8F0-170E-4064-BAE9-D43D7E58DAD4}">
      <dsp:nvSpPr>
        <dsp:cNvPr id="0" name=""/>
        <dsp:cNvSpPr/>
      </dsp:nvSpPr>
      <dsp:spPr>
        <a:xfrm>
          <a:off x="0" y="3861462"/>
          <a:ext cx="11506200" cy="1029181"/>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5DDF00A-8203-42BD-B313-E299C1D99022}">
      <dsp:nvSpPr>
        <dsp:cNvPr id="0" name=""/>
        <dsp:cNvSpPr/>
      </dsp:nvSpPr>
      <dsp:spPr>
        <a:xfrm>
          <a:off x="311327" y="4093028"/>
          <a:ext cx="566050" cy="56605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181DCB-92E4-414E-91D7-08B620C42BEC}">
      <dsp:nvSpPr>
        <dsp:cNvPr id="0" name=""/>
        <dsp:cNvSpPr/>
      </dsp:nvSpPr>
      <dsp:spPr>
        <a:xfrm>
          <a:off x="1188705" y="3861462"/>
          <a:ext cx="10317494" cy="1029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8922" tIns="108922" rIns="108922" bIns="108922" numCol="1" spcCol="1270" anchor="ctr" anchorCtr="0">
          <a:noAutofit/>
        </a:bodyPr>
        <a:lstStyle/>
        <a:p>
          <a:pPr marL="0" lvl="0" indent="0" algn="l" defTabSz="977900">
            <a:lnSpc>
              <a:spcPct val="90000"/>
            </a:lnSpc>
            <a:spcBef>
              <a:spcPct val="0"/>
            </a:spcBef>
            <a:spcAft>
              <a:spcPct val="35000"/>
            </a:spcAft>
            <a:buNone/>
          </a:pPr>
          <a:r>
            <a:rPr lang="en-US" sz="2200" kern="1200" dirty="0"/>
            <a:t>Establish a clear chain of custody for sampling and lab testing.</a:t>
          </a:r>
        </a:p>
      </dsp:txBody>
      <dsp:txXfrm>
        <a:off x="1188705" y="3861462"/>
        <a:ext cx="10317494" cy="1029181"/>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0.37578</cdr:x>
      <cdr:y>0.24331</cdr:y>
    </cdr:from>
    <cdr:to>
      <cdr:x>0.3915</cdr:x>
      <cdr:y>0.27865</cdr:y>
    </cdr:to>
    <cdr:sp macro="" textlink="">
      <cdr:nvSpPr>
        <cdr:cNvPr id="2" name="Oval 1">
          <a:extLst xmlns:a="http://schemas.openxmlformats.org/drawingml/2006/main">
            <a:ext uri="{FF2B5EF4-FFF2-40B4-BE49-F238E27FC236}">
              <a16:creationId xmlns:a16="http://schemas.microsoft.com/office/drawing/2014/main" id="{9235B9AB-1817-4344-B8AB-7DA39B180651}"/>
            </a:ext>
          </a:extLst>
        </cdr:cNvPr>
        <cdr:cNvSpPr/>
      </cdr:nvSpPr>
      <cdr:spPr>
        <a:xfrm xmlns:a="http://schemas.openxmlformats.org/drawingml/2006/main">
          <a:off x="3073400" y="885296"/>
          <a:ext cx="128588" cy="128588"/>
        </a:xfrm>
        <a:prstGeom xmlns:a="http://schemas.openxmlformats.org/drawingml/2006/main" prst="ellipse">
          <a:avLst/>
        </a:prstGeom>
        <a:noFill xmlns:a="http://schemas.openxmlformats.org/drawingml/2006/main"/>
        <a:ln xmlns:a="http://schemas.openxmlformats.org/drawingml/2006/main" w="25400">
          <a:solidFill>
            <a:schemeClr val="bg1">
              <a:lumMod val="50000"/>
            </a:schemeClr>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0.38364</cdr:x>
      <cdr:y>0.27865</cdr:y>
    </cdr:from>
    <cdr:to>
      <cdr:x>0.38364</cdr:x>
      <cdr:y>0.71357</cdr:y>
    </cdr:to>
    <cdr:cxnSp macro="">
      <cdr:nvCxnSpPr>
        <cdr:cNvPr id="4" name="Straight Connector 3">
          <a:extLst xmlns:a="http://schemas.openxmlformats.org/drawingml/2006/main">
            <a:ext uri="{FF2B5EF4-FFF2-40B4-BE49-F238E27FC236}">
              <a16:creationId xmlns:a16="http://schemas.microsoft.com/office/drawing/2014/main" id="{E1063DDA-0185-4438-8910-5673D73E5BDB}"/>
            </a:ext>
          </a:extLst>
        </cdr:cNvPr>
        <cdr:cNvCxnSpPr>
          <a:stCxn xmlns:a="http://schemas.openxmlformats.org/drawingml/2006/main" id="2" idx="4"/>
        </cdr:cNvCxnSpPr>
      </cdr:nvCxnSpPr>
      <cdr:spPr>
        <a:xfrm xmlns:a="http://schemas.openxmlformats.org/drawingml/2006/main">
          <a:off x="2940701" y="1013882"/>
          <a:ext cx="0" cy="1582484"/>
        </a:xfrm>
        <a:prstGeom xmlns:a="http://schemas.openxmlformats.org/drawingml/2006/main" prst="line">
          <a:avLst/>
        </a:prstGeom>
        <a:ln xmlns:a="http://schemas.openxmlformats.org/drawingml/2006/main" w="25400">
          <a:solidFill>
            <a:schemeClr val="bg1">
              <a:lumMod val="50000"/>
            </a:schemeClr>
          </a:solidFill>
        </a:ln>
      </cdr:spPr>
      <cdr:style>
        <a:lnRef xmlns:a="http://schemas.openxmlformats.org/drawingml/2006/main" idx="2">
          <a:schemeClr val="accent1"/>
        </a:lnRef>
        <a:fillRef xmlns:a="http://schemas.openxmlformats.org/drawingml/2006/main" idx="0">
          <a:schemeClr val="accent1"/>
        </a:fillRef>
        <a:effectRef xmlns:a="http://schemas.openxmlformats.org/drawingml/2006/main" idx="1">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99C853E-50BE-51DC-10C7-4361A75298EE}"/>
              </a:ext>
            </a:extLst>
          </p:cNvPr>
          <p:cNvSpPr>
            <a:spLocks noGrp="1"/>
          </p:cNvSpPr>
          <p:nvPr>
            <p:ph type="hdr" sz="quarter"/>
          </p:nvPr>
        </p:nvSpPr>
        <p:spPr>
          <a:xfrm>
            <a:off x="385318" y="352633"/>
            <a:ext cx="2971800" cy="270176"/>
          </a:xfrm>
          <a:prstGeom prst="rect">
            <a:avLst/>
          </a:prstGeom>
        </p:spPr>
        <p:txBody>
          <a:bodyPr vert="horz" lIns="91440" tIns="45720" rIns="91440" bIns="45720" rtlCol="0"/>
          <a:lstStyle>
            <a:lvl1pPr algn="l">
              <a:defRPr sz="1200"/>
            </a:lvl1pPr>
          </a:lstStyle>
          <a:p>
            <a:r>
              <a:rPr lang="en-US" dirty="0">
                <a:solidFill>
                  <a:schemeClr val="tx2"/>
                </a:solidFill>
              </a:rPr>
              <a:t>Presentation Title</a:t>
            </a:r>
          </a:p>
        </p:txBody>
      </p:sp>
      <p:sp>
        <p:nvSpPr>
          <p:cNvPr id="3" name="Date Placeholder 2">
            <a:extLst>
              <a:ext uri="{FF2B5EF4-FFF2-40B4-BE49-F238E27FC236}">
                <a16:creationId xmlns:a16="http://schemas.microsoft.com/office/drawing/2014/main" id="{4EEDF7EC-7117-FADF-D6FB-3410D7685ADE}"/>
              </a:ext>
            </a:extLst>
          </p:cNvPr>
          <p:cNvSpPr>
            <a:spLocks noGrp="1"/>
          </p:cNvSpPr>
          <p:nvPr>
            <p:ph type="dt" sz="quarter" idx="1"/>
          </p:nvPr>
        </p:nvSpPr>
        <p:spPr>
          <a:xfrm>
            <a:off x="5552390" y="352633"/>
            <a:ext cx="920292" cy="270176"/>
          </a:xfrm>
          <a:prstGeom prst="rect">
            <a:avLst/>
          </a:prstGeom>
        </p:spPr>
        <p:txBody>
          <a:bodyPr vert="horz" lIns="91440" tIns="45720" rIns="91440" bIns="45720" rtlCol="0"/>
          <a:lstStyle>
            <a:lvl1pPr algn="r">
              <a:defRPr sz="1200"/>
            </a:lvl1pPr>
          </a:lstStyle>
          <a:p>
            <a:fld id="{C5FFA8F3-E98F-4A5C-A9B2-F19B05A8FAD3}" type="datetimeFigureOut">
              <a:rPr lang="en-US" sz="1050" smtClean="0">
                <a:solidFill>
                  <a:schemeClr val="bg1">
                    <a:lumMod val="50000"/>
                  </a:schemeClr>
                </a:solidFill>
              </a:rPr>
              <a:t>3/27/2026</a:t>
            </a:fld>
            <a:endParaRPr lang="en-US" sz="1050">
              <a:solidFill>
                <a:schemeClr val="bg1">
                  <a:lumMod val="50000"/>
                </a:schemeClr>
              </a:solidFill>
            </a:endParaRPr>
          </a:p>
        </p:txBody>
      </p:sp>
      <p:sp>
        <p:nvSpPr>
          <p:cNvPr id="4" name="Footer Placeholder 3">
            <a:extLst>
              <a:ext uri="{FF2B5EF4-FFF2-40B4-BE49-F238E27FC236}">
                <a16:creationId xmlns:a16="http://schemas.microsoft.com/office/drawing/2014/main" id="{5008E211-AF5A-F706-4377-B87DB843DA8A}"/>
              </a:ext>
            </a:extLst>
          </p:cNvPr>
          <p:cNvSpPr>
            <a:spLocks noGrp="1"/>
          </p:cNvSpPr>
          <p:nvPr>
            <p:ph type="ftr" sz="quarter" idx="2"/>
          </p:nvPr>
        </p:nvSpPr>
        <p:spPr>
          <a:xfrm>
            <a:off x="385318" y="8714993"/>
            <a:ext cx="2971800" cy="286005"/>
          </a:xfrm>
          <a:prstGeom prst="rect">
            <a:avLst/>
          </a:prstGeom>
        </p:spPr>
        <p:txBody>
          <a:bodyPr vert="horz" lIns="91440" tIns="45720" rIns="91440" bIns="45720" rtlCol="0" anchor="b"/>
          <a:lstStyle>
            <a:lvl1pPr algn="l">
              <a:defRPr sz="1200"/>
            </a:lvl1pPr>
          </a:lstStyle>
          <a:p>
            <a:r>
              <a:rPr lang="en-US"/>
              <a:t>CDM Smith</a:t>
            </a:r>
          </a:p>
        </p:txBody>
      </p:sp>
      <p:sp>
        <p:nvSpPr>
          <p:cNvPr id="5" name="Slide Number Placeholder 4">
            <a:extLst>
              <a:ext uri="{FF2B5EF4-FFF2-40B4-BE49-F238E27FC236}">
                <a16:creationId xmlns:a16="http://schemas.microsoft.com/office/drawing/2014/main" id="{75E97F80-83D9-0586-02FE-F6F0353ED91E}"/>
              </a:ext>
            </a:extLst>
          </p:cNvPr>
          <p:cNvSpPr>
            <a:spLocks noGrp="1"/>
          </p:cNvSpPr>
          <p:nvPr>
            <p:ph type="sldNum" sz="quarter" idx="3"/>
          </p:nvPr>
        </p:nvSpPr>
        <p:spPr>
          <a:xfrm>
            <a:off x="5228344" y="8714992"/>
            <a:ext cx="1244338" cy="286005"/>
          </a:xfrm>
          <a:prstGeom prst="rect">
            <a:avLst/>
          </a:prstGeom>
        </p:spPr>
        <p:txBody>
          <a:bodyPr vert="horz" lIns="91440" tIns="45720" rIns="91440" bIns="45720" rtlCol="0" anchor="b"/>
          <a:lstStyle>
            <a:lvl1pPr algn="r">
              <a:defRPr sz="1200"/>
            </a:lvl1pPr>
          </a:lstStyle>
          <a:p>
            <a:fld id="{B18C8506-E7EC-47D3-A6E9-E6F209515C12}" type="slidenum">
              <a:rPr lang="en-US" smtClean="0"/>
              <a:t>‹#›</a:t>
            </a:fld>
            <a:endParaRPr lang="en-US"/>
          </a:p>
        </p:txBody>
      </p:sp>
      <p:sp>
        <p:nvSpPr>
          <p:cNvPr id="6" name="Rectangle 5">
            <a:extLst>
              <a:ext uri="{FF2B5EF4-FFF2-40B4-BE49-F238E27FC236}">
                <a16:creationId xmlns:a16="http://schemas.microsoft.com/office/drawing/2014/main" id="{5431F39E-BBE3-CD87-2D20-4D28BF9657DB}"/>
              </a:ext>
            </a:extLst>
          </p:cNvPr>
          <p:cNvSpPr/>
          <p:nvPr/>
        </p:nvSpPr>
        <p:spPr>
          <a:xfrm>
            <a:off x="480765" y="211231"/>
            <a:ext cx="282804" cy="14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6170128"/>
      </p:ext>
    </p:extLst>
  </p:cSld>
  <p:clrMap bg1="lt1" tx1="dk1" bg2="lt2" tx2="dk2" accent1="accent1" accent2="accent2" accent3="accent3" accent4="accent4" accent5="accent5" accent6="accent6" hlink="hlink" folHlink="folHlink"/>
  <p:hf hdr="0" dt="0"/>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5109328" y="357321"/>
            <a:ext cx="1310326" cy="198102"/>
          </a:xfrm>
          <a:prstGeom prst="rect">
            <a:avLst/>
          </a:prstGeom>
        </p:spPr>
        <p:txBody>
          <a:bodyPr vert="horz" lIns="91440" tIns="45720" rIns="91440" bIns="45720" rtlCol="0"/>
          <a:lstStyle>
            <a:lvl1pPr algn="r">
              <a:defRPr sz="1050">
                <a:solidFill>
                  <a:schemeClr val="bg1">
                    <a:lumMod val="65000"/>
                  </a:schemeClr>
                </a:solidFill>
              </a:defRPr>
            </a:lvl1pPr>
          </a:lstStyle>
          <a:p>
            <a:fld id="{0E587E7C-8FC7-40D8-8E5E-51DDEB449595}" type="datetimeFigureOut">
              <a:rPr lang="en-US" smtClean="0"/>
              <a:pPr/>
              <a:t>3/27/2026</a:t>
            </a:fld>
            <a:endParaRPr lang="en-US" dirty="0"/>
          </a:p>
        </p:txBody>
      </p:sp>
      <p:sp>
        <p:nvSpPr>
          <p:cNvPr id="4" name="Slide Image Placeholder 3"/>
          <p:cNvSpPr>
            <a:spLocks noGrp="1" noRot="1" noChangeAspect="1"/>
          </p:cNvSpPr>
          <p:nvPr>
            <p:ph type="sldImg" idx="2"/>
          </p:nvPr>
        </p:nvSpPr>
        <p:spPr>
          <a:xfrm>
            <a:off x="490194" y="747085"/>
            <a:ext cx="5962454" cy="335388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490194" y="4251653"/>
            <a:ext cx="5962454" cy="4241897"/>
          </a:xfrm>
          <a:prstGeom prst="rect">
            <a:avLst/>
          </a:prstGeom>
        </p:spPr>
        <p:txBody>
          <a:bodyPr vert="horz" lIns="91440" tIns="45720" rIns="91440" bIns="45720" rtlCol="0"/>
          <a:lstStyle/>
          <a:p>
            <a:pPr lvl="0"/>
            <a:r>
              <a:rPr lang="en-US" dirty="0"/>
              <a:t>Include slide notes here.</a:t>
            </a:r>
          </a:p>
        </p:txBody>
      </p:sp>
      <p:sp>
        <p:nvSpPr>
          <p:cNvPr id="6" name="Footer Placeholder 5"/>
          <p:cNvSpPr>
            <a:spLocks noGrp="1"/>
          </p:cNvSpPr>
          <p:nvPr>
            <p:ph type="ftr" sz="quarter" idx="4"/>
          </p:nvPr>
        </p:nvSpPr>
        <p:spPr>
          <a:xfrm>
            <a:off x="490194" y="8685213"/>
            <a:ext cx="2971800" cy="282804"/>
          </a:xfrm>
          <a:prstGeom prst="rect">
            <a:avLst/>
          </a:prstGeom>
        </p:spPr>
        <p:txBody>
          <a:bodyPr vert="horz" lIns="91440" tIns="45720" rIns="91440" bIns="45720" rtlCol="0" anchor="b"/>
          <a:lstStyle>
            <a:lvl1pPr algn="l">
              <a:defRPr sz="1200"/>
            </a:lvl1pPr>
          </a:lstStyle>
          <a:p>
            <a:r>
              <a:rPr lang="en-US" dirty="0"/>
              <a:t>CDM Smith</a:t>
            </a:r>
          </a:p>
        </p:txBody>
      </p:sp>
      <p:sp>
        <p:nvSpPr>
          <p:cNvPr id="7" name="Slide Number Placeholder 6"/>
          <p:cNvSpPr>
            <a:spLocks noGrp="1"/>
          </p:cNvSpPr>
          <p:nvPr>
            <p:ph type="sldNum" sz="quarter" idx="5"/>
          </p:nvPr>
        </p:nvSpPr>
        <p:spPr>
          <a:xfrm>
            <a:off x="3480848" y="8685214"/>
            <a:ext cx="2971800" cy="282804"/>
          </a:xfrm>
          <a:prstGeom prst="rect">
            <a:avLst/>
          </a:prstGeom>
        </p:spPr>
        <p:txBody>
          <a:bodyPr vert="horz" lIns="91440" tIns="45720" rIns="91440" bIns="45720" rtlCol="0" anchor="b"/>
          <a:lstStyle>
            <a:lvl1pPr algn="r">
              <a:defRPr sz="1200"/>
            </a:lvl1pPr>
          </a:lstStyle>
          <a:p>
            <a:fld id="{AED2A3DE-B75F-4E62-9C6E-D48B03B3060A}" type="slidenum">
              <a:rPr lang="en-US" smtClean="0"/>
              <a:t>‹#›</a:t>
            </a:fld>
            <a:endParaRPr lang="en-US"/>
          </a:p>
        </p:txBody>
      </p:sp>
      <p:sp>
        <p:nvSpPr>
          <p:cNvPr id="8" name="Header Placeholder 7">
            <a:extLst>
              <a:ext uri="{FF2B5EF4-FFF2-40B4-BE49-F238E27FC236}">
                <a16:creationId xmlns:a16="http://schemas.microsoft.com/office/drawing/2014/main" id="{C541B259-655C-965B-EDDB-FD994C0315E1}"/>
              </a:ext>
            </a:extLst>
          </p:cNvPr>
          <p:cNvSpPr>
            <a:spLocks noGrp="1"/>
          </p:cNvSpPr>
          <p:nvPr>
            <p:ph type="hdr" sz="quarter"/>
          </p:nvPr>
        </p:nvSpPr>
        <p:spPr>
          <a:xfrm>
            <a:off x="509048" y="357321"/>
            <a:ext cx="3242820" cy="239076"/>
          </a:xfrm>
          <a:prstGeom prst="rect">
            <a:avLst/>
          </a:prstGeom>
        </p:spPr>
        <p:txBody>
          <a:bodyPr vert="horz" lIns="91440" tIns="45720" rIns="91440" bIns="45720" rtlCol="0"/>
          <a:lstStyle>
            <a:lvl1pPr algn="l">
              <a:defRPr sz="1200" b="0">
                <a:solidFill>
                  <a:schemeClr val="tx2"/>
                </a:solidFill>
              </a:defRPr>
            </a:lvl1pPr>
          </a:lstStyle>
          <a:p>
            <a:r>
              <a:rPr lang="en-US" dirty="0"/>
              <a:t>Presentation Title</a:t>
            </a:r>
          </a:p>
        </p:txBody>
      </p:sp>
      <p:sp>
        <p:nvSpPr>
          <p:cNvPr id="9" name="Rectangle 8">
            <a:extLst>
              <a:ext uri="{FF2B5EF4-FFF2-40B4-BE49-F238E27FC236}">
                <a16:creationId xmlns:a16="http://schemas.microsoft.com/office/drawing/2014/main" id="{35999C4C-EB98-D2DE-06AF-2D90297D8411}"/>
              </a:ext>
            </a:extLst>
          </p:cNvPr>
          <p:cNvSpPr/>
          <p:nvPr/>
        </p:nvSpPr>
        <p:spPr>
          <a:xfrm>
            <a:off x="612743" y="211231"/>
            <a:ext cx="282804" cy="14140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50443737"/>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ln>
          <a:noFill/>
        </a:ln>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747713"/>
            <a:ext cx="5959475" cy="3352800"/>
          </a:xfrm>
        </p:spPr>
      </p:sp>
      <p:sp>
        <p:nvSpPr>
          <p:cNvPr id="3" name="Notes Placeholder 2"/>
          <p:cNvSpPr>
            <a:spLocks noGrp="1"/>
          </p:cNvSpPr>
          <p:nvPr>
            <p:ph type="body" idx="1"/>
          </p:nvPr>
        </p:nvSpPr>
        <p:spPr/>
        <p:txBody>
          <a:bodyPr/>
          <a:lstStyle/>
          <a:p>
            <a:r>
              <a:rPr lang="en-US" dirty="0"/>
              <a:t>They are interrelated</a:t>
            </a:r>
          </a:p>
        </p:txBody>
      </p:sp>
      <p:sp>
        <p:nvSpPr>
          <p:cNvPr id="4" name="Footer Placeholder 3"/>
          <p:cNvSpPr>
            <a:spLocks noGrp="1"/>
          </p:cNvSpPr>
          <p:nvPr>
            <p:ph type="ftr" sz="quarter" idx="4"/>
          </p:nvPr>
        </p:nvSpPr>
        <p:spPr/>
        <p:txBody>
          <a:bodyPr/>
          <a:lstStyle/>
          <a:p>
            <a:r>
              <a:rPr lang="en-US"/>
              <a:t>CDM Smith</a:t>
            </a:r>
            <a:endParaRPr lang="en-US" dirty="0"/>
          </a:p>
        </p:txBody>
      </p:sp>
      <p:sp>
        <p:nvSpPr>
          <p:cNvPr id="5" name="Slide Number Placeholder 4"/>
          <p:cNvSpPr>
            <a:spLocks noGrp="1"/>
          </p:cNvSpPr>
          <p:nvPr>
            <p:ph type="sldNum" sz="quarter" idx="5"/>
          </p:nvPr>
        </p:nvSpPr>
        <p:spPr/>
        <p:txBody>
          <a:bodyPr/>
          <a:lstStyle/>
          <a:p>
            <a:fld id="{AED2A3DE-B75F-4E62-9C6E-D48B03B3060A}" type="slidenum">
              <a:rPr lang="en-US" smtClean="0"/>
              <a:t>3</a:t>
            </a:fld>
            <a:endParaRPr lang="en-US"/>
          </a:p>
        </p:txBody>
      </p:sp>
    </p:spTree>
    <p:extLst>
      <p:ext uri="{BB962C8B-B14F-4D97-AF65-F5344CB8AC3E}">
        <p14:creationId xmlns:p14="http://schemas.microsoft.com/office/powerpoint/2010/main" val="302258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747713"/>
            <a:ext cx="5959475" cy="3352800"/>
          </a:xfrm>
        </p:spPr>
      </p:sp>
      <p:sp>
        <p:nvSpPr>
          <p:cNvPr id="3" name="Notes Placeholder 2"/>
          <p:cNvSpPr>
            <a:spLocks noGrp="1"/>
          </p:cNvSpPr>
          <p:nvPr>
            <p:ph type="body" idx="1"/>
          </p:nvPr>
        </p:nvSpPr>
        <p:spPr/>
        <p:txBody>
          <a:bodyPr/>
          <a:lstStyle/>
          <a:p>
            <a:r>
              <a:rPr lang="en-US" dirty="0"/>
              <a:t>Collimated beam is like a UV response testing</a:t>
            </a:r>
          </a:p>
          <a:p>
            <a:r>
              <a:rPr lang="en-US" dirty="0"/>
              <a:t>When get to 10% increase in UVT, you can approx. cut the lamps in half!</a:t>
            </a:r>
          </a:p>
        </p:txBody>
      </p:sp>
    </p:spTree>
    <p:extLst>
      <p:ext uri="{BB962C8B-B14F-4D97-AF65-F5344CB8AC3E}">
        <p14:creationId xmlns:p14="http://schemas.microsoft.com/office/powerpoint/2010/main" val="379157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747713"/>
            <a:ext cx="5959475" cy="3352800"/>
          </a:xfrm>
        </p:spPr>
      </p:sp>
      <p:sp>
        <p:nvSpPr>
          <p:cNvPr id="3" name="Notes Placeholder 2"/>
          <p:cNvSpPr>
            <a:spLocks noGrp="1"/>
          </p:cNvSpPr>
          <p:nvPr>
            <p:ph type="body" idx="1"/>
          </p:nvPr>
        </p:nvSpPr>
        <p:spPr/>
        <p:txBody>
          <a:bodyPr/>
          <a:lstStyle/>
          <a:p>
            <a:r>
              <a:rPr lang="en-US" dirty="0"/>
              <a:t>It’s always site-specific. This particular client had a lot of data and were very risk averse. </a:t>
            </a:r>
          </a:p>
          <a:p>
            <a:r>
              <a:rPr lang="en-US" dirty="0"/>
              <a:t>Can change seasonally: UVT, TSS, undisinfected bacteria counts</a:t>
            </a:r>
          </a:p>
        </p:txBody>
      </p:sp>
    </p:spTree>
    <p:extLst>
      <p:ext uri="{BB962C8B-B14F-4D97-AF65-F5344CB8AC3E}">
        <p14:creationId xmlns:p14="http://schemas.microsoft.com/office/powerpoint/2010/main" val="2748295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DF7B3D-2B73-DB70-3970-A66C3CDA43C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28A62A-2D30-A647-190E-7D0F991057E2}"/>
              </a:ext>
            </a:extLst>
          </p:cNvPr>
          <p:cNvSpPr>
            <a:spLocks noGrp="1" noRot="1" noChangeAspect="1"/>
          </p:cNvSpPr>
          <p:nvPr>
            <p:ph type="sldImg"/>
          </p:nvPr>
        </p:nvSpPr>
        <p:spPr>
          <a:xfrm>
            <a:off x="492125" y="747713"/>
            <a:ext cx="5959475" cy="3352800"/>
          </a:xfrm>
        </p:spPr>
      </p:sp>
      <p:sp>
        <p:nvSpPr>
          <p:cNvPr id="3" name="Notes Placeholder 2">
            <a:extLst>
              <a:ext uri="{FF2B5EF4-FFF2-40B4-BE49-F238E27FC236}">
                <a16:creationId xmlns:a16="http://schemas.microsoft.com/office/drawing/2014/main" id="{8DD2F567-FAB9-2240-36CE-0009E3B15007}"/>
              </a:ext>
            </a:extLst>
          </p:cNvPr>
          <p:cNvSpPr>
            <a:spLocks noGrp="1"/>
          </p:cNvSpPr>
          <p:nvPr>
            <p:ph type="body" idx="1"/>
          </p:nvPr>
        </p:nvSpPr>
        <p:spPr/>
        <p:txBody>
          <a:bodyPr/>
          <a:lstStyle/>
          <a:p>
            <a:r>
              <a:rPr lang="en-US" dirty="0"/>
              <a:t>Collimated beam is like a UV response testing</a:t>
            </a:r>
          </a:p>
          <a:p>
            <a:r>
              <a:rPr lang="en-US" dirty="0"/>
              <a:t>When get to 10% increase in UVT, you can approx. cut the lamps in half!</a:t>
            </a:r>
          </a:p>
        </p:txBody>
      </p:sp>
    </p:spTree>
    <p:extLst>
      <p:ext uri="{BB962C8B-B14F-4D97-AF65-F5344CB8AC3E}">
        <p14:creationId xmlns:p14="http://schemas.microsoft.com/office/powerpoint/2010/main" val="8500014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106DF5-0D2D-5E37-FC7C-D9E2BF92F6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AAC7B-94A9-8FBA-BBC7-569D1CA16F26}"/>
              </a:ext>
            </a:extLst>
          </p:cNvPr>
          <p:cNvSpPr>
            <a:spLocks noGrp="1" noRot="1" noChangeAspect="1"/>
          </p:cNvSpPr>
          <p:nvPr>
            <p:ph type="sldImg"/>
          </p:nvPr>
        </p:nvSpPr>
        <p:spPr>
          <a:xfrm>
            <a:off x="492125" y="747713"/>
            <a:ext cx="5959475" cy="3352800"/>
          </a:xfrm>
        </p:spPr>
      </p:sp>
      <p:sp>
        <p:nvSpPr>
          <p:cNvPr id="3" name="Notes Placeholder 2">
            <a:extLst>
              <a:ext uri="{FF2B5EF4-FFF2-40B4-BE49-F238E27FC236}">
                <a16:creationId xmlns:a16="http://schemas.microsoft.com/office/drawing/2014/main" id="{B5CEC6AB-4DAD-29AF-574B-1716B262BBE2}"/>
              </a:ext>
            </a:extLst>
          </p:cNvPr>
          <p:cNvSpPr>
            <a:spLocks noGrp="1"/>
          </p:cNvSpPr>
          <p:nvPr>
            <p:ph type="body" idx="1"/>
          </p:nvPr>
        </p:nvSpPr>
        <p:spPr/>
        <p:txBody>
          <a:bodyPr/>
          <a:lstStyle/>
          <a:p>
            <a:r>
              <a:rPr lang="en-US" dirty="0"/>
              <a:t>It’s always site-specific. This particular client had a lot of data and were very risk averse. </a:t>
            </a:r>
          </a:p>
          <a:p>
            <a:r>
              <a:rPr lang="en-US" dirty="0"/>
              <a:t>Can change seasonally: UVT, TSS, undisinfected bacteria counts</a:t>
            </a:r>
          </a:p>
        </p:txBody>
      </p:sp>
    </p:spTree>
    <p:extLst>
      <p:ext uri="{BB962C8B-B14F-4D97-AF65-F5344CB8AC3E}">
        <p14:creationId xmlns:p14="http://schemas.microsoft.com/office/powerpoint/2010/main" val="12866329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747713"/>
            <a:ext cx="5959475" cy="3352800"/>
          </a:xfrm>
        </p:spPr>
      </p:sp>
      <p:sp>
        <p:nvSpPr>
          <p:cNvPr id="3" name="Notes Placeholder 2"/>
          <p:cNvSpPr>
            <a:spLocks noGrp="1"/>
          </p:cNvSpPr>
          <p:nvPr>
            <p:ph type="body" idx="1"/>
          </p:nvPr>
        </p:nvSpPr>
        <p:spPr/>
        <p:txBody>
          <a:bodyPr/>
          <a:lstStyle/>
          <a:p>
            <a:r>
              <a:rPr lang="en-US" dirty="0"/>
              <a:t>Environmental controls</a:t>
            </a:r>
          </a:p>
        </p:txBody>
      </p:sp>
      <p:sp>
        <p:nvSpPr>
          <p:cNvPr id="4" name="Footer Placeholder 3"/>
          <p:cNvSpPr>
            <a:spLocks noGrp="1"/>
          </p:cNvSpPr>
          <p:nvPr>
            <p:ph type="ftr" sz="quarter" idx="4"/>
          </p:nvPr>
        </p:nvSpPr>
        <p:spPr/>
        <p:txBody>
          <a:bodyPr/>
          <a:lstStyle/>
          <a:p>
            <a:r>
              <a:rPr lang="en-US"/>
              <a:t>CDM Smith</a:t>
            </a:r>
            <a:endParaRPr lang="en-US" dirty="0"/>
          </a:p>
        </p:txBody>
      </p:sp>
      <p:sp>
        <p:nvSpPr>
          <p:cNvPr id="5" name="Slide Number Placeholder 4"/>
          <p:cNvSpPr>
            <a:spLocks noGrp="1"/>
          </p:cNvSpPr>
          <p:nvPr>
            <p:ph type="sldNum" sz="quarter" idx="5"/>
          </p:nvPr>
        </p:nvSpPr>
        <p:spPr/>
        <p:txBody>
          <a:bodyPr/>
          <a:lstStyle/>
          <a:p>
            <a:fld id="{AED2A3DE-B75F-4E62-9C6E-D48B03B3060A}" type="slidenum">
              <a:rPr lang="en-US" smtClean="0"/>
              <a:t>14</a:t>
            </a:fld>
            <a:endParaRPr lang="en-US"/>
          </a:p>
        </p:txBody>
      </p:sp>
    </p:spTree>
    <p:extLst>
      <p:ext uri="{BB962C8B-B14F-4D97-AF65-F5344CB8AC3E}">
        <p14:creationId xmlns:p14="http://schemas.microsoft.com/office/powerpoint/2010/main" val="11679491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92125" y="747713"/>
            <a:ext cx="5959475" cy="3352800"/>
          </a:xfrm>
        </p:spPr>
      </p:sp>
      <p:sp>
        <p:nvSpPr>
          <p:cNvPr id="3" name="Notes Placeholder 2"/>
          <p:cNvSpPr>
            <a:spLocks noGrp="1"/>
          </p:cNvSpPr>
          <p:nvPr>
            <p:ph type="body" idx="1"/>
          </p:nvPr>
        </p:nvSpPr>
        <p:spPr/>
        <p:txBody>
          <a:bodyPr/>
          <a:lstStyle/>
          <a:p>
            <a:r>
              <a:rPr lang="en-US" dirty="0"/>
              <a:t>1- what needs to be in operation at all times? How long can you shut the plant down? Do you have an EQ Basin? Where is power coming from if you are transferring from existing power?</a:t>
            </a:r>
          </a:p>
        </p:txBody>
      </p:sp>
      <p:sp>
        <p:nvSpPr>
          <p:cNvPr id="4" name="Footer Placeholder 3"/>
          <p:cNvSpPr>
            <a:spLocks noGrp="1"/>
          </p:cNvSpPr>
          <p:nvPr>
            <p:ph type="ftr" sz="quarter" idx="4"/>
          </p:nvPr>
        </p:nvSpPr>
        <p:spPr/>
        <p:txBody>
          <a:bodyPr/>
          <a:lstStyle/>
          <a:p>
            <a:r>
              <a:rPr lang="en-US"/>
              <a:t>CDM Smith</a:t>
            </a:r>
            <a:endParaRPr lang="en-US" dirty="0"/>
          </a:p>
        </p:txBody>
      </p:sp>
      <p:sp>
        <p:nvSpPr>
          <p:cNvPr id="5" name="Slide Number Placeholder 4"/>
          <p:cNvSpPr>
            <a:spLocks noGrp="1"/>
          </p:cNvSpPr>
          <p:nvPr>
            <p:ph type="sldNum" sz="quarter" idx="5"/>
          </p:nvPr>
        </p:nvSpPr>
        <p:spPr/>
        <p:txBody>
          <a:bodyPr/>
          <a:lstStyle/>
          <a:p>
            <a:fld id="{AED2A3DE-B75F-4E62-9C6E-D48B03B3060A}" type="slidenum">
              <a:rPr lang="en-US" smtClean="0"/>
              <a:t>18</a:t>
            </a:fld>
            <a:endParaRPr lang="en-US"/>
          </a:p>
        </p:txBody>
      </p:sp>
    </p:spTree>
    <p:extLst>
      <p:ext uri="{BB962C8B-B14F-4D97-AF65-F5344CB8AC3E}">
        <p14:creationId xmlns:p14="http://schemas.microsoft.com/office/powerpoint/2010/main" val="12268429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CD6D825B-2242-DA29-77DC-72A29F2475C3}"/>
              </a:ext>
            </a:extLst>
          </p:cNvPr>
          <p:cNvSpPr>
            <a:spLocks noGrp="1"/>
          </p:cNvSpPr>
          <p:nvPr>
            <p:ph type="pic" sz="quarter" idx="13" hasCustomPrompt="1"/>
          </p:nvPr>
        </p:nvSpPr>
        <p:spPr>
          <a:xfrm>
            <a:off x="0" y="0"/>
            <a:ext cx="12192000" cy="5348288"/>
          </a:xfrm>
          <a:blipFill dpi="0" rotWithShape="1">
            <a:blip r:embed="rId2">
              <a:duotone>
                <a:schemeClr val="accent4">
                  <a:shade val="45000"/>
                  <a:satMod val="135000"/>
                </a:schemeClr>
                <a:prstClr val="white"/>
              </a:duotone>
              <a:alphaModFix amt="70000"/>
              <a:extLst>
                <a:ext uri="{28A0092B-C50C-407E-A947-70E740481C1C}">
                  <a14:useLocalDpi xmlns:a14="http://schemas.microsoft.com/office/drawing/2010/main" val="0"/>
                </a:ext>
              </a:extLst>
            </a:blip>
            <a:srcRect/>
            <a:stretch>
              <a:fillRect/>
            </a:stretch>
          </a:blipFill>
        </p:spPr>
        <p:txBody>
          <a:bodyPr vert="horz" lIns="0" tIns="0" rIns="0" bIns="0" rtlCol="0">
            <a:noAutofit/>
          </a:bodyPr>
          <a:lstStyle>
            <a:lvl1pPr marL="0" indent="0">
              <a:buNone/>
              <a:defRPr lang="en-US" sz="1400" dirty="0">
                <a:solidFill>
                  <a:schemeClr val="tx2"/>
                </a:solidFill>
              </a:defRPr>
            </a:lvl1pPr>
          </a:lstStyle>
          <a:p>
            <a:pPr lvl="0" algn="ctr">
              <a:buChar char="​"/>
            </a:pPr>
            <a:r>
              <a:rPr lang="en-US" dirty="0"/>
              <a:t>To change this background, select this picture frame then go to the insert (tab) / picture.  </a:t>
            </a:r>
          </a:p>
        </p:txBody>
      </p:sp>
      <p:sp>
        <p:nvSpPr>
          <p:cNvPr id="2" name="Title 1">
            <a:extLst>
              <a:ext uri="{FF2B5EF4-FFF2-40B4-BE49-F238E27FC236}">
                <a16:creationId xmlns:a16="http://schemas.microsoft.com/office/drawing/2014/main" id="{4C6BBFD2-D889-3D66-9B01-6D9719B2F51B}"/>
              </a:ext>
            </a:extLst>
          </p:cNvPr>
          <p:cNvSpPr>
            <a:spLocks noGrp="1"/>
          </p:cNvSpPr>
          <p:nvPr>
            <p:ph type="ctrTitle" hasCustomPrompt="1"/>
          </p:nvPr>
        </p:nvSpPr>
        <p:spPr>
          <a:xfrm>
            <a:off x="0" y="2800311"/>
            <a:ext cx="8051800" cy="1087542"/>
          </a:xfrm>
          <a:solidFill>
            <a:schemeClr val="tx2"/>
          </a:solidFill>
        </p:spPr>
        <p:txBody>
          <a:bodyPr wrap="square" lIns="420624" tIns="365760" rIns="228600" bIns="91440" anchor="b">
            <a:spAutoFit/>
          </a:bodyPr>
          <a:lstStyle>
            <a:lvl1pPr algn="l">
              <a:defRPr sz="4400">
                <a:solidFill>
                  <a:schemeClr val="bg1"/>
                </a:solidFill>
              </a:defRPr>
            </a:lvl1pPr>
          </a:lstStyle>
          <a:p>
            <a:r>
              <a:rPr lang="en-US" dirty="0"/>
              <a:t>Presentation Title</a:t>
            </a:r>
          </a:p>
        </p:txBody>
      </p:sp>
      <p:sp>
        <p:nvSpPr>
          <p:cNvPr id="3" name="Subtitle 2">
            <a:extLst>
              <a:ext uri="{FF2B5EF4-FFF2-40B4-BE49-F238E27FC236}">
                <a16:creationId xmlns:a16="http://schemas.microsoft.com/office/drawing/2014/main" id="{6073E75D-D1BF-A40D-11D2-95B693DE1B38}"/>
              </a:ext>
            </a:extLst>
          </p:cNvPr>
          <p:cNvSpPr>
            <a:spLocks noGrp="1"/>
          </p:cNvSpPr>
          <p:nvPr>
            <p:ph type="subTitle" idx="1" hasCustomPrompt="1"/>
          </p:nvPr>
        </p:nvSpPr>
        <p:spPr>
          <a:xfrm>
            <a:off x="0" y="3840163"/>
            <a:ext cx="8051800" cy="969496"/>
          </a:xfrm>
          <a:solidFill>
            <a:schemeClr val="tx2"/>
          </a:solidFill>
        </p:spPr>
        <p:txBody>
          <a:bodyPr lIns="457200" tIns="457200" rIns="228600" bIns="228600">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 18 </a:t>
            </a:r>
            <a:r>
              <a:rPr lang="en-US" dirty="0" err="1"/>
              <a:t>pt</a:t>
            </a:r>
            <a:r>
              <a:rPr lang="en-US" dirty="0"/>
              <a:t> font</a:t>
            </a:r>
          </a:p>
        </p:txBody>
      </p:sp>
      <p:sp>
        <p:nvSpPr>
          <p:cNvPr id="10" name="Date">
            <a:extLst>
              <a:ext uri="{FF2B5EF4-FFF2-40B4-BE49-F238E27FC236}">
                <a16:creationId xmlns:a16="http://schemas.microsoft.com/office/drawing/2014/main" id="{5E1AAD87-6A83-8647-B289-A25B6D368817}"/>
              </a:ext>
            </a:extLst>
          </p:cNvPr>
          <p:cNvSpPr>
            <a:spLocks noGrp="1"/>
          </p:cNvSpPr>
          <p:nvPr>
            <p:ph type="body" sz="quarter" idx="14" hasCustomPrompt="1"/>
          </p:nvPr>
        </p:nvSpPr>
        <p:spPr>
          <a:xfrm>
            <a:off x="457200" y="6224238"/>
            <a:ext cx="1727200" cy="228600"/>
          </a:xfrm>
        </p:spPr>
        <p:txBody>
          <a:bodyPr anchor="b" anchorCtr="0"/>
          <a:lstStyle>
            <a:lvl1pPr marL="0" indent="0">
              <a:spcAft>
                <a:spcPts val="0"/>
              </a:spcAft>
              <a:buFont typeface="CDM Smith" pitchFamily="2" charset="0"/>
              <a:buNone/>
              <a:defRPr sz="1400"/>
            </a:lvl1pPr>
          </a:lstStyle>
          <a:p>
            <a:pPr lvl="0"/>
            <a:r>
              <a:rPr lang="en-US" dirty="0"/>
              <a:t>Date</a:t>
            </a:r>
          </a:p>
        </p:txBody>
      </p:sp>
      <p:sp>
        <p:nvSpPr>
          <p:cNvPr id="14" name="Presenter 1">
            <a:extLst>
              <a:ext uri="{FF2B5EF4-FFF2-40B4-BE49-F238E27FC236}">
                <a16:creationId xmlns:a16="http://schemas.microsoft.com/office/drawing/2014/main" id="{E11956D0-2233-8227-6CC5-76D15390BEDA}"/>
              </a:ext>
            </a:extLst>
          </p:cNvPr>
          <p:cNvSpPr>
            <a:spLocks noGrp="1"/>
          </p:cNvSpPr>
          <p:nvPr>
            <p:ph type="body" sz="quarter" idx="16" hasCustomPrompt="1"/>
          </p:nvPr>
        </p:nvSpPr>
        <p:spPr>
          <a:xfrm>
            <a:off x="460744" y="5576887"/>
            <a:ext cx="1727200" cy="430887"/>
          </a:xfrm>
        </p:spPr>
        <p:txBody>
          <a:bodyPr>
            <a:spAutoFit/>
          </a:bodyPr>
          <a:lstStyle>
            <a:lvl1pPr marL="0" indent="0">
              <a:spcAft>
                <a:spcPts val="0"/>
              </a:spcAft>
              <a:buFont typeface="CDM Smith" pitchFamily="2" charset="0"/>
              <a:buChar char="​"/>
              <a:defRPr sz="1400" b="1">
                <a:solidFill>
                  <a:schemeClr val="tx2"/>
                </a:solidFill>
              </a:defRPr>
            </a:lvl1pPr>
            <a:lvl2pPr marL="0" indent="0">
              <a:buFont typeface="CDM Smith" pitchFamily="2" charset="0"/>
              <a:buNone/>
              <a:defRPr sz="1400"/>
            </a:lvl2pPr>
          </a:lstStyle>
          <a:p>
            <a:pPr lvl="0"/>
            <a:r>
              <a:rPr lang="en-US" dirty="0"/>
              <a:t>Presenter 1</a:t>
            </a:r>
          </a:p>
          <a:p>
            <a:pPr lvl="1"/>
            <a:r>
              <a:rPr lang="en-US" dirty="0"/>
              <a:t>Title</a:t>
            </a:r>
          </a:p>
        </p:txBody>
      </p:sp>
      <p:sp>
        <p:nvSpPr>
          <p:cNvPr id="4" name="Presenter 1">
            <a:extLst>
              <a:ext uri="{FF2B5EF4-FFF2-40B4-BE49-F238E27FC236}">
                <a16:creationId xmlns:a16="http://schemas.microsoft.com/office/drawing/2014/main" id="{0DB4A227-8127-0186-16D5-6215388C95F4}"/>
              </a:ext>
            </a:extLst>
          </p:cNvPr>
          <p:cNvSpPr>
            <a:spLocks noGrp="1"/>
          </p:cNvSpPr>
          <p:nvPr>
            <p:ph type="body" sz="quarter" idx="17" hasCustomPrompt="1"/>
          </p:nvPr>
        </p:nvSpPr>
        <p:spPr>
          <a:xfrm>
            <a:off x="2420679" y="5576887"/>
            <a:ext cx="1727200" cy="430887"/>
          </a:xfrm>
        </p:spPr>
        <p:txBody>
          <a:bodyPr>
            <a:spAutoFit/>
          </a:bodyPr>
          <a:lstStyle>
            <a:lvl1pPr marL="0" indent="0">
              <a:spcAft>
                <a:spcPts val="0"/>
              </a:spcAft>
              <a:buFont typeface="CDM Smith" pitchFamily="2" charset="0"/>
              <a:buChar char="​"/>
              <a:defRPr sz="1400" b="1">
                <a:solidFill>
                  <a:schemeClr val="tx2"/>
                </a:solidFill>
              </a:defRPr>
            </a:lvl1pPr>
            <a:lvl2pPr marL="0" indent="0">
              <a:buFont typeface="CDM Smith" pitchFamily="2" charset="0"/>
              <a:buChar char="​"/>
              <a:defRPr sz="1400"/>
            </a:lvl2pPr>
          </a:lstStyle>
          <a:p>
            <a:pPr lvl="0"/>
            <a:r>
              <a:rPr lang="en-US" dirty="0"/>
              <a:t>Presenter 2</a:t>
            </a:r>
          </a:p>
          <a:p>
            <a:pPr lvl="1"/>
            <a:r>
              <a:rPr lang="en-US" dirty="0"/>
              <a:t>Title</a:t>
            </a:r>
          </a:p>
        </p:txBody>
      </p:sp>
      <p:sp>
        <p:nvSpPr>
          <p:cNvPr id="5" name="Presenter 1">
            <a:extLst>
              <a:ext uri="{FF2B5EF4-FFF2-40B4-BE49-F238E27FC236}">
                <a16:creationId xmlns:a16="http://schemas.microsoft.com/office/drawing/2014/main" id="{66B6C9A9-3E2D-AABF-3BB9-3748A969C8E2}"/>
              </a:ext>
            </a:extLst>
          </p:cNvPr>
          <p:cNvSpPr>
            <a:spLocks noGrp="1"/>
          </p:cNvSpPr>
          <p:nvPr>
            <p:ph type="body" sz="quarter" idx="18" hasCustomPrompt="1"/>
          </p:nvPr>
        </p:nvSpPr>
        <p:spPr>
          <a:xfrm>
            <a:off x="4369981" y="5576887"/>
            <a:ext cx="1727200" cy="430887"/>
          </a:xfrm>
        </p:spPr>
        <p:txBody>
          <a:bodyPr>
            <a:spAutoFit/>
          </a:bodyPr>
          <a:lstStyle>
            <a:lvl1pPr marL="0" indent="0">
              <a:spcAft>
                <a:spcPts val="0"/>
              </a:spcAft>
              <a:buFont typeface="CDM Smith" pitchFamily="2" charset="0"/>
              <a:buChar char="​"/>
              <a:defRPr sz="1400" b="1">
                <a:solidFill>
                  <a:schemeClr val="tx2"/>
                </a:solidFill>
              </a:defRPr>
            </a:lvl1pPr>
            <a:lvl2pPr marL="0" indent="0">
              <a:buFont typeface="CDM Smith" pitchFamily="2" charset="0"/>
              <a:buChar char="​"/>
              <a:defRPr sz="1400"/>
            </a:lvl2pPr>
          </a:lstStyle>
          <a:p>
            <a:pPr lvl="0"/>
            <a:r>
              <a:rPr lang="en-US" dirty="0"/>
              <a:t>Presenter 3</a:t>
            </a:r>
          </a:p>
          <a:p>
            <a:pPr lvl="1"/>
            <a:r>
              <a:rPr lang="en-US" dirty="0"/>
              <a:t>Title</a:t>
            </a:r>
          </a:p>
        </p:txBody>
      </p:sp>
      <p:sp>
        <p:nvSpPr>
          <p:cNvPr id="6" name="Presenter 1">
            <a:extLst>
              <a:ext uri="{FF2B5EF4-FFF2-40B4-BE49-F238E27FC236}">
                <a16:creationId xmlns:a16="http://schemas.microsoft.com/office/drawing/2014/main" id="{AC0BD230-2954-98FE-BD15-F3810BF11FA5}"/>
              </a:ext>
            </a:extLst>
          </p:cNvPr>
          <p:cNvSpPr>
            <a:spLocks noGrp="1"/>
          </p:cNvSpPr>
          <p:nvPr>
            <p:ph type="body" sz="quarter" idx="19" hasCustomPrompt="1"/>
          </p:nvPr>
        </p:nvSpPr>
        <p:spPr>
          <a:xfrm>
            <a:off x="6333460" y="5576887"/>
            <a:ext cx="1727200" cy="430887"/>
          </a:xfrm>
        </p:spPr>
        <p:txBody>
          <a:bodyPr>
            <a:spAutoFit/>
          </a:bodyPr>
          <a:lstStyle>
            <a:lvl1pPr marL="0" indent="0">
              <a:spcAft>
                <a:spcPts val="0"/>
              </a:spcAft>
              <a:buFont typeface="CDM Smith" pitchFamily="2" charset="0"/>
              <a:buChar char="​"/>
              <a:defRPr sz="1400" b="1">
                <a:solidFill>
                  <a:schemeClr val="tx2"/>
                </a:solidFill>
              </a:defRPr>
            </a:lvl1pPr>
            <a:lvl2pPr marL="0" indent="0">
              <a:buFont typeface="CDM Smith" pitchFamily="2" charset="0"/>
              <a:buChar char="​"/>
              <a:defRPr sz="1400"/>
            </a:lvl2pPr>
          </a:lstStyle>
          <a:p>
            <a:pPr lvl="0"/>
            <a:r>
              <a:rPr lang="en-US" dirty="0"/>
              <a:t>Presenter 4</a:t>
            </a:r>
          </a:p>
          <a:p>
            <a:pPr lvl="1"/>
            <a:r>
              <a:rPr lang="en-US" dirty="0"/>
              <a:t>Title</a:t>
            </a:r>
          </a:p>
        </p:txBody>
      </p:sp>
      <p:sp>
        <p:nvSpPr>
          <p:cNvPr id="7" name="Presenter 1">
            <a:extLst>
              <a:ext uri="{FF2B5EF4-FFF2-40B4-BE49-F238E27FC236}">
                <a16:creationId xmlns:a16="http://schemas.microsoft.com/office/drawing/2014/main" id="{5EF4DDF4-0594-FC43-3E4D-AF1345D03B55}"/>
              </a:ext>
            </a:extLst>
          </p:cNvPr>
          <p:cNvSpPr>
            <a:spLocks noGrp="1"/>
          </p:cNvSpPr>
          <p:nvPr>
            <p:ph type="body" sz="quarter" idx="20" hasCustomPrompt="1"/>
          </p:nvPr>
        </p:nvSpPr>
        <p:spPr>
          <a:xfrm>
            <a:off x="8289851" y="5576887"/>
            <a:ext cx="1727200" cy="430887"/>
          </a:xfrm>
        </p:spPr>
        <p:txBody>
          <a:bodyPr>
            <a:spAutoFit/>
          </a:bodyPr>
          <a:lstStyle>
            <a:lvl1pPr marL="0" indent="0">
              <a:spcAft>
                <a:spcPts val="0"/>
              </a:spcAft>
              <a:buFont typeface="CDM Smith" pitchFamily="2" charset="0"/>
              <a:buChar char="​"/>
              <a:defRPr sz="1400" b="1">
                <a:solidFill>
                  <a:schemeClr val="tx2"/>
                </a:solidFill>
              </a:defRPr>
            </a:lvl1pPr>
            <a:lvl2pPr marL="0" indent="0">
              <a:buFont typeface="CDM Smith" pitchFamily="2" charset="0"/>
              <a:buChar char="​"/>
              <a:defRPr sz="1400"/>
            </a:lvl2pPr>
          </a:lstStyle>
          <a:p>
            <a:pPr lvl="0"/>
            <a:r>
              <a:rPr lang="en-US" dirty="0"/>
              <a:t>Presenter 5</a:t>
            </a:r>
          </a:p>
          <a:p>
            <a:pPr lvl="1"/>
            <a:r>
              <a:rPr lang="en-US" dirty="0"/>
              <a:t>Title</a:t>
            </a:r>
          </a:p>
        </p:txBody>
      </p:sp>
      <p:grpSp>
        <p:nvGrpSpPr>
          <p:cNvPr id="19" name="CDM Smith Logo" descr="CDM Smith Logo">
            <a:extLst>
              <a:ext uri="{FF2B5EF4-FFF2-40B4-BE49-F238E27FC236}">
                <a16:creationId xmlns:a16="http://schemas.microsoft.com/office/drawing/2014/main" id="{D86E0D6A-634B-2A82-7A38-9002D5C0F82D}"/>
              </a:ext>
            </a:extLst>
          </p:cNvPr>
          <p:cNvGrpSpPr>
            <a:grpSpLocks noGrp="1" noUngrp="1" noRot="1" noChangeAspect="1" noMove="1" noResize="1"/>
          </p:cNvGrpSpPr>
          <p:nvPr/>
        </p:nvGrpSpPr>
        <p:grpSpPr bwMode="auto">
          <a:xfrm>
            <a:off x="10409936" y="5796761"/>
            <a:ext cx="1394030" cy="615424"/>
            <a:chOff x="1149" y="972"/>
            <a:chExt cx="5382" cy="2376"/>
          </a:xfrm>
        </p:grpSpPr>
        <p:sp>
          <p:nvSpPr>
            <p:cNvPr id="20" name="AutoShape 3">
              <a:extLst>
                <a:ext uri="{FF2B5EF4-FFF2-40B4-BE49-F238E27FC236}">
                  <a16:creationId xmlns:a16="http://schemas.microsoft.com/office/drawing/2014/main" id="{C01A864A-0442-5B8F-D42F-164CC2D43B39}"/>
                </a:ext>
              </a:extLst>
            </p:cNvPr>
            <p:cNvSpPr>
              <a:spLocks noGrp="1" noRot="1" noChangeAspect="1" noMove="1" noResize="1" noEditPoints="1" noAdjustHandles="1" noChangeArrowheads="1" noChangeShapeType="1"/>
            </p:cNvSpPr>
            <p:nvPr/>
          </p:nvSpPr>
          <p:spPr bwMode="auto">
            <a:xfrm>
              <a:off x="1149" y="972"/>
              <a:ext cx="5382"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5">
              <a:extLst>
                <a:ext uri="{FF2B5EF4-FFF2-40B4-BE49-F238E27FC236}">
                  <a16:creationId xmlns:a16="http://schemas.microsoft.com/office/drawing/2014/main" id="{445F63EB-1F04-053A-AC5F-C2293198E6FC}"/>
                </a:ext>
              </a:extLst>
            </p:cNvPr>
            <p:cNvSpPr>
              <a:spLocks noGrp="1" noRot="1" noMove="1" noResize="1" noEditPoints="1" noAdjustHandles="1" noChangeArrowheads="1" noChangeShapeType="1"/>
            </p:cNvSpPr>
            <p:nvPr/>
          </p:nvSpPr>
          <p:spPr bwMode="auto">
            <a:xfrm>
              <a:off x="1149" y="972"/>
              <a:ext cx="1079" cy="1173"/>
            </a:xfrm>
            <a:custGeom>
              <a:avLst/>
              <a:gdLst>
                <a:gd name="T0" fmla="*/ 1067 w 1079"/>
                <a:gd name="T1" fmla="*/ 392 h 1173"/>
                <a:gd name="T2" fmla="*/ 1025 w 1079"/>
                <a:gd name="T3" fmla="*/ 256 h 1173"/>
                <a:gd name="T4" fmla="*/ 955 w 1079"/>
                <a:gd name="T5" fmla="*/ 146 h 1173"/>
                <a:gd name="T6" fmla="*/ 855 w 1079"/>
                <a:gd name="T7" fmla="*/ 66 h 1173"/>
                <a:gd name="T8" fmla="*/ 727 w 1079"/>
                <a:gd name="T9" fmla="*/ 16 h 1173"/>
                <a:gd name="T10" fmla="*/ 568 w 1079"/>
                <a:gd name="T11" fmla="*/ 0 h 1173"/>
                <a:gd name="T12" fmla="*/ 504 w 1079"/>
                <a:gd name="T13" fmla="*/ 2 h 1173"/>
                <a:gd name="T14" fmla="*/ 414 w 1079"/>
                <a:gd name="T15" fmla="*/ 16 h 1173"/>
                <a:gd name="T16" fmla="*/ 332 w 1079"/>
                <a:gd name="T17" fmla="*/ 42 h 1173"/>
                <a:gd name="T18" fmla="*/ 258 w 1079"/>
                <a:gd name="T19" fmla="*/ 78 h 1173"/>
                <a:gd name="T20" fmla="*/ 192 w 1079"/>
                <a:gd name="T21" fmla="*/ 124 h 1173"/>
                <a:gd name="T22" fmla="*/ 136 w 1079"/>
                <a:gd name="T23" fmla="*/ 180 h 1173"/>
                <a:gd name="T24" fmla="*/ 88 w 1079"/>
                <a:gd name="T25" fmla="*/ 244 h 1173"/>
                <a:gd name="T26" fmla="*/ 50 w 1079"/>
                <a:gd name="T27" fmla="*/ 318 h 1173"/>
                <a:gd name="T28" fmla="*/ 22 w 1079"/>
                <a:gd name="T29" fmla="*/ 400 h 1173"/>
                <a:gd name="T30" fmla="*/ 6 w 1079"/>
                <a:gd name="T31" fmla="*/ 490 h 1173"/>
                <a:gd name="T32" fmla="*/ 0 w 1079"/>
                <a:gd name="T33" fmla="*/ 586 h 1173"/>
                <a:gd name="T34" fmla="*/ 2 w 1079"/>
                <a:gd name="T35" fmla="*/ 647 h 1173"/>
                <a:gd name="T36" fmla="*/ 14 w 1079"/>
                <a:gd name="T37" fmla="*/ 735 h 1173"/>
                <a:gd name="T38" fmla="*/ 38 w 1079"/>
                <a:gd name="T39" fmla="*/ 817 h 1173"/>
                <a:gd name="T40" fmla="*/ 70 w 1079"/>
                <a:gd name="T41" fmla="*/ 893 h 1173"/>
                <a:gd name="T42" fmla="*/ 114 w 1079"/>
                <a:gd name="T43" fmla="*/ 961 h 1173"/>
                <a:gd name="T44" fmla="*/ 166 w 1079"/>
                <a:gd name="T45" fmla="*/ 1023 h 1173"/>
                <a:gd name="T46" fmla="*/ 228 w 1079"/>
                <a:gd name="T47" fmla="*/ 1075 h 1173"/>
                <a:gd name="T48" fmla="*/ 300 w 1079"/>
                <a:gd name="T49" fmla="*/ 1115 h 1173"/>
                <a:gd name="T50" fmla="*/ 380 w 1079"/>
                <a:gd name="T51" fmla="*/ 1147 h 1173"/>
                <a:gd name="T52" fmla="*/ 470 w 1079"/>
                <a:gd name="T53" fmla="*/ 1165 h 1173"/>
                <a:gd name="T54" fmla="*/ 568 w 1079"/>
                <a:gd name="T55" fmla="*/ 1173 h 1173"/>
                <a:gd name="T56" fmla="*/ 626 w 1079"/>
                <a:gd name="T57" fmla="*/ 1169 h 1173"/>
                <a:gd name="T58" fmla="*/ 711 w 1079"/>
                <a:gd name="T59" fmla="*/ 1155 h 1173"/>
                <a:gd name="T60" fmla="*/ 787 w 1079"/>
                <a:gd name="T61" fmla="*/ 1131 h 1173"/>
                <a:gd name="T62" fmla="*/ 853 w 1079"/>
                <a:gd name="T63" fmla="*/ 1097 h 1173"/>
                <a:gd name="T64" fmla="*/ 911 w 1079"/>
                <a:gd name="T65" fmla="*/ 1055 h 1173"/>
                <a:gd name="T66" fmla="*/ 1003 w 1079"/>
                <a:gd name="T67" fmla="*/ 953 h 1173"/>
                <a:gd name="T68" fmla="*/ 1061 w 1079"/>
                <a:gd name="T69" fmla="*/ 833 h 1173"/>
                <a:gd name="T70" fmla="*/ 1079 w 1079"/>
                <a:gd name="T71" fmla="*/ 707 h 1173"/>
                <a:gd name="T72" fmla="*/ 731 w 1079"/>
                <a:gd name="T73" fmla="*/ 745 h 1173"/>
                <a:gd name="T74" fmla="*/ 705 w 1079"/>
                <a:gd name="T75" fmla="*/ 813 h 1173"/>
                <a:gd name="T76" fmla="*/ 675 w 1079"/>
                <a:gd name="T77" fmla="*/ 851 h 1173"/>
                <a:gd name="T78" fmla="*/ 632 w 1079"/>
                <a:gd name="T79" fmla="*/ 879 h 1173"/>
                <a:gd name="T80" fmla="*/ 578 w 1079"/>
                <a:gd name="T81" fmla="*/ 893 h 1173"/>
                <a:gd name="T82" fmla="*/ 528 w 1079"/>
                <a:gd name="T83" fmla="*/ 891 h 1173"/>
                <a:gd name="T84" fmla="*/ 456 w 1079"/>
                <a:gd name="T85" fmla="*/ 867 h 1173"/>
                <a:gd name="T86" fmla="*/ 404 w 1079"/>
                <a:gd name="T87" fmla="*/ 817 h 1173"/>
                <a:gd name="T88" fmla="*/ 370 w 1079"/>
                <a:gd name="T89" fmla="*/ 749 h 1173"/>
                <a:gd name="T90" fmla="*/ 350 w 1079"/>
                <a:gd name="T91" fmla="*/ 671 h 1173"/>
                <a:gd name="T92" fmla="*/ 344 w 1079"/>
                <a:gd name="T93" fmla="*/ 586 h 1173"/>
                <a:gd name="T94" fmla="*/ 346 w 1079"/>
                <a:gd name="T95" fmla="*/ 528 h 1173"/>
                <a:gd name="T96" fmla="*/ 362 w 1079"/>
                <a:gd name="T97" fmla="*/ 448 h 1173"/>
                <a:gd name="T98" fmla="*/ 390 w 1079"/>
                <a:gd name="T99" fmla="*/ 376 h 1173"/>
                <a:gd name="T100" fmla="*/ 436 w 1079"/>
                <a:gd name="T101" fmla="*/ 320 h 1173"/>
                <a:gd name="T102" fmla="*/ 502 w 1079"/>
                <a:gd name="T103" fmla="*/ 286 h 1173"/>
                <a:gd name="T104" fmla="*/ 558 w 1079"/>
                <a:gd name="T105" fmla="*/ 278 h 1173"/>
                <a:gd name="T106" fmla="*/ 626 w 1079"/>
                <a:gd name="T107" fmla="*/ 290 h 1173"/>
                <a:gd name="T108" fmla="*/ 677 w 1079"/>
                <a:gd name="T109" fmla="*/ 320 h 1173"/>
                <a:gd name="T110" fmla="*/ 709 w 1079"/>
                <a:gd name="T111" fmla="*/ 358 h 1173"/>
                <a:gd name="T112" fmla="*/ 735 w 1079"/>
                <a:gd name="T113" fmla="*/ 424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1173">
                  <a:moveTo>
                    <a:pt x="1075" y="442"/>
                  </a:moveTo>
                  <a:lnTo>
                    <a:pt x="1075" y="442"/>
                  </a:lnTo>
                  <a:lnTo>
                    <a:pt x="1067" y="392"/>
                  </a:lnTo>
                  <a:lnTo>
                    <a:pt x="1057" y="344"/>
                  </a:lnTo>
                  <a:lnTo>
                    <a:pt x="1043" y="298"/>
                  </a:lnTo>
                  <a:lnTo>
                    <a:pt x="1025" y="256"/>
                  </a:lnTo>
                  <a:lnTo>
                    <a:pt x="1005" y="216"/>
                  </a:lnTo>
                  <a:lnTo>
                    <a:pt x="983" y="180"/>
                  </a:lnTo>
                  <a:lnTo>
                    <a:pt x="955" y="146"/>
                  </a:lnTo>
                  <a:lnTo>
                    <a:pt x="925" y="116"/>
                  </a:lnTo>
                  <a:lnTo>
                    <a:pt x="891" y="90"/>
                  </a:lnTo>
                  <a:lnTo>
                    <a:pt x="855" y="66"/>
                  </a:lnTo>
                  <a:lnTo>
                    <a:pt x="815" y="46"/>
                  </a:lnTo>
                  <a:lnTo>
                    <a:pt x="773" y="30"/>
                  </a:lnTo>
                  <a:lnTo>
                    <a:pt x="727" y="16"/>
                  </a:lnTo>
                  <a:lnTo>
                    <a:pt x="677" y="8"/>
                  </a:lnTo>
                  <a:lnTo>
                    <a:pt x="624" y="2"/>
                  </a:lnTo>
                  <a:lnTo>
                    <a:pt x="568" y="0"/>
                  </a:lnTo>
                  <a:lnTo>
                    <a:pt x="568" y="0"/>
                  </a:lnTo>
                  <a:lnTo>
                    <a:pt x="536" y="0"/>
                  </a:lnTo>
                  <a:lnTo>
                    <a:pt x="504" y="2"/>
                  </a:lnTo>
                  <a:lnTo>
                    <a:pt x="474" y="6"/>
                  </a:lnTo>
                  <a:lnTo>
                    <a:pt x="444" y="10"/>
                  </a:lnTo>
                  <a:lnTo>
                    <a:pt x="414" y="16"/>
                  </a:lnTo>
                  <a:lnTo>
                    <a:pt x="386" y="24"/>
                  </a:lnTo>
                  <a:lnTo>
                    <a:pt x="360" y="32"/>
                  </a:lnTo>
                  <a:lnTo>
                    <a:pt x="332" y="42"/>
                  </a:lnTo>
                  <a:lnTo>
                    <a:pt x="308" y="52"/>
                  </a:lnTo>
                  <a:lnTo>
                    <a:pt x="282" y="64"/>
                  </a:lnTo>
                  <a:lnTo>
                    <a:pt x="258" y="78"/>
                  </a:lnTo>
                  <a:lnTo>
                    <a:pt x="236" y="92"/>
                  </a:lnTo>
                  <a:lnTo>
                    <a:pt x="214" y="108"/>
                  </a:lnTo>
                  <a:lnTo>
                    <a:pt x="192" y="124"/>
                  </a:lnTo>
                  <a:lnTo>
                    <a:pt x="172" y="142"/>
                  </a:lnTo>
                  <a:lnTo>
                    <a:pt x="154" y="160"/>
                  </a:lnTo>
                  <a:lnTo>
                    <a:pt x="136" y="180"/>
                  </a:lnTo>
                  <a:lnTo>
                    <a:pt x="118" y="200"/>
                  </a:lnTo>
                  <a:lnTo>
                    <a:pt x="102" y="222"/>
                  </a:lnTo>
                  <a:lnTo>
                    <a:pt x="88" y="244"/>
                  </a:lnTo>
                  <a:lnTo>
                    <a:pt x="74" y="268"/>
                  </a:lnTo>
                  <a:lnTo>
                    <a:pt x="62" y="294"/>
                  </a:lnTo>
                  <a:lnTo>
                    <a:pt x="50" y="318"/>
                  </a:lnTo>
                  <a:lnTo>
                    <a:pt x="40" y="344"/>
                  </a:lnTo>
                  <a:lnTo>
                    <a:pt x="30" y="372"/>
                  </a:lnTo>
                  <a:lnTo>
                    <a:pt x="22" y="400"/>
                  </a:lnTo>
                  <a:lnTo>
                    <a:pt x="16" y="430"/>
                  </a:lnTo>
                  <a:lnTo>
                    <a:pt x="10" y="458"/>
                  </a:lnTo>
                  <a:lnTo>
                    <a:pt x="6" y="490"/>
                  </a:lnTo>
                  <a:lnTo>
                    <a:pt x="2" y="520"/>
                  </a:lnTo>
                  <a:lnTo>
                    <a:pt x="0" y="552"/>
                  </a:lnTo>
                  <a:lnTo>
                    <a:pt x="0" y="586"/>
                  </a:lnTo>
                  <a:lnTo>
                    <a:pt x="0" y="586"/>
                  </a:lnTo>
                  <a:lnTo>
                    <a:pt x="0" y="617"/>
                  </a:lnTo>
                  <a:lnTo>
                    <a:pt x="2" y="647"/>
                  </a:lnTo>
                  <a:lnTo>
                    <a:pt x="4" y="677"/>
                  </a:lnTo>
                  <a:lnTo>
                    <a:pt x="8" y="707"/>
                  </a:lnTo>
                  <a:lnTo>
                    <a:pt x="14" y="735"/>
                  </a:lnTo>
                  <a:lnTo>
                    <a:pt x="20" y="763"/>
                  </a:lnTo>
                  <a:lnTo>
                    <a:pt x="28" y="791"/>
                  </a:lnTo>
                  <a:lnTo>
                    <a:pt x="38" y="817"/>
                  </a:lnTo>
                  <a:lnTo>
                    <a:pt x="48" y="843"/>
                  </a:lnTo>
                  <a:lnTo>
                    <a:pt x="58" y="869"/>
                  </a:lnTo>
                  <a:lnTo>
                    <a:pt x="70" y="893"/>
                  </a:lnTo>
                  <a:lnTo>
                    <a:pt x="84" y="917"/>
                  </a:lnTo>
                  <a:lnTo>
                    <a:pt x="98" y="939"/>
                  </a:lnTo>
                  <a:lnTo>
                    <a:pt x="114" y="961"/>
                  </a:lnTo>
                  <a:lnTo>
                    <a:pt x="130" y="983"/>
                  </a:lnTo>
                  <a:lnTo>
                    <a:pt x="148" y="1003"/>
                  </a:lnTo>
                  <a:lnTo>
                    <a:pt x="166" y="1023"/>
                  </a:lnTo>
                  <a:lnTo>
                    <a:pt x="186" y="1041"/>
                  </a:lnTo>
                  <a:lnTo>
                    <a:pt x="206" y="1057"/>
                  </a:lnTo>
                  <a:lnTo>
                    <a:pt x="228" y="1075"/>
                  </a:lnTo>
                  <a:lnTo>
                    <a:pt x="252" y="1089"/>
                  </a:lnTo>
                  <a:lnTo>
                    <a:pt x="274" y="1103"/>
                  </a:lnTo>
                  <a:lnTo>
                    <a:pt x="300" y="1115"/>
                  </a:lnTo>
                  <a:lnTo>
                    <a:pt x="326" y="1127"/>
                  </a:lnTo>
                  <a:lnTo>
                    <a:pt x="352" y="1137"/>
                  </a:lnTo>
                  <a:lnTo>
                    <a:pt x="380" y="1147"/>
                  </a:lnTo>
                  <a:lnTo>
                    <a:pt x="408" y="1155"/>
                  </a:lnTo>
                  <a:lnTo>
                    <a:pt x="438" y="1161"/>
                  </a:lnTo>
                  <a:lnTo>
                    <a:pt x="470" y="1165"/>
                  </a:lnTo>
                  <a:lnTo>
                    <a:pt x="500" y="1169"/>
                  </a:lnTo>
                  <a:lnTo>
                    <a:pt x="534" y="1171"/>
                  </a:lnTo>
                  <a:lnTo>
                    <a:pt x="568" y="1173"/>
                  </a:lnTo>
                  <a:lnTo>
                    <a:pt x="568" y="1173"/>
                  </a:lnTo>
                  <a:lnTo>
                    <a:pt x="598" y="1171"/>
                  </a:lnTo>
                  <a:lnTo>
                    <a:pt x="626" y="1169"/>
                  </a:lnTo>
                  <a:lnTo>
                    <a:pt x="656" y="1167"/>
                  </a:lnTo>
                  <a:lnTo>
                    <a:pt x="685" y="1161"/>
                  </a:lnTo>
                  <a:lnTo>
                    <a:pt x="711" y="1155"/>
                  </a:lnTo>
                  <a:lnTo>
                    <a:pt x="737" y="1149"/>
                  </a:lnTo>
                  <a:lnTo>
                    <a:pt x="761" y="1141"/>
                  </a:lnTo>
                  <a:lnTo>
                    <a:pt x="787" y="1131"/>
                  </a:lnTo>
                  <a:lnTo>
                    <a:pt x="809" y="1121"/>
                  </a:lnTo>
                  <a:lnTo>
                    <a:pt x="831" y="1109"/>
                  </a:lnTo>
                  <a:lnTo>
                    <a:pt x="853" y="1097"/>
                  </a:lnTo>
                  <a:lnTo>
                    <a:pt x="873" y="1085"/>
                  </a:lnTo>
                  <a:lnTo>
                    <a:pt x="893" y="1071"/>
                  </a:lnTo>
                  <a:lnTo>
                    <a:pt x="911" y="1055"/>
                  </a:lnTo>
                  <a:lnTo>
                    <a:pt x="947" y="1025"/>
                  </a:lnTo>
                  <a:lnTo>
                    <a:pt x="977" y="989"/>
                  </a:lnTo>
                  <a:lnTo>
                    <a:pt x="1003" y="953"/>
                  </a:lnTo>
                  <a:lnTo>
                    <a:pt x="1027" y="915"/>
                  </a:lnTo>
                  <a:lnTo>
                    <a:pt x="1045" y="875"/>
                  </a:lnTo>
                  <a:lnTo>
                    <a:pt x="1061" y="833"/>
                  </a:lnTo>
                  <a:lnTo>
                    <a:pt x="1071" y="791"/>
                  </a:lnTo>
                  <a:lnTo>
                    <a:pt x="1077" y="749"/>
                  </a:lnTo>
                  <a:lnTo>
                    <a:pt x="1079" y="707"/>
                  </a:lnTo>
                  <a:lnTo>
                    <a:pt x="741" y="707"/>
                  </a:lnTo>
                  <a:lnTo>
                    <a:pt x="741" y="707"/>
                  </a:lnTo>
                  <a:lnTo>
                    <a:pt x="731" y="745"/>
                  </a:lnTo>
                  <a:lnTo>
                    <a:pt x="719" y="781"/>
                  </a:lnTo>
                  <a:lnTo>
                    <a:pt x="713" y="797"/>
                  </a:lnTo>
                  <a:lnTo>
                    <a:pt x="705" y="813"/>
                  </a:lnTo>
                  <a:lnTo>
                    <a:pt x="695" y="827"/>
                  </a:lnTo>
                  <a:lnTo>
                    <a:pt x="685" y="839"/>
                  </a:lnTo>
                  <a:lnTo>
                    <a:pt x="675" y="851"/>
                  </a:lnTo>
                  <a:lnTo>
                    <a:pt x="660" y="863"/>
                  </a:lnTo>
                  <a:lnTo>
                    <a:pt x="648" y="871"/>
                  </a:lnTo>
                  <a:lnTo>
                    <a:pt x="632" y="879"/>
                  </a:lnTo>
                  <a:lnTo>
                    <a:pt x="616" y="885"/>
                  </a:lnTo>
                  <a:lnTo>
                    <a:pt x="598" y="889"/>
                  </a:lnTo>
                  <a:lnTo>
                    <a:pt x="578" y="893"/>
                  </a:lnTo>
                  <a:lnTo>
                    <a:pt x="558" y="893"/>
                  </a:lnTo>
                  <a:lnTo>
                    <a:pt x="558" y="893"/>
                  </a:lnTo>
                  <a:lnTo>
                    <a:pt x="528" y="891"/>
                  </a:lnTo>
                  <a:lnTo>
                    <a:pt x="502" y="887"/>
                  </a:lnTo>
                  <a:lnTo>
                    <a:pt x="478" y="877"/>
                  </a:lnTo>
                  <a:lnTo>
                    <a:pt x="456" y="867"/>
                  </a:lnTo>
                  <a:lnTo>
                    <a:pt x="436" y="853"/>
                  </a:lnTo>
                  <a:lnTo>
                    <a:pt x="420" y="835"/>
                  </a:lnTo>
                  <a:lnTo>
                    <a:pt x="404" y="817"/>
                  </a:lnTo>
                  <a:lnTo>
                    <a:pt x="390" y="797"/>
                  </a:lnTo>
                  <a:lnTo>
                    <a:pt x="378" y="773"/>
                  </a:lnTo>
                  <a:lnTo>
                    <a:pt x="370" y="749"/>
                  </a:lnTo>
                  <a:lnTo>
                    <a:pt x="362" y="725"/>
                  </a:lnTo>
                  <a:lnTo>
                    <a:pt x="354" y="697"/>
                  </a:lnTo>
                  <a:lnTo>
                    <a:pt x="350" y="671"/>
                  </a:lnTo>
                  <a:lnTo>
                    <a:pt x="346" y="643"/>
                  </a:lnTo>
                  <a:lnTo>
                    <a:pt x="344" y="615"/>
                  </a:lnTo>
                  <a:lnTo>
                    <a:pt x="344" y="586"/>
                  </a:lnTo>
                  <a:lnTo>
                    <a:pt x="344" y="586"/>
                  </a:lnTo>
                  <a:lnTo>
                    <a:pt x="344" y="558"/>
                  </a:lnTo>
                  <a:lnTo>
                    <a:pt x="346" y="528"/>
                  </a:lnTo>
                  <a:lnTo>
                    <a:pt x="350" y="502"/>
                  </a:lnTo>
                  <a:lnTo>
                    <a:pt x="354" y="474"/>
                  </a:lnTo>
                  <a:lnTo>
                    <a:pt x="362" y="448"/>
                  </a:lnTo>
                  <a:lnTo>
                    <a:pt x="370" y="422"/>
                  </a:lnTo>
                  <a:lnTo>
                    <a:pt x="378" y="398"/>
                  </a:lnTo>
                  <a:lnTo>
                    <a:pt x="390" y="376"/>
                  </a:lnTo>
                  <a:lnTo>
                    <a:pt x="404" y="354"/>
                  </a:lnTo>
                  <a:lnTo>
                    <a:pt x="420" y="336"/>
                  </a:lnTo>
                  <a:lnTo>
                    <a:pt x="436" y="320"/>
                  </a:lnTo>
                  <a:lnTo>
                    <a:pt x="456" y="304"/>
                  </a:lnTo>
                  <a:lnTo>
                    <a:pt x="478" y="294"/>
                  </a:lnTo>
                  <a:lnTo>
                    <a:pt x="502" y="286"/>
                  </a:lnTo>
                  <a:lnTo>
                    <a:pt x="528" y="280"/>
                  </a:lnTo>
                  <a:lnTo>
                    <a:pt x="558" y="278"/>
                  </a:lnTo>
                  <a:lnTo>
                    <a:pt x="558" y="278"/>
                  </a:lnTo>
                  <a:lnTo>
                    <a:pt x="584" y="280"/>
                  </a:lnTo>
                  <a:lnTo>
                    <a:pt x="606" y="284"/>
                  </a:lnTo>
                  <a:lnTo>
                    <a:pt x="626" y="290"/>
                  </a:lnTo>
                  <a:lnTo>
                    <a:pt x="646" y="298"/>
                  </a:lnTo>
                  <a:lnTo>
                    <a:pt x="662" y="308"/>
                  </a:lnTo>
                  <a:lnTo>
                    <a:pt x="677" y="320"/>
                  </a:lnTo>
                  <a:lnTo>
                    <a:pt x="689" y="332"/>
                  </a:lnTo>
                  <a:lnTo>
                    <a:pt x="699" y="346"/>
                  </a:lnTo>
                  <a:lnTo>
                    <a:pt x="709" y="358"/>
                  </a:lnTo>
                  <a:lnTo>
                    <a:pt x="717" y="372"/>
                  </a:lnTo>
                  <a:lnTo>
                    <a:pt x="729" y="400"/>
                  </a:lnTo>
                  <a:lnTo>
                    <a:pt x="735" y="424"/>
                  </a:lnTo>
                  <a:lnTo>
                    <a:pt x="739" y="442"/>
                  </a:lnTo>
                  <a:lnTo>
                    <a:pt x="1075" y="44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
              <a:extLst>
                <a:ext uri="{FF2B5EF4-FFF2-40B4-BE49-F238E27FC236}">
                  <a16:creationId xmlns:a16="http://schemas.microsoft.com/office/drawing/2014/main" id="{FF6E5672-1901-2342-41C4-E8FAF60545EE}"/>
                </a:ext>
              </a:extLst>
            </p:cNvPr>
            <p:cNvSpPr>
              <a:spLocks noGrp="1" noRot="1" noMove="1" noResize="1" noEditPoints="1" noAdjustHandles="1" noChangeArrowheads="1" noChangeShapeType="1"/>
            </p:cNvSpPr>
            <p:nvPr/>
          </p:nvSpPr>
          <p:spPr bwMode="auto">
            <a:xfrm>
              <a:off x="3469" y="998"/>
              <a:ext cx="1339" cy="1119"/>
            </a:xfrm>
            <a:custGeom>
              <a:avLst/>
              <a:gdLst>
                <a:gd name="T0" fmla="*/ 0 w 1339"/>
                <a:gd name="T1" fmla="*/ 1119 h 1119"/>
                <a:gd name="T2" fmla="*/ 350 w 1339"/>
                <a:gd name="T3" fmla="*/ 1119 h 1119"/>
                <a:gd name="T4" fmla="*/ 350 w 1339"/>
                <a:gd name="T5" fmla="*/ 402 h 1119"/>
                <a:gd name="T6" fmla="*/ 358 w 1339"/>
                <a:gd name="T7" fmla="*/ 402 h 1119"/>
                <a:gd name="T8" fmla="*/ 510 w 1339"/>
                <a:gd name="T9" fmla="*/ 1119 h 1119"/>
                <a:gd name="T10" fmla="*/ 816 w 1339"/>
                <a:gd name="T11" fmla="*/ 1119 h 1119"/>
                <a:gd name="T12" fmla="*/ 980 w 1339"/>
                <a:gd name="T13" fmla="*/ 402 h 1119"/>
                <a:gd name="T14" fmla="*/ 986 w 1339"/>
                <a:gd name="T15" fmla="*/ 402 h 1119"/>
                <a:gd name="T16" fmla="*/ 986 w 1339"/>
                <a:gd name="T17" fmla="*/ 979 h 1119"/>
                <a:gd name="T18" fmla="*/ 1339 w 1339"/>
                <a:gd name="T19" fmla="*/ 979 h 1119"/>
                <a:gd name="T20" fmla="*/ 1339 w 1339"/>
                <a:gd name="T21" fmla="*/ 0 h 1119"/>
                <a:gd name="T22" fmla="*/ 832 w 1339"/>
                <a:gd name="T23" fmla="*/ 0 h 1119"/>
                <a:gd name="T24" fmla="*/ 672 w 1339"/>
                <a:gd name="T25" fmla="*/ 659 h 1119"/>
                <a:gd name="T26" fmla="*/ 668 w 1339"/>
                <a:gd name="T27" fmla="*/ 659 h 1119"/>
                <a:gd name="T28" fmla="*/ 508 w 1339"/>
                <a:gd name="T29" fmla="*/ 0 h 1119"/>
                <a:gd name="T30" fmla="*/ 0 w 1339"/>
                <a:gd name="T31" fmla="*/ 0 h 1119"/>
                <a:gd name="T32" fmla="*/ 0 w 1339"/>
                <a:gd name="T33"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9" h="1119">
                  <a:moveTo>
                    <a:pt x="0" y="1119"/>
                  </a:moveTo>
                  <a:lnTo>
                    <a:pt x="350" y="1119"/>
                  </a:lnTo>
                  <a:lnTo>
                    <a:pt x="350" y="402"/>
                  </a:lnTo>
                  <a:lnTo>
                    <a:pt x="358" y="402"/>
                  </a:lnTo>
                  <a:lnTo>
                    <a:pt x="510" y="1119"/>
                  </a:lnTo>
                  <a:lnTo>
                    <a:pt x="816" y="1119"/>
                  </a:lnTo>
                  <a:lnTo>
                    <a:pt x="980" y="402"/>
                  </a:lnTo>
                  <a:lnTo>
                    <a:pt x="986" y="402"/>
                  </a:lnTo>
                  <a:lnTo>
                    <a:pt x="986" y="979"/>
                  </a:lnTo>
                  <a:lnTo>
                    <a:pt x="1339" y="979"/>
                  </a:lnTo>
                  <a:lnTo>
                    <a:pt x="1339" y="0"/>
                  </a:lnTo>
                  <a:lnTo>
                    <a:pt x="832" y="0"/>
                  </a:lnTo>
                  <a:lnTo>
                    <a:pt x="672" y="659"/>
                  </a:lnTo>
                  <a:lnTo>
                    <a:pt x="668" y="659"/>
                  </a:lnTo>
                  <a:lnTo>
                    <a:pt x="508" y="0"/>
                  </a:lnTo>
                  <a:lnTo>
                    <a:pt x="0" y="0"/>
                  </a:lnTo>
                  <a:lnTo>
                    <a:pt x="0" y="11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Rectangle 7">
              <a:extLst>
                <a:ext uri="{FF2B5EF4-FFF2-40B4-BE49-F238E27FC236}">
                  <a16:creationId xmlns:a16="http://schemas.microsoft.com/office/drawing/2014/main" id="{F9A6FCE2-ED09-EBE5-5F36-10E18BE884D9}"/>
                </a:ext>
              </a:extLst>
            </p:cNvPr>
            <p:cNvSpPr>
              <a:spLocks noGrp="1" noRot="1" noMove="1" noResize="1" noEditPoints="1" noAdjustHandles="1" noChangeArrowheads="1" noChangeShapeType="1"/>
            </p:cNvSpPr>
            <p:nvPr/>
          </p:nvSpPr>
          <p:spPr bwMode="auto">
            <a:xfrm>
              <a:off x="4455" y="2359"/>
              <a:ext cx="353" cy="94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8">
              <a:extLst>
                <a:ext uri="{FF2B5EF4-FFF2-40B4-BE49-F238E27FC236}">
                  <a16:creationId xmlns:a16="http://schemas.microsoft.com/office/drawing/2014/main" id="{1785B25A-0957-FB20-A6D5-2D3F92E8462B}"/>
                </a:ext>
              </a:extLst>
            </p:cNvPr>
            <p:cNvSpPr>
              <a:spLocks noGrp="1" noRot="1" noMove="1" noResize="1" noEditPoints="1" noAdjustHandles="1" noChangeArrowheads="1" noChangeShapeType="1"/>
            </p:cNvSpPr>
            <p:nvPr/>
          </p:nvSpPr>
          <p:spPr bwMode="auto">
            <a:xfrm>
              <a:off x="2774" y="2337"/>
              <a:ext cx="1561" cy="967"/>
            </a:xfrm>
            <a:custGeom>
              <a:avLst/>
              <a:gdLst>
                <a:gd name="T0" fmla="*/ 360 w 1561"/>
                <a:gd name="T1" fmla="*/ 457 h 967"/>
                <a:gd name="T2" fmla="*/ 366 w 1561"/>
                <a:gd name="T3" fmla="*/ 388 h 967"/>
                <a:gd name="T4" fmla="*/ 386 w 1561"/>
                <a:gd name="T5" fmla="*/ 334 h 967"/>
                <a:gd name="T6" fmla="*/ 413 w 1561"/>
                <a:gd name="T7" fmla="*/ 306 h 967"/>
                <a:gd name="T8" fmla="*/ 451 w 1561"/>
                <a:gd name="T9" fmla="*/ 290 h 967"/>
                <a:gd name="T10" fmla="*/ 483 w 1561"/>
                <a:gd name="T11" fmla="*/ 286 h 967"/>
                <a:gd name="T12" fmla="*/ 533 w 1561"/>
                <a:gd name="T13" fmla="*/ 294 h 967"/>
                <a:gd name="T14" fmla="*/ 567 w 1561"/>
                <a:gd name="T15" fmla="*/ 316 h 967"/>
                <a:gd name="T16" fmla="*/ 587 w 1561"/>
                <a:gd name="T17" fmla="*/ 350 h 967"/>
                <a:gd name="T18" fmla="*/ 599 w 1561"/>
                <a:gd name="T19" fmla="*/ 425 h 967"/>
                <a:gd name="T20" fmla="*/ 961 w 1561"/>
                <a:gd name="T21" fmla="*/ 967 h 967"/>
                <a:gd name="T22" fmla="*/ 963 w 1561"/>
                <a:gd name="T23" fmla="*/ 421 h 967"/>
                <a:gd name="T24" fmla="*/ 981 w 1561"/>
                <a:gd name="T25" fmla="*/ 346 h 967"/>
                <a:gd name="T26" fmla="*/ 1003 w 1561"/>
                <a:gd name="T27" fmla="*/ 314 h 967"/>
                <a:gd name="T28" fmla="*/ 1037 w 1561"/>
                <a:gd name="T29" fmla="*/ 294 h 967"/>
                <a:gd name="T30" fmla="*/ 1083 w 1561"/>
                <a:gd name="T31" fmla="*/ 286 h 967"/>
                <a:gd name="T32" fmla="*/ 1119 w 1561"/>
                <a:gd name="T33" fmla="*/ 290 h 967"/>
                <a:gd name="T34" fmla="*/ 1159 w 1561"/>
                <a:gd name="T35" fmla="*/ 308 h 967"/>
                <a:gd name="T36" fmla="*/ 1183 w 1561"/>
                <a:gd name="T37" fmla="*/ 338 h 967"/>
                <a:gd name="T38" fmla="*/ 1197 w 1561"/>
                <a:gd name="T39" fmla="*/ 392 h 967"/>
                <a:gd name="T40" fmla="*/ 1201 w 1561"/>
                <a:gd name="T41" fmla="*/ 967 h 967"/>
                <a:gd name="T42" fmla="*/ 1561 w 1561"/>
                <a:gd name="T43" fmla="*/ 320 h 967"/>
                <a:gd name="T44" fmla="*/ 1551 w 1561"/>
                <a:gd name="T45" fmla="*/ 234 h 967"/>
                <a:gd name="T46" fmla="*/ 1523 w 1561"/>
                <a:gd name="T47" fmla="*/ 152 h 967"/>
                <a:gd name="T48" fmla="*/ 1469 w 1561"/>
                <a:gd name="T49" fmla="*/ 80 h 967"/>
                <a:gd name="T50" fmla="*/ 1389 w 1561"/>
                <a:gd name="T51" fmla="*/ 28 h 967"/>
                <a:gd name="T52" fmla="*/ 1281 w 1561"/>
                <a:gd name="T53" fmla="*/ 2 h 967"/>
                <a:gd name="T54" fmla="*/ 1195 w 1561"/>
                <a:gd name="T55" fmla="*/ 0 h 967"/>
                <a:gd name="T56" fmla="*/ 1089 w 1561"/>
                <a:gd name="T57" fmla="*/ 20 h 967"/>
                <a:gd name="T58" fmla="*/ 1013 w 1561"/>
                <a:gd name="T59" fmla="*/ 56 h 967"/>
                <a:gd name="T60" fmla="*/ 961 w 1561"/>
                <a:gd name="T61" fmla="*/ 96 h 967"/>
                <a:gd name="T62" fmla="*/ 915 w 1561"/>
                <a:gd name="T63" fmla="*/ 146 h 967"/>
                <a:gd name="T64" fmla="*/ 895 w 1561"/>
                <a:gd name="T65" fmla="*/ 114 h 967"/>
                <a:gd name="T66" fmla="*/ 857 w 1561"/>
                <a:gd name="T67" fmla="*/ 70 h 967"/>
                <a:gd name="T68" fmla="*/ 809 w 1561"/>
                <a:gd name="T69" fmla="*/ 38 h 967"/>
                <a:gd name="T70" fmla="*/ 755 w 1561"/>
                <a:gd name="T71" fmla="*/ 14 h 967"/>
                <a:gd name="T72" fmla="*/ 679 w 1561"/>
                <a:gd name="T73" fmla="*/ 0 h 967"/>
                <a:gd name="T74" fmla="*/ 613 w 1561"/>
                <a:gd name="T75" fmla="*/ 2 h 967"/>
                <a:gd name="T76" fmla="*/ 525 w 1561"/>
                <a:gd name="T77" fmla="*/ 18 h 967"/>
                <a:gd name="T78" fmla="*/ 465 w 1561"/>
                <a:gd name="T79" fmla="*/ 42 h 967"/>
                <a:gd name="T80" fmla="*/ 411 w 1561"/>
                <a:gd name="T81" fmla="*/ 80 h 967"/>
                <a:gd name="T82" fmla="*/ 364 w 1561"/>
                <a:gd name="T83" fmla="*/ 128 h 967"/>
                <a:gd name="T84" fmla="*/ 346 w 1561"/>
                <a:gd name="T85" fmla="*/ 2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1" h="967">
                  <a:moveTo>
                    <a:pt x="0" y="967"/>
                  </a:moveTo>
                  <a:lnTo>
                    <a:pt x="360" y="967"/>
                  </a:lnTo>
                  <a:lnTo>
                    <a:pt x="360" y="457"/>
                  </a:lnTo>
                  <a:lnTo>
                    <a:pt x="360" y="457"/>
                  </a:lnTo>
                  <a:lnTo>
                    <a:pt x="360" y="421"/>
                  </a:lnTo>
                  <a:lnTo>
                    <a:pt x="366" y="388"/>
                  </a:lnTo>
                  <a:lnTo>
                    <a:pt x="374" y="360"/>
                  </a:lnTo>
                  <a:lnTo>
                    <a:pt x="380" y="346"/>
                  </a:lnTo>
                  <a:lnTo>
                    <a:pt x="386" y="334"/>
                  </a:lnTo>
                  <a:lnTo>
                    <a:pt x="395" y="324"/>
                  </a:lnTo>
                  <a:lnTo>
                    <a:pt x="403" y="314"/>
                  </a:lnTo>
                  <a:lnTo>
                    <a:pt x="413" y="306"/>
                  </a:lnTo>
                  <a:lnTo>
                    <a:pt x="425" y="300"/>
                  </a:lnTo>
                  <a:lnTo>
                    <a:pt x="437" y="294"/>
                  </a:lnTo>
                  <a:lnTo>
                    <a:pt x="451" y="290"/>
                  </a:lnTo>
                  <a:lnTo>
                    <a:pt x="465" y="288"/>
                  </a:lnTo>
                  <a:lnTo>
                    <a:pt x="483" y="286"/>
                  </a:lnTo>
                  <a:lnTo>
                    <a:pt x="483" y="286"/>
                  </a:lnTo>
                  <a:lnTo>
                    <a:pt x="501" y="288"/>
                  </a:lnTo>
                  <a:lnTo>
                    <a:pt x="519" y="290"/>
                  </a:lnTo>
                  <a:lnTo>
                    <a:pt x="533" y="294"/>
                  </a:lnTo>
                  <a:lnTo>
                    <a:pt x="547" y="300"/>
                  </a:lnTo>
                  <a:lnTo>
                    <a:pt x="557" y="308"/>
                  </a:lnTo>
                  <a:lnTo>
                    <a:pt x="567" y="316"/>
                  </a:lnTo>
                  <a:lnTo>
                    <a:pt x="575" y="326"/>
                  </a:lnTo>
                  <a:lnTo>
                    <a:pt x="583" y="338"/>
                  </a:lnTo>
                  <a:lnTo>
                    <a:pt x="587" y="350"/>
                  </a:lnTo>
                  <a:lnTo>
                    <a:pt x="591" y="364"/>
                  </a:lnTo>
                  <a:lnTo>
                    <a:pt x="597" y="392"/>
                  </a:lnTo>
                  <a:lnTo>
                    <a:pt x="599" y="425"/>
                  </a:lnTo>
                  <a:lnTo>
                    <a:pt x="601" y="457"/>
                  </a:lnTo>
                  <a:lnTo>
                    <a:pt x="601" y="967"/>
                  </a:lnTo>
                  <a:lnTo>
                    <a:pt x="961" y="967"/>
                  </a:lnTo>
                  <a:lnTo>
                    <a:pt x="961" y="457"/>
                  </a:lnTo>
                  <a:lnTo>
                    <a:pt x="961" y="457"/>
                  </a:lnTo>
                  <a:lnTo>
                    <a:pt x="963" y="421"/>
                  </a:lnTo>
                  <a:lnTo>
                    <a:pt x="967" y="388"/>
                  </a:lnTo>
                  <a:lnTo>
                    <a:pt x="975" y="360"/>
                  </a:lnTo>
                  <a:lnTo>
                    <a:pt x="981" y="346"/>
                  </a:lnTo>
                  <a:lnTo>
                    <a:pt x="987" y="334"/>
                  </a:lnTo>
                  <a:lnTo>
                    <a:pt x="995" y="324"/>
                  </a:lnTo>
                  <a:lnTo>
                    <a:pt x="1003" y="314"/>
                  </a:lnTo>
                  <a:lnTo>
                    <a:pt x="1013" y="306"/>
                  </a:lnTo>
                  <a:lnTo>
                    <a:pt x="1025" y="300"/>
                  </a:lnTo>
                  <a:lnTo>
                    <a:pt x="1037" y="294"/>
                  </a:lnTo>
                  <a:lnTo>
                    <a:pt x="1051" y="290"/>
                  </a:lnTo>
                  <a:lnTo>
                    <a:pt x="1067" y="288"/>
                  </a:lnTo>
                  <a:lnTo>
                    <a:pt x="1083" y="286"/>
                  </a:lnTo>
                  <a:lnTo>
                    <a:pt x="1083" y="286"/>
                  </a:lnTo>
                  <a:lnTo>
                    <a:pt x="1101" y="288"/>
                  </a:lnTo>
                  <a:lnTo>
                    <a:pt x="1119" y="290"/>
                  </a:lnTo>
                  <a:lnTo>
                    <a:pt x="1133" y="294"/>
                  </a:lnTo>
                  <a:lnTo>
                    <a:pt x="1147" y="300"/>
                  </a:lnTo>
                  <a:lnTo>
                    <a:pt x="1159" y="308"/>
                  </a:lnTo>
                  <a:lnTo>
                    <a:pt x="1167" y="316"/>
                  </a:lnTo>
                  <a:lnTo>
                    <a:pt x="1175" y="326"/>
                  </a:lnTo>
                  <a:lnTo>
                    <a:pt x="1183" y="338"/>
                  </a:lnTo>
                  <a:lnTo>
                    <a:pt x="1187" y="350"/>
                  </a:lnTo>
                  <a:lnTo>
                    <a:pt x="1193" y="364"/>
                  </a:lnTo>
                  <a:lnTo>
                    <a:pt x="1197" y="392"/>
                  </a:lnTo>
                  <a:lnTo>
                    <a:pt x="1201" y="425"/>
                  </a:lnTo>
                  <a:lnTo>
                    <a:pt x="1201" y="457"/>
                  </a:lnTo>
                  <a:lnTo>
                    <a:pt x="1201" y="967"/>
                  </a:lnTo>
                  <a:lnTo>
                    <a:pt x="1561" y="967"/>
                  </a:lnTo>
                  <a:lnTo>
                    <a:pt x="1561" y="320"/>
                  </a:lnTo>
                  <a:lnTo>
                    <a:pt x="1561" y="320"/>
                  </a:lnTo>
                  <a:lnTo>
                    <a:pt x="1559" y="290"/>
                  </a:lnTo>
                  <a:lnTo>
                    <a:pt x="1557" y="262"/>
                  </a:lnTo>
                  <a:lnTo>
                    <a:pt x="1551" y="234"/>
                  </a:lnTo>
                  <a:lnTo>
                    <a:pt x="1545" y="206"/>
                  </a:lnTo>
                  <a:lnTo>
                    <a:pt x="1535" y="178"/>
                  </a:lnTo>
                  <a:lnTo>
                    <a:pt x="1523" y="152"/>
                  </a:lnTo>
                  <a:lnTo>
                    <a:pt x="1507" y="126"/>
                  </a:lnTo>
                  <a:lnTo>
                    <a:pt x="1489" y="102"/>
                  </a:lnTo>
                  <a:lnTo>
                    <a:pt x="1469" y="80"/>
                  </a:lnTo>
                  <a:lnTo>
                    <a:pt x="1445" y="60"/>
                  </a:lnTo>
                  <a:lnTo>
                    <a:pt x="1419" y="42"/>
                  </a:lnTo>
                  <a:lnTo>
                    <a:pt x="1389" y="28"/>
                  </a:lnTo>
                  <a:lnTo>
                    <a:pt x="1357" y="16"/>
                  </a:lnTo>
                  <a:lnTo>
                    <a:pt x="1321" y="6"/>
                  </a:lnTo>
                  <a:lnTo>
                    <a:pt x="1281" y="2"/>
                  </a:lnTo>
                  <a:lnTo>
                    <a:pt x="1237" y="0"/>
                  </a:lnTo>
                  <a:lnTo>
                    <a:pt x="1237" y="0"/>
                  </a:lnTo>
                  <a:lnTo>
                    <a:pt x="1195" y="0"/>
                  </a:lnTo>
                  <a:lnTo>
                    <a:pt x="1157" y="6"/>
                  </a:lnTo>
                  <a:lnTo>
                    <a:pt x="1121" y="12"/>
                  </a:lnTo>
                  <a:lnTo>
                    <a:pt x="1089" y="20"/>
                  </a:lnTo>
                  <a:lnTo>
                    <a:pt x="1061" y="32"/>
                  </a:lnTo>
                  <a:lnTo>
                    <a:pt x="1035" y="44"/>
                  </a:lnTo>
                  <a:lnTo>
                    <a:pt x="1013" y="56"/>
                  </a:lnTo>
                  <a:lnTo>
                    <a:pt x="993" y="68"/>
                  </a:lnTo>
                  <a:lnTo>
                    <a:pt x="977" y="82"/>
                  </a:lnTo>
                  <a:lnTo>
                    <a:pt x="961" y="96"/>
                  </a:lnTo>
                  <a:lnTo>
                    <a:pt x="939" y="120"/>
                  </a:lnTo>
                  <a:lnTo>
                    <a:pt x="923" y="138"/>
                  </a:lnTo>
                  <a:lnTo>
                    <a:pt x="915" y="146"/>
                  </a:lnTo>
                  <a:lnTo>
                    <a:pt x="915" y="146"/>
                  </a:lnTo>
                  <a:lnTo>
                    <a:pt x="907" y="130"/>
                  </a:lnTo>
                  <a:lnTo>
                    <a:pt x="895" y="114"/>
                  </a:lnTo>
                  <a:lnTo>
                    <a:pt x="885" y="98"/>
                  </a:lnTo>
                  <a:lnTo>
                    <a:pt x="871" y="84"/>
                  </a:lnTo>
                  <a:lnTo>
                    <a:pt x="857" y="70"/>
                  </a:lnTo>
                  <a:lnTo>
                    <a:pt x="843" y="58"/>
                  </a:lnTo>
                  <a:lnTo>
                    <a:pt x="827" y="48"/>
                  </a:lnTo>
                  <a:lnTo>
                    <a:pt x="809" y="38"/>
                  </a:lnTo>
                  <a:lnTo>
                    <a:pt x="793" y="28"/>
                  </a:lnTo>
                  <a:lnTo>
                    <a:pt x="775" y="22"/>
                  </a:lnTo>
                  <a:lnTo>
                    <a:pt x="755" y="14"/>
                  </a:lnTo>
                  <a:lnTo>
                    <a:pt x="737" y="10"/>
                  </a:lnTo>
                  <a:lnTo>
                    <a:pt x="699" y="2"/>
                  </a:lnTo>
                  <a:lnTo>
                    <a:pt x="679" y="0"/>
                  </a:lnTo>
                  <a:lnTo>
                    <a:pt x="661" y="0"/>
                  </a:lnTo>
                  <a:lnTo>
                    <a:pt x="661" y="0"/>
                  </a:lnTo>
                  <a:lnTo>
                    <a:pt x="613" y="2"/>
                  </a:lnTo>
                  <a:lnTo>
                    <a:pt x="567" y="8"/>
                  </a:lnTo>
                  <a:lnTo>
                    <a:pt x="545" y="12"/>
                  </a:lnTo>
                  <a:lnTo>
                    <a:pt x="525" y="18"/>
                  </a:lnTo>
                  <a:lnTo>
                    <a:pt x="503" y="24"/>
                  </a:lnTo>
                  <a:lnTo>
                    <a:pt x="485" y="34"/>
                  </a:lnTo>
                  <a:lnTo>
                    <a:pt x="465" y="42"/>
                  </a:lnTo>
                  <a:lnTo>
                    <a:pt x="447" y="54"/>
                  </a:lnTo>
                  <a:lnTo>
                    <a:pt x="429" y="66"/>
                  </a:lnTo>
                  <a:lnTo>
                    <a:pt x="411" y="80"/>
                  </a:lnTo>
                  <a:lnTo>
                    <a:pt x="395" y="94"/>
                  </a:lnTo>
                  <a:lnTo>
                    <a:pt x="380" y="110"/>
                  </a:lnTo>
                  <a:lnTo>
                    <a:pt x="364" y="128"/>
                  </a:lnTo>
                  <a:lnTo>
                    <a:pt x="350" y="148"/>
                  </a:lnTo>
                  <a:lnTo>
                    <a:pt x="346" y="148"/>
                  </a:lnTo>
                  <a:lnTo>
                    <a:pt x="346" y="24"/>
                  </a:lnTo>
                  <a:lnTo>
                    <a:pt x="0" y="24"/>
                  </a:lnTo>
                  <a:lnTo>
                    <a:pt x="0" y="96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5" name="Freeform 9">
              <a:extLst>
                <a:ext uri="{FF2B5EF4-FFF2-40B4-BE49-F238E27FC236}">
                  <a16:creationId xmlns:a16="http://schemas.microsoft.com/office/drawing/2014/main" id="{55A29896-4366-AB5A-4674-44C08880987E}"/>
                </a:ext>
              </a:extLst>
            </p:cNvPr>
            <p:cNvSpPr>
              <a:spLocks noGrp="1" noRot="1" noMove="1" noResize="1" noEditPoints="1" noAdjustHandles="1" noChangeArrowheads="1" noChangeShapeType="1"/>
            </p:cNvSpPr>
            <p:nvPr/>
          </p:nvSpPr>
          <p:spPr bwMode="auto">
            <a:xfrm>
              <a:off x="1657" y="2163"/>
              <a:ext cx="1035" cy="1185"/>
            </a:xfrm>
            <a:custGeom>
              <a:avLst/>
              <a:gdLst>
                <a:gd name="T0" fmla="*/ 1003 w 1035"/>
                <a:gd name="T1" fmla="*/ 304 h 1185"/>
                <a:gd name="T2" fmla="*/ 977 w 1035"/>
                <a:gd name="T3" fmla="*/ 216 h 1185"/>
                <a:gd name="T4" fmla="*/ 933 w 1035"/>
                <a:gd name="T5" fmla="*/ 146 h 1185"/>
                <a:gd name="T6" fmla="*/ 873 w 1035"/>
                <a:gd name="T7" fmla="*/ 92 h 1185"/>
                <a:gd name="T8" fmla="*/ 721 w 1035"/>
                <a:gd name="T9" fmla="*/ 24 h 1185"/>
                <a:gd name="T10" fmla="*/ 551 w 1035"/>
                <a:gd name="T11" fmla="*/ 2 h 1185"/>
                <a:gd name="T12" fmla="*/ 429 w 1035"/>
                <a:gd name="T13" fmla="*/ 4 h 1185"/>
                <a:gd name="T14" fmla="*/ 265 w 1035"/>
                <a:gd name="T15" fmla="*/ 38 h 1185"/>
                <a:gd name="T16" fmla="*/ 138 w 1035"/>
                <a:gd name="T17" fmla="*/ 108 h 1185"/>
                <a:gd name="T18" fmla="*/ 82 w 1035"/>
                <a:gd name="T19" fmla="*/ 166 h 1185"/>
                <a:gd name="T20" fmla="*/ 42 w 1035"/>
                <a:gd name="T21" fmla="*/ 240 h 1185"/>
                <a:gd name="T22" fmla="*/ 24 w 1035"/>
                <a:gd name="T23" fmla="*/ 332 h 1185"/>
                <a:gd name="T24" fmla="*/ 30 w 1035"/>
                <a:gd name="T25" fmla="*/ 428 h 1185"/>
                <a:gd name="T26" fmla="*/ 78 w 1035"/>
                <a:gd name="T27" fmla="*/ 540 h 1185"/>
                <a:gd name="T28" fmla="*/ 181 w 1035"/>
                <a:gd name="T29" fmla="*/ 627 h 1185"/>
                <a:gd name="T30" fmla="*/ 341 w 1035"/>
                <a:gd name="T31" fmla="*/ 691 h 1185"/>
                <a:gd name="T32" fmla="*/ 505 w 1035"/>
                <a:gd name="T33" fmla="*/ 727 h 1185"/>
                <a:gd name="T34" fmla="*/ 631 w 1035"/>
                <a:gd name="T35" fmla="*/ 769 h 1185"/>
                <a:gd name="T36" fmla="*/ 655 w 1035"/>
                <a:gd name="T37" fmla="*/ 801 h 1185"/>
                <a:gd name="T38" fmla="*/ 659 w 1035"/>
                <a:gd name="T39" fmla="*/ 845 h 1185"/>
                <a:gd name="T40" fmla="*/ 639 w 1035"/>
                <a:gd name="T41" fmla="*/ 883 h 1185"/>
                <a:gd name="T42" fmla="*/ 569 w 1035"/>
                <a:gd name="T43" fmla="*/ 915 h 1185"/>
                <a:gd name="T44" fmla="*/ 509 w 1035"/>
                <a:gd name="T45" fmla="*/ 919 h 1185"/>
                <a:gd name="T46" fmla="*/ 451 w 1035"/>
                <a:gd name="T47" fmla="*/ 907 h 1185"/>
                <a:gd name="T48" fmla="*/ 423 w 1035"/>
                <a:gd name="T49" fmla="*/ 887 h 1185"/>
                <a:gd name="T50" fmla="*/ 389 w 1035"/>
                <a:gd name="T51" fmla="*/ 841 h 1185"/>
                <a:gd name="T52" fmla="*/ 375 w 1035"/>
                <a:gd name="T53" fmla="*/ 787 h 1185"/>
                <a:gd name="T54" fmla="*/ 4 w 1035"/>
                <a:gd name="T55" fmla="*/ 841 h 1185"/>
                <a:gd name="T56" fmla="*/ 28 w 1035"/>
                <a:gd name="T57" fmla="*/ 933 h 1185"/>
                <a:gd name="T58" fmla="*/ 72 w 1035"/>
                <a:gd name="T59" fmla="*/ 1009 h 1185"/>
                <a:gd name="T60" fmla="*/ 132 w 1035"/>
                <a:gd name="T61" fmla="*/ 1071 h 1185"/>
                <a:gd name="T62" fmla="*/ 289 w 1035"/>
                <a:gd name="T63" fmla="*/ 1151 h 1185"/>
                <a:gd name="T64" fmla="*/ 467 w 1035"/>
                <a:gd name="T65" fmla="*/ 1183 h 1185"/>
                <a:gd name="T66" fmla="*/ 607 w 1035"/>
                <a:gd name="T67" fmla="*/ 1181 h 1185"/>
                <a:gd name="T68" fmla="*/ 789 w 1035"/>
                <a:gd name="T69" fmla="*/ 1141 h 1185"/>
                <a:gd name="T70" fmla="*/ 903 w 1035"/>
                <a:gd name="T71" fmla="*/ 1079 h 1185"/>
                <a:gd name="T72" fmla="*/ 965 w 1035"/>
                <a:gd name="T73" fmla="*/ 1019 h 1185"/>
                <a:gd name="T74" fmla="*/ 1009 w 1035"/>
                <a:gd name="T75" fmla="*/ 941 h 1185"/>
                <a:gd name="T76" fmla="*/ 1033 w 1035"/>
                <a:gd name="T77" fmla="*/ 843 h 1185"/>
                <a:gd name="T78" fmla="*/ 1035 w 1035"/>
                <a:gd name="T79" fmla="*/ 755 h 1185"/>
                <a:gd name="T80" fmla="*/ 1005 w 1035"/>
                <a:gd name="T81" fmla="*/ 641 h 1185"/>
                <a:gd name="T82" fmla="*/ 945 w 1035"/>
                <a:gd name="T83" fmla="*/ 560 h 1185"/>
                <a:gd name="T84" fmla="*/ 861 w 1035"/>
                <a:gd name="T85" fmla="*/ 502 h 1185"/>
                <a:gd name="T86" fmla="*/ 741 w 1035"/>
                <a:gd name="T87" fmla="*/ 456 h 1185"/>
                <a:gd name="T88" fmla="*/ 509 w 1035"/>
                <a:gd name="T89" fmla="*/ 404 h 1185"/>
                <a:gd name="T90" fmla="*/ 429 w 1035"/>
                <a:gd name="T91" fmla="*/ 376 h 1185"/>
                <a:gd name="T92" fmla="*/ 405 w 1035"/>
                <a:gd name="T93" fmla="*/ 348 h 1185"/>
                <a:gd name="T94" fmla="*/ 401 w 1035"/>
                <a:gd name="T95" fmla="*/ 312 h 1185"/>
                <a:gd name="T96" fmla="*/ 417 w 1035"/>
                <a:gd name="T97" fmla="*/ 274 h 1185"/>
                <a:gd name="T98" fmla="*/ 457 w 1035"/>
                <a:gd name="T99" fmla="*/ 248 h 1185"/>
                <a:gd name="T100" fmla="*/ 519 w 1035"/>
                <a:gd name="T101" fmla="*/ 240 h 1185"/>
                <a:gd name="T102" fmla="*/ 597 w 1035"/>
                <a:gd name="T103" fmla="*/ 264 h 1185"/>
                <a:gd name="T104" fmla="*/ 631 w 1035"/>
                <a:gd name="T105" fmla="*/ 298 h 1185"/>
                <a:gd name="T106" fmla="*/ 651 w 1035"/>
                <a:gd name="T107" fmla="*/ 344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5" h="1185">
                  <a:moveTo>
                    <a:pt x="1007" y="356"/>
                  </a:moveTo>
                  <a:lnTo>
                    <a:pt x="1007" y="356"/>
                  </a:lnTo>
                  <a:lnTo>
                    <a:pt x="1007" y="330"/>
                  </a:lnTo>
                  <a:lnTo>
                    <a:pt x="1003" y="304"/>
                  </a:lnTo>
                  <a:lnTo>
                    <a:pt x="999" y="282"/>
                  </a:lnTo>
                  <a:lnTo>
                    <a:pt x="993" y="258"/>
                  </a:lnTo>
                  <a:lnTo>
                    <a:pt x="985" y="236"/>
                  </a:lnTo>
                  <a:lnTo>
                    <a:pt x="977" y="216"/>
                  </a:lnTo>
                  <a:lnTo>
                    <a:pt x="967" y="198"/>
                  </a:lnTo>
                  <a:lnTo>
                    <a:pt x="957" y="180"/>
                  </a:lnTo>
                  <a:lnTo>
                    <a:pt x="945" y="162"/>
                  </a:lnTo>
                  <a:lnTo>
                    <a:pt x="933" y="146"/>
                  </a:lnTo>
                  <a:lnTo>
                    <a:pt x="919" y="130"/>
                  </a:lnTo>
                  <a:lnTo>
                    <a:pt x="905" y="116"/>
                  </a:lnTo>
                  <a:lnTo>
                    <a:pt x="889" y="104"/>
                  </a:lnTo>
                  <a:lnTo>
                    <a:pt x="873" y="92"/>
                  </a:lnTo>
                  <a:lnTo>
                    <a:pt x="837" y="70"/>
                  </a:lnTo>
                  <a:lnTo>
                    <a:pt x="801" y="52"/>
                  </a:lnTo>
                  <a:lnTo>
                    <a:pt x="761" y="36"/>
                  </a:lnTo>
                  <a:lnTo>
                    <a:pt x="721" y="24"/>
                  </a:lnTo>
                  <a:lnTo>
                    <a:pt x="679" y="16"/>
                  </a:lnTo>
                  <a:lnTo>
                    <a:pt x="637" y="8"/>
                  </a:lnTo>
                  <a:lnTo>
                    <a:pt x="593" y="4"/>
                  </a:lnTo>
                  <a:lnTo>
                    <a:pt x="551" y="2"/>
                  </a:lnTo>
                  <a:lnTo>
                    <a:pt x="509" y="0"/>
                  </a:lnTo>
                  <a:lnTo>
                    <a:pt x="509" y="0"/>
                  </a:lnTo>
                  <a:lnTo>
                    <a:pt x="469" y="2"/>
                  </a:lnTo>
                  <a:lnTo>
                    <a:pt x="429" y="4"/>
                  </a:lnTo>
                  <a:lnTo>
                    <a:pt x="389" y="10"/>
                  </a:lnTo>
                  <a:lnTo>
                    <a:pt x="347" y="16"/>
                  </a:lnTo>
                  <a:lnTo>
                    <a:pt x="305" y="26"/>
                  </a:lnTo>
                  <a:lnTo>
                    <a:pt x="265" y="38"/>
                  </a:lnTo>
                  <a:lnTo>
                    <a:pt x="227" y="54"/>
                  </a:lnTo>
                  <a:lnTo>
                    <a:pt x="189" y="72"/>
                  </a:lnTo>
                  <a:lnTo>
                    <a:pt x="154" y="94"/>
                  </a:lnTo>
                  <a:lnTo>
                    <a:pt x="138" y="108"/>
                  </a:lnTo>
                  <a:lnTo>
                    <a:pt x="122" y="120"/>
                  </a:lnTo>
                  <a:lnTo>
                    <a:pt x="108" y="134"/>
                  </a:lnTo>
                  <a:lnTo>
                    <a:pt x="94" y="150"/>
                  </a:lnTo>
                  <a:lnTo>
                    <a:pt x="82" y="166"/>
                  </a:lnTo>
                  <a:lnTo>
                    <a:pt x="70" y="182"/>
                  </a:lnTo>
                  <a:lnTo>
                    <a:pt x="60" y="200"/>
                  </a:lnTo>
                  <a:lnTo>
                    <a:pt x="50" y="220"/>
                  </a:lnTo>
                  <a:lnTo>
                    <a:pt x="42" y="240"/>
                  </a:lnTo>
                  <a:lnTo>
                    <a:pt x="36" y="262"/>
                  </a:lnTo>
                  <a:lnTo>
                    <a:pt x="30" y="284"/>
                  </a:lnTo>
                  <a:lnTo>
                    <a:pt x="26" y="308"/>
                  </a:lnTo>
                  <a:lnTo>
                    <a:pt x="24" y="332"/>
                  </a:lnTo>
                  <a:lnTo>
                    <a:pt x="24" y="358"/>
                  </a:lnTo>
                  <a:lnTo>
                    <a:pt x="24" y="358"/>
                  </a:lnTo>
                  <a:lnTo>
                    <a:pt x="26" y="394"/>
                  </a:lnTo>
                  <a:lnTo>
                    <a:pt x="30" y="428"/>
                  </a:lnTo>
                  <a:lnTo>
                    <a:pt x="36" y="458"/>
                  </a:lnTo>
                  <a:lnTo>
                    <a:pt x="48" y="488"/>
                  </a:lnTo>
                  <a:lnTo>
                    <a:pt x="60" y="516"/>
                  </a:lnTo>
                  <a:lnTo>
                    <a:pt x="78" y="540"/>
                  </a:lnTo>
                  <a:lnTo>
                    <a:pt x="98" y="564"/>
                  </a:lnTo>
                  <a:lnTo>
                    <a:pt x="122" y="588"/>
                  </a:lnTo>
                  <a:lnTo>
                    <a:pt x="148" y="609"/>
                  </a:lnTo>
                  <a:lnTo>
                    <a:pt x="181" y="627"/>
                  </a:lnTo>
                  <a:lnTo>
                    <a:pt x="215" y="645"/>
                  </a:lnTo>
                  <a:lnTo>
                    <a:pt x="253" y="661"/>
                  </a:lnTo>
                  <a:lnTo>
                    <a:pt x="295" y="677"/>
                  </a:lnTo>
                  <a:lnTo>
                    <a:pt x="341" y="691"/>
                  </a:lnTo>
                  <a:lnTo>
                    <a:pt x="391" y="703"/>
                  </a:lnTo>
                  <a:lnTo>
                    <a:pt x="445" y="713"/>
                  </a:lnTo>
                  <a:lnTo>
                    <a:pt x="445" y="713"/>
                  </a:lnTo>
                  <a:lnTo>
                    <a:pt x="505" y="727"/>
                  </a:lnTo>
                  <a:lnTo>
                    <a:pt x="555" y="737"/>
                  </a:lnTo>
                  <a:lnTo>
                    <a:pt x="593" y="749"/>
                  </a:lnTo>
                  <a:lnTo>
                    <a:pt x="621" y="763"/>
                  </a:lnTo>
                  <a:lnTo>
                    <a:pt x="631" y="769"/>
                  </a:lnTo>
                  <a:lnTo>
                    <a:pt x="639" y="775"/>
                  </a:lnTo>
                  <a:lnTo>
                    <a:pt x="647" y="783"/>
                  </a:lnTo>
                  <a:lnTo>
                    <a:pt x="651" y="791"/>
                  </a:lnTo>
                  <a:lnTo>
                    <a:pt x="655" y="801"/>
                  </a:lnTo>
                  <a:lnTo>
                    <a:pt x="657" y="811"/>
                  </a:lnTo>
                  <a:lnTo>
                    <a:pt x="659" y="833"/>
                  </a:lnTo>
                  <a:lnTo>
                    <a:pt x="659" y="833"/>
                  </a:lnTo>
                  <a:lnTo>
                    <a:pt x="659" y="845"/>
                  </a:lnTo>
                  <a:lnTo>
                    <a:pt x="657" y="855"/>
                  </a:lnTo>
                  <a:lnTo>
                    <a:pt x="651" y="865"/>
                  </a:lnTo>
                  <a:lnTo>
                    <a:pt x="647" y="875"/>
                  </a:lnTo>
                  <a:lnTo>
                    <a:pt x="639" y="883"/>
                  </a:lnTo>
                  <a:lnTo>
                    <a:pt x="631" y="889"/>
                  </a:lnTo>
                  <a:lnTo>
                    <a:pt x="613" y="901"/>
                  </a:lnTo>
                  <a:lnTo>
                    <a:pt x="591" y="909"/>
                  </a:lnTo>
                  <a:lnTo>
                    <a:pt x="569" y="915"/>
                  </a:lnTo>
                  <a:lnTo>
                    <a:pt x="547" y="919"/>
                  </a:lnTo>
                  <a:lnTo>
                    <a:pt x="527" y="921"/>
                  </a:lnTo>
                  <a:lnTo>
                    <a:pt x="527" y="921"/>
                  </a:lnTo>
                  <a:lnTo>
                    <a:pt x="509" y="919"/>
                  </a:lnTo>
                  <a:lnTo>
                    <a:pt x="493" y="917"/>
                  </a:lnTo>
                  <a:lnTo>
                    <a:pt x="479" y="915"/>
                  </a:lnTo>
                  <a:lnTo>
                    <a:pt x="465" y="911"/>
                  </a:lnTo>
                  <a:lnTo>
                    <a:pt x="451" y="907"/>
                  </a:lnTo>
                  <a:lnTo>
                    <a:pt x="441" y="901"/>
                  </a:lnTo>
                  <a:lnTo>
                    <a:pt x="431" y="895"/>
                  </a:lnTo>
                  <a:lnTo>
                    <a:pt x="423" y="887"/>
                  </a:lnTo>
                  <a:lnTo>
                    <a:pt x="423" y="887"/>
                  </a:lnTo>
                  <a:lnTo>
                    <a:pt x="411" y="877"/>
                  </a:lnTo>
                  <a:lnTo>
                    <a:pt x="403" y="865"/>
                  </a:lnTo>
                  <a:lnTo>
                    <a:pt x="395" y="853"/>
                  </a:lnTo>
                  <a:lnTo>
                    <a:pt x="389" y="841"/>
                  </a:lnTo>
                  <a:lnTo>
                    <a:pt x="383" y="829"/>
                  </a:lnTo>
                  <a:lnTo>
                    <a:pt x="379" y="815"/>
                  </a:lnTo>
                  <a:lnTo>
                    <a:pt x="377" y="801"/>
                  </a:lnTo>
                  <a:lnTo>
                    <a:pt x="375" y="787"/>
                  </a:lnTo>
                  <a:lnTo>
                    <a:pt x="0" y="787"/>
                  </a:lnTo>
                  <a:lnTo>
                    <a:pt x="0" y="787"/>
                  </a:lnTo>
                  <a:lnTo>
                    <a:pt x="2" y="815"/>
                  </a:lnTo>
                  <a:lnTo>
                    <a:pt x="4" y="841"/>
                  </a:lnTo>
                  <a:lnTo>
                    <a:pt x="8" y="865"/>
                  </a:lnTo>
                  <a:lnTo>
                    <a:pt x="14" y="889"/>
                  </a:lnTo>
                  <a:lnTo>
                    <a:pt x="20" y="911"/>
                  </a:lnTo>
                  <a:lnTo>
                    <a:pt x="28" y="933"/>
                  </a:lnTo>
                  <a:lnTo>
                    <a:pt x="38" y="953"/>
                  </a:lnTo>
                  <a:lnTo>
                    <a:pt x="48" y="973"/>
                  </a:lnTo>
                  <a:lnTo>
                    <a:pt x="60" y="991"/>
                  </a:lnTo>
                  <a:lnTo>
                    <a:pt x="72" y="1009"/>
                  </a:lnTo>
                  <a:lnTo>
                    <a:pt x="86" y="1025"/>
                  </a:lnTo>
                  <a:lnTo>
                    <a:pt x="100" y="1041"/>
                  </a:lnTo>
                  <a:lnTo>
                    <a:pt x="116" y="1057"/>
                  </a:lnTo>
                  <a:lnTo>
                    <a:pt x="132" y="1071"/>
                  </a:lnTo>
                  <a:lnTo>
                    <a:pt x="169" y="1095"/>
                  </a:lnTo>
                  <a:lnTo>
                    <a:pt x="207" y="1117"/>
                  </a:lnTo>
                  <a:lnTo>
                    <a:pt x="247" y="1137"/>
                  </a:lnTo>
                  <a:lnTo>
                    <a:pt x="289" y="1151"/>
                  </a:lnTo>
                  <a:lnTo>
                    <a:pt x="333" y="1163"/>
                  </a:lnTo>
                  <a:lnTo>
                    <a:pt x="377" y="1173"/>
                  </a:lnTo>
                  <a:lnTo>
                    <a:pt x="423" y="1179"/>
                  </a:lnTo>
                  <a:lnTo>
                    <a:pt x="467" y="1183"/>
                  </a:lnTo>
                  <a:lnTo>
                    <a:pt x="513" y="1185"/>
                  </a:lnTo>
                  <a:lnTo>
                    <a:pt x="513" y="1185"/>
                  </a:lnTo>
                  <a:lnTo>
                    <a:pt x="561" y="1185"/>
                  </a:lnTo>
                  <a:lnTo>
                    <a:pt x="607" y="1181"/>
                  </a:lnTo>
                  <a:lnTo>
                    <a:pt x="653" y="1175"/>
                  </a:lnTo>
                  <a:lnTo>
                    <a:pt x="701" y="1167"/>
                  </a:lnTo>
                  <a:lnTo>
                    <a:pt x="745" y="1155"/>
                  </a:lnTo>
                  <a:lnTo>
                    <a:pt x="789" y="1141"/>
                  </a:lnTo>
                  <a:lnTo>
                    <a:pt x="829" y="1125"/>
                  </a:lnTo>
                  <a:lnTo>
                    <a:pt x="867" y="1103"/>
                  </a:lnTo>
                  <a:lnTo>
                    <a:pt x="887" y="1091"/>
                  </a:lnTo>
                  <a:lnTo>
                    <a:pt x="903" y="1079"/>
                  </a:lnTo>
                  <a:lnTo>
                    <a:pt x="921" y="1065"/>
                  </a:lnTo>
                  <a:lnTo>
                    <a:pt x="937" y="1051"/>
                  </a:lnTo>
                  <a:lnTo>
                    <a:pt x="951" y="1035"/>
                  </a:lnTo>
                  <a:lnTo>
                    <a:pt x="965" y="1019"/>
                  </a:lnTo>
                  <a:lnTo>
                    <a:pt x="977" y="1001"/>
                  </a:lnTo>
                  <a:lnTo>
                    <a:pt x="989" y="981"/>
                  </a:lnTo>
                  <a:lnTo>
                    <a:pt x="999" y="961"/>
                  </a:lnTo>
                  <a:lnTo>
                    <a:pt x="1009" y="941"/>
                  </a:lnTo>
                  <a:lnTo>
                    <a:pt x="1017" y="919"/>
                  </a:lnTo>
                  <a:lnTo>
                    <a:pt x="1023" y="895"/>
                  </a:lnTo>
                  <a:lnTo>
                    <a:pt x="1029" y="869"/>
                  </a:lnTo>
                  <a:lnTo>
                    <a:pt x="1033" y="843"/>
                  </a:lnTo>
                  <a:lnTo>
                    <a:pt x="1035" y="817"/>
                  </a:lnTo>
                  <a:lnTo>
                    <a:pt x="1035" y="787"/>
                  </a:lnTo>
                  <a:lnTo>
                    <a:pt x="1035" y="787"/>
                  </a:lnTo>
                  <a:lnTo>
                    <a:pt x="1035" y="755"/>
                  </a:lnTo>
                  <a:lnTo>
                    <a:pt x="1031" y="723"/>
                  </a:lnTo>
                  <a:lnTo>
                    <a:pt x="1025" y="693"/>
                  </a:lnTo>
                  <a:lnTo>
                    <a:pt x="1015" y="667"/>
                  </a:lnTo>
                  <a:lnTo>
                    <a:pt x="1005" y="641"/>
                  </a:lnTo>
                  <a:lnTo>
                    <a:pt x="993" y="619"/>
                  </a:lnTo>
                  <a:lnTo>
                    <a:pt x="977" y="597"/>
                  </a:lnTo>
                  <a:lnTo>
                    <a:pt x="961" y="578"/>
                  </a:lnTo>
                  <a:lnTo>
                    <a:pt x="945" y="560"/>
                  </a:lnTo>
                  <a:lnTo>
                    <a:pt x="925" y="542"/>
                  </a:lnTo>
                  <a:lnTo>
                    <a:pt x="905" y="528"/>
                  </a:lnTo>
                  <a:lnTo>
                    <a:pt x="883" y="514"/>
                  </a:lnTo>
                  <a:lnTo>
                    <a:pt x="861" y="502"/>
                  </a:lnTo>
                  <a:lnTo>
                    <a:pt x="839" y="490"/>
                  </a:lnTo>
                  <a:lnTo>
                    <a:pt x="791" y="472"/>
                  </a:lnTo>
                  <a:lnTo>
                    <a:pt x="791" y="472"/>
                  </a:lnTo>
                  <a:lnTo>
                    <a:pt x="741" y="456"/>
                  </a:lnTo>
                  <a:lnTo>
                    <a:pt x="691" y="442"/>
                  </a:lnTo>
                  <a:lnTo>
                    <a:pt x="641" y="432"/>
                  </a:lnTo>
                  <a:lnTo>
                    <a:pt x="593" y="422"/>
                  </a:lnTo>
                  <a:lnTo>
                    <a:pt x="509" y="404"/>
                  </a:lnTo>
                  <a:lnTo>
                    <a:pt x="475" y="396"/>
                  </a:lnTo>
                  <a:lnTo>
                    <a:pt x="445" y="384"/>
                  </a:lnTo>
                  <a:lnTo>
                    <a:pt x="445" y="384"/>
                  </a:lnTo>
                  <a:lnTo>
                    <a:pt x="429" y="376"/>
                  </a:lnTo>
                  <a:lnTo>
                    <a:pt x="423" y="370"/>
                  </a:lnTo>
                  <a:lnTo>
                    <a:pt x="415" y="364"/>
                  </a:lnTo>
                  <a:lnTo>
                    <a:pt x="409" y="356"/>
                  </a:lnTo>
                  <a:lnTo>
                    <a:pt x="405" y="348"/>
                  </a:lnTo>
                  <a:lnTo>
                    <a:pt x="401" y="338"/>
                  </a:lnTo>
                  <a:lnTo>
                    <a:pt x="401" y="326"/>
                  </a:lnTo>
                  <a:lnTo>
                    <a:pt x="401" y="326"/>
                  </a:lnTo>
                  <a:lnTo>
                    <a:pt x="401" y="312"/>
                  </a:lnTo>
                  <a:lnTo>
                    <a:pt x="403" y="302"/>
                  </a:lnTo>
                  <a:lnTo>
                    <a:pt x="407" y="290"/>
                  </a:lnTo>
                  <a:lnTo>
                    <a:pt x="411" y="282"/>
                  </a:lnTo>
                  <a:lnTo>
                    <a:pt x="417" y="274"/>
                  </a:lnTo>
                  <a:lnTo>
                    <a:pt x="423" y="266"/>
                  </a:lnTo>
                  <a:lnTo>
                    <a:pt x="431" y="260"/>
                  </a:lnTo>
                  <a:lnTo>
                    <a:pt x="439" y="256"/>
                  </a:lnTo>
                  <a:lnTo>
                    <a:pt x="457" y="248"/>
                  </a:lnTo>
                  <a:lnTo>
                    <a:pt x="477" y="242"/>
                  </a:lnTo>
                  <a:lnTo>
                    <a:pt x="499" y="240"/>
                  </a:lnTo>
                  <a:lnTo>
                    <a:pt x="519" y="240"/>
                  </a:lnTo>
                  <a:lnTo>
                    <a:pt x="519" y="240"/>
                  </a:lnTo>
                  <a:lnTo>
                    <a:pt x="543" y="242"/>
                  </a:lnTo>
                  <a:lnTo>
                    <a:pt x="565" y="248"/>
                  </a:lnTo>
                  <a:lnTo>
                    <a:pt x="587" y="258"/>
                  </a:lnTo>
                  <a:lnTo>
                    <a:pt x="597" y="264"/>
                  </a:lnTo>
                  <a:lnTo>
                    <a:pt x="607" y="272"/>
                  </a:lnTo>
                  <a:lnTo>
                    <a:pt x="607" y="272"/>
                  </a:lnTo>
                  <a:lnTo>
                    <a:pt x="623" y="288"/>
                  </a:lnTo>
                  <a:lnTo>
                    <a:pt x="631" y="298"/>
                  </a:lnTo>
                  <a:lnTo>
                    <a:pt x="637" y="308"/>
                  </a:lnTo>
                  <a:lnTo>
                    <a:pt x="643" y="318"/>
                  </a:lnTo>
                  <a:lnTo>
                    <a:pt x="647" y="330"/>
                  </a:lnTo>
                  <a:lnTo>
                    <a:pt x="651" y="344"/>
                  </a:lnTo>
                  <a:lnTo>
                    <a:pt x="651" y="356"/>
                  </a:lnTo>
                  <a:lnTo>
                    <a:pt x="1007" y="35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0">
              <a:extLst>
                <a:ext uri="{FF2B5EF4-FFF2-40B4-BE49-F238E27FC236}">
                  <a16:creationId xmlns:a16="http://schemas.microsoft.com/office/drawing/2014/main" id="{FB62D68E-A4EA-7C15-CFB1-77DF7B897C2D}"/>
                </a:ext>
              </a:extLst>
            </p:cNvPr>
            <p:cNvSpPr>
              <a:spLocks noGrp="1" noRot="1" noMove="1" noResize="1" noEditPoints="1" noAdjustHandles="1" noChangeArrowheads="1" noChangeShapeType="1"/>
            </p:cNvSpPr>
            <p:nvPr/>
          </p:nvSpPr>
          <p:spPr bwMode="auto">
            <a:xfrm>
              <a:off x="5558" y="1987"/>
              <a:ext cx="973" cy="1319"/>
            </a:xfrm>
            <a:custGeom>
              <a:avLst/>
              <a:gdLst>
                <a:gd name="T0" fmla="*/ 363 w 973"/>
                <a:gd name="T1" fmla="*/ 1319 h 1319"/>
                <a:gd name="T2" fmla="*/ 363 w 973"/>
                <a:gd name="T3" fmla="*/ 865 h 1319"/>
                <a:gd name="T4" fmla="*/ 367 w 973"/>
                <a:gd name="T5" fmla="*/ 805 h 1319"/>
                <a:gd name="T6" fmla="*/ 373 w 973"/>
                <a:gd name="T7" fmla="*/ 754 h 1319"/>
                <a:gd name="T8" fmla="*/ 387 w 973"/>
                <a:gd name="T9" fmla="*/ 714 h 1319"/>
                <a:gd name="T10" fmla="*/ 405 w 973"/>
                <a:gd name="T11" fmla="*/ 686 h 1319"/>
                <a:gd name="T12" fmla="*/ 411 w 973"/>
                <a:gd name="T13" fmla="*/ 674 h 1319"/>
                <a:gd name="T14" fmla="*/ 431 w 973"/>
                <a:gd name="T15" fmla="*/ 656 h 1319"/>
                <a:gd name="T16" fmla="*/ 453 w 973"/>
                <a:gd name="T17" fmla="*/ 644 h 1319"/>
                <a:gd name="T18" fmla="*/ 477 w 973"/>
                <a:gd name="T19" fmla="*/ 636 h 1319"/>
                <a:gd name="T20" fmla="*/ 487 w 973"/>
                <a:gd name="T21" fmla="*/ 634 h 1319"/>
                <a:gd name="T22" fmla="*/ 515 w 973"/>
                <a:gd name="T23" fmla="*/ 636 h 1319"/>
                <a:gd name="T24" fmla="*/ 539 w 973"/>
                <a:gd name="T25" fmla="*/ 644 h 1319"/>
                <a:gd name="T26" fmla="*/ 559 w 973"/>
                <a:gd name="T27" fmla="*/ 656 h 1319"/>
                <a:gd name="T28" fmla="*/ 577 w 973"/>
                <a:gd name="T29" fmla="*/ 672 h 1319"/>
                <a:gd name="T30" fmla="*/ 591 w 973"/>
                <a:gd name="T31" fmla="*/ 694 h 1319"/>
                <a:gd name="T32" fmla="*/ 601 w 973"/>
                <a:gd name="T33" fmla="*/ 722 h 1319"/>
                <a:gd name="T34" fmla="*/ 607 w 973"/>
                <a:gd name="T35" fmla="*/ 756 h 1319"/>
                <a:gd name="T36" fmla="*/ 611 w 973"/>
                <a:gd name="T37" fmla="*/ 1319 h 1319"/>
                <a:gd name="T38" fmla="*/ 973 w 973"/>
                <a:gd name="T39" fmla="*/ 718 h 1319"/>
                <a:gd name="T40" fmla="*/ 973 w 973"/>
                <a:gd name="T41" fmla="*/ 672 h 1319"/>
                <a:gd name="T42" fmla="*/ 961 w 973"/>
                <a:gd name="T43" fmla="*/ 592 h 1319"/>
                <a:gd name="T44" fmla="*/ 941 w 973"/>
                <a:gd name="T45" fmla="*/ 522 h 1319"/>
                <a:gd name="T46" fmla="*/ 909 w 973"/>
                <a:gd name="T47" fmla="*/ 466 h 1319"/>
                <a:gd name="T48" fmla="*/ 889 w 973"/>
                <a:gd name="T49" fmla="*/ 442 h 1319"/>
                <a:gd name="T50" fmla="*/ 843 w 973"/>
                <a:gd name="T51" fmla="*/ 402 h 1319"/>
                <a:gd name="T52" fmla="*/ 789 w 973"/>
                <a:gd name="T53" fmla="*/ 374 h 1319"/>
                <a:gd name="T54" fmla="*/ 727 w 973"/>
                <a:gd name="T55" fmla="*/ 358 h 1319"/>
                <a:gd name="T56" fmla="*/ 657 w 973"/>
                <a:gd name="T57" fmla="*/ 352 h 1319"/>
                <a:gd name="T58" fmla="*/ 613 w 973"/>
                <a:gd name="T59" fmla="*/ 352 h 1319"/>
                <a:gd name="T60" fmla="*/ 571 w 973"/>
                <a:gd name="T61" fmla="*/ 356 h 1319"/>
                <a:gd name="T62" fmla="*/ 529 w 973"/>
                <a:gd name="T63" fmla="*/ 366 h 1319"/>
                <a:gd name="T64" fmla="*/ 483 w 973"/>
                <a:gd name="T65" fmla="*/ 384 h 1319"/>
                <a:gd name="T66" fmla="*/ 451 w 973"/>
                <a:gd name="T67" fmla="*/ 404 h 1319"/>
                <a:gd name="T68" fmla="*/ 397 w 973"/>
                <a:gd name="T69" fmla="*/ 448 h 1319"/>
                <a:gd name="T70" fmla="*/ 363 w 973"/>
                <a:gd name="T71" fmla="*/ 0 h 1319"/>
                <a:gd name="T72" fmla="*/ 0 w 973"/>
                <a:gd name="T73" fmla="*/ 1319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3" h="1319">
                  <a:moveTo>
                    <a:pt x="0" y="1319"/>
                  </a:moveTo>
                  <a:lnTo>
                    <a:pt x="363" y="1319"/>
                  </a:lnTo>
                  <a:lnTo>
                    <a:pt x="363" y="865"/>
                  </a:lnTo>
                  <a:lnTo>
                    <a:pt x="363" y="865"/>
                  </a:lnTo>
                  <a:lnTo>
                    <a:pt x="365" y="833"/>
                  </a:lnTo>
                  <a:lnTo>
                    <a:pt x="367" y="805"/>
                  </a:lnTo>
                  <a:lnTo>
                    <a:pt x="369" y="779"/>
                  </a:lnTo>
                  <a:lnTo>
                    <a:pt x="373" y="754"/>
                  </a:lnTo>
                  <a:lnTo>
                    <a:pt x="379" y="734"/>
                  </a:lnTo>
                  <a:lnTo>
                    <a:pt x="387" y="714"/>
                  </a:lnTo>
                  <a:lnTo>
                    <a:pt x="395" y="698"/>
                  </a:lnTo>
                  <a:lnTo>
                    <a:pt x="405" y="686"/>
                  </a:lnTo>
                  <a:lnTo>
                    <a:pt x="405" y="686"/>
                  </a:lnTo>
                  <a:lnTo>
                    <a:pt x="411" y="674"/>
                  </a:lnTo>
                  <a:lnTo>
                    <a:pt x="421" y="666"/>
                  </a:lnTo>
                  <a:lnTo>
                    <a:pt x="431" y="656"/>
                  </a:lnTo>
                  <a:lnTo>
                    <a:pt x="441" y="650"/>
                  </a:lnTo>
                  <a:lnTo>
                    <a:pt x="453" y="644"/>
                  </a:lnTo>
                  <a:lnTo>
                    <a:pt x="465" y="640"/>
                  </a:lnTo>
                  <a:lnTo>
                    <a:pt x="477" y="636"/>
                  </a:lnTo>
                  <a:lnTo>
                    <a:pt x="487" y="634"/>
                  </a:lnTo>
                  <a:lnTo>
                    <a:pt x="487" y="634"/>
                  </a:lnTo>
                  <a:lnTo>
                    <a:pt x="503" y="634"/>
                  </a:lnTo>
                  <a:lnTo>
                    <a:pt x="515" y="636"/>
                  </a:lnTo>
                  <a:lnTo>
                    <a:pt x="527" y="640"/>
                  </a:lnTo>
                  <a:lnTo>
                    <a:pt x="539" y="644"/>
                  </a:lnTo>
                  <a:lnTo>
                    <a:pt x="549" y="648"/>
                  </a:lnTo>
                  <a:lnTo>
                    <a:pt x="559" y="656"/>
                  </a:lnTo>
                  <a:lnTo>
                    <a:pt x="577" y="672"/>
                  </a:lnTo>
                  <a:lnTo>
                    <a:pt x="577" y="672"/>
                  </a:lnTo>
                  <a:lnTo>
                    <a:pt x="585" y="682"/>
                  </a:lnTo>
                  <a:lnTo>
                    <a:pt x="591" y="694"/>
                  </a:lnTo>
                  <a:lnTo>
                    <a:pt x="597" y="708"/>
                  </a:lnTo>
                  <a:lnTo>
                    <a:pt x="601" y="722"/>
                  </a:lnTo>
                  <a:lnTo>
                    <a:pt x="605" y="738"/>
                  </a:lnTo>
                  <a:lnTo>
                    <a:pt x="607" y="756"/>
                  </a:lnTo>
                  <a:lnTo>
                    <a:pt x="611" y="799"/>
                  </a:lnTo>
                  <a:lnTo>
                    <a:pt x="611" y="1319"/>
                  </a:lnTo>
                  <a:lnTo>
                    <a:pt x="973" y="1319"/>
                  </a:lnTo>
                  <a:lnTo>
                    <a:pt x="973" y="718"/>
                  </a:lnTo>
                  <a:lnTo>
                    <a:pt x="973" y="718"/>
                  </a:lnTo>
                  <a:lnTo>
                    <a:pt x="973" y="672"/>
                  </a:lnTo>
                  <a:lnTo>
                    <a:pt x="969" y="630"/>
                  </a:lnTo>
                  <a:lnTo>
                    <a:pt x="961" y="592"/>
                  </a:lnTo>
                  <a:lnTo>
                    <a:pt x="953" y="556"/>
                  </a:lnTo>
                  <a:lnTo>
                    <a:pt x="941" y="522"/>
                  </a:lnTo>
                  <a:lnTo>
                    <a:pt x="925" y="492"/>
                  </a:lnTo>
                  <a:lnTo>
                    <a:pt x="909" y="466"/>
                  </a:lnTo>
                  <a:lnTo>
                    <a:pt x="889" y="442"/>
                  </a:lnTo>
                  <a:lnTo>
                    <a:pt x="889" y="442"/>
                  </a:lnTo>
                  <a:lnTo>
                    <a:pt x="867" y="420"/>
                  </a:lnTo>
                  <a:lnTo>
                    <a:pt x="843" y="402"/>
                  </a:lnTo>
                  <a:lnTo>
                    <a:pt x="817" y="386"/>
                  </a:lnTo>
                  <a:lnTo>
                    <a:pt x="789" y="374"/>
                  </a:lnTo>
                  <a:lnTo>
                    <a:pt x="759" y="364"/>
                  </a:lnTo>
                  <a:lnTo>
                    <a:pt x="727" y="358"/>
                  </a:lnTo>
                  <a:lnTo>
                    <a:pt x="693" y="354"/>
                  </a:lnTo>
                  <a:lnTo>
                    <a:pt x="657" y="352"/>
                  </a:lnTo>
                  <a:lnTo>
                    <a:pt x="657" y="352"/>
                  </a:lnTo>
                  <a:lnTo>
                    <a:pt x="613" y="352"/>
                  </a:lnTo>
                  <a:lnTo>
                    <a:pt x="593" y="354"/>
                  </a:lnTo>
                  <a:lnTo>
                    <a:pt x="571" y="356"/>
                  </a:lnTo>
                  <a:lnTo>
                    <a:pt x="549" y="360"/>
                  </a:lnTo>
                  <a:lnTo>
                    <a:pt x="529" y="366"/>
                  </a:lnTo>
                  <a:lnTo>
                    <a:pt x="507" y="374"/>
                  </a:lnTo>
                  <a:lnTo>
                    <a:pt x="483" y="384"/>
                  </a:lnTo>
                  <a:lnTo>
                    <a:pt x="483" y="384"/>
                  </a:lnTo>
                  <a:lnTo>
                    <a:pt x="451" y="404"/>
                  </a:lnTo>
                  <a:lnTo>
                    <a:pt x="425" y="424"/>
                  </a:lnTo>
                  <a:lnTo>
                    <a:pt x="397" y="448"/>
                  </a:lnTo>
                  <a:lnTo>
                    <a:pt x="363" y="480"/>
                  </a:lnTo>
                  <a:lnTo>
                    <a:pt x="363" y="0"/>
                  </a:lnTo>
                  <a:lnTo>
                    <a:pt x="0" y="0"/>
                  </a:lnTo>
                  <a:lnTo>
                    <a:pt x="0" y="13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
              <a:extLst>
                <a:ext uri="{FF2B5EF4-FFF2-40B4-BE49-F238E27FC236}">
                  <a16:creationId xmlns:a16="http://schemas.microsoft.com/office/drawing/2014/main" id="{2198157D-13D9-95F7-F315-ECB03107C56F}"/>
                </a:ext>
              </a:extLst>
            </p:cNvPr>
            <p:cNvSpPr>
              <a:spLocks noGrp="1" noRot="1" noMove="1" noResize="1" noEditPoints="1" noAdjustHandles="1" noChangeArrowheads="1" noChangeShapeType="1"/>
            </p:cNvSpPr>
            <p:nvPr/>
          </p:nvSpPr>
          <p:spPr bwMode="auto">
            <a:xfrm>
              <a:off x="4930" y="2071"/>
              <a:ext cx="508" cy="1255"/>
            </a:xfrm>
            <a:custGeom>
              <a:avLst/>
              <a:gdLst>
                <a:gd name="T0" fmla="*/ 0 w 508"/>
                <a:gd name="T1" fmla="*/ 0 h 1255"/>
                <a:gd name="T2" fmla="*/ 0 w 508"/>
                <a:gd name="T3" fmla="*/ 288 h 1255"/>
                <a:gd name="T4" fmla="*/ 0 w 508"/>
                <a:gd name="T5" fmla="*/ 554 h 1255"/>
                <a:gd name="T6" fmla="*/ 0 w 508"/>
                <a:gd name="T7" fmla="*/ 887 h 1255"/>
                <a:gd name="T8" fmla="*/ 0 w 508"/>
                <a:gd name="T9" fmla="*/ 887 h 1255"/>
                <a:gd name="T10" fmla="*/ 2 w 508"/>
                <a:gd name="T11" fmla="*/ 961 h 1255"/>
                <a:gd name="T12" fmla="*/ 4 w 508"/>
                <a:gd name="T13" fmla="*/ 993 h 1255"/>
                <a:gd name="T14" fmla="*/ 8 w 508"/>
                <a:gd name="T15" fmla="*/ 1023 h 1255"/>
                <a:gd name="T16" fmla="*/ 12 w 508"/>
                <a:gd name="T17" fmla="*/ 1051 h 1255"/>
                <a:gd name="T18" fmla="*/ 18 w 508"/>
                <a:gd name="T19" fmla="*/ 1077 h 1255"/>
                <a:gd name="T20" fmla="*/ 26 w 508"/>
                <a:gd name="T21" fmla="*/ 1101 h 1255"/>
                <a:gd name="T22" fmla="*/ 34 w 508"/>
                <a:gd name="T23" fmla="*/ 1121 h 1255"/>
                <a:gd name="T24" fmla="*/ 34 w 508"/>
                <a:gd name="T25" fmla="*/ 1121 h 1255"/>
                <a:gd name="T26" fmla="*/ 44 w 508"/>
                <a:gd name="T27" fmla="*/ 1141 h 1255"/>
                <a:gd name="T28" fmla="*/ 52 w 508"/>
                <a:gd name="T29" fmla="*/ 1157 h 1255"/>
                <a:gd name="T30" fmla="*/ 62 w 508"/>
                <a:gd name="T31" fmla="*/ 1169 h 1255"/>
                <a:gd name="T32" fmla="*/ 74 w 508"/>
                <a:gd name="T33" fmla="*/ 1181 h 1255"/>
                <a:gd name="T34" fmla="*/ 86 w 508"/>
                <a:gd name="T35" fmla="*/ 1191 h 1255"/>
                <a:gd name="T36" fmla="*/ 98 w 508"/>
                <a:gd name="T37" fmla="*/ 1201 h 1255"/>
                <a:gd name="T38" fmla="*/ 126 w 508"/>
                <a:gd name="T39" fmla="*/ 1221 h 1255"/>
                <a:gd name="T40" fmla="*/ 126 w 508"/>
                <a:gd name="T41" fmla="*/ 1221 h 1255"/>
                <a:gd name="T42" fmla="*/ 142 w 508"/>
                <a:gd name="T43" fmla="*/ 1229 h 1255"/>
                <a:gd name="T44" fmla="*/ 160 w 508"/>
                <a:gd name="T45" fmla="*/ 1235 h 1255"/>
                <a:gd name="T46" fmla="*/ 180 w 508"/>
                <a:gd name="T47" fmla="*/ 1241 h 1255"/>
                <a:gd name="T48" fmla="*/ 200 w 508"/>
                <a:gd name="T49" fmla="*/ 1247 h 1255"/>
                <a:gd name="T50" fmla="*/ 224 w 508"/>
                <a:gd name="T51" fmla="*/ 1251 h 1255"/>
                <a:gd name="T52" fmla="*/ 250 w 508"/>
                <a:gd name="T53" fmla="*/ 1253 h 1255"/>
                <a:gd name="T54" fmla="*/ 312 w 508"/>
                <a:gd name="T55" fmla="*/ 1255 h 1255"/>
                <a:gd name="T56" fmla="*/ 312 w 508"/>
                <a:gd name="T57" fmla="*/ 1255 h 1255"/>
                <a:gd name="T58" fmla="*/ 352 w 508"/>
                <a:gd name="T59" fmla="*/ 1253 h 1255"/>
                <a:gd name="T60" fmla="*/ 404 w 508"/>
                <a:gd name="T61" fmla="*/ 1249 h 1255"/>
                <a:gd name="T62" fmla="*/ 458 w 508"/>
                <a:gd name="T63" fmla="*/ 1239 h 1255"/>
                <a:gd name="T64" fmla="*/ 484 w 508"/>
                <a:gd name="T65" fmla="*/ 1233 h 1255"/>
                <a:gd name="T66" fmla="*/ 508 w 508"/>
                <a:gd name="T67" fmla="*/ 1227 h 1255"/>
                <a:gd name="T68" fmla="*/ 508 w 508"/>
                <a:gd name="T69" fmla="*/ 989 h 1255"/>
                <a:gd name="T70" fmla="*/ 508 w 508"/>
                <a:gd name="T71" fmla="*/ 989 h 1255"/>
                <a:gd name="T72" fmla="*/ 500 w 508"/>
                <a:gd name="T73" fmla="*/ 993 h 1255"/>
                <a:gd name="T74" fmla="*/ 490 w 508"/>
                <a:gd name="T75" fmla="*/ 995 h 1255"/>
                <a:gd name="T76" fmla="*/ 464 w 508"/>
                <a:gd name="T77" fmla="*/ 997 h 1255"/>
                <a:gd name="T78" fmla="*/ 436 w 508"/>
                <a:gd name="T79" fmla="*/ 999 h 1255"/>
                <a:gd name="T80" fmla="*/ 410 w 508"/>
                <a:gd name="T81" fmla="*/ 999 h 1255"/>
                <a:gd name="T82" fmla="*/ 410 w 508"/>
                <a:gd name="T83" fmla="*/ 999 h 1255"/>
                <a:gd name="T84" fmla="*/ 400 w 508"/>
                <a:gd name="T85" fmla="*/ 999 h 1255"/>
                <a:gd name="T86" fmla="*/ 392 w 508"/>
                <a:gd name="T87" fmla="*/ 995 h 1255"/>
                <a:gd name="T88" fmla="*/ 384 w 508"/>
                <a:gd name="T89" fmla="*/ 991 h 1255"/>
                <a:gd name="T90" fmla="*/ 376 w 508"/>
                <a:gd name="T91" fmla="*/ 987 h 1255"/>
                <a:gd name="T92" fmla="*/ 368 w 508"/>
                <a:gd name="T93" fmla="*/ 977 h 1255"/>
                <a:gd name="T94" fmla="*/ 362 w 508"/>
                <a:gd name="T95" fmla="*/ 969 h 1255"/>
                <a:gd name="T96" fmla="*/ 362 w 508"/>
                <a:gd name="T97" fmla="*/ 969 h 1255"/>
                <a:gd name="T98" fmla="*/ 356 w 508"/>
                <a:gd name="T99" fmla="*/ 957 h 1255"/>
                <a:gd name="T100" fmla="*/ 352 w 508"/>
                <a:gd name="T101" fmla="*/ 939 h 1255"/>
                <a:gd name="T102" fmla="*/ 350 w 508"/>
                <a:gd name="T103" fmla="*/ 917 h 1255"/>
                <a:gd name="T104" fmla="*/ 350 w 508"/>
                <a:gd name="T105" fmla="*/ 889 h 1255"/>
                <a:gd name="T106" fmla="*/ 350 w 508"/>
                <a:gd name="T107" fmla="*/ 554 h 1255"/>
                <a:gd name="T108" fmla="*/ 508 w 508"/>
                <a:gd name="T109" fmla="*/ 554 h 1255"/>
                <a:gd name="T110" fmla="*/ 508 w 508"/>
                <a:gd name="T111" fmla="*/ 288 h 1255"/>
                <a:gd name="T112" fmla="*/ 350 w 508"/>
                <a:gd name="T113" fmla="*/ 288 h 1255"/>
                <a:gd name="T114" fmla="*/ 350 w 508"/>
                <a:gd name="T115" fmla="*/ 0 h 1255"/>
                <a:gd name="T116" fmla="*/ 0 w 508"/>
                <a:gd name="T117" fmla="*/ 0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1255">
                  <a:moveTo>
                    <a:pt x="0" y="0"/>
                  </a:moveTo>
                  <a:lnTo>
                    <a:pt x="0" y="288"/>
                  </a:lnTo>
                  <a:lnTo>
                    <a:pt x="0" y="554"/>
                  </a:lnTo>
                  <a:lnTo>
                    <a:pt x="0" y="887"/>
                  </a:lnTo>
                  <a:lnTo>
                    <a:pt x="0" y="887"/>
                  </a:lnTo>
                  <a:lnTo>
                    <a:pt x="2" y="961"/>
                  </a:lnTo>
                  <a:lnTo>
                    <a:pt x="4" y="993"/>
                  </a:lnTo>
                  <a:lnTo>
                    <a:pt x="8" y="1023"/>
                  </a:lnTo>
                  <a:lnTo>
                    <a:pt x="12" y="1051"/>
                  </a:lnTo>
                  <a:lnTo>
                    <a:pt x="18" y="1077"/>
                  </a:lnTo>
                  <a:lnTo>
                    <a:pt x="26" y="1101"/>
                  </a:lnTo>
                  <a:lnTo>
                    <a:pt x="34" y="1121"/>
                  </a:lnTo>
                  <a:lnTo>
                    <a:pt x="34" y="1121"/>
                  </a:lnTo>
                  <a:lnTo>
                    <a:pt x="44" y="1141"/>
                  </a:lnTo>
                  <a:lnTo>
                    <a:pt x="52" y="1157"/>
                  </a:lnTo>
                  <a:lnTo>
                    <a:pt x="62" y="1169"/>
                  </a:lnTo>
                  <a:lnTo>
                    <a:pt x="74" y="1181"/>
                  </a:lnTo>
                  <a:lnTo>
                    <a:pt x="86" y="1191"/>
                  </a:lnTo>
                  <a:lnTo>
                    <a:pt x="98" y="1201"/>
                  </a:lnTo>
                  <a:lnTo>
                    <a:pt x="126" y="1221"/>
                  </a:lnTo>
                  <a:lnTo>
                    <a:pt x="126" y="1221"/>
                  </a:lnTo>
                  <a:lnTo>
                    <a:pt x="142" y="1229"/>
                  </a:lnTo>
                  <a:lnTo>
                    <a:pt x="160" y="1235"/>
                  </a:lnTo>
                  <a:lnTo>
                    <a:pt x="180" y="1241"/>
                  </a:lnTo>
                  <a:lnTo>
                    <a:pt x="200" y="1247"/>
                  </a:lnTo>
                  <a:lnTo>
                    <a:pt x="224" y="1251"/>
                  </a:lnTo>
                  <a:lnTo>
                    <a:pt x="250" y="1253"/>
                  </a:lnTo>
                  <a:lnTo>
                    <a:pt x="312" y="1255"/>
                  </a:lnTo>
                  <a:lnTo>
                    <a:pt x="312" y="1255"/>
                  </a:lnTo>
                  <a:lnTo>
                    <a:pt x="352" y="1253"/>
                  </a:lnTo>
                  <a:lnTo>
                    <a:pt x="404" y="1249"/>
                  </a:lnTo>
                  <a:lnTo>
                    <a:pt x="458" y="1239"/>
                  </a:lnTo>
                  <a:lnTo>
                    <a:pt x="484" y="1233"/>
                  </a:lnTo>
                  <a:lnTo>
                    <a:pt x="508" y="1227"/>
                  </a:lnTo>
                  <a:lnTo>
                    <a:pt x="508" y="989"/>
                  </a:lnTo>
                  <a:lnTo>
                    <a:pt x="508" y="989"/>
                  </a:lnTo>
                  <a:lnTo>
                    <a:pt x="500" y="993"/>
                  </a:lnTo>
                  <a:lnTo>
                    <a:pt x="490" y="995"/>
                  </a:lnTo>
                  <a:lnTo>
                    <a:pt x="464" y="997"/>
                  </a:lnTo>
                  <a:lnTo>
                    <a:pt x="436" y="999"/>
                  </a:lnTo>
                  <a:lnTo>
                    <a:pt x="410" y="999"/>
                  </a:lnTo>
                  <a:lnTo>
                    <a:pt x="410" y="999"/>
                  </a:lnTo>
                  <a:lnTo>
                    <a:pt x="400" y="999"/>
                  </a:lnTo>
                  <a:lnTo>
                    <a:pt x="392" y="995"/>
                  </a:lnTo>
                  <a:lnTo>
                    <a:pt x="384" y="991"/>
                  </a:lnTo>
                  <a:lnTo>
                    <a:pt x="376" y="987"/>
                  </a:lnTo>
                  <a:lnTo>
                    <a:pt x="368" y="977"/>
                  </a:lnTo>
                  <a:lnTo>
                    <a:pt x="362" y="969"/>
                  </a:lnTo>
                  <a:lnTo>
                    <a:pt x="362" y="969"/>
                  </a:lnTo>
                  <a:lnTo>
                    <a:pt x="356" y="957"/>
                  </a:lnTo>
                  <a:lnTo>
                    <a:pt x="352" y="939"/>
                  </a:lnTo>
                  <a:lnTo>
                    <a:pt x="350" y="917"/>
                  </a:lnTo>
                  <a:lnTo>
                    <a:pt x="350" y="889"/>
                  </a:lnTo>
                  <a:lnTo>
                    <a:pt x="350" y="554"/>
                  </a:lnTo>
                  <a:lnTo>
                    <a:pt x="508" y="554"/>
                  </a:lnTo>
                  <a:lnTo>
                    <a:pt x="508" y="288"/>
                  </a:lnTo>
                  <a:lnTo>
                    <a:pt x="350" y="288"/>
                  </a:lnTo>
                  <a:lnTo>
                    <a:pt x="35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Rectangle 12">
              <a:extLst>
                <a:ext uri="{FF2B5EF4-FFF2-40B4-BE49-F238E27FC236}">
                  <a16:creationId xmlns:a16="http://schemas.microsoft.com/office/drawing/2014/main" id="{0CAB7F1C-FF12-DB41-C4B1-1E40195DB009}"/>
                </a:ext>
              </a:extLst>
            </p:cNvPr>
            <p:cNvSpPr>
              <a:spLocks noGrp="1" noRot="1" noMove="1" noResize="1" noEditPoints="1" noAdjustHandles="1" noChangeArrowheads="1" noChangeShapeType="1"/>
            </p:cNvSpPr>
            <p:nvPr/>
          </p:nvSpPr>
          <p:spPr bwMode="auto">
            <a:xfrm>
              <a:off x="4455" y="2071"/>
              <a:ext cx="353" cy="196"/>
            </a:xfrm>
            <a:prstGeom prst="rect">
              <a:avLst/>
            </a:prstGeom>
            <a:solidFill>
              <a:srgbClr val="7AC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9" name="Freeform 13">
              <a:extLst>
                <a:ext uri="{FF2B5EF4-FFF2-40B4-BE49-F238E27FC236}">
                  <a16:creationId xmlns:a16="http://schemas.microsoft.com/office/drawing/2014/main" id="{0725F2D4-7586-5794-FC4D-D1BA538C5E3D}"/>
                </a:ext>
              </a:extLst>
            </p:cNvPr>
            <p:cNvSpPr>
              <a:spLocks noGrp="1" noRot="1" noMove="1" noResize="1" noEditPoints="1" noAdjustHandles="1" noChangeArrowheads="1" noChangeShapeType="1"/>
            </p:cNvSpPr>
            <p:nvPr/>
          </p:nvSpPr>
          <p:spPr bwMode="auto">
            <a:xfrm>
              <a:off x="2320" y="998"/>
              <a:ext cx="1073" cy="1119"/>
            </a:xfrm>
            <a:custGeom>
              <a:avLst/>
              <a:gdLst>
                <a:gd name="T0" fmla="*/ 0 w 1073"/>
                <a:gd name="T1" fmla="*/ 0 h 1119"/>
                <a:gd name="T2" fmla="*/ 498 w 1073"/>
                <a:gd name="T3" fmla="*/ 1119 h 1119"/>
                <a:gd name="T4" fmla="*/ 534 w 1073"/>
                <a:gd name="T5" fmla="*/ 1119 h 1119"/>
                <a:gd name="T6" fmla="*/ 604 w 1073"/>
                <a:gd name="T7" fmla="*/ 1113 h 1119"/>
                <a:gd name="T8" fmla="*/ 666 w 1073"/>
                <a:gd name="T9" fmla="*/ 1105 h 1119"/>
                <a:gd name="T10" fmla="*/ 726 w 1073"/>
                <a:gd name="T11" fmla="*/ 1089 h 1119"/>
                <a:gd name="T12" fmla="*/ 780 w 1073"/>
                <a:gd name="T13" fmla="*/ 1071 h 1119"/>
                <a:gd name="T14" fmla="*/ 828 w 1073"/>
                <a:gd name="T15" fmla="*/ 1047 h 1119"/>
                <a:gd name="T16" fmla="*/ 875 w 1073"/>
                <a:gd name="T17" fmla="*/ 1017 h 1119"/>
                <a:gd name="T18" fmla="*/ 915 w 1073"/>
                <a:gd name="T19" fmla="*/ 985 h 1119"/>
                <a:gd name="T20" fmla="*/ 949 w 1073"/>
                <a:gd name="T21" fmla="*/ 949 h 1119"/>
                <a:gd name="T22" fmla="*/ 981 w 1073"/>
                <a:gd name="T23" fmla="*/ 909 h 1119"/>
                <a:gd name="T24" fmla="*/ 1007 w 1073"/>
                <a:gd name="T25" fmla="*/ 865 h 1119"/>
                <a:gd name="T26" fmla="*/ 1029 w 1073"/>
                <a:gd name="T27" fmla="*/ 817 h 1119"/>
                <a:gd name="T28" fmla="*/ 1045 w 1073"/>
                <a:gd name="T29" fmla="*/ 765 h 1119"/>
                <a:gd name="T30" fmla="*/ 1059 w 1073"/>
                <a:gd name="T31" fmla="*/ 711 h 1119"/>
                <a:gd name="T32" fmla="*/ 1069 w 1073"/>
                <a:gd name="T33" fmla="*/ 621 h 1119"/>
                <a:gd name="T34" fmla="*/ 1073 w 1073"/>
                <a:gd name="T35" fmla="*/ 558 h 1119"/>
                <a:gd name="T36" fmla="*/ 1065 w 1073"/>
                <a:gd name="T37" fmla="*/ 452 h 1119"/>
                <a:gd name="T38" fmla="*/ 1045 w 1073"/>
                <a:gd name="T39" fmla="*/ 352 h 1119"/>
                <a:gd name="T40" fmla="*/ 1011 w 1073"/>
                <a:gd name="T41" fmla="*/ 258 h 1119"/>
                <a:gd name="T42" fmla="*/ 987 w 1073"/>
                <a:gd name="T43" fmla="*/ 214 h 1119"/>
                <a:gd name="T44" fmla="*/ 959 w 1073"/>
                <a:gd name="T45" fmla="*/ 174 h 1119"/>
                <a:gd name="T46" fmla="*/ 927 w 1073"/>
                <a:gd name="T47" fmla="*/ 136 h 1119"/>
                <a:gd name="T48" fmla="*/ 891 w 1073"/>
                <a:gd name="T49" fmla="*/ 102 h 1119"/>
                <a:gd name="T50" fmla="*/ 849 w 1073"/>
                <a:gd name="T51" fmla="*/ 72 h 1119"/>
                <a:gd name="T52" fmla="*/ 802 w 1073"/>
                <a:gd name="T53" fmla="*/ 48 h 1119"/>
                <a:gd name="T54" fmla="*/ 752 w 1073"/>
                <a:gd name="T55" fmla="*/ 28 h 1119"/>
                <a:gd name="T56" fmla="*/ 696 w 1073"/>
                <a:gd name="T57" fmla="*/ 12 h 1119"/>
                <a:gd name="T58" fmla="*/ 634 w 1073"/>
                <a:gd name="T59" fmla="*/ 4 h 1119"/>
                <a:gd name="T60" fmla="*/ 566 w 1073"/>
                <a:gd name="T61" fmla="*/ 0 h 1119"/>
                <a:gd name="T62" fmla="*/ 480 w 1073"/>
                <a:gd name="T63" fmla="*/ 833 h 1119"/>
                <a:gd name="T64" fmla="*/ 346 w 1073"/>
                <a:gd name="T65" fmla="*/ 286 h 1119"/>
                <a:gd name="T66" fmla="*/ 454 w 1073"/>
                <a:gd name="T67" fmla="*/ 286 h 1119"/>
                <a:gd name="T68" fmla="*/ 538 w 1073"/>
                <a:gd name="T69" fmla="*/ 296 h 1119"/>
                <a:gd name="T70" fmla="*/ 602 w 1073"/>
                <a:gd name="T71" fmla="*/ 318 h 1119"/>
                <a:gd name="T72" fmla="*/ 650 w 1073"/>
                <a:gd name="T73" fmla="*/ 352 h 1119"/>
                <a:gd name="T74" fmla="*/ 684 w 1073"/>
                <a:gd name="T75" fmla="*/ 394 h 1119"/>
                <a:gd name="T76" fmla="*/ 706 w 1073"/>
                <a:gd name="T77" fmla="*/ 438 h 1119"/>
                <a:gd name="T78" fmla="*/ 718 w 1073"/>
                <a:gd name="T79" fmla="*/ 482 h 1119"/>
                <a:gd name="T80" fmla="*/ 724 w 1073"/>
                <a:gd name="T81" fmla="*/ 522 h 1119"/>
                <a:gd name="T82" fmla="*/ 726 w 1073"/>
                <a:gd name="T83" fmla="*/ 552 h 1119"/>
                <a:gd name="T84" fmla="*/ 722 w 1073"/>
                <a:gd name="T85" fmla="*/ 619 h 1119"/>
                <a:gd name="T86" fmla="*/ 712 w 1073"/>
                <a:gd name="T87" fmla="*/ 665 h 1119"/>
                <a:gd name="T88" fmla="*/ 696 w 1073"/>
                <a:gd name="T89" fmla="*/ 711 h 1119"/>
                <a:gd name="T90" fmla="*/ 670 w 1073"/>
                <a:gd name="T91" fmla="*/ 753 h 1119"/>
                <a:gd name="T92" fmla="*/ 632 w 1073"/>
                <a:gd name="T93" fmla="*/ 789 h 1119"/>
                <a:gd name="T94" fmla="*/ 582 w 1073"/>
                <a:gd name="T95" fmla="*/ 817 h 1119"/>
                <a:gd name="T96" fmla="*/ 518 w 1073"/>
                <a:gd name="T97" fmla="*/ 831 h 1119"/>
                <a:gd name="T98" fmla="*/ 480 w 1073"/>
                <a:gd name="T99" fmla="*/ 833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3" h="1119">
                  <a:moveTo>
                    <a:pt x="566" y="0"/>
                  </a:moveTo>
                  <a:lnTo>
                    <a:pt x="0" y="0"/>
                  </a:lnTo>
                  <a:lnTo>
                    <a:pt x="0" y="1119"/>
                  </a:lnTo>
                  <a:lnTo>
                    <a:pt x="498" y="1119"/>
                  </a:lnTo>
                  <a:lnTo>
                    <a:pt x="498" y="1119"/>
                  </a:lnTo>
                  <a:lnTo>
                    <a:pt x="534" y="1119"/>
                  </a:lnTo>
                  <a:lnTo>
                    <a:pt x="570" y="1117"/>
                  </a:lnTo>
                  <a:lnTo>
                    <a:pt x="604" y="1113"/>
                  </a:lnTo>
                  <a:lnTo>
                    <a:pt x="636" y="1109"/>
                  </a:lnTo>
                  <a:lnTo>
                    <a:pt x="666" y="1105"/>
                  </a:lnTo>
                  <a:lnTo>
                    <a:pt x="696" y="1097"/>
                  </a:lnTo>
                  <a:lnTo>
                    <a:pt x="726" y="1089"/>
                  </a:lnTo>
                  <a:lnTo>
                    <a:pt x="752" y="1081"/>
                  </a:lnTo>
                  <a:lnTo>
                    <a:pt x="780" y="1071"/>
                  </a:lnTo>
                  <a:lnTo>
                    <a:pt x="804" y="1059"/>
                  </a:lnTo>
                  <a:lnTo>
                    <a:pt x="828" y="1047"/>
                  </a:lnTo>
                  <a:lnTo>
                    <a:pt x="853" y="1033"/>
                  </a:lnTo>
                  <a:lnTo>
                    <a:pt x="875" y="1017"/>
                  </a:lnTo>
                  <a:lnTo>
                    <a:pt x="895" y="1003"/>
                  </a:lnTo>
                  <a:lnTo>
                    <a:pt x="915" y="985"/>
                  </a:lnTo>
                  <a:lnTo>
                    <a:pt x="933" y="967"/>
                  </a:lnTo>
                  <a:lnTo>
                    <a:pt x="949" y="949"/>
                  </a:lnTo>
                  <a:lnTo>
                    <a:pt x="965" y="929"/>
                  </a:lnTo>
                  <a:lnTo>
                    <a:pt x="981" y="909"/>
                  </a:lnTo>
                  <a:lnTo>
                    <a:pt x="995" y="887"/>
                  </a:lnTo>
                  <a:lnTo>
                    <a:pt x="1007" y="865"/>
                  </a:lnTo>
                  <a:lnTo>
                    <a:pt x="1019" y="841"/>
                  </a:lnTo>
                  <a:lnTo>
                    <a:pt x="1029" y="817"/>
                  </a:lnTo>
                  <a:lnTo>
                    <a:pt x="1037" y="791"/>
                  </a:lnTo>
                  <a:lnTo>
                    <a:pt x="1045" y="765"/>
                  </a:lnTo>
                  <a:lnTo>
                    <a:pt x="1053" y="737"/>
                  </a:lnTo>
                  <a:lnTo>
                    <a:pt x="1059" y="711"/>
                  </a:lnTo>
                  <a:lnTo>
                    <a:pt x="1063" y="681"/>
                  </a:lnTo>
                  <a:lnTo>
                    <a:pt x="1069" y="621"/>
                  </a:lnTo>
                  <a:lnTo>
                    <a:pt x="1073" y="558"/>
                  </a:lnTo>
                  <a:lnTo>
                    <a:pt x="1073" y="558"/>
                  </a:lnTo>
                  <a:lnTo>
                    <a:pt x="1071" y="504"/>
                  </a:lnTo>
                  <a:lnTo>
                    <a:pt x="1065" y="452"/>
                  </a:lnTo>
                  <a:lnTo>
                    <a:pt x="1057" y="402"/>
                  </a:lnTo>
                  <a:lnTo>
                    <a:pt x="1045" y="352"/>
                  </a:lnTo>
                  <a:lnTo>
                    <a:pt x="1031" y="304"/>
                  </a:lnTo>
                  <a:lnTo>
                    <a:pt x="1011" y="258"/>
                  </a:lnTo>
                  <a:lnTo>
                    <a:pt x="999" y="236"/>
                  </a:lnTo>
                  <a:lnTo>
                    <a:pt x="987" y="214"/>
                  </a:lnTo>
                  <a:lnTo>
                    <a:pt x="975" y="192"/>
                  </a:lnTo>
                  <a:lnTo>
                    <a:pt x="959" y="174"/>
                  </a:lnTo>
                  <a:lnTo>
                    <a:pt x="945" y="154"/>
                  </a:lnTo>
                  <a:lnTo>
                    <a:pt x="927" y="136"/>
                  </a:lnTo>
                  <a:lnTo>
                    <a:pt x="909" y="118"/>
                  </a:lnTo>
                  <a:lnTo>
                    <a:pt x="891" y="102"/>
                  </a:lnTo>
                  <a:lnTo>
                    <a:pt x="871" y="86"/>
                  </a:lnTo>
                  <a:lnTo>
                    <a:pt x="849" y="72"/>
                  </a:lnTo>
                  <a:lnTo>
                    <a:pt x="826" y="60"/>
                  </a:lnTo>
                  <a:lnTo>
                    <a:pt x="802" y="48"/>
                  </a:lnTo>
                  <a:lnTo>
                    <a:pt x="778" y="36"/>
                  </a:lnTo>
                  <a:lnTo>
                    <a:pt x="752" y="28"/>
                  </a:lnTo>
                  <a:lnTo>
                    <a:pt x="724" y="20"/>
                  </a:lnTo>
                  <a:lnTo>
                    <a:pt x="696" y="12"/>
                  </a:lnTo>
                  <a:lnTo>
                    <a:pt x="664" y="6"/>
                  </a:lnTo>
                  <a:lnTo>
                    <a:pt x="634" y="4"/>
                  </a:lnTo>
                  <a:lnTo>
                    <a:pt x="600" y="0"/>
                  </a:lnTo>
                  <a:lnTo>
                    <a:pt x="566" y="0"/>
                  </a:lnTo>
                  <a:lnTo>
                    <a:pt x="566" y="0"/>
                  </a:lnTo>
                  <a:close/>
                  <a:moveTo>
                    <a:pt x="480" y="833"/>
                  </a:moveTo>
                  <a:lnTo>
                    <a:pt x="346" y="833"/>
                  </a:lnTo>
                  <a:lnTo>
                    <a:pt x="346" y="286"/>
                  </a:lnTo>
                  <a:lnTo>
                    <a:pt x="454" y="286"/>
                  </a:lnTo>
                  <a:lnTo>
                    <a:pt x="454" y="286"/>
                  </a:lnTo>
                  <a:lnTo>
                    <a:pt x="500" y="288"/>
                  </a:lnTo>
                  <a:lnTo>
                    <a:pt x="538" y="296"/>
                  </a:lnTo>
                  <a:lnTo>
                    <a:pt x="572" y="306"/>
                  </a:lnTo>
                  <a:lnTo>
                    <a:pt x="602" y="318"/>
                  </a:lnTo>
                  <a:lnTo>
                    <a:pt x="628" y="334"/>
                  </a:lnTo>
                  <a:lnTo>
                    <a:pt x="650" y="352"/>
                  </a:lnTo>
                  <a:lnTo>
                    <a:pt x="668" y="372"/>
                  </a:lnTo>
                  <a:lnTo>
                    <a:pt x="684" y="394"/>
                  </a:lnTo>
                  <a:lnTo>
                    <a:pt x="696" y="416"/>
                  </a:lnTo>
                  <a:lnTo>
                    <a:pt x="706" y="438"/>
                  </a:lnTo>
                  <a:lnTo>
                    <a:pt x="714" y="460"/>
                  </a:lnTo>
                  <a:lnTo>
                    <a:pt x="718" y="482"/>
                  </a:lnTo>
                  <a:lnTo>
                    <a:pt x="722" y="502"/>
                  </a:lnTo>
                  <a:lnTo>
                    <a:pt x="724" y="522"/>
                  </a:lnTo>
                  <a:lnTo>
                    <a:pt x="726" y="552"/>
                  </a:lnTo>
                  <a:lnTo>
                    <a:pt x="726" y="552"/>
                  </a:lnTo>
                  <a:lnTo>
                    <a:pt x="724" y="597"/>
                  </a:lnTo>
                  <a:lnTo>
                    <a:pt x="722" y="619"/>
                  </a:lnTo>
                  <a:lnTo>
                    <a:pt x="718" y="641"/>
                  </a:lnTo>
                  <a:lnTo>
                    <a:pt x="712" y="665"/>
                  </a:lnTo>
                  <a:lnTo>
                    <a:pt x="704" y="689"/>
                  </a:lnTo>
                  <a:lnTo>
                    <a:pt x="696" y="711"/>
                  </a:lnTo>
                  <a:lnTo>
                    <a:pt x="684" y="733"/>
                  </a:lnTo>
                  <a:lnTo>
                    <a:pt x="670" y="753"/>
                  </a:lnTo>
                  <a:lnTo>
                    <a:pt x="652" y="773"/>
                  </a:lnTo>
                  <a:lnTo>
                    <a:pt x="632" y="789"/>
                  </a:lnTo>
                  <a:lnTo>
                    <a:pt x="610" y="805"/>
                  </a:lnTo>
                  <a:lnTo>
                    <a:pt x="582" y="817"/>
                  </a:lnTo>
                  <a:lnTo>
                    <a:pt x="552" y="825"/>
                  </a:lnTo>
                  <a:lnTo>
                    <a:pt x="518" y="831"/>
                  </a:lnTo>
                  <a:lnTo>
                    <a:pt x="480" y="833"/>
                  </a:lnTo>
                  <a:lnTo>
                    <a:pt x="480" y="8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 name="GreenDot">
            <a:extLst>
              <a:ext uri="{FF2B5EF4-FFF2-40B4-BE49-F238E27FC236}">
                <a16:creationId xmlns:a16="http://schemas.microsoft.com/office/drawing/2014/main" id="{8ABA47E0-337B-5D88-36B9-B2E1DD73A12B}"/>
              </a:ext>
            </a:extLst>
          </p:cNvPr>
          <p:cNvSpPr>
            <a:spLocks noGrp="1"/>
          </p:cNvSpPr>
          <p:nvPr>
            <p:ph type="tbl" sz="quarter" idx="21" hasCustomPrompt="1"/>
          </p:nvPr>
        </p:nvSpPr>
        <p:spPr>
          <a:xfrm>
            <a:off x="457200" y="3840163"/>
            <a:ext cx="457200" cy="228600"/>
          </a:xfrm>
          <a:solidFill>
            <a:srgbClr val="7AC143"/>
          </a:solidFill>
        </p:spPr>
        <p:txBody>
          <a:bodyPr/>
          <a:lstStyle>
            <a:lvl1pPr marL="0" indent="0">
              <a:buNone/>
              <a:defRPr/>
            </a:lvl1pPr>
          </a:lstStyle>
          <a:p>
            <a:r>
              <a:rPr lang="en-US" dirty="0"/>
              <a:t> </a:t>
            </a:r>
          </a:p>
        </p:txBody>
      </p:sp>
      <p:grpSp>
        <p:nvGrpSpPr>
          <p:cNvPr id="11" name="CDM Smith Logo" descr="CDM Smith Logo">
            <a:extLst>
              <a:ext uri="{FF2B5EF4-FFF2-40B4-BE49-F238E27FC236}">
                <a16:creationId xmlns:a16="http://schemas.microsoft.com/office/drawing/2014/main" id="{9E84143D-B883-DEA2-6F3C-FF2368E32DF0}"/>
              </a:ext>
            </a:extLst>
          </p:cNvPr>
          <p:cNvGrpSpPr/>
          <p:nvPr userDrawn="1"/>
        </p:nvGrpSpPr>
        <p:grpSpPr bwMode="auto">
          <a:xfrm>
            <a:off x="10409936" y="5796761"/>
            <a:ext cx="1394030" cy="615424"/>
            <a:chOff x="1149" y="972"/>
            <a:chExt cx="5382" cy="2376"/>
          </a:xfrm>
        </p:grpSpPr>
        <p:sp>
          <p:nvSpPr>
            <p:cNvPr id="12" name="AutoShape 3">
              <a:extLst>
                <a:ext uri="{FF2B5EF4-FFF2-40B4-BE49-F238E27FC236}">
                  <a16:creationId xmlns:a16="http://schemas.microsoft.com/office/drawing/2014/main" id="{19BB7A0F-D030-7489-EC3E-E73B14252325}"/>
                </a:ext>
              </a:extLst>
            </p:cNvPr>
            <p:cNvSpPr/>
            <p:nvPr userDrawn="1"/>
          </p:nvSpPr>
          <p:spPr bwMode="auto">
            <a:xfrm>
              <a:off x="1149" y="972"/>
              <a:ext cx="5382"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5">
              <a:extLst>
                <a:ext uri="{FF2B5EF4-FFF2-40B4-BE49-F238E27FC236}">
                  <a16:creationId xmlns:a16="http://schemas.microsoft.com/office/drawing/2014/main" id="{6D9990CC-674E-EB1A-1F0C-666AC42A13D2}"/>
                </a:ext>
              </a:extLst>
            </p:cNvPr>
            <p:cNvSpPr/>
            <p:nvPr userDrawn="1"/>
          </p:nvSpPr>
          <p:spPr bwMode="auto">
            <a:xfrm>
              <a:off x="1149" y="972"/>
              <a:ext cx="1079" cy="1173"/>
            </a:xfrm>
            <a:custGeom>
              <a:avLst/>
              <a:gdLst>
                <a:gd name="T0" fmla="*/ 1067 w 1079"/>
                <a:gd name="T1" fmla="*/ 392 h 1173"/>
                <a:gd name="T2" fmla="*/ 1025 w 1079"/>
                <a:gd name="T3" fmla="*/ 256 h 1173"/>
                <a:gd name="T4" fmla="*/ 955 w 1079"/>
                <a:gd name="T5" fmla="*/ 146 h 1173"/>
                <a:gd name="T6" fmla="*/ 855 w 1079"/>
                <a:gd name="T7" fmla="*/ 66 h 1173"/>
                <a:gd name="T8" fmla="*/ 727 w 1079"/>
                <a:gd name="T9" fmla="*/ 16 h 1173"/>
                <a:gd name="T10" fmla="*/ 568 w 1079"/>
                <a:gd name="T11" fmla="*/ 0 h 1173"/>
                <a:gd name="T12" fmla="*/ 504 w 1079"/>
                <a:gd name="T13" fmla="*/ 2 h 1173"/>
                <a:gd name="T14" fmla="*/ 414 w 1079"/>
                <a:gd name="T15" fmla="*/ 16 h 1173"/>
                <a:gd name="T16" fmla="*/ 332 w 1079"/>
                <a:gd name="T17" fmla="*/ 42 h 1173"/>
                <a:gd name="T18" fmla="*/ 258 w 1079"/>
                <a:gd name="T19" fmla="*/ 78 h 1173"/>
                <a:gd name="T20" fmla="*/ 192 w 1079"/>
                <a:gd name="T21" fmla="*/ 124 h 1173"/>
                <a:gd name="T22" fmla="*/ 136 w 1079"/>
                <a:gd name="T23" fmla="*/ 180 h 1173"/>
                <a:gd name="T24" fmla="*/ 88 w 1079"/>
                <a:gd name="T25" fmla="*/ 244 h 1173"/>
                <a:gd name="T26" fmla="*/ 50 w 1079"/>
                <a:gd name="T27" fmla="*/ 318 h 1173"/>
                <a:gd name="T28" fmla="*/ 22 w 1079"/>
                <a:gd name="T29" fmla="*/ 400 h 1173"/>
                <a:gd name="T30" fmla="*/ 6 w 1079"/>
                <a:gd name="T31" fmla="*/ 490 h 1173"/>
                <a:gd name="T32" fmla="*/ 0 w 1079"/>
                <a:gd name="T33" fmla="*/ 586 h 1173"/>
                <a:gd name="T34" fmla="*/ 2 w 1079"/>
                <a:gd name="T35" fmla="*/ 647 h 1173"/>
                <a:gd name="T36" fmla="*/ 14 w 1079"/>
                <a:gd name="T37" fmla="*/ 735 h 1173"/>
                <a:gd name="T38" fmla="*/ 38 w 1079"/>
                <a:gd name="T39" fmla="*/ 817 h 1173"/>
                <a:gd name="T40" fmla="*/ 70 w 1079"/>
                <a:gd name="T41" fmla="*/ 893 h 1173"/>
                <a:gd name="T42" fmla="*/ 114 w 1079"/>
                <a:gd name="T43" fmla="*/ 961 h 1173"/>
                <a:gd name="T44" fmla="*/ 166 w 1079"/>
                <a:gd name="T45" fmla="*/ 1023 h 1173"/>
                <a:gd name="T46" fmla="*/ 228 w 1079"/>
                <a:gd name="T47" fmla="*/ 1075 h 1173"/>
                <a:gd name="T48" fmla="*/ 300 w 1079"/>
                <a:gd name="T49" fmla="*/ 1115 h 1173"/>
                <a:gd name="T50" fmla="*/ 380 w 1079"/>
                <a:gd name="T51" fmla="*/ 1147 h 1173"/>
                <a:gd name="T52" fmla="*/ 470 w 1079"/>
                <a:gd name="T53" fmla="*/ 1165 h 1173"/>
                <a:gd name="T54" fmla="*/ 568 w 1079"/>
                <a:gd name="T55" fmla="*/ 1173 h 1173"/>
                <a:gd name="T56" fmla="*/ 626 w 1079"/>
                <a:gd name="T57" fmla="*/ 1169 h 1173"/>
                <a:gd name="T58" fmla="*/ 711 w 1079"/>
                <a:gd name="T59" fmla="*/ 1155 h 1173"/>
                <a:gd name="T60" fmla="*/ 787 w 1079"/>
                <a:gd name="T61" fmla="*/ 1131 h 1173"/>
                <a:gd name="T62" fmla="*/ 853 w 1079"/>
                <a:gd name="T63" fmla="*/ 1097 h 1173"/>
                <a:gd name="T64" fmla="*/ 911 w 1079"/>
                <a:gd name="T65" fmla="*/ 1055 h 1173"/>
                <a:gd name="T66" fmla="*/ 1003 w 1079"/>
                <a:gd name="T67" fmla="*/ 953 h 1173"/>
                <a:gd name="T68" fmla="*/ 1061 w 1079"/>
                <a:gd name="T69" fmla="*/ 833 h 1173"/>
                <a:gd name="T70" fmla="*/ 1079 w 1079"/>
                <a:gd name="T71" fmla="*/ 707 h 1173"/>
                <a:gd name="T72" fmla="*/ 731 w 1079"/>
                <a:gd name="T73" fmla="*/ 745 h 1173"/>
                <a:gd name="T74" fmla="*/ 705 w 1079"/>
                <a:gd name="T75" fmla="*/ 813 h 1173"/>
                <a:gd name="T76" fmla="*/ 675 w 1079"/>
                <a:gd name="T77" fmla="*/ 851 h 1173"/>
                <a:gd name="T78" fmla="*/ 632 w 1079"/>
                <a:gd name="T79" fmla="*/ 879 h 1173"/>
                <a:gd name="T80" fmla="*/ 578 w 1079"/>
                <a:gd name="T81" fmla="*/ 893 h 1173"/>
                <a:gd name="T82" fmla="*/ 528 w 1079"/>
                <a:gd name="T83" fmla="*/ 891 h 1173"/>
                <a:gd name="T84" fmla="*/ 456 w 1079"/>
                <a:gd name="T85" fmla="*/ 867 h 1173"/>
                <a:gd name="T86" fmla="*/ 404 w 1079"/>
                <a:gd name="T87" fmla="*/ 817 h 1173"/>
                <a:gd name="T88" fmla="*/ 370 w 1079"/>
                <a:gd name="T89" fmla="*/ 749 h 1173"/>
                <a:gd name="T90" fmla="*/ 350 w 1079"/>
                <a:gd name="T91" fmla="*/ 671 h 1173"/>
                <a:gd name="T92" fmla="*/ 344 w 1079"/>
                <a:gd name="T93" fmla="*/ 586 h 1173"/>
                <a:gd name="T94" fmla="*/ 346 w 1079"/>
                <a:gd name="T95" fmla="*/ 528 h 1173"/>
                <a:gd name="T96" fmla="*/ 362 w 1079"/>
                <a:gd name="T97" fmla="*/ 448 h 1173"/>
                <a:gd name="T98" fmla="*/ 390 w 1079"/>
                <a:gd name="T99" fmla="*/ 376 h 1173"/>
                <a:gd name="T100" fmla="*/ 436 w 1079"/>
                <a:gd name="T101" fmla="*/ 320 h 1173"/>
                <a:gd name="T102" fmla="*/ 502 w 1079"/>
                <a:gd name="T103" fmla="*/ 286 h 1173"/>
                <a:gd name="T104" fmla="*/ 558 w 1079"/>
                <a:gd name="T105" fmla="*/ 278 h 1173"/>
                <a:gd name="T106" fmla="*/ 626 w 1079"/>
                <a:gd name="T107" fmla="*/ 290 h 1173"/>
                <a:gd name="T108" fmla="*/ 677 w 1079"/>
                <a:gd name="T109" fmla="*/ 320 h 1173"/>
                <a:gd name="T110" fmla="*/ 709 w 1079"/>
                <a:gd name="T111" fmla="*/ 358 h 1173"/>
                <a:gd name="T112" fmla="*/ 735 w 1079"/>
                <a:gd name="T113" fmla="*/ 424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1173">
                  <a:moveTo>
                    <a:pt x="1075" y="442"/>
                  </a:moveTo>
                  <a:lnTo>
                    <a:pt x="1075" y="442"/>
                  </a:lnTo>
                  <a:lnTo>
                    <a:pt x="1067" y="392"/>
                  </a:lnTo>
                  <a:lnTo>
                    <a:pt x="1057" y="344"/>
                  </a:lnTo>
                  <a:lnTo>
                    <a:pt x="1043" y="298"/>
                  </a:lnTo>
                  <a:lnTo>
                    <a:pt x="1025" y="256"/>
                  </a:lnTo>
                  <a:lnTo>
                    <a:pt x="1005" y="216"/>
                  </a:lnTo>
                  <a:lnTo>
                    <a:pt x="983" y="180"/>
                  </a:lnTo>
                  <a:lnTo>
                    <a:pt x="955" y="146"/>
                  </a:lnTo>
                  <a:lnTo>
                    <a:pt x="925" y="116"/>
                  </a:lnTo>
                  <a:lnTo>
                    <a:pt x="891" y="90"/>
                  </a:lnTo>
                  <a:lnTo>
                    <a:pt x="855" y="66"/>
                  </a:lnTo>
                  <a:lnTo>
                    <a:pt x="815" y="46"/>
                  </a:lnTo>
                  <a:lnTo>
                    <a:pt x="773" y="30"/>
                  </a:lnTo>
                  <a:lnTo>
                    <a:pt x="727" y="16"/>
                  </a:lnTo>
                  <a:lnTo>
                    <a:pt x="677" y="8"/>
                  </a:lnTo>
                  <a:lnTo>
                    <a:pt x="624" y="2"/>
                  </a:lnTo>
                  <a:lnTo>
                    <a:pt x="568" y="0"/>
                  </a:lnTo>
                  <a:lnTo>
                    <a:pt x="568" y="0"/>
                  </a:lnTo>
                  <a:lnTo>
                    <a:pt x="536" y="0"/>
                  </a:lnTo>
                  <a:lnTo>
                    <a:pt x="504" y="2"/>
                  </a:lnTo>
                  <a:lnTo>
                    <a:pt x="474" y="6"/>
                  </a:lnTo>
                  <a:lnTo>
                    <a:pt x="444" y="10"/>
                  </a:lnTo>
                  <a:lnTo>
                    <a:pt x="414" y="16"/>
                  </a:lnTo>
                  <a:lnTo>
                    <a:pt x="386" y="24"/>
                  </a:lnTo>
                  <a:lnTo>
                    <a:pt x="360" y="32"/>
                  </a:lnTo>
                  <a:lnTo>
                    <a:pt x="332" y="42"/>
                  </a:lnTo>
                  <a:lnTo>
                    <a:pt x="308" y="52"/>
                  </a:lnTo>
                  <a:lnTo>
                    <a:pt x="282" y="64"/>
                  </a:lnTo>
                  <a:lnTo>
                    <a:pt x="258" y="78"/>
                  </a:lnTo>
                  <a:lnTo>
                    <a:pt x="236" y="92"/>
                  </a:lnTo>
                  <a:lnTo>
                    <a:pt x="214" y="108"/>
                  </a:lnTo>
                  <a:lnTo>
                    <a:pt x="192" y="124"/>
                  </a:lnTo>
                  <a:lnTo>
                    <a:pt x="172" y="142"/>
                  </a:lnTo>
                  <a:lnTo>
                    <a:pt x="154" y="160"/>
                  </a:lnTo>
                  <a:lnTo>
                    <a:pt x="136" y="180"/>
                  </a:lnTo>
                  <a:lnTo>
                    <a:pt x="118" y="200"/>
                  </a:lnTo>
                  <a:lnTo>
                    <a:pt x="102" y="222"/>
                  </a:lnTo>
                  <a:lnTo>
                    <a:pt x="88" y="244"/>
                  </a:lnTo>
                  <a:lnTo>
                    <a:pt x="74" y="268"/>
                  </a:lnTo>
                  <a:lnTo>
                    <a:pt x="62" y="294"/>
                  </a:lnTo>
                  <a:lnTo>
                    <a:pt x="50" y="318"/>
                  </a:lnTo>
                  <a:lnTo>
                    <a:pt x="40" y="344"/>
                  </a:lnTo>
                  <a:lnTo>
                    <a:pt x="30" y="372"/>
                  </a:lnTo>
                  <a:lnTo>
                    <a:pt x="22" y="400"/>
                  </a:lnTo>
                  <a:lnTo>
                    <a:pt x="16" y="430"/>
                  </a:lnTo>
                  <a:lnTo>
                    <a:pt x="10" y="458"/>
                  </a:lnTo>
                  <a:lnTo>
                    <a:pt x="6" y="490"/>
                  </a:lnTo>
                  <a:lnTo>
                    <a:pt x="2" y="520"/>
                  </a:lnTo>
                  <a:lnTo>
                    <a:pt x="0" y="552"/>
                  </a:lnTo>
                  <a:lnTo>
                    <a:pt x="0" y="586"/>
                  </a:lnTo>
                  <a:lnTo>
                    <a:pt x="0" y="586"/>
                  </a:lnTo>
                  <a:lnTo>
                    <a:pt x="0" y="617"/>
                  </a:lnTo>
                  <a:lnTo>
                    <a:pt x="2" y="647"/>
                  </a:lnTo>
                  <a:lnTo>
                    <a:pt x="4" y="677"/>
                  </a:lnTo>
                  <a:lnTo>
                    <a:pt x="8" y="707"/>
                  </a:lnTo>
                  <a:lnTo>
                    <a:pt x="14" y="735"/>
                  </a:lnTo>
                  <a:lnTo>
                    <a:pt x="20" y="763"/>
                  </a:lnTo>
                  <a:lnTo>
                    <a:pt x="28" y="791"/>
                  </a:lnTo>
                  <a:lnTo>
                    <a:pt x="38" y="817"/>
                  </a:lnTo>
                  <a:lnTo>
                    <a:pt x="48" y="843"/>
                  </a:lnTo>
                  <a:lnTo>
                    <a:pt x="58" y="869"/>
                  </a:lnTo>
                  <a:lnTo>
                    <a:pt x="70" y="893"/>
                  </a:lnTo>
                  <a:lnTo>
                    <a:pt x="84" y="917"/>
                  </a:lnTo>
                  <a:lnTo>
                    <a:pt x="98" y="939"/>
                  </a:lnTo>
                  <a:lnTo>
                    <a:pt x="114" y="961"/>
                  </a:lnTo>
                  <a:lnTo>
                    <a:pt x="130" y="983"/>
                  </a:lnTo>
                  <a:lnTo>
                    <a:pt x="148" y="1003"/>
                  </a:lnTo>
                  <a:lnTo>
                    <a:pt x="166" y="1023"/>
                  </a:lnTo>
                  <a:lnTo>
                    <a:pt x="186" y="1041"/>
                  </a:lnTo>
                  <a:lnTo>
                    <a:pt x="206" y="1057"/>
                  </a:lnTo>
                  <a:lnTo>
                    <a:pt x="228" y="1075"/>
                  </a:lnTo>
                  <a:lnTo>
                    <a:pt x="252" y="1089"/>
                  </a:lnTo>
                  <a:lnTo>
                    <a:pt x="274" y="1103"/>
                  </a:lnTo>
                  <a:lnTo>
                    <a:pt x="300" y="1115"/>
                  </a:lnTo>
                  <a:lnTo>
                    <a:pt x="326" y="1127"/>
                  </a:lnTo>
                  <a:lnTo>
                    <a:pt x="352" y="1137"/>
                  </a:lnTo>
                  <a:lnTo>
                    <a:pt x="380" y="1147"/>
                  </a:lnTo>
                  <a:lnTo>
                    <a:pt x="408" y="1155"/>
                  </a:lnTo>
                  <a:lnTo>
                    <a:pt x="438" y="1161"/>
                  </a:lnTo>
                  <a:lnTo>
                    <a:pt x="470" y="1165"/>
                  </a:lnTo>
                  <a:lnTo>
                    <a:pt x="500" y="1169"/>
                  </a:lnTo>
                  <a:lnTo>
                    <a:pt x="534" y="1171"/>
                  </a:lnTo>
                  <a:lnTo>
                    <a:pt x="568" y="1173"/>
                  </a:lnTo>
                  <a:lnTo>
                    <a:pt x="568" y="1173"/>
                  </a:lnTo>
                  <a:lnTo>
                    <a:pt x="598" y="1171"/>
                  </a:lnTo>
                  <a:lnTo>
                    <a:pt x="626" y="1169"/>
                  </a:lnTo>
                  <a:lnTo>
                    <a:pt x="656" y="1167"/>
                  </a:lnTo>
                  <a:lnTo>
                    <a:pt x="685" y="1161"/>
                  </a:lnTo>
                  <a:lnTo>
                    <a:pt x="711" y="1155"/>
                  </a:lnTo>
                  <a:lnTo>
                    <a:pt x="737" y="1149"/>
                  </a:lnTo>
                  <a:lnTo>
                    <a:pt x="761" y="1141"/>
                  </a:lnTo>
                  <a:lnTo>
                    <a:pt x="787" y="1131"/>
                  </a:lnTo>
                  <a:lnTo>
                    <a:pt x="809" y="1121"/>
                  </a:lnTo>
                  <a:lnTo>
                    <a:pt x="831" y="1109"/>
                  </a:lnTo>
                  <a:lnTo>
                    <a:pt x="853" y="1097"/>
                  </a:lnTo>
                  <a:lnTo>
                    <a:pt x="873" y="1085"/>
                  </a:lnTo>
                  <a:lnTo>
                    <a:pt x="893" y="1071"/>
                  </a:lnTo>
                  <a:lnTo>
                    <a:pt x="911" y="1055"/>
                  </a:lnTo>
                  <a:lnTo>
                    <a:pt x="947" y="1025"/>
                  </a:lnTo>
                  <a:lnTo>
                    <a:pt x="977" y="989"/>
                  </a:lnTo>
                  <a:lnTo>
                    <a:pt x="1003" y="953"/>
                  </a:lnTo>
                  <a:lnTo>
                    <a:pt x="1027" y="915"/>
                  </a:lnTo>
                  <a:lnTo>
                    <a:pt x="1045" y="875"/>
                  </a:lnTo>
                  <a:lnTo>
                    <a:pt x="1061" y="833"/>
                  </a:lnTo>
                  <a:lnTo>
                    <a:pt x="1071" y="791"/>
                  </a:lnTo>
                  <a:lnTo>
                    <a:pt x="1077" y="749"/>
                  </a:lnTo>
                  <a:lnTo>
                    <a:pt x="1079" y="707"/>
                  </a:lnTo>
                  <a:lnTo>
                    <a:pt x="741" y="707"/>
                  </a:lnTo>
                  <a:lnTo>
                    <a:pt x="741" y="707"/>
                  </a:lnTo>
                  <a:lnTo>
                    <a:pt x="731" y="745"/>
                  </a:lnTo>
                  <a:lnTo>
                    <a:pt x="719" y="781"/>
                  </a:lnTo>
                  <a:lnTo>
                    <a:pt x="713" y="797"/>
                  </a:lnTo>
                  <a:lnTo>
                    <a:pt x="705" y="813"/>
                  </a:lnTo>
                  <a:lnTo>
                    <a:pt x="695" y="827"/>
                  </a:lnTo>
                  <a:lnTo>
                    <a:pt x="685" y="839"/>
                  </a:lnTo>
                  <a:lnTo>
                    <a:pt x="675" y="851"/>
                  </a:lnTo>
                  <a:lnTo>
                    <a:pt x="660" y="863"/>
                  </a:lnTo>
                  <a:lnTo>
                    <a:pt x="648" y="871"/>
                  </a:lnTo>
                  <a:lnTo>
                    <a:pt x="632" y="879"/>
                  </a:lnTo>
                  <a:lnTo>
                    <a:pt x="616" y="885"/>
                  </a:lnTo>
                  <a:lnTo>
                    <a:pt x="598" y="889"/>
                  </a:lnTo>
                  <a:lnTo>
                    <a:pt x="578" y="893"/>
                  </a:lnTo>
                  <a:lnTo>
                    <a:pt x="558" y="893"/>
                  </a:lnTo>
                  <a:lnTo>
                    <a:pt x="558" y="893"/>
                  </a:lnTo>
                  <a:lnTo>
                    <a:pt x="528" y="891"/>
                  </a:lnTo>
                  <a:lnTo>
                    <a:pt x="502" y="887"/>
                  </a:lnTo>
                  <a:lnTo>
                    <a:pt x="478" y="877"/>
                  </a:lnTo>
                  <a:lnTo>
                    <a:pt x="456" y="867"/>
                  </a:lnTo>
                  <a:lnTo>
                    <a:pt x="436" y="853"/>
                  </a:lnTo>
                  <a:lnTo>
                    <a:pt x="420" y="835"/>
                  </a:lnTo>
                  <a:lnTo>
                    <a:pt x="404" y="817"/>
                  </a:lnTo>
                  <a:lnTo>
                    <a:pt x="390" y="797"/>
                  </a:lnTo>
                  <a:lnTo>
                    <a:pt x="378" y="773"/>
                  </a:lnTo>
                  <a:lnTo>
                    <a:pt x="370" y="749"/>
                  </a:lnTo>
                  <a:lnTo>
                    <a:pt x="362" y="725"/>
                  </a:lnTo>
                  <a:lnTo>
                    <a:pt x="354" y="697"/>
                  </a:lnTo>
                  <a:lnTo>
                    <a:pt x="350" y="671"/>
                  </a:lnTo>
                  <a:lnTo>
                    <a:pt x="346" y="643"/>
                  </a:lnTo>
                  <a:lnTo>
                    <a:pt x="344" y="615"/>
                  </a:lnTo>
                  <a:lnTo>
                    <a:pt x="344" y="586"/>
                  </a:lnTo>
                  <a:lnTo>
                    <a:pt x="344" y="586"/>
                  </a:lnTo>
                  <a:lnTo>
                    <a:pt x="344" y="558"/>
                  </a:lnTo>
                  <a:lnTo>
                    <a:pt x="346" y="528"/>
                  </a:lnTo>
                  <a:lnTo>
                    <a:pt x="350" y="502"/>
                  </a:lnTo>
                  <a:lnTo>
                    <a:pt x="354" y="474"/>
                  </a:lnTo>
                  <a:lnTo>
                    <a:pt x="362" y="448"/>
                  </a:lnTo>
                  <a:lnTo>
                    <a:pt x="370" y="422"/>
                  </a:lnTo>
                  <a:lnTo>
                    <a:pt x="378" y="398"/>
                  </a:lnTo>
                  <a:lnTo>
                    <a:pt x="390" y="376"/>
                  </a:lnTo>
                  <a:lnTo>
                    <a:pt x="404" y="354"/>
                  </a:lnTo>
                  <a:lnTo>
                    <a:pt x="420" y="336"/>
                  </a:lnTo>
                  <a:lnTo>
                    <a:pt x="436" y="320"/>
                  </a:lnTo>
                  <a:lnTo>
                    <a:pt x="456" y="304"/>
                  </a:lnTo>
                  <a:lnTo>
                    <a:pt x="478" y="294"/>
                  </a:lnTo>
                  <a:lnTo>
                    <a:pt x="502" y="286"/>
                  </a:lnTo>
                  <a:lnTo>
                    <a:pt x="528" y="280"/>
                  </a:lnTo>
                  <a:lnTo>
                    <a:pt x="558" y="278"/>
                  </a:lnTo>
                  <a:lnTo>
                    <a:pt x="558" y="278"/>
                  </a:lnTo>
                  <a:lnTo>
                    <a:pt x="584" y="280"/>
                  </a:lnTo>
                  <a:lnTo>
                    <a:pt x="606" y="284"/>
                  </a:lnTo>
                  <a:lnTo>
                    <a:pt x="626" y="290"/>
                  </a:lnTo>
                  <a:lnTo>
                    <a:pt x="646" y="298"/>
                  </a:lnTo>
                  <a:lnTo>
                    <a:pt x="662" y="308"/>
                  </a:lnTo>
                  <a:lnTo>
                    <a:pt x="677" y="320"/>
                  </a:lnTo>
                  <a:lnTo>
                    <a:pt x="689" y="332"/>
                  </a:lnTo>
                  <a:lnTo>
                    <a:pt x="699" y="346"/>
                  </a:lnTo>
                  <a:lnTo>
                    <a:pt x="709" y="358"/>
                  </a:lnTo>
                  <a:lnTo>
                    <a:pt x="717" y="372"/>
                  </a:lnTo>
                  <a:lnTo>
                    <a:pt x="729" y="400"/>
                  </a:lnTo>
                  <a:lnTo>
                    <a:pt x="735" y="424"/>
                  </a:lnTo>
                  <a:lnTo>
                    <a:pt x="739" y="442"/>
                  </a:lnTo>
                  <a:lnTo>
                    <a:pt x="1075" y="44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6">
              <a:extLst>
                <a:ext uri="{FF2B5EF4-FFF2-40B4-BE49-F238E27FC236}">
                  <a16:creationId xmlns:a16="http://schemas.microsoft.com/office/drawing/2014/main" id="{2543968D-00B7-A5C6-0D61-8B36175BA3EF}"/>
                </a:ext>
              </a:extLst>
            </p:cNvPr>
            <p:cNvSpPr/>
            <p:nvPr userDrawn="1"/>
          </p:nvSpPr>
          <p:spPr bwMode="auto">
            <a:xfrm>
              <a:off x="3469" y="998"/>
              <a:ext cx="1339" cy="1119"/>
            </a:xfrm>
            <a:custGeom>
              <a:avLst/>
              <a:gdLst>
                <a:gd name="T0" fmla="*/ 0 w 1339"/>
                <a:gd name="T1" fmla="*/ 1119 h 1119"/>
                <a:gd name="T2" fmla="*/ 350 w 1339"/>
                <a:gd name="T3" fmla="*/ 1119 h 1119"/>
                <a:gd name="T4" fmla="*/ 350 w 1339"/>
                <a:gd name="T5" fmla="*/ 402 h 1119"/>
                <a:gd name="T6" fmla="*/ 358 w 1339"/>
                <a:gd name="T7" fmla="*/ 402 h 1119"/>
                <a:gd name="T8" fmla="*/ 510 w 1339"/>
                <a:gd name="T9" fmla="*/ 1119 h 1119"/>
                <a:gd name="T10" fmla="*/ 816 w 1339"/>
                <a:gd name="T11" fmla="*/ 1119 h 1119"/>
                <a:gd name="T12" fmla="*/ 980 w 1339"/>
                <a:gd name="T13" fmla="*/ 402 h 1119"/>
                <a:gd name="T14" fmla="*/ 986 w 1339"/>
                <a:gd name="T15" fmla="*/ 402 h 1119"/>
                <a:gd name="T16" fmla="*/ 986 w 1339"/>
                <a:gd name="T17" fmla="*/ 979 h 1119"/>
                <a:gd name="T18" fmla="*/ 1339 w 1339"/>
                <a:gd name="T19" fmla="*/ 979 h 1119"/>
                <a:gd name="T20" fmla="*/ 1339 w 1339"/>
                <a:gd name="T21" fmla="*/ 0 h 1119"/>
                <a:gd name="T22" fmla="*/ 832 w 1339"/>
                <a:gd name="T23" fmla="*/ 0 h 1119"/>
                <a:gd name="T24" fmla="*/ 672 w 1339"/>
                <a:gd name="T25" fmla="*/ 659 h 1119"/>
                <a:gd name="T26" fmla="*/ 668 w 1339"/>
                <a:gd name="T27" fmla="*/ 659 h 1119"/>
                <a:gd name="T28" fmla="*/ 508 w 1339"/>
                <a:gd name="T29" fmla="*/ 0 h 1119"/>
                <a:gd name="T30" fmla="*/ 0 w 1339"/>
                <a:gd name="T31" fmla="*/ 0 h 1119"/>
                <a:gd name="T32" fmla="*/ 0 w 1339"/>
                <a:gd name="T33"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9" h="1119">
                  <a:moveTo>
                    <a:pt x="0" y="1119"/>
                  </a:moveTo>
                  <a:lnTo>
                    <a:pt x="350" y="1119"/>
                  </a:lnTo>
                  <a:lnTo>
                    <a:pt x="350" y="402"/>
                  </a:lnTo>
                  <a:lnTo>
                    <a:pt x="358" y="402"/>
                  </a:lnTo>
                  <a:lnTo>
                    <a:pt x="510" y="1119"/>
                  </a:lnTo>
                  <a:lnTo>
                    <a:pt x="816" y="1119"/>
                  </a:lnTo>
                  <a:lnTo>
                    <a:pt x="980" y="402"/>
                  </a:lnTo>
                  <a:lnTo>
                    <a:pt x="986" y="402"/>
                  </a:lnTo>
                  <a:lnTo>
                    <a:pt x="986" y="979"/>
                  </a:lnTo>
                  <a:lnTo>
                    <a:pt x="1339" y="979"/>
                  </a:lnTo>
                  <a:lnTo>
                    <a:pt x="1339" y="0"/>
                  </a:lnTo>
                  <a:lnTo>
                    <a:pt x="832" y="0"/>
                  </a:lnTo>
                  <a:lnTo>
                    <a:pt x="672" y="659"/>
                  </a:lnTo>
                  <a:lnTo>
                    <a:pt x="668" y="659"/>
                  </a:lnTo>
                  <a:lnTo>
                    <a:pt x="508" y="0"/>
                  </a:lnTo>
                  <a:lnTo>
                    <a:pt x="0" y="0"/>
                  </a:lnTo>
                  <a:lnTo>
                    <a:pt x="0" y="11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7">
              <a:extLst>
                <a:ext uri="{FF2B5EF4-FFF2-40B4-BE49-F238E27FC236}">
                  <a16:creationId xmlns:a16="http://schemas.microsoft.com/office/drawing/2014/main" id="{9903144F-F7F5-3EE8-1641-F687E3BBFEF9}"/>
                </a:ext>
              </a:extLst>
            </p:cNvPr>
            <p:cNvSpPr/>
            <p:nvPr userDrawn="1"/>
          </p:nvSpPr>
          <p:spPr bwMode="auto">
            <a:xfrm>
              <a:off x="4455" y="2359"/>
              <a:ext cx="353" cy="94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a:extLst>
                <a:ext uri="{FF2B5EF4-FFF2-40B4-BE49-F238E27FC236}">
                  <a16:creationId xmlns:a16="http://schemas.microsoft.com/office/drawing/2014/main" id="{14EE5C79-81B9-990D-1DA1-938655F7E471}"/>
                </a:ext>
              </a:extLst>
            </p:cNvPr>
            <p:cNvSpPr/>
            <p:nvPr userDrawn="1"/>
          </p:nvSpPr>
          <p:spPr bwMode="auto">
            <a:xfrm>
              <a:off x="2774" y="2337"/>
              <a:ext cx="1561" cy="967"/>
            </a:xfrm>
            <a:custGeom>
              <a:avLst/>
              <a:gdLst>
                <a:gd name="T0" fmla="*/ 360 w 1561"/>
                <a:gd name="T1" fmla="*/ 457 h 967"/>
                <a:gd name="T2" fmla="*/ 366 w 1561"/>
                <a:gd name="T3" fmla="*/ 388 h 967"/>
                <a:gd name="T4" fmla="*/ 386 w 1561"/>
                <a:gd name="T5" fmla="*/ 334 h 967"/>
                <a:gd name="T6" fmla="*/ 413 w 1561"/>
                <a:gd name="T7" fmla="*/ 306 h 967"/>
                <a:gd name="T8" fmla="*/ 451 w 1561"/>
                <a:gd name="T9" fmla="*/ 290 h 967"/>
                <a:gd name="T10" fmla="*/ 483 w 1561"/>
                <a:gd name="T11" fmla="*/ 286 h 967"/>
                <a:gd name="T12" fmla="*/ 533 w 1561"/>
                <a:gd name="T13" fmla="*/ 294 h 967"/>
                <a:gd name="T14" fmla="*/ 567 w 1561"/>
                <a:gd name="T15" fmla="*/ 316 h 967"/>
                <a:gd name="T16" fmla="*/ 587 w 1561"/>
                <a:gd name="T17" fmla="*/ 350 h 967"/>
                <a:gd name="T18" fmla="*/ 599 w 1561"/>
                <a:gd name="T19" fmla="*/ 425 h 967"/>
                <a:gd name="T20" fmla="*/ 961 w 1561"/>
                <a:gd name="T21" fmla="*/ 967 h 967"/>
                <a:gd name="T22" fmla="*/ 963 w 1561"/>
                <a:gd name="T23" fmla="*/ 421 h 967"/>
                <a:gd name="T24" fmla="*/ 981 w 1561"/>
                <a:gd name="T25" fmla="*/ 346 h 967"/>
                <a:gd name="T26" fmla="*/ 1003 w 1561"/>
                <a:gd name="T27" fmla="*/ 314 h 967"/>
                <a:gd name="T28" fmla="*/ 1037 w 1561"/>
                <a:gd name="T29" fmla="*/ 294 h 967"/>
                <a:gd name="T30" fmla="*/ 1083 w 1561"/>
                <a:gd name="T31" fmla="*/ 286 h 967"/>
                <a:gd name="T32" fmla="*/ 1119 w 1561"/>
                <a:gd name="T33" fmla="*/ 290 h 967"/>
                <a:gd name="T34" fmla="*/ 1159 w 1561"/>
                <a:gd name="T35" fmla="*/ 308 h 967"/>
                <a:gd name="T36" fmla="*/ 1183 w 1561"/>
                <a:gd name="T37" fmla="*/ 338 h 967"/>
                <a:gd name="T38" fmla="*/ 1197 w 1561"/>
                <a:gd name="T39" fmla="*/ 392 h 967"/>
                <a:gd name="T40" fmla="*/ 1201 w 1561"/>
                <a:gd name="T41" fmla="*/ 967 h 967"/>
                <a:gd name="T42" fmla="*/ 1561 w 1561"/>
                <a:gd name="T43" fmla="*/ 320 h 967"/>
                <a:gd name="T44" fmla="*/ 1551 w 1561"/>
                <a:gd name="T45" fmla="*/ 234 h 967"/>
                <a:gd name="T46" fmla="*/ 1523 w 1561"/>
                <a:gd name="T47" fmla="*/ 152 h 967"/>
                <a:gd name="T48" fmla="*/ 1469 w 1561"/>
                <a:gd name="T49" fmla="*/ 80 h 967"/>
                <a:gd name="T50" fmla="*/ 1389 w 1561"/>
                <a:gd name="T51" fmla="*/ 28 h 967"/>
                <a:gd name="T52" fmla="*/ 1281 w 1561"/>
                <a:gd name="T53" fmla="*/ 2 h 967"/>
                <a:gd name="T54" fmla="*/ 1195 w 1561"/>
                <a:gd name="T55" fmla="*/ 0 h 967"/>
                <a:gd name="T56" fmla="*/ 1089 w 1561"/>
                <a:gd name="T57" fmla="*/ 20 h 967"/>
                <a:gd name="T58" fmla="*/ 1013 w 1561"/>
                <a:gd name="T59" fmla="*/ 56 h 967"/>
                <a:gd name="T60" fmla="*/ 961 w 1561"/>
                <a:gd name="T61" fmla="*/ 96 h 967"/>
                <a:gd name="T62" fmla="*/ 915 w 1561"/>
                <a:gd name="T63" fmla="*/ 146 h 967"/>
                <a:gd name="T64" fmla="*/ 895 w 1561"/>
                <a:gd name="T65" fmla="*/ 114 h 967"/>
                <a:gd name="T66" fmla="*/ 857 w 1561"/>
                <a:gd name="T67" fmla="*/ 70 h 967"/>
                <a:gd name="T68" fmla="*/ 809 w 1561"/>
                <a:gd name="T69" fmla="*/ 38 h 967"/>
                <a:gd name="T70" fmla="*/ 755 w 1561"/>
                <a:gd name="T71" fmla="*/ 14 h 967"/>
                <a:gd name="T72" fmla="*/ 679 w 1561"/>
                <a:gd name="T73" fmla="*/ 0 h 967"/>
                <a:gd name="T74" fmla="*/ 613 w 1561"/>
                <a:gd name="T75" fmla="*/ 2 h 967"/>
                <a:gd name="T76" fmla="*/ 525 w 1561"/>
                <a:gd name="T77" fmla="*/ 18 h 967"/>
                <a:gd name="T78" fmla="*/ 465 w 1561"/>
                <a:gd name="T79" fmla="*/ 42 h 967"/>
                <a:gd name="T80" fmla="*/ 411 w 1561"/>
                <a:gd name="T81" fmla="*/ 80 h 967"/>
                <a:gd name="T82" fmla="*/ 364 w 1561"/>
                <a:gd name="T83" fmla="*/ 128 h 967"/>
                <a:gd name="T84" fmla="*/ 346 w 1561"/>
                <a:gd name="T85" fmla="*/ 2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1" h="967">
                  <a:moveTo>
                    <a:pt x="0" y="967"/>
                  </a:moveTo>
                  <a:lnTo>
                    <a:pt x="360" y="967"/>
                  </a:lnTo>
                  <a:lnTo>
                    <a:pt x="360" y="457"/>
                  </a:lnTo>
                  <a:lnTo>
                    <a:pt x="360" y="457"/>
                  </a:lnTo>
                  <a:lnTo>
                    <a:pt x="360" y="421"/>
                  </a:lnTo>
                  <a:lnTo>
                    <a:pt x="366" y="388"/>
                  </a:lnTo>
                  <a:lnTo>
                    <a:pt x="374" y="360"/>
                  </a:lnTo>
                  <a:lnTo>
                    <a:pt x="380" y="346"/>
                  </a:lnTo>
                  <a:lnTo>
                    <a:pt x="386" y="334"/>
                  </a:lnTo>
                  <a:lnTo>
                    <a:pt x="395" y="324"/>
                  </a:lnTo>
                  <a:lnTo>
                    <a:pt x="403" y="314"/>
                  </a:lnTo>
                  <a:lnTo>
                    <a:pt x="413" y="306"/>
                  </a:lnTo>
                  <a:lnTo>
                    <a:pt x="425" y="300"/>
                  </a:lnTo>
                  <a:lnTo>
                    <a:pt x="437" y="294"/>
                  </a:lnTo>
                  <a:lnTo>
                    <a:pt x="451" y="290"/>
                  </a:lnTo>
                  <a:lnTo>
                    <a:pt x="465" y="288"/>
                  </a:lnTo>
                  <a:lnTo>
                    <a:pt x="483" y="286"/>
                  </a:lnTo>
                  <a:lnTo>
                    <a:pt x="483" y="286"/>
                  </a:lnTo>
                  <a:lnTo>
                    <a:pt x="501" y="288"/>
                  </a:lnTo>
                  <a:lnTo>
                    <a:pt x="519" y="290"/>
                  </a:lnTo>
                  <a:lnTo>
                    <a:pt x="533" y="294"/>
                  </a:lnTo>
                  <a:lnTo>
                    <a:pt x="547" y="300"/>
                  </a:lnTo>
                  <a:lnTo>
                    <a:pt x="557" y="308"/>
                  </a:lnTo>
                  <a:lnTo>
                    <a:pt x="567" y="316"/>
                  </a:lnTo>
                  <a:lnTo>
                    <a:pt x="575" y="326"/>
                  </a:lnTo>
                  <a:lnTo>
                    <a:pt x="583" y="338"/>
                  </a:lnTo>
                  <a:lnTo>
                    <a:pt x="587" y="350"/>
                  </a:lnTo>
                  <a:lnTo>
                    <a:pt x="591" y="364"/>
                  </a:lnTo>
                  <a:lnTo>
                    <a:pt x="597" y="392"/>
                  </a:lnTo>
                  <a:lnTo>
                    <a:pt x="599" y="425"/>
                  </a:lnTo>
                  <a:lnTo>
                    <a:pt x="601" y="457"/>
                  </a:lnTo>
                  <a:lnTo>
                    <a:pt x="601" y="967"/>
                  </a:lnTo>
                  <a:lnTo>
                    <a:pt x="961" y="967"/>
                  </a:lnTo>
                  <a:lnTo>
                    <a:pt x="961" y="457"/>
                  </a:lnTo>
                  <a:lnTo>
                    <a:pt x="961" y="457"/>
                  </a:lnTo>
                  <a:lnTo>
                    <a:pt x="963" y="421"/>
                  </a:lnTo>
                  <a:lnTo>
                    <a:pt x="967" y="388"/>
                  </a:lnTo>
                  <a:lnTo>
                    <a:pt x="975" y="360"/>
                  </a:lnTo>
                  <a:lnTo>
                    <a:pt x="981" y="346"/>
                  </a:lnTo>
                  <a:lnTo>
                    <a:pt x="987" y="334"/>
                  </a:lnTo>
                  <a:lnTo>
                    <a:pt x="995" y="324"/>
                  </a:lnTo>
                  <a:lnTo>
                    <a:pt x="1003" y="314"/>
                  </a:lnTo>
                  <a:lnTo>
                    <a:pt x="1013" y="306"/>
                  </a:lnTo>
                  <a:lnTo>
                    <a:pt x="1025" y="300"/>
                  </a:lnTo>
                  <a:lnTo>
                    <a:pt x="1037" y="294"/>
                  </a:lnTo>
                  <a:lnTo>
                    <a:pt x="1051" y="290"/>
                  </a:lnTo>
                  <a:lnTo>
                    <a:pt x="1067" y="288"/>
                  </a:lnTo>
                  <a:lnTo>
                    <a:pt x="1083" y="286"/>
                  </a:lnTo>
                  <a:lnTo>
                    <a:pt x="1083" y="286"/>
                  </a:lnTo>
                  <a:lnTo>
                    <a:pt x="1101" y="288"/>
                  </a:lnTo>
                  <a:lnTo>
                    <a:pt x="1119" y="290"/>
                  </a:lnTo>
                  <a:lnTo>
                    <a:pt x="1133" y="294"/>
                  </a:lnTo>
                  <a:lnTo>
                    <a:pt x="1147" y="300"/>
                  </a:lnTo>
                  <a:lnTo>
                    <a:pt x="1159" y="308"/>
                  </a:lnTo>
                  <a:lnTo>
                    <a:pt x="1167" y="316"/>
                  </a:lnTo>
                  <a:lnTo>
                    <a:pt x="1175" y="326"/>
                  </a:lnTo>
                  <a:lnTo>
                    <a:pt x="1183" y="338"/>
                  </a:lnTo>
                  <a:lnTo>
                    <a:pt x="1187" y="350"/>
                  </a:lnTo>
                  <a:lnTo>
                    <a:pt x="1193" y="364"/>
                  </a:lnTo>
                  <a:lnTo>
                    <a:pt x="1197" y="392"/>
                  </a:lnTo>
                  <a:lnTo>
                    <a:pt x="1201" y="425"/>
                  </a:lnTo>
                  <a:lnTo>
                    <a:pt x="1201" y="457"/>
                  </a:lnTo>
                  <a:lnTo>
                    <a:pt x="1201" y="967"/>
                  </a:lnTo>
                  <a:lnTo>
                    <a:pt x="1561" y="967"/>
                  </a:lnTo>
                  <a:lnTo>
                    <a:pt x="1561" y="320"/>
                  </a:lnTo>
                  <a:lnTo>
                    <a:pt x="1561" y="320"/>
                  </a:lnTo>
                  <a:lnTo>
                    <a:pt x="1559" y="290"/>
                  </a:lnTo>
                  <a:lnTo>
                    <a:pt x="1557" y="262"/>
                  </a:lnTo>
                  <a:lnTo>
                    <a:pt x="1551" y="234"/>
                  </a:lnTo>
                  <a:lnTo>
                    <a:pt x="1545" y="206"/>
                  </a:lnTo>
                  <a:lnTo>
                    <a:pt x="1535" y="178"/>
                  </a:lnTo>
                  <a:lnTo>
                    <a:pt x="1523" y="152"/>
                  </a:lnTo>
                  <a:lnTo>
                    <a:pt x="1507" y="126"/>
                  </a:lnTo>
                  <a:lnTo>
                    <a:pt x="1489" y="102"/>
                  </a:lnTo>
                  <a:lnTo>
                    <a:pt x="1469" y="80"/>
                  </a:lnTo>
                  <a:lnTo>
                    <a:pt x="1445" y="60"/>
                  </a:lnTo>
                  <a:lnTo>
                    <a:pt x="1419" y="42"/>
                  </a:lnTo>
                  <a:lnTo>
                    <a:pt x="1389" y="28"/>
                  </a:lnTo>
                  <a:lnTo>
                    <a:pt x="1357" y="16"/>
                  </a:lnTo>
                  <a:lnTo>
                    <a:pt x="1321" y="6"/>
                  </a:lnTo>
                  <a:lnTo>
                    <a:pt x="1281" y="2"/>
                  </a:lnTo>
                  <a:lnTo>
                    <a:pt x="1237" y="0"/>
                  </a:lnTo>
                  <a:lnTo>
                    <a:pt x="1237" y="0"/>
                  </a:lnTo>
                  <a:lnTo>
                    <a:pt x="1195" y="0"/>
                  </a:lnTo>
                  <a:lnTo>
                    <a:pt x="1157" y="6"/>
                  </a:lnTo>
                  <a:lnTo>
                    <a:pt x="1121" y="12"/>
                  </a:lnTo>
                  <a:lnTo>
                    <a:pt x="1089" y="20"/>
                  </a:lnTo>
                  <a:lnTo>
                    <a:pt x="1061" y="32"/>
                  </a:lnTo>
                  <a:lnTo>
                    <a:pt x="1035" y="44"/>
                  </a:lnTo>
                  <a:lnTo>
                    <a:pt x="1013" y="56"/>
                  </a:lnTo>
                  <a:lnTo>
                    <a:pt x="993" y="68"/>
                  </a:lnTo>
                  <a:lnTo>
                    <a:pt x="977" y="82"/>
                  </a:lnTo>
                  <a:lnTo>
                    <a:pt x="961" y="96"/>
                  </a:lnTo>
                  <a:lnTo>
                    <a:pt x="939" y="120"/>
                  </a:lnTo>
                  <a:lnTo>
                    <a:pt x="923" y="138"/>
                  </a:lnTo>
                  <a:lnTo>
                    <a:pt x="915" y="146"/>
                  </a:lnTo>
                  <a:lnTo>
                    <a:pt x="915" y="146"/>
                  </a:lnTo>
                  <a:lnTo>
                    <a:pt x="907" y="130"/>
                  </a:lnTo>
                  <a:lnTo>
                    <a:pt x="895" y="114"/>
                  </a:lnTo>
                  <a:lnTo>
                    <a:pt x="885" y="98"/>
                  </a:lnTo>
                  <a:lnTo>
                    <a:pt x="871" y="84"/>
                  </a:lnTo>
                  <a:lnTo>
                    <a:pt x="857" y="70"/>
                  </a:lnTo>
                  <a:lnTo>
                    <a:pt x="843" y="58"/>
                  </a:lnTo>
                  <a:lnTo>
                    <a:pt x="827" y="48"/>
                  </a:lnTo>
                  <a:lnTo>
                    <a:pt x="809" y="38"/>
                  </a:lnTo>
                  <a:lnTo>
                    <a:pt x="793" y="28"/>
                  </a:lnTo>
                  <a:lnTo>
                    <a:pt x="775" y="22"/>
                  </a:lnTo>
                  <a:lnTo>
                    <a:pt x="755" y="14"/>
                  </a:lnTo>
                  <a:lnTo>
                    <a:pt x="737" y="10"/>
                  </a:lnTo>
                  <a:lnTo>
                    <a:pt x="699" y="2"/>
                  </a:lnTo>
                  <a:lnTo>
                    <a:pt x="679" y="0"/>
                  </a:lnTo>
                  <a:lnTo>
                    <a:pt x="661" y="0"/>
                  </a:lnTo>
                  <a:lnTo>
                    <a:pt x="661" y="0"/>
                  </a:lnTo>
                  <a:lnTo>
                    <a:pt x="613" y="2"/>
                  </a:lnTo>
                  <a:lnTo>
                    <a:pt x="567" y="8"/>
                  </a:lnTo>
                  <a:lnTo>
                    <a:pt x="545" y="12"/>
                  </a:lnTo>
                  <a:lnTo>
                    <a:pt x="525" y="18"/>
                  </a:lnTo>
                  <a:lnTo>
                    <a:pt x="503" y="24"/>
                  </a:lnTo>
                  <a:lnTo>
                    <a:pt x="485" y="34"/>
                  </a:lnTo>
                  <a:lnTo>
                    <a:pt x="465" y="42"/>
                  </a:lnTo>
                  <a:lnTo>
                    <a:pt x="447" y="54"/>
                  </a:lnTo>
                  <a:lnTo>
                    <a:pt x="429" y="66"/>
                  </a:lnTo>
                  <a:lnTo>
                    <a:pt x="411" y="80"/>
                  </a:lnTo>
                  <a:lnTo>
                    <a:pt x="395" y="94"/>
                  </a:lnTo>
                  <a:lnTo>
                    <a:pt x="380" y="110"/>
                  </a:lnTo>
                  <a:lnTo>
                    <a:pt x="364" y="128"/>
                  </a:lnTo>
                  <a:lnTo>
                    <a:pt x="350" y="148"/>
                  </a:lnTo>
                  <a:lnTo>
                    <a:pt x="346" y="148"/>
                  </a:lnTo>
                  <a:lnTo>
                    <a:pt x="346" y="24"/>
                  </a:lnTo>
                  <a:lnTo>
                    <a:pt x="0" y="24"/>
                  </a:lnTo>
                  <a:lnTo>
                    <a:pt x="0" y="96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8" name="Freeform 9">
              <a:extLst>
                <a:ext uri="{FF2B5EF4-FFF2-40B4-BE49-F238E27FC236}">
                  <a16:creationId xmlns:a16="http://schemas.microsoft.com/office/drawing/2014/main" id="{B18DA9FA-AAD2-C79A-20C8-82CB7D4D4978}"/>
                </a:ext>
              </a:extLst>
            </p:cNvPr>
            <p:cNvSpPr/>
            <p:nvPr userDrawn="1"/>
          </p:nvSpPr>
          <p:spPr bwMode="auto">
            <a:xfrm>
              <a:off x="1657" y="2163"/>
              <a:ext cx="1035" cy="1185"/>
            </a:xfrm>
            <a:custGeom>
              <a:avLst/>
              <a:gdLst>
                <a:gd name="T0" fmla="*/ 1003 w 1035"/>
                <a:gd name="T1" fmla="*/ 304 h 1185"/>
                <a:gd name="T2" fmla="*/ 977 w 1035"/>
                <a:gd name="T3" fmla="*/ 216 h 1185"/>
                <a:gd name="T4" fmla="*/ 933 w 1035"/>
                <a:gd name="T5" fmla="*/ 146 h 1185"/>
                <a:gd name="T6" fmla="*/ 873 w 1035"/>
                <a:gd name="T7" fmla="*/ 92 h 1185"/>
                <a:gd name="T8" fmla="*/ 721 w 1035"/>
                <a:gd name="T9" fmla="*/ 24 h 1185"/>
                <a:gd name="T10" fmla="*/ 551 w 1035"/>
                <a:gd name="T11" fmla="*/ 2 h 1185"/>
                <a:gd name="T12" fmla="*/ 429 w 1035"/>
                <a:gd name="T13" fmla="*/ 4 h 1185"/>
                <a:gd name="T14" fmla="*/ 265 w 1035"/>
                <a:gd name="T15" fmla="*/ 38 h 1185"/>
                <a:gd name="T16" fmla="*/ 138 w 1035"/>
                <a:gd name="T17" fmla="*/ 108 h 1185"/>
                <a:gd name="T18" fmla="*/ 82 w 1035"/>
                <a:gd name="T19" fmla="*/ 166 h 1185"/>
                <a:gd name="T20" fmla="*/ 42 w 1035"/>
                <a:gd name="T21" fmla="*/ 240 h 1185"/>
                <a:gd name="T22" fmla="*/ 24 w 1035"/>
                <a:gd name="T23" fmla="*/ 332 h 1185"/>
                <a:gd name="T24" fmla="*/ 30 w 1035"/>
                <a:gd name="T25" fmla="*/ 428 h 1185"/>
                <a:gd name="T26" fmla="*/ 78 w 1035"/>
                <a:gd name="T27" fmla="*/ 540 h 1185"/>
                <a:gd name="T28" fmla="*/ 181 w 1035"/>
                <a:gd name="T29" fmla="*/ 627 h 1185"/>
                <a:gd name="T30" fmla="*/ 341 w 1035"/>
                <a:gd name="T31" fmla="*/ 691 h 1185"/>
                <a:gd name="T32" fmla="*/ 505 w 1035"/>
                <a:gd name="T33" fmla="*/ 727 h 1185"/>
                <a:gd name="T34" fmla="*/ 631 w 1035"/>
                <a:gd name="T35" fmla="*/ 769 h 1185"/>
                <a:gd name="T36" fmla="*/ 655 w 1035"/>
                <a:gd name="T37" fmla="*/ 801 h 1185"/>
                <a:gd name="T38" fmla="*/ 659 w 1035"/>
                <a:gd name="T39" fmla="*/ 845 h 1185"/>
                <a:gd name="T40" fmla="*/ 639 w 1035"/>
                <a:gd name="T41" fmla="*/ 883 h 1185"/>
                <a:gd name="T42" fmla="*/ 569 w 1035"/>
                <a:gd name="T43" fmla="*/ 915 h 1185"/>
                <a:gd name="T44" fmla="*/ 509 w 1035"/>
                <a:gd name="T45" fmla="*/ 919 h 1185"/>
                <a:gd name="T46" fmla="*/ 451 w 1035"/>
                <a:gd name="T47" fmla="*/ 907 h 1185"/>
                <a:gd name="T48" fmla="*/ 423 w 1035"/>
                <a:gd name="T49" fmla="*/ 887 h 1185"/>
                <a:gd name="T50" fmla="*/ 389 w 1035"/>
                <a:gd name="T51" fmla="*/ 841 h 1185"/>
                <a:gd name="T52" fmla="*/ 375 w 1035"/>
                <a:gd name="T53" fmla="*/ 787 h 1185"/>
                <a:gd name="T54" fmla="*/ 4 w 1035"/>
                <a:gd name="T55" fmla="*/ 841 h 1185"/>
                <a:gd name="T56" fmla="*/ 28 w 1035"/>
                <a:gd name="T57" fmla="*/ 933 h 1185"/>
                <a:gd name="T58" fmla="*/ 72 w 1035"/>
                <a:gd name="T59" fmla="*/ 1009 h 1185"/>
                <a:gd name="T60" fmla="*/ 132 w 1035"/>
                <a:gd name="T61" fmla="*/ 1071 h 1185"/>
                <a:gd name="T62" fmla="*/ 289 w 1035"/>
                <a:gd name="T63" fmla="*/ 1151 h 1185"/>
                <a:gd name="T64" fmla="*/ 467 w 1035"/>
                <a:gd name="T65" fmla="*/ 1183 h 1185"/>
                <a:gd name="T66" fmla="*/ 607 w 1035"/>
                <a:gd name="T67" fmla="*/ 1181 h 1185"/>
                <a:gd name="T68" fmla="*/ 789 w 1035"/>
                <a:gd name="T69" fmla="*/ 1141 h 1185"/>
                <a:gd name="T70" fmla="*/ 903 w 1035"/>
                <a:gd name="T71" fmla="*/ 1079 h 1185"/>
                <a:gd name="T72" fmla="*/ 965 w 1035"/>
                <a:gd name="T73" fmla="*/ 1019 h 1185"/>
                <a:gd name="T74" fmla="*/ 1009 w 1035"/>
                <a:gd name="T75" fmla="*/ 941 h 1185"/>
                <a:gd name="T76" fmla="*/ 1033 w 1035"/>
                <a:gd name="T77" fmla="*/ 843 h 1185"/>
                <a:gd name="T78" fmla="*/ 1035 w 1035"/>
                <a:gd name="T79" fmla="*/ 755 h 1185"/>
                <a:gd name="T80" fmla="*/ 1005 w 1035"/>
                <a:gd name="T81" fmla="*/ 641 h 1185"/>
                <a:gd name="T82" fmla="*/ 945 w 1035"/>
                <a:gd name="T83" fmla="*/ 560 h 1185"/>
                <a:gd name="T84" fmla="*/ 861 w 1035"/>
                <a:gd name="T85" fmla="*/ 502 h 1185"/>
                <a:gd name="T86" fmla="*/ 741 w 1035"/>
                <a:gd name="T87" fmla="*/ 456 h 1185"/>
                <a:gd name="T88" fmla="*/ 509 w 1035"/>
                <a:gd name="T89" fmla="*/ 404 h 1185"/>
                <a:gd name="T90" fmla="*/ 429 w 1035"/>
                <a:gd name="T91" fmla="*/ 376 h 1185"/>
                <a:gd name="T92" fmla="*/ 405 w 1035"/>
                <a:gd name="T93" fmla="*/ 348 h 1185"/>
                <a:gd name="T94" fmla="*/ 401 w 1035"/>
                <a:gd name="T95" fmla="*/ 312 h 1185"/>
                <a:gd name="T96" fmla="*/ 417 w 1035"/>
                <a:gd name="T97" fmla="*/ 274 h 1185"/>
                <a:gd name="T98" fmla="*/ 457 w 1035"/>
                <a:gd name="T99" fmla="*/ 248 h 1185"/>
                <a:gd name="T100" fmla="*/ 519 w 1035"/>
                <a:gd name="T101" fmla="*/ 240 h 1185"/>
                <a:gd name="T102" fmla="*/ 597 w 1035"/>
                <a:gd name="T103" fmla="*/ 264 h 1185"/>
                <a:gd name="T104" fmla="*/ 631 w 1035"/>
                <a:gd name="T105" fmla="*/ 298 h 1185"/>
                <a:gd name="T106" fmla="*/ 651 w 1035"/>
                <a:gd name="T107" fmla="*/ 344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5" h="1185">
                  <a:moveTo>
                    <a:pt x="1007" y="356"/>
                  </a:moveTo>
                  <a:lnTo>
                    <a:pt x="1007" y="356"/>
                  </a:lnTo>
                  <a:lnTo>
                    <a:pt x="1007" y="330"/>
                  </a:lnTo>
                  <a:lnTo>
                    <a:pt x="1003" y="304"/>
                  </a:lnTo>
                  <a:lnTo>
                    <a:pt x="999" y="282"/>
                  </a:lnTo>
                  <a:lnTo>
                    <a:pt x="993" y="258"/>
                  </a:lnTo>
                  <a:lnTo>
                    <a:pt x="985" y="236"/>
                  </a:lnTo>
                  <a:lnTo>
                    <a:pt x="977" y="216"/>
                  </a:lnTo>
                  <a:lnTo>
                    <a:pt x="967" y="198"/>
                  </a:lnTo>
                  <a:lnTo>
                    <a:pt x="957" y="180"/>
                  </a:lnTo>
                  <a:lnTo>
                    <a:pt x="945" y="162"/>
                  </a:lnTo>
                  <a:lnTo>
                    <a:pt x="933" y="146"/>
                  </a:lnTo>
                  <a:lnTo>
                    <a:pt x="919" y="130"/>
                  </a:lnTo>
                  <a:lnTo>
                    <a:pt x="905" y="116"/>
                  </a:lnTo>
                  <a:lnTo>
                    <a:pt x="889" y="104"/>
                  </a:lnTo>
                  <a:lnTo>
                    <a:pt x="873" y="92"/>
                  </a:lnTo>
                  <a:lnTo>
                    <a:pt x="837" y="70"/>
                  </a:lnTo>
                  <a:lnTo>
                    <a:pt x="801" y="52"/>
                  </a:lnTo>
                  <a:lnTo>
                    <a:pt x="761" y="36"/>
                  </a:lnTo>
                  <a:lnTo>
                    <a:pt x="721" y="24"/>
                  </a:lnTo>
                  <a:lnTo>
                    <a:pt x="679" y="16"/>
                  </a:lnTo>
                  <a:lnTo>
                    <a:pt x="637" y="8"/>
                  </a:lnTo>
                  <a:lnTo>
                    <a:pt x="593" y="4"/>
                  </a:lnTo>
                  <a:lnTo>
                    <a:pt x="551" y="2"/>
                  </a:lnTo>
                  <a:lnTo>
                    <a:pt x="509" y="0"/>
                  </a:lnTo>
                  <a:lnTo>
                    <a:pt x="509" y="0"/>
                  </a:lnTo>
                  <a:lnTo>
                    <a:pt x="469" y="2"/>
                  </a:lnTo>
                  <a:lnTo>
                    <a:pt x="429" y="4"/>
                  </a:lnTo>
                  <a:lnTo>
                    <a:pt x="389" y="10"/>
                  </a:lnTo>
                  <a:lnTo>
                    <a:pt x="347" y="16"/>
                  </a:lnTo>
                  <a:lnTo>
                    <a:pt x="305" y="26"/>
                  </a:lnTo>
                  <a:lnTo>
                    <a:pt x="265" y="38"/>
                  </a:lnTo>
                  <a:lnTo>
                    <a:pt x="227" y="54"/>
                  </a:lnTo>
                  <a:lnTo>
                    <a:pt x="189" y="72"/>
                  </a:lnTo>
                  <a:lnTo>
                    <a:pt x="154" y="94"/>
                  </a:lnTo>
                  <a:lnTo>
                    <a:pt x="138" y="108"/>
                  </a:lnTo>
                  <a:lnTo>
                    <a:pt x="122" y="120"/>
                  </a:lnTo>
                  <a:lnTo>
                    <a:pt x="108" y="134"/>
                  </a:lnTo>
                  <a:lnTo>
                    <a:pt x="94" y="150"/>
                  </a:lnTo>
                  <a:lnTo>
                    <a:pt x="82" y="166"/>
                  </a:lnTo>
                  <a:lnTo>
                    <a:pt x="70" y="182"/>
                  </a:lnTo>
                  <a:lnTo>
                    <a:pt x="60" y="200"/>
                  </a:lnTo>
                  <a:lnTo>
                    <a:pt x="50" y="220"/>
                  </a:lnTo>
                  <a:lnTo>
                    <a:pt x="42" y="240"/>
                  </a:lnTo>
                  <a:lnTo>
                    <a:pt x="36" y="262"/>
                  </a:lnTo>
                  <a:lnTo>
                    <a:pt x="30" y="284"/>
                  </a:lnTo>
                  <a:lnTo>
                    <a:pt x="26" y="308"/>
                  </a:lnTo>
                  <a:lnTo>
                    <a:pt x="24" y="332"/>
                  </a:lnTo>
                  <a:lnTo>
                    <a:pt x="24" y="358"/>
                  </a:lnTo>
                  <a:lnTo>
                    <a:pt x="24" y="358"/>
                  </a:lnTo>
                  <a:lnTo>
                    <a:pt x="26" y="394"/>
                  </a:lnTo>
                  <a:lnTo>
                    <a:pt x="30" y="428"/>
                  </a:lnTo>
                  <a:lnTo>
                    <a:pt x="36" y="458"/>
                  </a:lnTo>
                  <a:lnTo>
                    <a:pt x="48" y="488"/>
                  </a:lnTo>
                  <a:lnTo>
                    <a:pt x="60" y="516"/>
                  </a:lnTo>
                  <a:lnTo>
                    <a:pt x="78" y="540"/>
                  </a:lnTo>
                  <a:lnTo>
                    <a:pt x="98" y="564"/>
                  </a:lnTo>
                  <a:lnTo>
                    <a:pt x="122" y="588"/>
                  </a:lnTo>
                  <a:lnTo>
                    <a:pt x="148" y="609"/>
                  </a:lnTo>
                  <a:lnTo>
                    <a:pt x="181" y="627"/>
                  </a:lnTo>
                  <a:lnTo>
                    <a:pt x="215" y="645"/>
                  </a:lnTo>
                  <a:lnTo>
                    <a:pt x="253" y="661"/>
                  </a:lnTo>
                  <a:lnTo>
                    <a:pt x="295" y="677"/>
                  </a:lnTo>
                  <a:lnTo>
                    <a:pt x="341" y="691"/>
                  </a:lnTo>
                  <a:lnTo>
                    <a:pt x="391" y="703"/>
                  </a:lnTo>
                  <a:lnTo>
                    <a:pt x="445" y="713"/>
                  </a:lnTo>
                  <a:lnTo>
                    <a:pt x="445" y="713"/>
                  </a:lnTo>
                  <a:lnTo>
                    <a:pt x="505" y="727"/>
                  </a:lnTo>
                  <a:lnTo>
                    <a:pt x="555" y="737"/>
                  </a:lnTo>
                  <a:lnTo>
                    <a:pt x="593" y="749"/>
                  </a:lnTo>
                  <a:lnTo>
                    <a:pt x="621" y="763"/>
                  </a:lnTo>
                  <a:lnTo>
                    <a:pt x="631" y="769"/>
                  </a:lnTo>
                  <a:lnTo>
                    <a:pt x="639" y="775"/>
                  </a:lnTo>
                  <a:lnTo>
                    <a:pt x="647" y="783"/>
                  </a:lnTo>
                  <a:lnTo>
                    <a:pt x="651" y="791"/>
                  </a:lnTo>
                  <a:lnTo>
                    <a:pt x="655" y="801"/>
                  </a:lnTo>
                  <a:lnTo>
                    <a:pt x="657" y="811"/>
                  </a:lnTo>
                  <a:lnTo>
                    <a:pt x="659" y="833"/>
                  </a:lnTo>
                  <a:lnTo>
                    <a:pt x="659" y="833"/>
                  </a:lnTo>
                  <a:lnTo>
                    <a:pt x="659" y="845"/>
                  </a:lnTo>
                  <a:lnTo>
                    <a:pt x="657" y="855"/>
                  </a:lnTo>
                  <a:lnTo>
                    <a:pt x="651" y="865"/>
                  </a:lnTo>
                  <a:lnTo>
                    <a:pt x="647" y="875"/>
                  </a:lnTo>
                  <a:lnTo>
                    <a:pt x="639" y="883"/>
                  </a:lnTo>
                  <a:lnTo>
                    <a:pt x="631" y="889"/>
                  </a:lnTo>
                  <a:lnTo>
                    <a:pt x="613" y="901"/>
                  </a:lnTo>
                  <a:lnTo>
                    <a:pt x="591" y="909"/>
                  </a:lnTo>
                  <a:lnTo>
                    <a:pt x="569" y="915"/>
                  </a:lnTo>
                  <a:lnTo>
                    <a:pt x="547" y="919"/>
                  </a:lnTo>
                  <a:lnTo>
                    <a:pt x="527" y="921"/>
                  </a:lnTo>
                  <a:lnTo>
                    <a:pt x="527" y="921"/>
                  </a:lnTo>
                  <a:lnTo>
                    <a:pt x="509" y="919"/>
                  </a:lnTo>
                  <a:lnTo>
                    <a:pt x="493" y="917"/>
                  </a:lnTo>
                  <a:lnTo>
                    <a:pt x="479" y="915"/>
                  </a:lnTo>
                  <a:lnTo>
                    <a:pt x="465" y="911"/>
                  </a:lnTo>
                  <a:lnTo>
                    <a:pt x="451" y="907"/>
                  </a:lnTo>
                  <a:lnTo>
                    <a:pt x="441" y="901"/>
                  </a:lnTo>
                  <a:lnTo>
                    <a:pt x="431" y="895"/>
                  </a:lnTo>
                  <a:lnTo>
                    <a:pt x="423" y="887"/>
                  </a:lnTo>
                  <a:lnTo>
                    <a:pt x="423" y="887"/>
                  </a:lnTo>
                  <a:lnTo>
                    <a:pt x="411" y="877"/>
                  </a:lnTo>
                  <a:lnTo>
                    <a:pt x="403" y="865"/>
                  </a:lnTo>
                  <a:lnTo>
                    <a:pt x="395" y="853"/>
                  </a:lnTo>
                  <a:lnTo>
                    <a:pt x="389" y="841"/>
                  </a:lnTo>
                  <a:lnTo>
                    <a:pt x="383" y="829"/>
                  </a:lnTo>
                  <a:lnTo>
                    <a:pt x="379" y="815"/>
                  </a:lnTo>
                  <a:lnTo>
                    <a:pt x="377" y="801"/>
                  </a:lnTo>
                  <a:lnTo>
                    <a:pt x="375" y="787"/>
                  </a:lnTo>
                  <a:lnTo>
                    <a:pt x="0" y="787"/>
                  </a:lnTo>
                  <a:lnTo>
                    <a:pt x="0" y="787"/>
                  </a:lnTo>
                  <a:lnTo>
                    <a:pt x="2" y="815"/>
                  </a:lnTo>
                  <a:lnTo>
                    <a:pt x="4" y="841"/>
                  </a:lnTo>
                  <a:lnTo>
                    <a:pt x="8" y="865"/>
                  </a:lnTo>
                  <a:lnTo>
                    <a:pt x="14" y="889"/>
                  </a:lnTo>
                  <a:lnTo>
                    <a:pt x="20" y="911"/>
                  </a:lnTo>
                  <a:lnTo>
                    <a:pt x="28" y="933"/>
                  </a:lnTo>
                  <a:lnTo>
                    <a:pt x="38" y="953"/>
                  </a:lnTo>
                  <a:lnTo>
                    <a:pt x="48" y="973"/>
                  </a:lnTo>
                  <a:lnTo>
                    <a:pt x="60" y="991"/>
                  </a:lnTo>
                  <a:lnTo>
                    <a:pt x="72" y="1009"/>
                  </a:lnTo>
                  <a:lnTo>
                    <a:pt x="86" y="1025"/>
                  </a:lnTo>
                  <a:lnTo>
                    <a:pt x="100" y="1041"/>
                  </a:lnTo>
                  <a:lnTo>
                    <a:pt x="116" y="1057"/>
                  </a:lnTo>
                  <a:lnTo>
                    <a:pt x="132" y="1071"/>
                  </a:lnTo>
                  <a:lnTo>
                    <a:pt x="169" y="1095"/>
                  </a:lnTo>
                  <a:lnTo>
                    <a:pt x="207" y="1117"/>
                  </a:lnTo>
                  <a:lnTo>
                    <a:pt x="247" y="1137"/>
                  </a:lnTo>
                  <a:lnTo>
                    <a:pt x="289" y="1151"/>
                  </a:lnTo>
                  <a:lnTo>
                    <a:pt x="333" y="1163"/>
                  </a:lnTo>
                  <a:lnTo>
                    <a:pt x="377" y="1173"/>
                  </a:lnTo>
                  <a:lnTo>
                    <a:pt x="423" y="1179"/>
                  </a:lnTo>
                  <a:lnTo>
                    <a:pt x="467" y="1183"/>
                  </a:lnTo>
                  <a:lnTo>
                    <a:pt x="513" y="1185"/>
                  </a:lnTo>
                  <a:lnTo>
                    <a:pt x="513" y="1185"/>
                  </a:lnTo>
                  <a:lnTo>
                    <a:pt x="561" y="1185"/>
                  </a:lnTo>
                  <a:lnTo>
                    <a:pt x="607" y="1181"/>
                  </a:lnTo>
                  <a:lnTo>
                    <a:pt x="653" y="1175"/>
                  </a:lnTo>
                  <a:lnTo>
                    <a:pt x="701" y="1167"/>
                  </a:lnTo>
                  <a:lnTo>
                    <a:pt x="745" y="1155"/>
                  </a:lnTo>
                  <a:lnTo>
                    <a:pt x="789" y="1141"/>
                  </a:lnTo>
                  <a:lnTo>
                    <a:pt x="829" y="1125"/>
                  </a:lnTo>
                  <a:lnTo>
                    <a:pt x="867" y="1103"/>
                  </a:lnTo>
                  <a:lnTo>
                    <a:pt x="887" y="1091"/>
                  </a:lnTo>
                  <a:lnTo>
                    <a:pt x="903" y="1079"/>
                  </a:lnTo>
                  <a:lnTo>
                    <a:pt x="921" y="1065"/>
                  </a:lnTo>
                  <a:lnTo>
                    <a:pt x="937" y="1051"/>
                  </a:lnTo>
                  <a:lnTo>
                    <a:pt x="951" y="1035"/>
                  </a:lnTo>
                  <a:lnTo>
                    <a:pt x="965" y="1019"/>
                  </a:lnTo>
                  <a:lnTo>
                    <a:pt x="977" y="1001"/>
                  </a:lnTo>
                  <a:lnTo>
                    <a:pt x="989" y="981"/>
                  </a:lnTo>
                  <a:lnTo>
                    <a:pt x="999" y="961"/>
                  </a:lnTo>
                  <a:lnTo>
                    <a:pt x="1009" y="941"/>
                  </a:lnTo>
                  <a:lnTo>
                    <a:pt x="1017" y="919"/>
                  </a:lnTo>
                  <a:lnTo>
                    <a:pt x="1023" y="895"/>
                  </a:lnTo>
                  <a:lnTo>
                    <a:pt x="1029" y="869"/>
                  </a:lnTo>
                  <a:lnTo>
                    <a:pt x="1033" y="843"/>
                  </a:lnTo>
                  <a:lnTo>
                    <a:pt x="1035" y="817"/>
                  </a:lnTo>
                  <a:lnTo>
                    <a:pt x="1035" y="787"/>
                  </a:lnTo>
                  <a:lnTo>
                    <a:pt x="1035" y="787"/>
                  </a:lnTo>
                  <a:lnTo>
                    <a:pt x="1035" y="755"/>
                  </a:lnTo>
                  <a:lnTo>
                    <a:pt x="1031" y="723"/>
                  </a:lnTo>
                  <a:lnTo>
                    <a:pt x="1025" y="693"/>
                  </a:lnTo>
                  <a:lnTo>
                    <a:pt x="1015" y="667"/>
                  </a:lnTo>
                  <a:lnTo>
                    <a:pt x="1005" y="641"/>
                  </a:lnTo>
                  <a:lnTo>
                    <a:pt x="993" y="619"/>
                  </a:lnTo>
                  <a:lnTo>
                    <a:pt x="977" y="597"/>
                  </a:lnTo>
                  <a:lnTo>
                    <a:pt x="961" y="578"/>
                  </a:lnTo>
                  <a:lnTo>
                    <a:pt x="945" y="560"/>
                  </a:lnTo>
                  <a:lnTo>
                    <a:pt x="925" y="542"/>
                  </a:lnTo>
                  <a:lnTo>
                    <a:pt x="905" y="528"/>
                  </a:lnTo>
                  <a:lnTo>
                    <a:pt x="883" y="514"/>
                  </a:lnTo>
                  <a:lnTo>
                    <a:pt x="861" y="502"/>
                  </a:lnTo>
                  <a:lnTo>
                    <a:pt x="839" y="490"/>
                  </a:lnTo>
                  <a:lnTo>
                    <a:pt x="791" y="472"/>
                  </a:lnTo>
                  <a:lnTo>
                    <a:pt x="791" y="472"/>
                  </a:lnTo>
                  <a:lnTo>
                    <a:pt x="741" y="456"/>
                  </a:lnTo>
                  <a:lnTo>
                    <a:pt x="691" y="442"/>
                  </a:lnTo>
                  <a:lnTo>
                    <a:pt x="641" y="432"/>
                  </a:lnTo>
                  <a:lnTo>
                    <a:pt x="593" y="422"/>
                  </a:lnTo>
                  <a:lnTo>
                    <a:pt x="509" y="404"/>
                  </a:lnTo>
                  <a:lnTo>
                    <a:pt x="475" y="396"/>
                  </a:lnTo>
                  <a:lnTo>
                    <a:pt x="445" y="384"/>
                  </a:lnTo>
                  <a:lnTo>
                    <a:pt x="445" y="384"/>
                  </a:lnTo>
                  <a:lnTo>
                    <a:pt x="429" y="376"/>
                  </a:lnTo>
                  <a:lnTo>
                    <a:pt x="423" y="370"/>
                  </a:lnTo>
                  <a:lnTo>
                    <a:pt x="415" y="364"/>
                  </a:lnTo>
                  <a:lnTo>
                    <a:pt x="409" y="356"/>
                  </a:lnTo>
                  <a:lnTo>
                    <a:pt x="405" y="348"/>
                  </a:lnTo>
                  <a:lnTo>
                    <a:pt x="401" y="338"/>
                  </a:lnTo>
                  <a:lnTo>
                    <a:pt x="401" y="326"/>
                  </a:lnTo>
                  <a:lnTo>
                    <a:pt x="401" y="326"/>
                  </a:lnTo>
                  <a:lnTo>
                    <a:pt x="401" y="312"/>
                  </a:lnTo>
                  <a:lnTo>
                    <a:pt x="403" y="302"/>
                  </a:lnTo>
                  <a:lnTo>
                    <a:pt x="407" y="290"/>
                  </a:lnTo>
                  <a:lnTo>
                    <a:pt x="411" y="282"/>
                  </a:lnTo>
                  <a:lnTo>
                    <a:pt x="417" y="274"/>
                  </a:lnTo>
                  <a:lnTo>
                    <a:pt x="423" y="266"/>
                  </a:lnTo>
                  <a:lnTo>
                    <a:pt x="431" y="260"/>
                  </a:lnTo>
                  <a:lnTo>
                    <a:pt x="439" y="256"/>
                  </a:lnTo>
                  <a:lnTo>
                    <a:pt x="457" y="248"/>
                  </a:lnTo>
                  <a:lnTo>
                    <a:pt x="477" y="242"/>
                  </a:lnTo>
                  <a:lnTo>
                    <a:pt x="499" y="240"/>
                  </a:lnTo>
                  <a:lnTo>
                    <a:pt x="519" y="240"/>
                  </a:lnTo>
                  <a:lnTo>
                    <a:pt x="519" y="240"/>
                  </a:lnTo>
                  <a:lnTo>
                    <a:pt x="543" y="242"/>
                  </a:lnTo>
                  <a:lnTo>
                    <a:pt x="565" y="248"/>
                  </a:lnTo>
                  <a:lnTo>
                    <a:pt x="587" y="258"/>
                  </a:lnTo>
                  <a:lnTo>
                    <a:pt x="597" y="264"/>
                  </a:lnTo>
                  <a:lnTo>
                    <a:pt x="607" y="272"/>
                  </a:lnTo>
                  <a:lnTo>
                    <a:pt x="607" y="272"/>
                  </a:lnTo>
                  <a:lnTo>
                    <a:pt x="623" y="288"/>
                  </a:lnTo>
                  <a:lnTo>
                    <a:pt x="631" y="298"/>
                  </a:lnTo>
                  <a:lnTo>
                    <a:pt x="637" y="308"/>
                  </a:lnTo>
                  <a:lnTo>
                    <a:pt x="643" y="318"/>
                  </a:lnTo>
                  <a:lnTo>
                    <a:pt x="647" y="330"/>
                  </a:lnTo>
                  <a:lnTo>
                    <a:pt x="651" y="344"/>
                  </a:lnTo>
                  <a:lnTo>
                    <a:pt x="651" y="356"/>
                  </a:lnTo>
                  <a:lnTo>
                    <a:pt x="1007" y="35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0">
              <a:extLst>
                <a:ext uri="{FF2B5EF4-FFF2-40B4-BE49-F238E27FC236}">
                  <a16:creationId xmlns:a16="http://schemas.microsoft.com/office/drawing/2014/main" id="{5AD3EE94-8159-485C-27CF-870FBB81489E}"/>
                </a:ext>
              </a:extLst>
            </p:cNvPr>
            <p:cNvSpPr/>
            <p:nvPr userDrawn="1"/>
          </p:nvSpPr>
          <p:spPr bwMode="auto">
            <a:xfrm>
              <a:off x="5558" y="1987"/>
              <a:ext cx="973" cy="1319"/>
            </a:xfrm>
            <a:custGeom>
              <a:avLst/>
              <a:gdLst>
                <a:gd name="T0" fmla="*/ 363 w 973"/>
                <a:gd name="T1" fmla="*/ 1319 h 1319"/>
                <a:gd name="T2" fmla="*/ 363 w 973"/>
                <a:gd name="T3" fmla="*/ 865 h 1319"/>
                <a:gd name="T4" fmla="*/ 367 w 973"/>
                <a:gd name="T5" fmla="*/ 805 h 1319"/>
                <a:gd name="T6" fmla="*/ 373 w 973"/>
                <a:gd name="T7" fmla="*/ 754 h 1319"/>
                <a:gd name="T8" fmla="*/ 387 w 973"/>
                <a:gd name="T9" fmla="*/ 714 h 1319"/>
                <a:gd name="T10" fmla="*/ 405 w 973"/>
                <a:gd name="T11" fmla="*/ 686 h 1319"/>
                <a:gd name="T12" fmla="*/ 411 w 973"/>
                <a:gd name="T13" fmla="*/ 674 h 1319"/>
                <a:gd name="T14" fmla="*/ 431 w 973"/>
                <a:gd name="T15" fmla="*/ 656 h 1319"/>
                <a:gd name="T16" fmla="*/ 453 w 973"/>
                <a:gd name="T17" fmla="*/ 644 h 1319"/>
                <a:gd name="T18" fmla="*/ 477 w 973"/>
                <a:gd name="T19" fmla="*/ 636 h 1319"/>
                <a:gd name="T20" fmla="*/ 487 w 973"/>
                <a:gd name="T21" fmla="*/ 634 h 1319"/>
                <a:gd name="T22" fmla="*/ 515 w 973"/>
                <a:gd name="T23" fmla="*/ 636 h 1319"/>
                <a:gd name="T24" fmla="*/ 539 w 973"/>
                <a:gd name="T25" fmla="*/ 644 h 1319"/>
                <a:gd name="T26" fmla="*/ 559 w 973"/>
                <a:gd name="T27" fmla="*/ 656 h 1319"/>
                <a:gd name="T28" fmla="*/ 577 w 973"/>
                <a:gd name="T29" fmla="*/ 672 h 1319"/>
                <a:gd name="T30" fmla="*/ 591 w 973"/>
                <a:gd name="T31" fmla="*/ 694 h 1319"/>
                <a:gd name="T32" fmla="*/ 601 w 973"/>
                <a:gd name="T33" fmla="*/ 722 h 1319"/>
                <a:gd name="T34" fmla="*/ 607 w 973"/>
                <a:gd name="T35" fmla="*/ 756 h 1319"/>
                <a:gd name="T36" fmla="*/ 611 w 973"/>
                <a:gd name="T37" fmla="*/ 1319 h 1319"/>
                <a:gd name="T38" fmla="*/ 973 w 973"/>
                <a:gd name="T39" fmla="*/ 718 h 1319"/>
                <a:gd name="T40" fmla="*/ 973 w 973"/>
                <a:gd name="T41" fmla="*/ 672 h 1319"/>
                <a:gd name="T42" fmla="*/ 961 w 973"/>
                <a:gd name="T43" fmla="*/ 592 h 1319"/>
                <a:gd name="T44" fmla="*/ 941 w 973"/>
                <a:gd name="T45" fmla="*/ 522 h 1319"/>
                <a:gd name="T46" fmla="*/ 909 w 973"/>
                <a:gd name="T47" fmla="*/ 466 h 1319"/>
                <a:gd name="T48" fmla="*/ 889 w 973"/>
                <a:gd name="T49" fmla="*/ 442 h 1319"/>
                <a:gd name="T50" fmla="*/ 843 w 973"/>
                <a:gd name="T51" fmla="*/ 402 h 1319"/>
                <a:gd name="T52" fmla="*/ 789 w 973"/>
                <a:gd name="T53" fmla="*/ 374 h 1319"/>
                <a:gd name="T54" fmla="*/ 727 w 973"/>
                <a:gd name="T55" fmla="*/ 358 h 1319"/>
                <a:gd name="T56" fmla="*/ 657 w 973"/>
                <a:gd name="T57" fmla="*/ 352 h 1319"/>
                <a:gd name="T58" fmla="*/ 613 w 973"/>
                <a:gd name="T59" fmla="*/ 352 h 1319"/>
                <a:gd name="T60" fmla="*/ 571 w 973"/>
                <a:gd name="T61" fmla="*/ 356 h 1319"/>
                <a:gd name="T62" fmla="*/ 529 w 973"/>
                <a:gd name="T63" fmla="*/ 366 h 1319"/>
                <a:gd name="T64" fmla="*/ 483 w 973"/>
                <a:gd name="T65" fmla="*/ 384 h 1319"/>
                <a:gd name="T66" fmla="*/ 451 w 973"/>
                <a:gd name="T67" fmla="*/ 404 h 1319"/>
                <a:gd name="T68" fmla="*/ 397 w 973"/>
                <a:gd name="T69" fmla="*/ 448 h 1319"/>
                <a:gd name="T70" fmla="*/ 363 w 973"/>
                <a:gd name="T71" fmla="*/ 0 h 1319"/>
                <a:gd name="T72" fmla="*/ 0 w 973"/>
                <a:gd name="T73" fmla="*/ 1319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3" h="1319">
                  <a:moveTo>
                    <a:pt x="0" y="1319"/>
                  </a:moveTo>
                  <a:lnTo>
                    <a:pt x="363" y="1319"/>
                  </a:lnTo>
                  <a:lnTo>
                    <a:pt x="363" y="865"/>
                  </a:lnTo>
                  <a:lnTo>
                    <a:pt x="363" y="865"/>
                  </a:lnTo>
                  <a:lnTo>
                    <a:pt x="365" y="833"/>
                  </a:lnTo>
                  <a:lnTo>
                    <a:pt x="367" y="805"/>
                  </a:lnTo>
                  <a:lnTo>
                    <a:pt x="369" y="779"/>
                  </a:lnTo>
                  <a:lnTo>
                    <a:pt x="373" y="754"/>
                  </a:lnTo>
                  <a:lnTo>
                    <a:pt x="379" y="734"/>
                  </a:lnTo>
                  <a:lnTo>
                    <a:pt x="387" y="714"/>
                  </a:lnTo>
                  <a:lnTo>
                    <a:pt x="395" y="698"/>
                  </a:lnTo>
                  <a:lnTo>
                    <a:pt x="405" y="686"/>
                  </a:lnTo>
                  <a:lnTo>
                    <a:pt x="405" y="686"/>
                  </a:lnTo>
                  <a:lnTo>
                    <a:pt x="411" y="674"/>
                  </a:lnTo>
                  <a:lnTo>
                    <a:pt x="421" y="666"/>
                  </a:lnTo>
                  <a:lnTo>
                    <a:pt x="431" y="656"/>
                  </a:lnTo>
                  <a:lnTo>
                    <a:pt x="441" y="650"/>
                  </a:lnTo>
                  <a:lnTo>
                    <a:pt x="453" y="644"/>
                  </a:lnTo>
                  <a:lnTo>
                    <a:pt x="465" y="640"/>
                  </a:lnTo>
                  <a:lnTo>
                    <a:pt x="477" y="636"/>
                  </a:lnTo>
                  <a:lnTo>
                    <a:pt x="487" y="634"/>
                  </a:lnTo>
                  <a:lnTo>
                    <a:pt x="487" y="634"/>
                  </a:lnTo>
                  <a:lnTo>
                    <a:pt x="503" y="634"/>
                  </a:lnTo>
                  <a:lnTo>
                    <a:pt x="515" y="636"/>
                  </a:lnTo>
                  <a:lnTo>
                    <a:pt x="527" y="640"/>
                  </a:lnTo>
                  <a:lnTo>
                    <a:pt x="539" y="644"/>
                  </a:lnTo>
                  <a:lnTo>
                    <a:pt x="549" y="648"/>
                  </a:lnTo>
                  <a:lnTo>
                    <a:pt x="559" y="656"/>
                  </a:lnTo>
                  <a:lnTo>
                    <a:pt x="577" y="672"/>
                  </a:lnTo>
                  <a:lnTo>
                    <a:pt x="577" y="672"/>
                  </a:lnTo>
                  <a:lnTo>
                    <a:pt x="585" y="682"/>
                  </a:lnTo>
                  <a:lnTo>
                    <a:pt x="591" y="694"/>
                  </a:lnTo>
                  <a:lnTo>
                    <a:pt x="597" y="708"/>
                  </a:lnTo>
                  <a:lnTo>
                    <a:pt x="601" y="722"/>
                  </a:lnTo>
                  <a:lnTo>
                    <a:pt x="605" y="738"/>
                  </a:lnTo>
                  <a:lnTo>
                    <a:pt x="607" y="756"/>
                  </a:lnTo>
                  <a:lnTo>
                    <a:pt x="611" y="799"/>
                  </a:lnTo>
                  <a:lnTo>
                    <a:pt x="611" y="1319"/>
                  </a:lnTo>
                  <a:lnTo>
                    <a:pt x="973" y="1319"/>
                  </a:lnTo>
                  <a:lnTo>
                    <a:pt x="973" y="718"/>
                  </a:lnTo>
                  <a:lnTo>
                    <a:pt x="973" y="718"/>
                  </a:lnTo>
                  <a:lnTo>
                    <a:pt x="973" y="672"/>
                  </a:lnTo>
                  <a:lnTo>
                    <a:pt x="969" y="630"/>
                  </a:lnTo>
                  <a:lnTo>
                    <a:pt x="961" y="592"/>
                  </a:lnTo>
                  <a:lnTo>
                    <a:pt x="953" y="556"/>
                  </a:lnTo>
                  <a:lnTo>
                    <a:pt x="941" y="522"/>
                  </a:lnTo>
                  <a:lnTo>
                    <a:pt x="925" y="492"/>
                  </a:lnTo>
                  <a:lnTo>
                    <a:pt x="909" y="466"/>
                  </a:lnTo>
                  <a:lnTo>
                    <a:pt x="889" y="442"/>
                  </a:lnTo>
                  <a:lnTo>
                    <a:pt x="889" y="442"/>
                  </a:lnTo>
                  <a:lnTo>
                    <a:pt x="867" y="420"/>
                  </a:lnTo>
                  <a:lnTo>
                    <a:pt x="843" y="402"/>
                  </a:lnTo>
                  <a:lnTo>
                    <a:pt x="817" y="386"/>
                  </a:lnTo>
                  <a:lnTo>
                    <a:pt x="789" y="374"/>
                  </a:lnTo>
                  <a:lnTo>
                    <a:pt x="759" y="364"/>
                  </a:lnTo>
                  <a:lnTo>
                    <a:pt x="727" y="358"/>
                  </a:lnTo>
                  <a:lnTo>
                    <a:pt x="693" y="354"/>
                  </a:lnTo>
                  <a:lnTo>
                    <a:pt x="657" y="352"/>
                  </a:lnTo>
                  <a:lnTo>
                    <a:pt x="657" y="352"/>
                  </a:lnTo>
                  <a:lnTo>
                    <a:pt x="613" y="352"/>
                  </a:lnTo>
                  <a:lnTo>
                    <a:pt x="593" y="354"/>
                  </a:lnTo>
                  <a:lnTo>
                    <a:pt x="571" y="356"/>
                  </a:lnTo>
                  <a:lnTo>
                    <a:pt x="549" y="360"/>
                  </a:lnTo>
                  <a:lnTo>
                    <a:pt x="529" y="366"/>
                  </a:lnTo>
                  <a:lnTo>
                    <a:pt x="507" y="374"/>
                  </a:lnTo>
                  <a:lnTo>
                    <a:pt x="483" y="384"/>
                  </a:lnTo>
                  <a:lnTo>
                    <a:pt x="483" y="384"/>
                  </a:lnTo>
                  <a:lnTo>
                    <a:pt x="451" y="404"/>
                  </a:lnTo>
                  <a:lnTo>
                    <a:pt x="425" y="424"/>
                  </a:lnTo>
                  <a:lnTo>
                    <a:pt x="397" y="448"/>
                  </a:lnTo>
                  <a:lnTo>
                    <a:pt x="363" y="480"/>
                  </a:lnTo>
                  <a:lnTo>
                    <a:pt x="363" y="0"/>
                  </a:lnTo>
                  <a:lnTo>
                    <a:pt x="0" y="0"/>
                  </a:lnTo>
                  <a:lnTo>
                    <a:pt x="0" y="13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
              <a:extLst>
                <a:ext uri="{FF2B5EF4-FFF2-40B4-BE49-F238E27FC236}">
                  <a16:creationId xmlns:a16="http://schemas.microsoft.com/office/drawing/2014/main" id="{693248E5-9D80-CA4C-541C-9175888CE266}"/>
                </a:ext>
              </a:extLst>
            </p:cNvPr>
            <p:cNvSpPr/>
            <p:nvPr userDrawn="1"/>
          </p:nvSpPr>
          <p:spPr bwMode="auto">
            <a:xfrm>
              <a:off x="4930" y="2071"/>
              <a:ext cx="508" cy="1255"/>
            </a:xfrm>
            <a:custGeom>
              <a:avLst/>
              <a:gdLst>
                <a:gd name="T0" fmla="*/ 0 w 508"/>
                <a:gd name="T1" fmla="*/ 0 h 1255"/>
                <a:gd name="T2" fmla="*/ 0 w 508"/>
                <a:gd name="T3" fmla="*/ 288 h 1255"/>
                <a:gd name="T4" fmla="*/ 0 w 508"/>
                <a:gd name="T5" fmla="*/ 554 h 1255"/>
                <a:gd name="T6" fmla="*/ 0 w 508"/>
                <a:gd name="T7" fmla="*/ 887 h 1255"/>
                <a:gd name="T8" fmla="*/ 0 w 508"/>
                <a:gd name="T9" fmla="*/ 887 h 1255"/>
                <a:gd name="T10" fmla="*/ 2 w 508"/>
                <a:gd name="T11" fmla="*/ 961 h 1255"/>
                <a:gd name="T12" fmla="*/ 4 w 508"/>
                <a:gd name="T13" fmla="*/ 993 h 1255"/>
                <a:gd name="T14" fmla="*/ 8 w 508"/>
                <a:gd name="T15" fmla="*/ 1023 h 1255"/>
                <a:gd name="T16" fmla="*/ 12 w 508"/>
                <a:gd name="T17" fmla="*/ 1051 h 1255"/>
                <a:gd name="T18" fmla="*/ 18 w 508"/>
                <a:gd name="T19" fmla="*/ 1077 h 1255"/>
                <a:gd name="T20" fmla="*/ 26 w 508"/>
                <a:gd name="T21" fmla="*/ 1101 h 1255"/>
                <a:gd name="T22" fmla="*/ 34 w 508"/>
                <a:gd name="T23" fmla="*/ 1121 h 1255"/>
                <a:gd name="T24" fmla="*/ 34 w 508"/>
                <a:gd name="T25" fmla="*/ 1121 h 1255"/>
                <a:gd name="T26" fmla="*/ 44 w 508"/>
                <a:gd name="T27" fmla="*/ 1141 h 1255"/>
                <a:gd name="T28" fmla="*/ 52 w 508"/>
                <a:gd name="T29" fmla="*/ 1157 h 1255"/>
                <a:gd name="T30" fmla="*/ 62 w 508"/>
                <a:gd name="T31" fmla="*/ 1169 h 1255"/>
                <a:gd name="T32" fmla="*/ 74 w 508"/>
                <a:gd name="T33" fmla="*/ 1181 h 1255"/>
                <a:gd name="T34" fmla="*/ 86 w 508"/>
                <a:gd name="T35" fmla="*/ 1191 h 1255"/>
                <a:gd name="T36" fmla="*/ 98 w 508"/>
                <a:gd name="T37" fmla="*/ 1201 h 1255"/>
                <a:gd name="T38" fmla="*/ 126 w 508"/>
                <a:gd name="T39" fmla="*/ 1221 h 1255"/>
                <a:gd name="T40" fmla="*/ 126 w 508"/>
                <a:gd name="T41" fmla="*/ 1221 h 1255"/>
                <a:gd name="T42" fmla="*/ 142 w 508"/>
                <a:gd name="T43" fmla="*/ 1229 h 1255"/>
                <a:gd name="T44" fmla="*/ 160 w 508"/>
                <a:gd name="T45" fmla="*/ 1235 h 1255"/>
                <a:gd name="T46" fmla="*/ 180 w 508"/>
                <a:gd name="T47" fmla="*/ 1241 h 1255"/>
                <a:gd name="T48" fmla="*/ 200 w 508"/>
                <a:gd name="T49" fmla="*/ 1247 h 1255"/>
                <a:gd name="T50" fmla="*/ 224 w 508"/>
                <a:gd name="T51" fmla="*/ 1251 h 1255"/>
                <a:gd name="T52" fmla="*/ 250 w 508"/>
                <a:gd name="T53" fmla="*/ 1253 h 1255"/>
                <a:gd name="T54" fmla="*/ 312 w 508"/>
                <a:gd name="T55" fmla="*/ 1255 h 1255"/>
                <a:gd name="T56" fmla="*/ 312 w 508"/>
                <a:gd name="T57" fmla="*/ 1255 h 1255"/>
                <a:gd name="T58" fmla="*/ 352 w 508"/>
                <a:gd name="T59" fmla="*/ 1253 h 1255"/>
                <a:gd name="T60" fmla="*/ 404 w 508"/>
                <a:gd name="T61" fmla="*/ 1249 h 1255"/>
                <a:gd name="T62" fmla="*/ 458 w 508"/>
                <a:gd name="T63" fmla="*/ 1239 h 1255"/>
                <a:gd name="T64" fmla="*/ 484 w 508"/>
                <a:gd name="T65" fmla="*/ 1233 h 1255"/>
                <a:gd name="T66" fmla="*/ 508 w 508"/>
                <a:gd name="T67" fmla="*/ 1227 h 1255"/>
                <a:gd name="T68" fmla="*/ 508 w 508"/>
                <a:gd name="T69" fmla="*/ 989 h 1255"/>
                <a:gd name="T70" fmla="*/ 508 w 508"/>
                <a:gd name="T71" fmla="*/ 989 h 1255"/>
                <a:gd name="T72" fmla="*/ 500 w 508"/>
                <a:gd name="T73" fmla="*/ 993 h 1255"/>
                <a:gd name="T74" fmla="*/ 490 w 508"/>
                <a:gd name="T75" fmla="*/ 995 h 1255"/>
                <a:gd name="T76" fmla="*/ 464 w 508"/>
                <a:gd name="T77" fmla="*/ 997 h 1255"/>
                <a:gd name="T78" fmla="*/ 436 w 508"/>
                <a:gd name="T79" fmla="*/ 999 h 1255"/>
                <a:gd name="T80" fmla="*/ 410 w 508"/>
                <a:gd name="T81" fmla="*/ 999 h 1255"/>
                <a:gd name="T82" fmla="*/ 410 w 508"/>
                <a:gd name="T83" fmla="*/ 999 h 1255"/>
                <a:gd name="T84" fmla="*/ 400 w 508"/>
                <a:gd name="T85" fmla="*/ 999 h 1255"/>
                <a:gd name="T86" fmla="*/ 392 w 508"/>
                <a:gd name="T87" fmla="*/ 995 h 1255"/>
                <a:gd name="T88" fmla="*/ 384 w 508"/>
                <a:gd name="T89" fmla="*/ 991 h 1255"/>
                <a:gd name="T90" fmla="*/ 376 w 508"/>
                <a:gd name="T91" fmla="*/ 987 h 1255"/>
                <a:gd name="T92" fmla="*/ 368 w 508"/>
                <a:gd name="T93" fmla="*/ 977 h 1255"/>
                <a:gd name="T94" fmla="*/ 362 w 508"/>
                <a:gd name="T95" fmla="*/ 969 h 1255"/>
                <a:gd name="T96" fmla="*/ 362 w 508"/>
                <a:gd name="T97" fmla="*/ 969 h 1255"/>
                <a:gd name="T98" fmla="*/ 356 w 508"/>
                <a:gd name="T99" fmla="*/ 957 h 1255"/>
                <a:gd name="T100" fmla="*/ 352 w 508"/>
                <a:gd name="T101" fmla="*/ 939 h 1255"/>
                <a:gd name="T102" fmla="*/ 350 w 508"/>
                <a:gd name="T103" fmla="*/ 917 h 1255"/>
                <a:gd name="T104" fmla="*/ 350 w 508"/>
                <a:gd name="T105" fmla="*/ 889 h 1255"/>
                <a:gd name="T106" fmla="*/ 350 w 508"/>
                <a:gd name="T107" fmla="*/ 554 h 1255"/>
                <a:gd name="T108" fmla="*/ 508 w 508"/>
                <a:gd name="T109" fmla="*/ 554 h 1255"/>
                <a:gd name="T110" fmla="*/ 508 w 508"/>
                <a:gd name="T111" fmla="*/ 288 h 1255"/>
                <a:gd name="T112" fmla="*/ 350 w 508"/>
                <a:gd name="T113" fmla="*/ 288 h 1255"/>
                <a:gd name="T114" fmla="*/ 350 w 508"/>
                <a:gd name="T115" fmla="*/ 0 h 1255"/>
                <a:gd name="T116" fmla="*/ 0 w 508"/>
                <a:gd name="T117" fmla="*/ 0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1255">
                  <a:moveTo>
                    <a:pt x="0" y="0"/>
                  </a:moveTo>
                  <a:lnTo>
                    <a:pt x="0" y="288"/>
                  </a:lnTo>
                  <a:lnTo>
                    <a:pt x="0" y="554"/>
                  </a:lnTo>
                  <a:lnTo>
                    <a:pt x="0" y="887"/>
                  </a:lnTo>
                  <a:lnTo>
                    <a:pt x="0" y="887"/>
                  </a:lnTo>
                  <a:lnTo>
                    <a:pt x="2" y="961"/>
                  </a:lnTo>
                  <a:lnTo>
                    <a:pt x="4" y="993"/>
                  </a:lnTo>
                  <a:lnTo>
                    <a:pt x="8" y="1023"/>
                  </a:lnTo>
                  <a:lnTo>
                    <a:pt x="12" y="1051"/>
                  </a:lnTo>
                  <a:lnTo>
                    <a:pt x="18" y="1077"/>
                  </a:lnTo>
                  <a:lnTo>
                    <a:pt x="26" y="1101"/>
                  </a:lnTo>
                  <a:lnTo>
                    <a:pt x="34" y="1121"/>
                  </a:lnTo>
                  <a:lnTo>
                    <a:pt x="34" y="1121"/>
                  </a:lnTo>
                  <a:lnTo>
                    <a:pt x="44" y="1141"/>
                  </a:lnTo>
                  <a:lnTo>
                    <a:pt x="52" y="1157"/>
                  </a:lnTo>
                  <a:lnTo>
                    <a:pt x="62" y="1169"/>
                  </a:lnTo>
                  <a:lnTo>
                    <a:pt x="74" y="1181"/>
                  </a:lnTo>
                  <a:lnTo>
                    <a:pt x="86" y="1191"/>
                  </a:lnTo>
                  <a:lnTo>
                    <a:pt x="98" y="1201"/>
                  </a:lnTo>
                  <a:lnTo>
                    <a:pt x="126" y="1221"/>
                  </a:lnTo>
                  <a:lnTo>
                    <a:pt x="126" y="1221"/>
                  </a:lnTo>
                  <a:lnTo>
                    <a:pt x="142" y="1229"/>
                  </a:lnTo>
                  <a:lnTo>
                    <a:pt x="160" y="1235"/>
                  </a:lnTo>
                  <a:lnTo>
                    <a:pt x="180" y="1241"/>
                  </a:lnTo>
                  <a:lnTo>
                    <a:pt x="200" y="1247"/>
                  </a:lnTo>
                  <a:lnTo>
                    <a:pt x="224" y="1251"/>
                  </a:lnTo>
                  <a:lnTo>
                    <a:pt x="250" y="1253"/>
                  </a:lnTo>
                  <a:lnTo>
                    <a:pt x="312" y="1255"/>
                  </a:lnTo>
                  <a:lnTo>
                    <a:pt x="312" y="1255"/>
                  </a:lnTo>
                  <a:lnTo>
                    <a:pt x="352" y="1253"/>
                  </a:lnTo>
                  <a:lnTo>
                    <a:pt x="404" y="1249"/>
                  </a:lnTo>
                  <a:lnTo>
                    <a:pt x="458" y="1239"/>
                  </a:lnTo>
                  <a:lnTo>
                    <a:pt x="484" y="1233"/>
                  </a:lnTo>
                  <a:lnTo>
                    <a:pt x="508" y="1227"/>
                  </a:lnTo>
                  <a:lnTo>
                    <a:pt x="508" y="989"/>
                  </a:lnTo>
                  <a:lnTo>
                    <a:pt x="508" y="989"/>
                  </a:lnTo>
                  <a:lnTo>
                    <a:pt x="500" y="993"/>
                  </a:lnTo>
                  <a:lnTo>
                    <a:pt x="490" y="995"/>
                  </a:lnTo>
                  <a:lnTo>
                    <a:pt x="464" y="997"/>
                  </a:lnTo>
                  <a:lnTo>
                    <a:pt x="436" y="999"/>
                  </a:lnTo>
                  <a:lnTo>
                    <a:pt x="410" y="999"/>
                  </a:lnTo>
                  <a:lnTo>
                    <a:pt x="410" y="999"/>
                  </a:lnTo>
                  <a:lnTo>
                    <a:pt x="400" y="999"/>
                  </a:lnTo>
                  <a:lnTo>
                    <a:pt x="392" y="995"/>
                  </a:lnTo>
                  <a:lnTo>
                    <a:pt x="384" y="991"/>
                  </a:lnTo>
                  <a:lnTo>
                    <a:pt x="376" y="987"/>
                  </a:lnTo>
                  <a:lnTo>
                    <a:pt x="368" y="977"/>
                  </a:lnTo>
                  <a:lnTo>
                    <a:pt x="362" y="969"/>
                  </a:lnTo>
                  <a:lnTo>
                    <a:pt x="362" y="969"/>
                  </a:lnTo>
                  <a:lnTo>
                    <a:pt x="356" y="957"/>
                  </a:lnTo>
                  <a:lnTo>
                    <a:pt x="352" y="939"/>
                  </a:lnTo>
                  <a:lnTo>
                    <a:pt x="350" y="917"/>
                  </a:lnTo>
                  <a:lnTo>
                    <a:pt x="350" y="889"/>
                  </a:lnTo>
                  <a:lnTo>
                    <a:pt x="350" y="554"/>
                  </a:lnTo>
                  <a:lnTo>
                    <a:pt x="508" y="554"/>
                  </a:lnTo>
                  <a:lnTo>
                    <a:pt x="508" y="288"/>
                  </a:lnTo>
                  <a:lnTo>
                    <a:pt x="350" y="288"/>
                  </a:lnTo>
                  <a:lnTo>
                    <a:pt x="35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Rectangle 12">
              <a:extLst>
                <a:ext uri="{FF2B5EF4-FFF2-40B4-BE49-F238E27FC236}">
                  <a16:creationId xmlns:a16="http://schemas.microsoft.com/office/drawing/2014/main" id="{48E03B64-762A-B765-2806-ADE4B9C7978C}"/>
                </a:ext>
              </a:extLst>
            </p:cNvPr>
            <p:cNvSpPr/>
            <p:nvPr userDrawn="1"/>
          </p:nvSpPr>
          <p:spPr bwMode="auto">
            <a:xfrm>
              <a:off x="4455" y="2071"/>
              <a:ext cx="353" cy="196"/>
            </a:xfrm>
            <a:prstGeom prst="rect">
              <a:avLst/>
            </a:prstGeom>
            <a:solidFill>
              <a:srgbClr val="7AC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13">
              <a:extLst>
                <a:ext uri="{FF2B5EF4-FFF2-40B4-BE49-F238E27FC236}">
                  <a16:creationId xmlns:a16="http://schemas.microsoft.com/office/drawing/2014/main" id="{B31009EC-FBDC-DD78-5E5F-B0BD55F3E136}"/>
                </a:ext>
              </a:extLst>
            </p:cNvPr>
            <p:cNvSpPr/>
            <p:nvPr userDrawn="1"/>
          </p:nvSpPr>
          <p:spPr bwMode="auto">
            <a:xfrm>
              <a:off x="2320" y="998"/>
              <a:ext cx="1073" cy="1119"/>
            </a:xfrm>
            <a:custGeom>
              <a:avLst/>
              <a:gdLst>
                <a:gd name="T0" fmla="*/ 0 w 1073"/>
                <a:gd name="T1" fmla="*/ 0 h 1119"/>
                <a:gd name="T2" fmla="*/ 498 w 1073"/>
                <a:gd name="T3" fmla="*/ 1119 h 1119"/>
                <a:gd name="T4" fmla="*/ 534 w 1073"/>
                <a:gd name="T5" fmla="*/ 1119 h 1119"/>
                <a:gd name="T6" fmla="*/ 604 w 1073"/>
                <a:gd name="T7" fmla="*/ 1113 h 1119"/>
                <a:gd name="T8" fmla="*/ 666 w 1073"/>
                <a:gd name="T9" fmla="*/ 1105 h 1119"/>
                <a:gd name="T10" fmla="*/ 726 w 1073"/>
                <a:gd name="T11" fmla="*/ 1089 h 1119"/>
                <a:gd name="T12" fmla="*/ 780 w 1073"/>
                <a:gd name="T13" fmla="*/ 1071 h 1119"/>
                <a:gd name="T14" fmla="*/ 828 w 1073"/>
                <a:gd name="T15" fmla="*/ 1047 h 1119"/>
                <a:gd name="T16" fmla="*/ 875 w 1073"/>
                <a:gd name="T17" fmla="*/ 1017 h 1119"/>
                <a:gd name="T18" fmla="*/ 915 w 1073"/>
                <a:gd name="T19" fmla="*/ 985 h 1119"/>
                <a:gd name="T20" fmla="*/ 949 w 1073"/>
                <a:gd name="T21" fmla="*/ 949 h 1119"/>
                <a:gd name="T22" fmla="*/ 981 w 1073"/>
                <a:gd name="T23" fmla="*/ 909 h 1119"/>
                <a:gd name="T24" fmla="*/ 1007 w 1073"/>
                <a:gd name="T25" fmla="*/ 865 h 1119"/>
                <a:gd name="T26" fmla="*/ 1029 w 1073"/>
                <a:gd name="T27" fmla="*/ 817 h 1119"/>
                <a:gd name="T28" fmla="*/ 1045 w 1073"/>
                <a:gd name="T29" fmla="*/ 765 h 1119"/>
                <a:gd name="T30" fmla="*/ 1059 w 1073"/>
                <a:gd name="T31" fmla="*/ 711 h 1119"/>
                <a:gd name="T32" fmla="*/ 1069 w 1073"/>
                <a:gd name="T33" fmla="*/ 621 h 1119"/>
                <a:gd name="T34" fmla="*/ 1073 w 1073"/>
                <a:gd name="T35" fmla="*/ 558 h 1119"/>
                <a:gd name="T36" fmla="*/ 1065 w 1073"/>
                <a:gd name="T37" fmla="*/ 452 h 1119"/>
                <a:gd name="T38" fmla="*/ 1045 w 1073"/>
                <a:gd name="T39" fmla="*/ 352 h 1119"/>
                <a:gd name="T40" fmla="*/ 1011 w 1073"/>
                <a:gd name="T41" fmla="*/ 258 h 1119"/>
                <a:gd name="T42" fmla="*/ 987 w 1073"/>
                <a:gd name="T43" fmla="*/ 214 h 1119"/>
                <a:gd name="T44" fmla="*/ 959 w 1073"/>
                <a:gd name="T45" fmla="*/ 174 h 1119"/>
                <a:gd name="T46" fmla="*/ 927 w 1073"/>
                <a:gd name="T47" fmla="*/ 136 h 1119"/>
                <a:gd name="T48" fmla="*/ 891 w 1073"/>
                <a:gd name="T49" fmla="*/ 102 h 1119"/>
                <a:gd name="T50" fmla="*/ 849 w 1073"/>
                <a:gd name="T51" fmla="*/ 72 h 1119"/>
                <a:gd name="T52" fmla="*/ 802 w 1073"/>
                <a:gd name="T53" fmla="*/ 48 h 1119"/>
                <a:gd name="T54" fmla="*/ 752 w 1073"/>
                <a:gd name="T55" fmla="*/ 28 h 1119"/>
                <a:gd name="T56" fmla="*/ 696 w 1073"/>
                <a:gd name="T57" fmla="*/ 12 h 1119"/>
                <a:gd name="T58" fmla="*/ 634 w 1073"/>
                <a:gd name="T59" fmla="*/ 4 h 1119"/>
                <a:gd name="T60" fmla="*/ 566 w 1073"/>
                <a:gd name="T61" fmla="*/ 0 h 1119"/>
                <a:gd name="T62" fmla="*/ 480 w 1073"/>
                <a:gd name="T63" fmla="*/ 833 h 1119"/>
                <a:gd name="T64" fmla="*/ 346 w 1073"/>
                <a:gd name="T65" fmla="*/ 286 h 1119"/>
                <a:gd name="T66" fmla="*/ 454 w 1073"/>
                <a:gd name="T67" fmla="*/ 286 h 1119"/>
                <a:gd name="T68" fmla="*/ 538 w 1073"/>
                <a:gd name="T69" fmla="*/ 296 h 1119"/>
                <a:gd name="T70" fmla="*/ 602 w 1073"/>
                <a:gd name="T71" fmla="*/ 318 h 1119"/>
                <a:gd name="T72" fmla="*/ 650 w 1073"/>
                <a:gd name="T73" fmla="*/ 352 h 1119"/>
                <a:gd name="T74" fmla="*/ 684 w 1073"/>
                <a:gd name="T75" fmla="*/ 394 h 1119"/>
                <a:gd name="T76" fmla="*/ 706 w 1073"/>
                <a:gd name="T77" fmla="*/ 438 h 1119"/>
                <a:gd name="T78" fmla="*/ 718 w 1073"/>
                <a:gd name="T79" fmla="*/ 482 h 1119"/>
                <a:gd name="T80" fmla="*/ 724 w 1073"/>
                <a:gd name="T81" fmla="*/ 522 h 1119"/>
                <a:gd name="T82" fmla="*/ 726 w 1073"/>
                <a:gd name="T83" fmla="*/ 552 h 1119"/>
                <a:gd name="T84" fmla="*/ 722 w 1073"/>
                <a:gd name="T85" fmla="*/ 619 h 1119"/>
                <a:gd name="T86" fmla="*/ 712 w 1073"/>
                <a:gd name="T87" fmla="*/ 665 h 1119"/>
                <a:gd name="T88" fmla="*/ 696 w 1073"/>
                <a:gd name="T89" fmla="*/ 711 h 1119"/>
                <a:gd name="T90" fmla="*/ 670 w 1073"/>
                <a:gd name="T91" fmla="*/ 753 h 1119"/>
                <a:gd name="T92" fmla="*/ 632 w 1073"/>
                <a:gd name="T93" fmla="*/ 789 h 1119"/>
                <a:gd name="T94" fmla="*/ 582 w 1073"/>
                <a:gd name="T95" fmla="*/ 817 h 1119"/>
                <a:gd name="T96" fmla="*/ 518 w 1073"/>
                <a:gd name="T97" fmla="*/ 831 h 1119"/>
                <a:gd name="T98" fmla="*/ 480 w 1073"/>
                <a:gd name="T99" fmla="*/ 833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3" h="1119">
                  <a:moveTo>
                    <a:pt x="566" y="0"/>
                  </a:moveTo>
                  <a:lnTo>
                    <a:pt x="0" y="0"/>
                  </a:lnTo>
                  <a:lnTo>
                    <a:pt x="0" y="1119"/>
                  </a:lnTo>
                  <a:lnTo>
                    <a:pt x="498" y="1119"/>
                  </a:lnTo>
                  <a:lnTo>
                    <a:pt x="498" y="1119"/>
                  </a:lnTo>
                  <a:lnTo>
                    <a:pt x="534" y="1119"/>
                  </a:lnTo>
                  <a:lnTo>
                    <a:pt x="570" y="1117"/>
                  </a:lnTo>
                  <a:lnTo>
                    <a:pt x="604" y="1113"/>
                  </a:lnTo>
                  <a:lnTo>
                    <a:pt x="636" y="1109"/>
                  </a:lnTo>
                  <a:lnTo>
                    <a:pt x="666" y="1105"/>
                  </a:lnTo>
                  <a:lnTo>
                    <a:pt x="696" y="1097"/>
                  </a:lnTo>
                  <a:lnTo>
                    <a:pt x="726" y="1089"/>
                  </a:lnTo>
                  <a:lnTo>
                    <a:pt x="752" y="1081"/>
                  </a:lnTo>
                  <a:lnTo>
                    <a:pt x="780" y="1071"/>
                  </a:lnTo>
                  <a:lnTo>
                    <a:pt x="804" y="1059"/>
                  </a:lnTo>
                  <a:lnTo>
                    <a:pt x="828" y="1047"/>
                  </a:lnTo>
                  <a:lnTo>
                    <a:pt x="853" y="1033"/>
                  </a:lnTo>
                  <a:lnTo>
                    <a:pt x="875" y="1017"/>
                  </a:lnTo>
                  <a:lnTo>
                    <a:pt x="895" y="1003"/>
                  </a:lnTo>
                  <a:lnTo>
                    <a:pt x="915" y="985"/>
                  </a:lnTo>
                  <a:lnTo>
                    <a:pt x="933" y="967"/>
                  </a:lnTo>
                  <a:lnTo>
                    <a:pt x="949" y="949"/>
                  </a:lnTo>
                  <a:lnTo>
                    <a:pt x="965" y="929"/>
                  </a:lnTo>
                  <a:lnTo>
                    <a:pt x="981" y="909"/>
                  </a:lnTo>
                  <a:lnTo>
                    <a:pt x="995" y="887"/>
                  </a:lnTo>
                  <a:lnTo>
                    <a:pt x="1007" y="865"/>
                  </a:lnTo>
                  <a:lnTo>
                    <a:pt x="1019" y="841"/>
                  </a:lnTo>
                  <a:lnTo>
                    <a:pt x="1029" y="817"/>
                  </a:lnTo>
                  <a:lnTo>
                    <a:pt x="1037" y="791"/>
                  </a:lnTo>
                  <a:lnTo>
                    <a:pt x="1045" y="765"/>
                  </a:lnTo>
                  <a:lnTo>
                    <a:pt x="1053" y="737"/>
                  </a:lnTo>
                  <a:lnTo>
                    <a:pt x="1059" y="711"/>
                  </a:lnTo>
                  <a:lnTo>
                    <a:pt x="1063" y="681"/>
                  </a:lnTo>
                  <a:lnTo>
                    <a:pt x="1069" y="621"/>
                  </a:lnTo>
                  <a:lnTo>
                    <a:pt x="1073" y="558"/>
                  </a:lnTo>
                  <a:lnTo>
                    <a:pt x="1073" y="558"/>
                  </a:lnTo>
                  <a:lnTo>
                    <a:pt x="1071" y="504"/>
                  </a:lnTo>
                  <a:lnTo>
                    <a:pt x="1065" y="452"/>
                  </a:lnTo>
                  <a:lnTo>
                    <a:pt x="1057" y="402"/>
                  </a:lnTo>
                  <a:lnTo>
                    <a:pt x="1045" y="352"/>
                  </a:lnTo>
                  <a:lnTo>
                    <a:pt x="1031" y="304"/>
                  </a:lnTo>
                  <a:lnTo>
                    <a:pt x="1011" y="258"/>
                  </a:lnTo>
                  <a:lnTo>
                    <a:pt x="999" y="236"/>
                  </a:lnTo>
                  <a:lnTo>
                    <a:pt x="987" y="214"/>
                  </a:lnTo>
                  <a:lnTo>
                    <a:pt x="975" y="192"/>
                  </a:lnTo>
                  <a:lnTo>
                    <a:pt x="959" y="174"/>
                  </a:lnTo>
                  <a:lnTo>
                    <a:pt x="945" y="154"/>
                  </a:lnTo>
                  <a:lnTo>
                    <a:pt x="927" y="136"/>
                  </a:lnTo>
                  <a:lnTo>
                    <a:pt x="909" y="118"/>
                  </a:lnTo>
                  <a:lnTo>
                    <a:pt x="891" y="102"/>
                  </a:lnTo>
                  <a:lnTo>
                    <a:pt x="871" y="86"/>
                  </a:lnTo>
                  <a:lnTo>
                    <a:pt x="849" y="72"/>
                  </a:lnTo>
                  <a:lnTo>
                    <a:pt x="826" y="60"/>
                  </a:lnTo>
                  <a:lnTo>
                    <a:pt x="802" y="48"/>
                  </a:lnTo>
                  <a:lnTo>
                    <a:pt x="778" y="36"/>
                  </a:lnTo>
                  <a:lnTo>
                    <a:pt x="752" y="28"/>
                  </a:lnTo>
                  <a:lnTo>
                    <a:pt x="724" y="20"/>
                  </a:lnTo>
                  <a:lnTo>
                    <a:pt x="696" y="12"/>
                  </a:lnTo>
                  <a:lnTo>
                    <a:pt x="664" y="6"/>
                  </a:lnTo>
                  <a:lnTo>
                    <a:pt x="634" y="4"/>
                  </a:lnTo>
                  <a:lnTo>
                    <a:pt x="600" y="0"/>
                  </a:lnTo>
                  <a:lnTo>
                    <a:pt x="566" y="0"/>
                  </a:lnTo>
                  <a:lnTo>
                    <a:pt x="566" y="0"/>
                  </a:lnTo>
                  <a:close/>
                  <a:moveTo>
                    <a:pt x="480" y="833"/>
                  </a:moveTo>
                  <a:lnTo>
                    <a:pt x="346" y="833"/>
                  </a:lnTo>
                  <a:lnTo>
                    <a:pt x="346" y="286"/>
                  </a:lnTo>
                  <a:lnTo>
                    <a:pt x="454" y="286"/>
                  </a:lnTo>
                  <a:lnTo>
                    <a:pt x="454" y="286"/>
                  </a:lnTo>
                  <a:lnTo>
                    <a:pt x="500" y="288"/>
                  </a:lnTo>
                  <a:lnTo>
                    <a:pt x="538" y="296"/>
                  </a:lnTo>
                  <a:lnTo>
                    <a:pt x="572" y="306"/>
                  </a:lnTo>
                  <a:lnTo>
                    <a:pt x="602" y="318"/>
                  </a:lnTo>
                  <a:lnTo>
                    <a:pt x="628" y="334"/>
                  </a:lnTo>
                  <a:lnTo>
                    <a:pt x="650" y="352"/>
                  </a:lnTo>
                  <a:lnTo>
                    <a:pt x="668" y="372"/>
                  </a:lnTo>
                  <a:lnTo>
                    <a:pt x="684" y="394"/>
                  </a:lnTo>
                  <a:lnTo>
                    <a:pt x="696" y="416"/>
                  </a:lnTo>
                  <a:lnTo>
                    <a:pt x="706" y="438"/>
                  </a:lnTo>
                  <a:lnTo>
                    <a:pt x="714" y="460"/>
                  </a:lnTo>
                  <a:lnTo>
                    <a:pt x="718" y="482"/>
                  </a:lnTo>
                  <a:lnTo>
                    <a:pt x="722" y="502"/>
                  </a:lnTo>
                  <a:lnTo>
                    <a:pt x="724" y="522"/>
                  </a:lnTo>
                  <a:lnTo>
                    <a:pt x="726" y="552"/>
                  </a:lnTo>
                  <a:lnTo>
                    <a:pt x="726" y="552"/>
                  </a:lnTo>
                  <a:lnTo>
                    <a:pt x="724" y="597"/>
                  </a:lnTo>
                  <a:lnTo>
                    <a:pt x="722" y="619"/>
                  </a:lnTo>
                  <a:lnTo>
                    <a:pt x="718" y="641"/>
                  </a:lnTo>
                  <a:lnTo>
                    <a:pt x="712" y="665"/>
                  </a:lnTo>
                  <a:lnTo>
                    <a:pt x="704" y="689"/>
                  </a:lnTo>
                  <a:lnTo>
                    <a:pt x="696" y="711"/>
                  </a:lnTo>
                  <a:lnTo>
                    <a:pt x="684" y="733"/>
                  </a:lnTo>
                  <a:lnTo>
                    <a:pt x="670" y="753"/>
                  </a:lnTo>
                  <a:lnTo>
                    <a:pt x="652" y="773"/>
                  </a:lnTo>
                  <a:lnTo>
                    <a:pt x="632" y="789"/>
                  </a:lnTo>
                  <a:lnTo>
                    <a:pt x="610" y="805"/>
                  </a:lnTo>
                  <a:lnTo>
                    <a:pt x="582" y="817"/>
                  </a:lnTo>
                  <a:lnTo>
                    <a:pt x="552" y="825"/>
                  </a:lnTo>
                  <a:lnTo>
                    <a:pt x="518" y="831"/>
                  </a:lnTo>
                  <a:lnTo>
                    <a:pt x="480" y="833"/>
                  </a:lnTo>
                  <a:lnTo>
                    <a:pt x="480" y="8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91745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Section Divider - Alt Left">
    <p:spTree>
      <p:nvGrpSpPr>
        <p:cNvPr id="1" name=""/>
        <p:cNvGrpSpPr/>
        <p:nvPr/>
      </p:nvGrpSpPr>
      <p:grpSpPr>
        <a:xfrm>
          <a:off x="0" y="0"/>
          <a:ext cx="0" cy="0"/>
          <a:chOff x="0" y="0"/>
          <a:chExt cx="0" cy="0"/>
        </a:xfrm>
      </p:grpSpPr>
      <p:sp>
        <p:nvSpPr>
          <p:cNvPr id="7" name="Picture Placeholder">
            <a:extLst>
              <a:ext uri="{FF2B5EF4-FFF2-40B4-BE49-F238E27FC236}">
                <a16:creationId xmlns:a16="http://schemas.microsoft.com/office/drawing/2014/main" id="{845EFAD5-829A-8BC7-7A7A-0C5C3C2CBFC0}"/>
              </a:ext>
            </a:extLst>
          </p:cNvPr>
          <p:cNvSpPr>
            <a:spLocks noGrp="1"/>
          </p:cNvSpPr>
          <p:nvPr>
            <p:ph type="pic" sz="quarter" idx="21" hasCustomPrompt="1"/>
          </p:nvPr>
        </p:nvSpPr>
        <p:spPr>
          <a:xfrm>
            <a:off x="0" y="0"/>
            <a:ext cx="8051800" cy="6857998"/>
          </a:xfrm>
          <a:solidFill>
            <a:schemeClr val="accent3"/>
          </a:solidFill>
        </p:spPr>
        <p:txBody>
          <a:bodyPr/>
          <a:lstStyle>
            <a:lvl1pPr marL="0" indent="0" algn="ctr">
              <a:buFont typeface="CDM Smith" pitchFamily="2" charset="0"/>
              <a:buNone/>
              <a:defRPr sz="1400">
                <a:solidFill>
                  <a:schemeClr val="accent3"/>
                </a:solidFill>
              </a:defRPr>
            </a:lvl1pPr>
          </a:lstStyle>
          <a:p>
            <a:r>
              <a:rPr lang="en-US" dirty="0"/>
              <a:t>To change this background, select this picture frame then go to the insert (tab) / picture.</a:t>
            </a:r>
          </a:p>
        </p:txBody>
      </p:sp>
      <p:sp>
        <p:nvSpPr>
          <p:cNvPr id="2" name="Title 1">
            <a:extLst>
              <a:ext uri="{FF2B5EF4-FFF2-40B4-BE49-F238E27FC236}">
                <a16:creationId xmlns:a16="http://schemas.microsoft.com/office/drawing/2014/main" id="{9565F180-70D6-CC3F-0513-DD402F6C2ABE}"/>
              </a:ext>
            </a:extLst>
          </p:cNvPr>
          <p:cNvSpPr>
            <a:spLocks noGrp="1"/>
          </p:cNvSpPr>
          <p:nvPr>
            <p:ph type="title" hasCustomPrompt="1"/>
          </p:nvPr>
        </p:nvSpPr>
        <p:spPr>
          <a:xfrm>
            <a:off x="6096000" y="2559050"/>
            <a:ext cx="6096000" cy="2560638"/>
          </a:xfrm>
          <a:solidFill>
            <a:schemeClr val="tx2"/>
          </a:solidFill>
        </p:spPr>
        <p:txBody>
          <a:bodyPr lIns="228600" tIns="457200" rIns="228600" bIns="228600"/>
          <a:lstStyle>
            <a:lvl1pPr>
              <a:defRPr sz="4400">
                <a:solidFill>
                  <a:schemeClr val="bg1"/>
                </a:solidFill>
              </a:defRPr>
            </a:lvl1pPr>
          </a:lstStyle>
          <a:p>
            <a:r>
              <a:rPr lang="en-US" dirty="0"/>
              <a:t>Alternative Section Divider </a:t>
            </a:r>
          </a:p>
        </p:txBody>
      </p:sp>
      <p:sp>
        <p:nvSpPr>
          <p:cNvPr id="3" name="GreenDot-T">
            <a:extLst>
              <a:ext uri="{FF2B5EF4-FFF2-40B4-BE49-F238E27FC236}">
                <a16:creationId xmlns:a16="http://schemas.microsoft.com/office/drawing/2014/main" id="{356141D1-FD5B-D84B-6F51-04757CE36F3D}"/>
              </a:ext>
            </a:extLst>
          </p:cNvPr>
          <p:cNvSpPr>
            <a:spLocks noGrp="1" noRot="1" noMove="1" noResize="1" noEditPoints="1" noAdjustHandles="1" noChangeArrowheads="1" noChangeShapeType="1"/>
          </p:cNvSpPr>
          <p:nvPr>
            <p:ph type="tbl" sz="quarter" idx="22" hasCustomPrompt="1"/>
          </p:nvPr>
        </p:nvSpPr>
        <p:spPr>
          <a:xfrm>
            <a:off x="6324600" y="2559050"/>
            <a:ext cx="457200" cy="228600"/>
          </a:xfrm>
          <a:solidFill>
            <a:srgbClr val="7AC143"/>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290947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Section Divider - Full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D4C000B-C628-72EC-2F65-2FADB7502763}"/>
              </a:ext>
            </a:extLst>
          </p:cNvPr>
          <p:cNvSpPr/>
          <p:nvPr userDrawn="1"/>
        </p:nvSpPr>
        <p:spPr>
          <a:xfrm>
            <a:off x="-1" y="-2"/>
            <a:ext cx="1219200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D873402-F807-1999-6B3F-9F7A692DF8A6}"/>
              </a:ext>
            </a:extLst>
          </p:cNvPr>
          <p:cNvSpPr/>
          <p:nvPr/>
        </p:nvSpPr>
        <p:spPr>
          <a:xfrm>
            <a:off x="-1" y="-2"/>
            <a:ext cx="12192001" cy="6858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Picture Placeholder">
            <a:extLst>
              <a:ext uri="{FF2B5EF4-FFF2-40B4-BE49-F238E27FC236}">
                <a16:creationId xmlns:a16="http://schemas.microsoft.com/office/drawing/2014/main" id="{C4C2D43D-2123-8CDE-B393-104EDE05DD4D}"/>
              </a:ext>
            </a:extLst>
          </p:cNvPr>
          <p:cNvSpPr>
            <a:spLocks noGrp="1"/>
          </p:cNvSpPr>
          <p:nvPr>
            <p:ph type="pic" sz="quarter" idx="21" hasCustomPrompt="1"/>
          </p:nvPr>
        </p:nvSpPr>
        <p:spPr>
          <a:xfrm>
            <a:off x="0" y="14714"/>
            <a:ext cx="12192000" cy="6857998"/>
          </a:xfrm>
          <a:solidFill>
            <a:schemeClr val="accent2">
              <a:alpha val="70000"/>
            </a:schemeClr>
          </a:solidFill>
        </p:spPr>
        <p:txBody>
          <a:bodyPr/>
          <a:lstStyle>
            <a:lvl1pPr marL="0" indent="0" algn="ctr">
              <a:buFont typeface="CDM Smith" pitchFamily="2" charset="0"/>
              <a:buNone/>
              <a:defRPr sz="1400">
                <a:solidFill>
                  <a:schemeClr val="bg1">
                    <a:lumMod val="65000"/>
                  </a:schemeClr>
                </a:solidFill>
              </a:defRPr>
            </a:lvl1pPr>
          </a:lstStyle>
          <a:p>
            <a:r>
              <a:rPr lang="en-US" dirty="0"/>
              <a:t>To change this background, select this picture frame then go to the insert (tab) / picture.</a:t>
            </a:r>
          </a:p>
        </p:txBody>
      </p:sp>
      <p:sp>
        <p:nvSpPr>
          <p:cNvPr id="2" name="Title 1">
            <a:extLst>
              <a:ext uri="{FF2B5EF4-FFF2-40B4-BE49-F238E27FC236}">
                <a16:creationId xmlns:a16="http://schemas.microsoft.com/office/drawing/2014/main" id="{8D800745-7F23-59D1-DEC8-5A49FFCCAE83}"/>
              </a:ext>
            </a:extLst>
          </p:cNvPr>
          <p:cNvSpPr>
            <a:spLocks noGrp="1"/>
          </p:cNvSpPr>
          <p:nvPr>
            <p:ph type="title" hasCustomPrompt="1"/>
          </p:nvPr>
        </p:nvSpPr>
        <p:spPr>
          <a:xfrm>
            <a:off x="457200" y="2789239"/>
            <a:ext cx="11506200" cy="1050924"/>
          </a:xfrm>
        </p:spPr>
        <p:txBody>
          <a:bodyPr anchor="t"/>
          <a:lstStyle>
            <a:lvl1pPr>
              <a:defRPr sz="4400">
                <a:solidFill>
                  <a:schemeClr val="bg1"/>
                </a:solidFill>
              </a:defRPr>
            </a:lvl1pPr>
          </a:lstStyle>
          <a:p>
            <a:r>
              <a:rPr lang="en-US" dirty="0"/>
              <a:t>Section Divider</a:t>
            </a:r>
          </a:p>
        </p:txBody>
      </p:sp>
      <p:sp>
        <p:nvSpPr>
          <p:cNvPr id="3" name="GreenDot-T">
            <a:extLst>
              <a:ext uri="{FF2B5EF4-FFF2-40B4-BE49-F238E27FC236}">
                <a16:creationId xmlns:a16="http://schemas.microsoft.com/office/drawing/2014/main" id="{DE538E98-7503-E0BF-C19C-EB66A9A1624C}"/>
              </a:ext>
            </a:extLst>
          </p:cNvPr>
          <p:cNvSpPr>
            <a:spLocks noGrp="1" noRot="1" noMove="1" noResize="1" noEditPoints="1" noAdjustHandles="1" noChangeArrowheads="1" noChangeShapeType="1"/>
          </p:cNvSpPr>
          <p:nvPr>
            <p:ph type="tbl" sz="quarter" idx="22" hasCustomPrompt="1"/>
          </p:nvPr>
        </p:nvSpPr>
        <p:spPr>
          <a:xfrm>
            <a:off x="457200" y="2559050"/>
            <a:ext cx="457200" cy="228600"/>
          </a:xfrm>
          <a:solidFill>
            <a:srgbClr val="7AC143"/>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1822160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20BBAC29-ABEB-64C2-606B-84A84DA59CC0}"/>
              </a:ext>
            </a:extLst>
          </p:cNvPr>
          <p:cNvSpPr>
            <a:spLocks noGrp="1"/>
          </p:cNvSpPr>
          <p:nvPr>
            <p:ph type="pic" sz="quarter" idx="23" hasCustomPrompt="1"/>
          </p:nvPr>
        </p:nvSpPr>
        <p:spPr>
          <a:xfrm>
            <a:off x="0" y="0"/>
            <a:ext cx="4368800" cy="6858000"/>
          </a:xfrm>
          <a:custGeom>
            <a:avLst/>
            <a:gdLst>
              <a:gd name="connsiteX0" fmla="*/ 457200 w 4368800"/>
              <a:gd name="connsiteY0" fmla="*/ 1284541 h 6858000"/>
              <a:gd name="connsiteX1" fmla="*/ 457200 w 4368800"/>
              <a:gd name="connsiteY1" fmla="*/ 1513141 h 6858000"/>
              <a:gd name="connsiteX2" fmla="*/ 914400 w 4368800"/>
              <a:gd name="connsiteY2" fmla="*/ 1513141 h 6858000"/>
              <a:gd name="connsiteX3" fmla="*/ 914400 w 4368800"/>
              <a:gd name="connsiteY3" fmla="*/ 1284541 h 6858000"/>
              <a:gd name="connsiteX4" fmla="*/ 0 w 4368800"/>
              <a:gd name="connsiteY4" fmla="*/ 0 h 6858000"/>
              <a:gd name="connsiteX5" fmla="*/ 4368800 w 4368800"/>
              <a:gd name="connsiteY5" fmla="*/ 0 h 6858000"/>
              <a:gd name="connsiteX6" fmla="*/ 4368800 w 4368800"/>
              <a:gd name="connsiteY6" fmla="*/ 6858000 h 6858000"/>
              <a:gd name="connsiteX7" fmla="*/ 0 w 43688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68800" h="6858000">
                <a:moveTo>
                  <a:pt x="457200" y="1284541"/>
                </a:moveTo>
                <a:lnTo>
                  <a:pt x="457200" y="1513141"/>
                </a:lnTo>
                <a:lnTo>
                  <a:pt x="914400" y="1513141"/>
                </a:lnTo>
                <a:lnTo>
                  <a:pt x="914400" y="1284541"/>
                </a:lnTo>
                <a:close/>
                <a:moveTo>
                  <a:pt x="0" y="0"/>
                </a:moveTo>
                <a:lnTo>
                  <a:pt x="4368800" y="0"/>
                </a:lnTo>
                <a:lnTo>
                  <a:pt x="4368800" y="6858000"/>
                </a:lnTo>
                <a:lnTo>
                  <a:pt x="0" y="6858000"/>
                </a:lnTo>
                <a:close/>
              </a:path>
            </a:pathLst>
          </a:custGeom>
          <a:solidFill>
            <a:schemeClr val="accent3"/>
          </a:solidFill>
        </p:spPr>
        <p:txBody>
          <a:bodyPr vert="horz" lIns="0" tIns="0" rIns="0" bIns="0" rtlCol="0">
            <a:noAutofit/>
          </a:bodyPr>
          <a:lstStyle>
            <a:lvl1pPr marL="0" indent="0">
              <a:buFontTx/>
              <a:buNone/>
              <a:defRPr lang="en-US" sz="1400">
                <a:solidFill>
                  <a:schemeClr val="accent3"/>
                </a:solidFill>
              </a:defRPr>
            </a:lvl1pPr>
          </a:lstStyle>
          <a:p>
            <a:pPr marL="341313" lvl="0" indent="-341313" algn="ctr"/>
            <a:r>
              <a:rPr lang="en-US" dirty="0"/>
              <a:t>   </a:t>
            </a:r>
          </a:p>
        </p:txBody>
      </p:sp>
      <p:sp>
        <p:nvSpPr>
          <p:cNvPr id="2" name="Title 1">
            <a:extLst>
              <a:ext uri="{FF2B5EF4-FFF2-40B4-BE49-F238E27FC236}">
                <a16:creationId xmlns:a16="http://schemas.microsoft.com/office/drawing/2014/main" id="{69EF4B19-21B8-EFD2-424B-9E5BD75F6F1D}"/>
              </a:ext>
            </a:extLst>
          </p:cNvPr>
          <p:cNvSpPr>
            <a:spLocks noGrp="1"/>
          </p:cNvSpPr>
          <p:nvPr>
            <p:ph type="title" hasCustomPrompt="1"/>
          </p:nvPr>
        </p:nvSpPr>
        <p:spPr>
          <a:xfrm>
            <a:off x="457200" y="1514474"/>
            <a:ext cx="3911600" cy="1050924"/>
          </a:xfrm>
        </p:spPr>
        <p:txBody>
          <a:bodyPr lIns="0"/>
          <a:lstStyle>
            <a:lvl1pPr>
              <a:defRPr>
                <a:solidFill>
                  <a:schemeClr val="bg1"/>
                </a:solidFill>
              </a:defRPr>
            </a:lvl1pPr>
          </a:lstStyle>
          <a:p>
            <a:r>
              <a:rPr lang="en-US" dirty="0"/>
              <a:t>Short title</a:t>
            </a:r>
          </a:p>
        </p:txBody>
      </p:sp>
      <p:sp>
        <p:nvSpPr>
          <p:cNvPr id="3" name="Date Placeholder 2" hidden="1">
            <a:extLst>
              <a:ext uri="{FF2B5EF4-FFF2-40B4-BE49-F238E27FC236}">
                <a16:creationId xmlns:a16="http://schemas.microsoft.com/office/drawing/2014/main" id="{4A99C2BC-3D6D-F008-F939-DCCD6D11D024}"/>
              </a:ext>
            </a:extLst>
          </p:cNvPr>
          <p:cNvSpPr>
            <a:spLocks noGrp="1"/>
          </p:cNvSpPr>
          <p:nvPr>
            <p:ph type="dt" sz="half" idx="10"/>
          </p:nvPr>
        </p:nvSpPr>
        <p:spPr/>
        <p:txBody>
          <a:bodyPr/>
          <a:lstStyle/>
          <a:p>
            <a:fld id="{886652B9-F9BD-48CE-B30D-8CD24F305A38}" type="datetime1">
              <a:rPr lang="en-US" smtClean="0"/>
              <a:t>3/27/2026</a:t>
            </a:fld>
            <a:endParaRPr lang="en-US"/>
          </a:p>
        </p:txBody>
      </p:sp>
      <p:sp>
        <p:nvSpPr>
          <p:cNvPr id="4" name="Footer Placeholder 3">
            <a:extLst>
              <a:ext uri="{FF2B5EF4-FFF2-40B4-BE49-F238E27FC236}">
                <a16:creationId xmlns:a16="http://schemas.microsoft.com/office/drawing/2014/main" id="{0EA9E1C5-2CC1-2F50-C1EA-29376A70A262}"/>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953D7EF5-231D-9E10-4166-308C1D847AB0}"/>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17" name="Text Placeholder 16">
            <a:extLst>
              <a:ext uri="{FF2B5EF4-FFF2-40B4-BE49-F238E27FC236}">
                <a16:creationId xmlns:a16="http://schemas.microsoft.com/office/drawing/2014/main" id="{68BD9438-79CC-BC67-941A-FABAB799EEC3}"/>
              </a:ext>
            </a:extLst>
          </p:cNvPr>
          <p:cNvSpPr>
            <a:spLocks noGrp="1"/>
          </p:cNvSpPr>
          <p:nvPr>
            <p:ph type="body" sz="quarter" idx="22" hasCustomPrompt="1"/>
          </p:nvPr>
        </p:nvSpPr>
        <p:spPr>
          <a:xfrm>
            <a:off x="3941135" y="1234920"/>
            <a:ext cx="8022265" cy="4113367"/>
          </a:xfrm>
        </p:spPr>
        <p:txBody>
          <a:bodyPr/>
          <a:lstStyle>
            <a:lvl1pPr marL="630238" indent="-630238">
              <a:spcAft>
                <a:spcPts val="1200"/>
              </a:spcAft>
              <a:buClr>
                <a:schemeClr val="bg1"/>
              </a:buClr>
              <a:buFont typeface="+mj-lt"/>
              <a:buAutoNum type="arabicPeriod"/>
              <a:defRPr/>
            </a:lvl1pPr>
            <a:lvl2pPr marL="1141413" indent="-227013">
              <a:buFont typeface="CDM Smith" pitchFamily="2" charset="0"/>
              <a:buChar char="‐"/>
              <a:tabLst/>
              <a:defRPr/>
            </a:lvl2pPr>
            <a:lvl3pPr marL="1374775" indent="-228600">
              <a:defRPr/>
            </a:lvl3pPr>
            <a:lvl4pPr marL="1601788" indent="-228600">
              <a:defRPr/>
            </a:lvl4pPr>
            <a:lvl5pPr marL="1601788" indent="-228600">
              <a:defRPr/>
            </a:lvl5pPr>
            <a:lvl6pPr marL="1601788" indent="-228600">
              <a:defRPr/>
            </a:lvl6pPr>
            <a:lvl7pPr marL="1601788" indent="-228600">
              <a:defRPr/>
            </a:lvl7pPr>
            <a:lvl8pPr marL="1601788" indent="-228600">
              <a:defRPr/>
            </a:lvl8pPr>
            <a:lvl9pPr marL="1601788" indent="-228600">
              <a:defRPr/>
            </a:lvl9pPr>
          </a:lstStyle>
          <a:p>
            <a:pPr lvl="0"/>
            <a:r>
              <a:rPr lang="en-US" dirty="0"/>
              <a:t>Agenda topic 1</a:t>
            </a:r>
          </a:p>
          <a:p>
            <a:pPr lvl="0"/>
            <a:r>
              <a:rPr lang="en-US" dirty="0"/>
              <a:t>Agenda topic 2</a:t>
            </a:r>
          </a:p>
          <a:p>
            <a:pPr lvl="0"/>
            <a:r>
              <a:rPr lang="en-US" dirty="0"/>
              <a:t>Agenda topic 3</a:t>
            </a:r>
          </a:p>
          <a:p>
            <a:pPr lvl="0"/>
            <a:r>
              <a:rPr lang="en-US" dirty="0"/>
              <a:t>Agenda topic 4</a:t>
            </a:r>
          </a:p>
          <a:p>
            <a:pPr lvl="0"/>
            <a:r>
              <a:rPr lang="en-US" dirty="0"/>
              <a:t>Agenda topic 5</a:t>
            </a:r>
          </a:p>
        </p:txBody>
      </p:sp>
      <p:sp>
        <p:nvSpPr>
          <p:cNvPr id="13" name="Rectangle 12">
            <a:extLst>
              <a:ext uri="{FF2B5EF4-FFF2-40B4-BE49-F238E27FC236}">
                <a16:creationId xmlns:a16="http://schemas.microsoft.com/office/drawing/2014/main" id="{669E5EDB-D642-E89F-05ED-38980AB87962}"/>
              </a:ext>
            </a:extLst>
          </p:cNvPr>
          <p:cNvSpPr>
            <a:spLocks noGrp="1" noRot="1" noMove="1" noResize="1" noEditPoints="1" noAdjustHandles="1" noChangeArrowheads="1" noChangeShapeType="1"/>
          </p:cNvSpPr>
          <p:nvPr userDrawn="1"/>
        </p:nvSpPr>
        <p:spPr>
          <a:xfrm>
            <a:off x="457200" y="1279525"/>
            <a:ext cx="457200" cy="2286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696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Parts - title &amp; po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421772F-816A-A8C2-32AA-1041E9F5D469}"/>
              </a:ext>
            </a:extLst>
          </p:cNvPr>
          <p:cNvSpPr/>
          <p:nvPr userDrawn="1"/>
        </p:nvSpPr>
        <p:spPr>
          <a:xfrm>
            <a:off x="0" y="3840163"/>
            <a:ext cx="12192000" cy="301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4195F46-B1C5-7D0E-0E1C-F124A6F42CA6}"/>
              </a:ext>
            </a:extLst>
          </p:cNvPr>
          <p:cNvSpPr/>
          <p:nvPr/>
        </p:nvSpPr>
        <p:spPr>
          <a:xfrm>
            <a:off x="0" y="3840163"/>
            <a:ext cx="12192000" cy="301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hidden="1">
            <a:extLst>
              <a:ext uri="{FF2B5EF4-FFF2-40B4-BE49-F238E27FC236}">
                <a16:creationId xmlns:a16="http://schemas.microsoft.com/office/drawing/2014/main" id="{912467C5-4A61-2191-4B25-C969C1F2428C}"/>
              </a:ext>
            </a:extLst>
          </p:cNvPr>
          <p:cNvSpPr>
            <a:spLocks noGrp="1"/>
          </p:cNvSpPr>
          <p:nvPr>
            <p:ph type="dt" sz="half" idx="10"/>
          </p:nvPr>
        </p:nvSpPr>
        <p:spPr/>
        <p:txBody>
          <a:bodyPr/>
          <a:lstStyle/>
          <a:p>
            <a:fld id="{CB7BFDF1-96AB-48E4-BFF6-98F4C2F9A059}" type="datetime1">
              <a:rPr lang="en-US" smtClean="0"/>
              <a:t>3/27/2026</a:t>
            </a:fld>
            <a:endParaRPr lang="en-US"/>
          </a:p>
        </p:txBody>
      </p:sp>
      <p:sp>
        <p:nvSpPr>
          <p:cNvPr id="4" name="Footer Placeholder 3">
            <a:extLst>
              <a:ext uri="{FF2B5EF4-FFF2-40B4-BE49-F238E27FC236}">
                <a16:creationId xmlns:a16="http://schemas.microsoft.com/office/drawing/2014/main" id="{5487956F-BA2E-6C64-2797-92C9B78DEA1E}"/>
              </a:ext>
            </a:extLst>
          </p:cNvPr>
          <p:cNvSpPr>
            <a:spLocks noGrp="1"/>
          </p:cNvSpPr>
          <p:nvPr>
            <p:ph type="ftr" sz="quarter" idx="11"/>
          </p:nvPr>
        </p:nvSpPr>
        <p:spPr/>
        <p:txBody>
          <a:bodyPr/>
          <a:lstStyle>
            <a:lvl1pPr>
              <a:defRPr>
                <a:solidFill>
                  <a:schemeClr val="bg1">
                    <a:lumMod val="75000"/>
                  </a:schemeClr>
                </a:solidFill>
              </a:defRPr>
            </a:lvl1p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8515521F-1BDE-49F2-42B1-2C69969BEE46}"/>
              </a:ext>
            </a:extLst>
          </p:cNvPr>
          <p:cNvSpPr>
            <a:spLocks noGrp="1"/>
          </p:cNvSpPr>
          <p:nvPr>
            <p:ph type="sldNum" sz="quarter" idx="12"/>
          </p:nvPr>
        </p:nvSpPr>
        <p:spPr/>
        <p:txBody>
          <a:bodyPr/>
          <a:lstStyle>
            <a:lvl1pPr>
              <a:defRPr>
                <a:solidFill>
                  <a:schemeClr val="bg1">
                    <a:lumMod val="75000"/>
                  </a:schemeClr>
                </a:solidFill>
              </a:defRPr>
            </a:lvl1pPr>
          </a:lstStyle>
          <a:p>
            <a:fld id="{087AD81C-07CB-403E-B0F1-2B30BE5AE71F}" type="slidenum">
              <a:rPr lang="en-US" smtClean="0"/>
              <a:pPr/>
              <a:t>‹#›</a:t>
            </a:fld>
            <a:endParaRPr lang="en-US" dirty="0"/>
          </a:p>
        </p:txBody>
      </p:sp>
      <p:sp>
        <p:nvSpPr>
          <p:cNvPr id="8" name="Text Placeholder 7">
            <a:extLst>
              <a:ext uri="{FF2B5EF4-FFF2-40B4-BE49-F238E27FC236}">
                <a16:creationId xmlns:a16="http://schemas.microsoft.com/office/drawing/2014/main" id="{58339866-C73E-9A06-7D1E-93BA75FD3A3A}"/>
              </a:ext>
            </a:extLst>
          </p:cNvPr>
          <p:cNvSpPr>
            <a:spLocks noGrp="1"/>
          </p:cNvSpPr>
          <p:nvPr>
            <p:ph type="body" sz="quarter" idx="16" hasCustomPrompt="1"/>
          </p:nvPr>
        </p:nvSpPr>
        <p:spPr>
          <a:xfrm>
            <a:off x="457200" y="1508125"/>
            <a:ext cx="5638800" cy="822325"/>
          </a:xfrm>
        </p:spPr>
        <p:txBody>
          <a:bodyPr anchor="b"/>
          <a:lstStyle>
            <a:lvl1pPr marL="0" indent="0" algn="ctr">
              <a:spcAft>
                <a:spcPts val="0"/>
              </a:spcAft>
              <a:buFont typeface="CDM Smith" pitchFamily="2" charset="0"/>
              <a:buNone/>
              <a:defRPr b="1">
                <a:solidFill>
                  <a:schemeClr val="bg2">
                    <a:lumMod val="10000"/>
                  </a:schemeClr>
                </a:solidFill>
              </a:defRPr>
            </a:lvl1pPr>
            <a:lvl2pPr marL="344487" indent="0">
              <a:buNone/>
              <a:defRPr/>
            </a:lvl2pPr>
          </a:lstStyle>
          <a:p>
            <a:pPr lvl="0"/>
            <a:r>
              <a:rPr lang="en-US" dirty="0"/>
              <a:t>Click to type</a:t>
            </a:r>
          </a:p>
        </p:txBody>
      </p:sp>
      <p:sp>
        <p:nvSpPr>
          <p:cNvPr id="9" name="Text Placeholder 7">
            <a:extLst>
              <a:ext uri="{FF2B5EF4-FFF2-40B4-BE49-F238E27FC236}">
                <a16:creationId xmlns:a16="http://schemas.microsoft.com/office/drawing/2014/main" id="{659E7835-D4A4-492B-0C4D-7E769D67A3D7}"/>
              </a:ext>
            </a:extLst>
          </p:cNvPr>
          <p:cNvSpPr>
            <a:spLocks noGrp="1"/>
          </p:cNvSpPr>
          <p:nvPr>
            <p:ph type="body" sz="quarter" idx="17" hasCustomPrompt="1"/>
          </p:nvPr>
        </p:nvSpPr>
        <p:spPr>
          <a:xfrm>
            <a:off x="6324600" y="1508125"/>
            <a:ext cx="5638800" cy="822325"/>
          </a:xfrm>
        </p:spPr>
        <p:txBody>
          <a:bodyPr anchor="b"/>
          <a:lstStyle>
            <a:lvl1pPr marL="0" indent="0" algn="ctr">
              <a:spcAft>
                <a:spcPts val="0"/>
              </a:spcAft>
              <a:buFont typeface="CDM Smith" pitchFamily="2" charset="0"/>
              <a:buChar char="​"/>
              <a:defRPr b="1">
                <a:solidFill>
                  <a:schemeClr val="bg2">
                    <a:lumMod val="10000"/>
                  </a:schemeClr>
                </a:solidFill>
              </a:defRPr>
            </a:lvl1pPr>
            <a:lvl2pPr marL="344487" indent="0">
              <a:buNone/>
              <a:defRPr/>
            </a:lvl2pPr>
          </a:lstStyle>
          <a:p>
            <a:pPr lvl="0"/>
            <a:r>
              <a:rPr lang="en-US" dirty="0"/>
              <a:t>Click to type</a:t>
            </a:r>
          </a:p>
        </p:txBody>
      </p:sp>
      <p:sp>
        <p:nvSpPr>
          <p:cNvPr id="12" name="Content Placeholder 11">
            <a:extLst>
              <a:ext uri="{FF2B5EF4-FFF2-40B4-BE49-F238E27FC236}">
                <a16:creationId xmlns:a16="http://schemas.microsoft.com/office/drawing/2014/main" id="{D68250A2-C8CA-B07B-76A7-7701D3A72B79}"/>
              </a:ext>
            </a:extLst>
          </p:cNvPr>
          <p:cNvSpPr>
            <a:spLocks noGrp="1"/>
          </p:cNvSpPr>
          <p:nvPr>
            <p:ph sz="quarter" idx="21" hasCustomPrompt="1"/>
          </p:nvPr>
        </p:nvSpPr>
        <p:spPr>
          <a:xfrm>
            <a:off x="457200" y="2559050"/>
            <a:ext cx="5638800" cy="3841750"/>
          </a:xfrm>
          <a:solidFill>
            <a:schemeClr val="accent3">
              <a:lumMod val="20000"/>
              <a:lumOff val="80000"/>
            </a:schemeClr>
          </a:solidFill>
        </p:spPr>
        <p:txBody>
          <a:bodyPr lIns="182880" tIns="182880" rIns="91440"/>
          <a:lstStyle>
            <a:lvl1pPr>
              <a:defRPr/>
            </a:lvl1pPr>
          </a:lstStyle>
          <a:p>
            <a:pPr lvl="0"/>
            <a:r>
              <a:rPr lang="en-US" dirty="0"/>
              <a:t>Click to add text or select an icon below to add other content</a:t>
            </a:r>
          </a:p>
          <a:p>
            <a:pPr lvl="1"/>
            <a:endParaRPr lang="en-US" dirty="0"/>
          </a:p>
        </p:txBody>
      </p:sp>
      <p:sp>
        <p:nvSpPr>
          <p:cNvPr id="14" name="Content Placeholder 13">
            <a:extLst>
              <a:ext uri="{FF2B5EF4-FFF2-40B4-BE49-F238E27FC236}">
                <a16:creationId xmlns:a16="http://schemas.microsoft.com/office/drawing/2014/main" id="{A5A4AD5E-D838-BB76-D4A7-4B5AB99CBCC8}"/>
              </a:ext>
            </a:extLst>
          </p:cNvPr>
          <p:cNvSpPr>
            <a:spLocks noGrp="1"/>
          </p:cNvSpPr>
          <p:nvPr>
            <p:ph sz="quarter" idx="22" hasCustomPrompt="1"/>
          </p:nvPr>
        </p:nvSpPr>
        <p:spPr>
          <a:xfrm>
            <a:off x="6324600" y="2559050"/>
            <a:ext cx="5638800" cy="3841750"/>
          </a:xfrm>
          <a:solidFill>
            <a:schemeClr val="accent3">
              <a:lumMod val="20000"/>
              <a:lumOff val="80000"/>
            </a:schemeClr>
          </a:solidFill>
        </p:spPr>
        <p:txBody>
          <a:bodyPr lIns="182880" tIns="182880" rIns="91440"/>
          <a:lstStyle>
            <a:lvl1pPr>
              <a:defRPr/>
            </a:lvl1pPr>
          </a:lstStyle>
          <a:p>
            <a:pPr lvl="0"/>
            <a:r>
              <a:rPr lang="en-US" dirty="0"/>
              <a:t>Click to add text or select an icon below to add other content</a:t>
            </a:r>
          </a:p>
        </p:txBody>
      </p:sp>
      <p:sp>
        <p:nvSpPr>
          <p:cNvPr id="16" name="Title 15">
            <a:extLst>
              <a:ext uri="{FF2B5EF4-FFF2-40B4-BE49-F238E27FC236}">
                <a16:creationId xmlns:a16="http://schemas.microsoft.com/office/drawing/2014/main" id="{7826D250-54CC-177D-EC0A-125FFD704575}"/>
              </a:ext>
            </a:extLst>
          </p:cNvPr>
          <p:cNvSpPr>
            <a:spLocks noGrp="1"/>
          </p:cNvSpPr>
          <p:nvPr>
            <p:ph type="title" hasCustomPrompt="1"/>
          </p:nvPr>
        </p:nvSpPr>
        <p:spPr/>
        <p:txBody>
          <a:bodyPr/>
          <a:lstStyle>
            <a:lvl1pPr>
              <a:defRPr/>
            </a:lvl1pPr>
          </a:lstStyle>
          <a:p>
            <a:r>
              <a:rPr lang="en-US" dirty="0"/>
              <a:t>State your main point</a:t>
            </a:r>
          </a:p>
        </p:txBody>
      </p:sp>
    </p:spTree>
    <p:extLst>
      <p:ext uri="{BB962C8B-B14F-4D97-AF65-F5344CB8AC3E}">
        <p14:creationId xmlns:p14="http://schemas.microsoft.com/office/powerpoint/2010/main" val="3193678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P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78C0-246E-7BA5-F6CE-A9AEFCDFB2D6}"/>
              </a:ext>
            </a:extLst>
          </p:cNvPr>
          <p:cNvSpPr>
            <a:spLocks noGrp="1"/>
          </p:cNvSpPr>
          <p:nvPr>
            <p:ph type="title" hasCustomPrompt="1"/>
          </p:nvPr>
        </p:nvSpPr>
        <p:spPr>
          <a:xfrm>
            <a:off x="457200" y="228601"/>
            <a:ext cx="11506200" cy="1050924"/>
          </a:xfrm>
        </p:spPr>
        <p:txBody>
          <a:bodyPr/>
          <a:lstStyle>
            <a:lvl1pPr>
              <a:defRPr/>
            </a:lvl1pPr>
          </a:lstStyle>
          <a:p>
            <a:r>
              <a:rPr lang="en-US" dirty="0"/>
              <a:t>State your main point</a:t>
            </a:r>
          </a:p>
        </p:txBody>
      </p:sp>
      <p:sp>
        <p:nvSpPr>
          <p:cNvPr id="3" name="Date Placeholder 2" hidden="1">
            <a:extLst>
              <a:ext uri="{FF2B5EF4-FFF2-40B4-BE49-F238E27FC236}">
                <a16:creationId xmlns:a16="http://schemas.microsoft.com/office/drawing/2014/main" id="{7171F7CD-7400-C283-7457-375077D84AA9}"/>
              </a:ext>
            </a:extLst>
          </p:cNvPr>
          <p:cNvSpPr>
            <a:spLocks noGrp="1"/>
          </p:cNvSpPr>
          <p:nvPr>
            <p:ph type="dt" sz="half" idx="10"/>
          </p:nvPr>
        </p:nvSpPr>
        <p:spPr/>
        <p:txBody>
          <a:bodyPr/>
          <a:lstStyle/>
          <a:p>
            <a:fld id="{EDB4D48F-6F6F-41D4-884A-DFC8EC05CEC3}" type="datetime1">
              <a:rPr lang="en-US" smtClean="0"/>
              <a:t>3/27/2026</a:t>
            </a:fld>
            <a:endParaRPr lang="en-US"/>
          </a:p>
        </p:txBody>
      </p:sp>
      <p:sp>
        <p:nvSpPr>
          <p:cNvPr id="4" name="Footer Placeholder 3">
            <a:extLst>
              <a:ext uri="{FF2B5EF4-FFF2-40B4-BE49-F238E27FC236}">
                <a16:creationId xmlns:a16="http://schemas.microsoft.com/office/drawing/2014/main" id="{500A507F-251B-74AE-9257-E8B16D8490B5}"/>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EBFBDD78-2948-78D7-80A0-DA81F5D7038B}"/>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12" name="Content Placeholder 11">
            <a:extLst>
              <a:ext uri="{FF2B5EF4-FFF2-40B4-BE49-F238E27FC236}">
                <a16:creationId xmlns:a16="http://schemas.microsoft.com/office/drawing/2014/main" id="{DEB77D75-47AE-9671-F87F-0353A2B40BC4}"/>
              </a:ext>
            </a:extLst>
          </p:cNvPr>
          <p:cNvSpPr>
            <a:spLocks noGrp="1"/>
          </p:cNvSpPr>
          <p:nvPr>
            <p:ph sz="quarter" idx="16" hasCustomPrompt="1"/>
          </p:nvPr>
        </p:nvSpPr>
        <p:spPr>
          <a:xfrm>
            <a:off x="457200" y="1508125"/>
            <a:ext cx="3683000" cy="4892675"/>
          </a:xfrm>
        </p:spPr>
        <p:txBody>
          <a:bodyPr/>
          <a:lstStyle>
            <a:lvl1pPr>
              <a:defRPr/>
            </a:lvl1pPr>
            <a:lvl3pPr>
              <a:defRPr/>
            </a:lvl3pPr>
          </a:lstStyle>
          <a:p>
            <a:pPr lvl="0"/>
            <a:r>
              <a:rPr lang="en-US" dirty="0"/>
              <a:t>Click to add text or choose an icon below to insert other content</a:t>
            </a:r>
          </a:p>
          <a:p>
            <a:pPr lvl="1"/>
            <a:r>
              <a:rPr lang="en-US" dirty="0"/>
              <a:t>Second level</a:t>
            </a:r>
          </a:p>
          <a:p>
            <a:pPr lvl="2"/>
            <a:endParaRPr lang="en-US" dirty="0"/>
          </a:p>
        </p:txBody>
      </p:sp>
      <p:sp>
        <p:nvSpPr>
          <p:cNvPr id="15" name="Content Placeholder 11">
            <a:extLst>
              <a:ext uri="{FF2B5EF4-FFF2-40B4-BE49-F238E27FC236}">
                <a16:creationId xmlns:a16="http://schemas.microsoft.com/office/drawing/2014/main" id="{629C9FCD-BC83-784B-DD41-7377323BF63B}"/>
              </a:ext>
            </a:extLst>
          </p:cNvPr>
          <p:cNvSpPr>
            <a:spLocks noGrp="1"/>
          </p:cNvSpPr>
          <p:nvPr>
            <p:ph sz="quarter" idx="17" hasCustomPrompt="1"/>
          </p:nvPr>
        </p:nvSpPr>
        <p:spPr>
          <a:xfrm>
            <a:off x="4368800" y="1508125"/>
            <a:ext cx="3683000" cy="4892675"/>
          </a:xfrm>
        </p:spPr>
        <p:txBody>
          <a:bodyPr/>
          <a:lstStyle>
            <a:lvl1pPr>
              <a:defRPr/>
            </a:lvl1pPr>
            <a:lvl3pPr>
              <a:defRPr/>
            </a:lvl3pPr>
          </a:lstStyle>
          <a:p>
            <a:pPr lvl="0"/>
            <a:r>
              <a:rPr lang="en-US" dirty="0"/>
              <a:t>Click to add text or choose an icon below to insert other content</a:t>
            </a:r>
          </a:p>
          <a:p>
            <a:pPr lvl="1"/>
            <a:r>
              <a:rPr lang="en-US" dirty="0"/>
              <a:t>Second level</a:t>
            </a:r>
          </a:p>
          <a:p>
            <a:pPr lvl="2"/>
            <a:endParaRPr lang="en-US" dirty="0"/>
          </a:p>
        </p:txBody>
      </p:sp>
      <p:sp>
        <p:nvSpPr>
          <p:cNvPr id="16" name="Content Placeholder 11">
            <a:extLst>
              <a:ext uri="{FF2B5EF4-FFF2-40B4-BE49-F238E27FC236}">
                <a16:creationId xmlns:a16="http://schemas.microsoft.com/office/drawing/2014/main" id="{E18CB5DA-D62A-7496-3A7F-E59766F1FB05}"/>
              </a:ext>
            </a:extLst>
          </p:cNvPr>
          <p:cNvSpPr>
            <a:spLocks noGrp="1"/>
          </p:cNvSpPr>
          <p:nvPr>
            <p:ph sz="quarter" idx="18" hasCustomPrompt="1"/>
          </p:nvPr>
        </p:nvSpPr>
        <p:spPr>
          <a:xfrm>
            <a:off x="8280400" y="1508125"/>
            <a:ext cx="3683000" cy="4892675"/>
          </a:xfrm>
        </p:spPr>
        <p:txBody>
          <a:bodyPr/>
          <a:lstStyle>
            <a:lvl1pPr>
              <a:defRPr/>
            </a:lvl1pPr>
            <a:lvl3pPr>
              <a:defRPr/>
            </a:lvl3pPr>
          </a:lstStyle>
          <a:p>
            <a:pPr lvl="0"/>
            <a:r>
              <a:rPr lang="en-US" dirty="0"/>
              <a:t>Click to add text or choose an icon below to insert other content</a:t>
            </a:r>
          </a:p>
          <a:p>
            <a:pPr lvl="1"/>
            <a:r>
              <a:rPr lang="en-US" dirty="0"/>
              <a:t>Second level</a:t>
            </a:r>
          </a:p>
          <a:p>
            <a:pPr lvl="2"/>
            <a:endParaRPr lang="en-US" dirty="0"/>
          </a:p>
        </p:txBody>
      </p:sp>
    </p:spTree>
    <p:extLst>
      <p:ext uri="{BB962C8B-B14F-4D97-AF65-F5344CB8AC3E}">
        <p14:creationId xmlns:p14="http://schemas.microsoft.com/office/powerpoint/2010/main" val="16693156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arts - title &amp; po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C3E6AB6-D689-9AA8-BAA4-5A0E625DF750}"/>
              </a:ext>
            </a:extLst>
          </p:cNvPr>
          <p:cNvSpPr/>
          <p:nvPr userDrawn="1"/>
        </p:nvSpPr>
        <p:spPr>
          <a:xfrm>
            <a:off x="0" y="3840163"/>
            <a:ext cx="12192000" cy="301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0498AC2-F6BF-DF54-ADBF-927D6B683F2E}"/>
              </a:ext>
            </a:extLst>
          </p:cNvPr>
          <p:cNvSpPr>
            <a:spLocks noGrp="1"/>
          </p:cNvSpPr>
          <p:nvPr>
            <p:ph type="title" hasCustomPrompt="1"/>
          </p:nvPr>
        </p:nvSpPr>
        <p:spPr>
          <a:xfrm>
            <a:off x="457200" y="228601"/>
            <a:ext cx="11506200" cy="1050924"/>
          </a:xfrm>
        </p:spPr>
        <p:txBody>
          <a:bodyPr/>
          <a:lstStyle>
            <a:lvl1pPr>
              <a:defRPr/>
            </a:lvl1pPr>
          </a:lstStyle>
          <a:p>
            <a:r>
              <a:rPr lang="en-US" dirty="0"/>
              <a:t>State your main point</a:t>
            </a:r>
          </a:p>
        </p:txBody>
      </p:sp>
      <p:sp>
        <p:nvSpPr>
          <p:cNvPr id="15" name="Rectangle 14">
            <a:extLst>
              <a:ext uri="{FF2B5EF4-FFF2-40B4-BE49-F238E27FC236}">
                <a16:creationId xmlns:a16="http://schemas.microsoft.com/office/drawing/2014/main" id="{56E7F4B6-BD2E-F78A-CF02-B7C987399E44}"/>
              </a:ext>
            </a:extLst>
          </p:cNvPr>
          <p:cNvSpPr/>
          <p:nvPr/>
        </p:nvSpPr>
        <p:spPr>
          <a:xfrm>
            <a:off x="0" y="3840163"/>
            <a:ext cx="12192000" cy="301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hidden="1">
            <a:extLst>
              <a:ext uri="{FF2B5EF4-FFF2-40B4-BE49-F238E27FC236}">
                <a16:creationId xmlns:a16="http://schemas.microsoft.com/office/drawing/2014/main" id="{9540725E-F185-13A2-1753-E4430ADE5EF6}"/>
              </a:ext>
            </a:extLst>
          </p:cNvPr>
          <p:cNvSpPr>
            <a:spLocks noGrp="1"/>
          </p:cNvSpPr>
          <p:nvPr>
            <p:ph type="dt" sz="half" idx="10"/>
          </p:nvPr>
        </p:nvSpPr>
        <p:spPr/>
        <p:txBody>
          <a:bodyPr/>
          <a:lstStyle/>
          <a:p>
            <a:fld id="{EB24678E-C03C-4D94-B494-6F8798059456}" type="datetime1">
              <a:rPr lang="en-US" smtClean="0"/>
              <a:t>3/27/2026</a:t>
            </a:fld>
            <a:endParaRPr lang="en-US"/>
          </a:p>
        </p:txBody>
      </p:sp>
      <p:sp>
        <p:nvSpPr>
          <p:cNvPr id="4" name="Footer Placeholder 3">
            <a:extLst>
              <a:ext uri="{FF2B5EF4-FFF2-40B4-BE49-F238E27FC236}">
                <a16:creationId xmlns:a16="http://schemas.microsoft.com/office/drawing/2014/main" id="{BE7C3BED-747C-3F45-36C0-F821FBDB29FC}"/>
              </a:ext>
            </a:extLst>
          </p:cNvPr>
          <p:cNvSpPr>
            <a:spLocks noGrp="1"/>
          </p:cNvSpPr>
          <p:nvPr>
            <p:ph type="ftr" sz="quarter" idx="11"/>
          </p:nvPr>
        </p:nvSpPr>
        <p:spPr/>
        <p:txBody>
          <a:bodyPr/>
          <a:lstStyle>
            <a:lvl1pPr>
              <a:defRPr>
                <a:solidFill>
                  <a:schemeClr val="bg1">
                    <a:lumMod val="75000"/>
                  </a:schemeClr>
                </a:solidFill>
              </a:defRPr>
            </a:lvl1p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1685C362-1D72-E2B7-2918-5A56F867FE3F}"/>
              </a:ext>
            </a:extLst>
          </p:cNvPr>
          <p:cNvSpPr>
            <a:spLocks noGrp="1"/>
          </p:cNvSpPr>
          <p:nvPr>
            <p:ph type="sldNum" sz="quarter" idx="12"/>
          </p:nvPr>
        </p:nvSpPr>
        <p:spPr/>
        <p:txBody>
          <a:bodyPr/>
          <a:lstStyle>
            <a:lvl1pPr>
              <a:defRPr>
                <a:solidFill>
                  <a:schemeClr val="bg1">
                    <a:lumMod val="75000"/>
                  </a:schemeClr>
                </a:solidFill>
              </a:defRPr>
            </a:lvl1pPr>
          </a:lstStyle>
          <a:p>
            <a:fld id="{087AD81C-07CB-403E-B0F1-2B30BE5AE71F}" type="slidenum">
              <a:rPr lang="en-US" smtClean="0"/>
              <a:pPr/>
              <a:t>‹#›</a:t>
            </a:fld>
            <a:endParaRPr lang="en-US" dirty="0"/>
          </a:p>
        </p:txBody>
      </p:sp>
      <p:sp>
        <p:nvSpPr>
          <p:cNvPr id="12" name="Text Placeholder 7">
            <a:extLst>
              <a:ext uri="{FF2B5EF4-FFF2-40B4-BE49-F238E27FC236}">
                <a16:creationId xmlns:a16="http://schemas.microsoft.com/office/drawing/2014/main" id="{149953AF-68C3-EAFF-BA5D-310FED3C198D}"/>
              </a:ext>
            </a:extLst>
          </p:cNvPr>
          <p:cNvSpPr>
            <a:spLocks noGrp="1"/>
          </p:cNvSpPr>
          <p:nvPr>
            <p:ph type="body" sz="quarter" idx="16" hasCustomPrompt="1"/>
          </p:nvPr>
        </p:nvSpPr>
        <p:spPr>
          <a:xfrm>
            <a:off x="457200" y="1509713"/>
            <a:ext cx="3683000" cy="822325"/>
          </a:xfrm>
        </p:spPr>
        <p:txBody>
          <a:bodyPr anchor="b"/>
          <a:lstStyle>
            <a:lvl1pPr marL="0" indent="0" algn="ctr">
              <a:spcAft>
                <a:spcPts val="0"/>
              </a:spcAft>
              <a:buFont typeface="CDM Smith" pitchFamily="2" charset="0"/>
              <a:buChar char="​"/>
              <a:defRPr>
                <a:solidFill>
                  <a:schemeClr val="bg2">
                    <a:lumMod val="10000"/>
                  </a:schemeClr>
                </a:solidFill>
              </a:defRPr>
            </a:lvl1pPr>
            <a:lvl2pPr marL="0" indent="0" algn="ctr">
              <a:buNone/>
              <a:defRPr/>
            </a:lvl2pPr>
          </a:lstStyle>
          <a:p>
            <a:pPr lvl="0"/>
            <a:r>
              <a:rPr lang="en-US" dirty="0"/>
              <a:t>Click to type</a:t>
            </a:r>
          </a:p>
        </p:txBody>
      </p:sp>
      <p:sp>
        <p:nvSpPr>
          <p:cNvPr id="8" name="Picture Placeholder 7">
            <a:extLst>
              <a:ext uri="{FF2B5EF4-FFF2-40B4-BE49-F238E27FC236}">
                <a16:creationId xmlns:a16="http://schemas.microsoft.com/office/drawing/2014/main" id="{139DFE2F-2D79-9357-0284-C88E6A8B252C}"/>
              </a:ext>
            </a:extLst>
          </p:cNvPr>
          <p:cNvSpPr>
            <a:spLocks noGrp="1"/>
          </p:cNvSpPr>
          <p:nvPr>
            <p:ph type="pic" sz="quarter" idx="24"/>
          </p:nvPr>
        </p:nvSpPr>
        <p:spPr>
          <a:xfrm>
            <a:off x="457200" y="2559046"/>
            <a:ext cx="3683000" cy="3841753"/>
          </a:xfr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9" name="Picture Placeholder 7">
            <a:extLst>
              <a:ext uri="{FF2B5EF4-FFF2-40B4-BE49-F238E27FC236}">
                <a16:creationId xmlns:a16="http://schemas.microsoft.com/office/drawing/2014/main" id="{79E52571-5E5A-C533-460F-2B0308DA053F}"/>
              </a:ext>
            </a:extLst>
          </p:cNvPr>
          <p:cNvSpPr>
            <a:spLocks noGrp="1"/>
          </p:cNvSpPr>
          <p:nvPr>
            <p:ph type="pic" sz="quarter" idx="25"/>
          </p:nvPr>
        </p:nvSpPr>
        <p:spPr>
          <a:xfrm>
            <a:off x="4369981" y="2559046"/>
            <a:ext cx="3683000" cy="3841753"/>
          </a:xfr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10" name="Picture Placeholder 7">
            <a:extLst>
              <a:ext uri="{FF2B5EF4-FFF2-40B4-BE49-F238E27FC236}">
                <a16:creationId xmlns:a16="http://schemas.microsoft.com/office/drawing/2014/main" id="{09DF630A-CC3E-8CE3-6C29-F91F5C4143D6}"/>
              </a:ext>
            </a:extLst>
          </p:cNvPr>
          <p:cNvSpPr>
            <a:spLocks noGrp="1"/>
          </p:cNvSpPr>
          <p:nvPr>
            <p:ph type="pic" sz="quarter" idx="26"/>
          </p:nvPr>
        </p:nvSpPr>
        <p:spPr>
          <a:xfrm>
            <a:off x="8280400" y="2559046"/>
            <a:ext cx="3683000" cy="3841753"/>
          </a:xfr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11" name="Text Placeholder 7">
            <a:extLst>
              <a:ext uri="{FF2B5EF4-FFF2-40B4-BE49-F238E27FC236}">
                <a16:creationId xmlns:a16="http://schemas.microsoft.com/office/drawing/2014/main" id="{45D3390A-4ED3-BFA0-6560-677D2CD88F98}"/>
              </a:ext>
            </a:extLst>
          </p:cNvPr>
          <p:cNvSpPr>
            <a:spLocks noGrp="1"/>
          </p:cNvSpPr>
          <p:nvPr>
            <p:ph type="body" sz="quarter" idx="27" hasCustomPrompt="1"/>
          </p:nvPr>
        </p:nvSpPr>
        <p:spPr>
          <a:xfrm>
            <a:off x="4369982" y="1509713"/>
            <a:ext cx="3683000" cy="822325"/>
          </a:xfrm>
        </p:spPr>
        <p:txBody>
          <a:bodyPr anchor="b"/>
          <a:lstStyle>
            <a:lvl1pPr marL="0" indent="0" algn="ctr">
              <a:spcAft>
                <a:spcPts val="0"/>
              </a:spcAft>
              <a:buFont typeface="CDM Smith" pitchFamily="2" charset="0"/>
              <a:buChar char="​"/>
              <a:defRPr>
                <a:solidFill>
                  <a:schemeClr val="bg2">
                    <a:lumMod val="10000"/>
                  </a:schemeClr>
                </a:solidFill>
              </a:defRPr>
            </a:lvl1pPr>
            <a:lvl2pPr marL="0" indent="0" algn="ctr">
              <a:buNone/>
              <a:defRPr/>
            </a:lvl2pPr>
          </a:lstStyle>
          <a:p>
            <a:pPr lvl="0"/>
            <a:r>
              <a:rPr lang="en-US" dirty="0"/>
              <a:t>Click to type</a:t>
            </a:r>
          </a:p>
        </p:txBody>
      </p:sp>
      <p:sp>
        <p:nvSpPr>
          <p:cNvPr id="13" name="Text Placeholder 7">
            <a:extLst>
              <a:ext uri="{FF2B5EF4-FFF2-40B4-BE49-F238E27FC236}">
                <a16:creationId xmlns:a16="http://schemas.microsoft.com/office/drawing/2014/main" id="{35C0C7FD-6895-3C0B-C1B5-2D20C68CA9FC}"/>
              </a:ext>
            </a:extLst>
          </p:cNvPr>
          <p:cNvSpPr>
            <a:spLocks noGrp="1"/>
          </p:cNvSpPr>
          <p:nvPr>
            <p:ph type="body" sz="quarter" idx="28" hasCustomPrompt="1"/>
          </p:nvPr>
        </p:nvSpPr>
        <p:spPr>
          <a:xfrm>
            <a:off x="8280400" y="1509713"/>
            <a:ext cx="3683000" cy="822325"/>
          </a:xfrm>
        </p:spPr>
        <p:txBody>
          <a:bodyPr anchor="b"/>
          <a:lstStyle>
            <a:lvl1pPr marL="0" indent="0" algn="ctr">
              <a:spcAft>
                <a:spcPts val="0"/>
              </a:spcAft>
              <a:buFont typeface="CDM Smith" pitchFamily="2" charset="0"/>
              <a:buChar char="​"/>
              <a:defRPr>
                <a:solidFill>
                  <a:schemeClr val="bg2">
                    <a:lumMod val="10000"/>
                  </a:schemeClr>
                </a:solidFill>
              </a:defRPr>
            </a:lvl1pPr>
            <a:lvl2pPr marL="0" indent="0" algn="ctr">
              <a:buNone/>
              <a:defRPr/>
            </a:lvl2pPr>
          </a:lstStyle>
          <a:p>
            <a:pPr lvl="0"/>
            <a:r>
              <a:rPr lang="en-US" dirty="0"/>
              <a:t>Click to type</a:t>
            </a:r>
          </a:p>
        </p:txBody>
      </p:sp>
    </p:spTree>
    <p:extLst>
      <p:ext uri="{BB962C8B-B14F-4D97-AF65-F5344CB8AC3E}">
        <p14:creationId xmlns:p14="http://schemas.microsoft.com/office/powerpoint/2010/main" val="2329933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arts - title &amp; circl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7E53F1A-74B0-3ADD-B241-AF0F841EF516}"/>
              </a:ext>
            </a:extLst>
          </p:cNvPr>
          <p:cNvSpPr/>
          <p:nvPr userDrawn="1"/>
        </p:nvSpPr>
        <p:spPr>
          <a:xfrm>
            <a:off x="0" y="3840163"/>
            <a:ext cx="12192000" cy="301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8922E03-04BA-A66B-C2CC-F7D9DA41798D}"/>
              </a:ext>
            </a:extLst>
          </p:cNvPr>
          <p:cNvSpPr>
            <a:spLocks noGrp="1"/>
          </p:cNvSpPr>
          <p:nvPr>
            <p:ph type="title" hasCustomPrompt="1"/>
          </p:nvPr>
        </p:nvSpPr>
        <p:spPr/>
        <p:txBody>
          <a:bodyPr/>
          <a:lstStyle>
            <a:lvl1pPr>
              <a:defRPr/>
            </a:lvl1pPr>
          </a:lstStyle>
          <a:p>
            <a:r>
              <a:rPr lang="en-US" dirty="0"/>
              <a:t>State your main point</a:t>
            </a:r>
          </a:p>
        </p:txBody>
      </p:sp>
      <p:sp>
        <p:nvSpPr>
          <p:cNvPr id="23" name="Rectangle 22">
            <a:extLst>
              <a:ext uri="{FF2B5EF4-FFF2-40B4-BE49-F238E27FC236}">
                <a16:creationId xmlns:a16="http://schemas.microsoft.com/office/drawing/2014/main" id="{1D43FEBE-8A22-5A29-4029-548E6018D0D7}"/>
              </a:ext>
            </a:extLst>
          </p:cNvPr>
          <p:cNvSpPr/>
          <p:nvPr/>
        </p:nvSpPr>
        <p:spPr>
          <a:xfrm>
            <a:off x="0" y="3840163"/>
            <a:ext cx="12192000" cy="301783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7">
            <a:extLst>
              <a:ext uri="{FF2B5EF4-FFF2-40B4-BE49-F238E27FC236}">
                <a16:creationId xmlns:a16="http://schemas.microsoft.com/office/drawing/2014/main" id="{31F1C0B8-F4F2-7518-E59B-0EB02C425A8B}"/>
              </a:ext>
            </a:extLst>
          </p:cNvPr>
          <p:cNvSpPr>
            <a:spLocks noGrp="1"/>
          </p:cNvSpPr>
          <p:nvPr>
            <p:ph type="body" sz="quarter" idx="21" hasCustomPrompt="1"/>
          </p:nvPr>
        </p:nvSpPr>
        <p:spPr>
          <a:xfrm>
            <a:off x="8283344" y="1508125"/>
            <a:ext cx="3683000" cy="1050925"/>
          </a:xfrm>
        </p:spPr>
        <p:txBody>
          <a:bodyPr anchor="b"/>
          <a:lstStyle>
            <a:lvl1pPr marL="0" indent="0" algn="ctr">
              <a:spcAft>
                <a:spcPts val="0"/>
              </a:spcAft>
              <a:buFont typeface="CDM Smith" pitchFamily="2" charset="0"/>
              <a:buChar char="​"/>
              <a:defRPr/>
            </a:lvl1pPr>
            <a:lvl2pPr marL="0" indent="0" algn="ctr">
              <a:buNone/>
              <a:defRPr/>
            </a:lvl2pPr>
          </a:lstStyle>
          <a:p>
            <a:pPr lvl="0"/>
            <a:r>
              <a:rPr lang="en-US" dirty="0"/>
              <a:t>Click to type</a:t>
            </a:r>
          </a:p>
        </p:txBody>
      </p:sp>
      <p:sp>
        <p:nvSpPr>
          <p:cNvPr id="10" name="Picture Placeholder 7">
            <a:extLst>
              <a:ext uri="{FF2B5EF4-FFF2-40B4-BE49-F238E27FC236}">
                <a16:creationId xmlns:a16="http://schemas.microsoft.com/office/drawing/2014/main" id="{80E37A1A-297D-6C92-5C7E-285B6A4BD402}"/>
              </a:ext>
            </a:extLst>
          </p:cNvPr>
          <p:cNvSpPr>
            <a:spLocks noGrp="1"/>
          </p:cNvSpPr>
          <p:nvPr>
            <p:ph type="pic" sz="quarter" idx="24"/>
          </p:nvPr>
        </p:nvSpPr>
        <p:spPr>
          <a:xfrm>
            <a:off x="456440" y="2787648"/>
            <a:ext cx="3683759" cy="3685791"/>
          </a:xfrm>
          <a:prstGeom prst="ellipse">
            <a:avLst/>
          </a:prstGeo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12" name="Picture Placeholder 7">
            <a:extLst>
              <a:ext uri="{FF2B5EF4-FFF2-40B4-BE49-F238E27FC236}">
                <a16:creationId xmlns:a16="http://schemas.microsoft.com/office/drawing/2014/main" id="{E5D99939-AB1C-ABDA-9CE9-4125B0A483A8}"/>
              </a:ext>
            </a:extLst>
          </p:cNvPr>
          <p:cNvSpPr>
            <a:spLocks noGrp="1"/>
          </p:cNvSpPr>
          <p:nvPr>
            <p:ph type="pic" sz="quarter" idx="25"/>
          </p:nvPr>
        </p:nvSpPr>
        <p:spPr>
          <a:xfrm>
            <a:off x="4358535" y="2787650"/>
            <a:ext cx="3685032" cy="3685032"/>
          </a:xfrm>
          <a:prstGeom prst="ellipse">
            <a:avLst/>
          </a:prstGeo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14" name="Picture Placeholder 7">
            <a:extLst>
              <a:ext uri="{FF2B5EF4-FFF2-40B4-BE49-F238E27FC236}">
                <a16:creationId xmlns:a16="http://schemas.microsoft.com/office/drawing/2014/main" id="{ADA7B779-F69C-1B82-F70D-E40CAFFF299E}"/>
              </a:ext>
            </a:extLst>
          </p:cNvPr>
          <p:cNvSpPr>
            <a:spLocks noGrp="1"/>
          </p:cNvSpPr>
          <p:nvPr>
            <p:ph type="pic" sz="quarter" idx="26"/>
          </p:nvPr>
        </p:nvSpPr>
        <p:spPr>
          <a:xfrm>
            <a:off x="8283344" y="2787648"/>
            <a:ext cx="3685032" cy="3685032"/>
          </a:xfrm>
          <a:prstGeom prst="ellipse">
            <a:avLst/>
          </a:prstGeo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17" name="Text Placeholder 7">
            <a:extLst>
              <a:ext uri="{FF2B5EF4-FFF2-40B4-BE49-F238E27FC236}">
                <a16:creationId xmlns:a16="http://schemas.microsoft.com/office/drawing/2014/main" id="{6539BF60-1567-A465-B28C-0BA5CCD89FBE}"/>
              </a:ext>
            </a:extLst>
          </p:cNvPr>
          <p:cNvSpPr>
            <a:spLocks noGrp="1"/>
          </p:cNvSpPr>
          <p:nvPr>
            <p:ph type="body" sz="quarter" idx="27" hasCustomPrompt="1"/>
          </p:nvPr>
        </p:nvSpPr>
        <p:spPr>
          <a:xfrm>
            <a:off x="4370272" y="1508124"/>
            <a:ext cx="3683000" cy="1050925"/>
          </a:xfrm>
        </p:spPr>
        <p:txBody>
          <a:bodyPr anchor="b"/>
          <a:lstStyle>
            <a:lvl1pPr marL="0" indent="0" algn="ctr">
              <a:spcAft>
                <a:spcPts val="0"/>
              </a:spcAft>
              <a:buFont typeface="CDM Smith" pitchFamily="2" charset="0"/>
              <a:buChar char="​"/>
              <a:defRPr/>
            </a:lvl1pPr>
            <a:lvl2pPr marL="0" indent="0" algn="ctr">
              <a:buNone/>
              <a:defRPr/>
            </a:lvl2pPr>
          </a:lstStyle>
          <a:p>
            <a:pPr lvl="0"/>
            <a:r>
              <a:rPr lang="en-US" dirty="0"/>
              <a:t>Click to type</a:t>
            </a:r>
          </a:p>
        </p:txBody>
      </p:sp>
      <p:sp>
        <p:nvSpPr>
          <p:cNvPr id="18" name="Text Placeholder 7">
            <a:extLst>
              <a:ext uri="{FF2B5EF4-FFF2-40B4-BE49-F238E27FC236}">
                <a16:creationId xmlns:a16="http://schemas.microsoft.com/office/drawing/2014/main" id="{44E6F40C-D724-4A3E-D9C5-CC3365DA861D}"/>
              </a:ext>
            </a:extLst>
          </p:cNvPr>
          <p:cNvSpPr>
            <a:spLocks noGrp="1"/>
          </p:cNvSpPr>
          <p:nvPr>
            <p:ph type="body" sz="quarter" idx="28" hasCustomPrompt="1"/>
          </p:nvPr>
        </p:nvSpPr>
        <p:spPr>
          <a:xfrm>
            <a:off x="457200" y="1508125"/>
            <a:ext cx="3683000" cy="1050925"/>
          </a:xfrm>
        </p:spPr>
        <p:txBody>
          <a:bodyPr anchor="b"/>
          <a:lstStyle>
            <a:lvl1pPr marL="0" indent="0" algn="ctr">
              <a:spcAft>
                <a:spcPts val="0"/>
              </a:spcAft>
              <a:buFont typeface="CDM Smith" pitchFamily="2" charset="0"/>
              <a:buChar char="​"/>
              <a:defRPr/>
            </a:lvl1pPr>
            <a:lvl2pPr marL="0" indent="0" algn="ctr">
              <a:buNone/>
              <a:defRPr/>
            </a:lvl2pPr>
          </a:lstStyle>
          <a:p>
            <a:pPr lvl="0"/>
            <a:r>
              <a:rPr lang="en-US" dirty="0"/>
              <a:t>Click to type</a:t>
            </a:r>
          </a:p>
        </p:txBody>
      </p:sp>
      <p:sp>
        <p:nvSpPr>
          <p:cNvPr id="19" name="Date Placeholder 18" hidden="1">
            <a:extLst>
              <a:ext uri="{FF2B5EF4-FFF2-40B4-BE49-F238E27FC236}">
                <a16:creationId xmlns:a16="http://schemas.microsoft.com/office/drawing/2014/main" id="{4541E0A1-BF23-EDB1-429F-1BCEC8998AFF}"/>
              </a:ext>
            </a:extLst>
          </p:cNvPr>
          <p:cNvSpPr>
            <a:spLocks noGrp="1"/>
          </p:cNvSpPr>
          <p:nvPr>
            <p:ph type="dt" sz="half" idx="29"/>
          </p:nvPr>
        </p:nvSpPr>
        <p:spPr/>
        <p:txBody>
          <a:bodyPr/>
          <a:lstStyle/>
          <a:p>
            <a:fld id="{DE705ED5-787C-4671-A551-20E5ED7C1AB5}" type="datetime1">
              <a:rPr lang="en-US" smtClean="0"/>
              <a:t>3/27/2026</a:t>
            </a:fld>
            <a:endParaRPr lang="en-US"/>
          </a:p>
        </p:txBody>
      </p:sp>
      <p:sp>
        <p:nvSpPr>
          <p:cNvPr id="20" name="Footer Placeholder 19">
            <a:extLst>
              <a:ext uri="{FF2B5EF4-FFF2-40B4-BE49-F238E27FC236}">
                <a16:creationId xmlns:a16="http://schemas.microsoft.com/office/drawing/2014/main" id="{F314EA6B-2CE7-23FB-331F-C7DC5A981BAA}"/>
              </a:ext>
            </a:extLst>
          </p:cNvPr>
          <p:cNvSpPr>
            <a:spLocks noGrp="1"/>
          </p:cNvSpPr>
          <p:nvPr>
            <p:ph type="ftr" sz="quarter" idx="30"/>
          </p:nvPr>
        </p:nvSpPr>
        <p:spPr/>
        <p:txBody>
          <a:bodyPr/>
          <a:lstStyle>
            <a:lvl1pPr>
              <a:defRPr>
                <a:solidFill>
                  <a:schemeClr val="bg1">
                    <a:lumMod val="75000"/>
                  </a:schemeClr>
                </a:solidFill>
              </a:defRPr>
            </a:lvl1pPr>
          </a:lstStyle>
          <a:p>
            <a:r>
              <a:rPr lang="en-US"/>
              <a:t>2024 KY/TN Water Professionals Conference</a:t>
            </a:r>
            <a:endParaRPr lang="en-US" dirty="0"/>
          </a:p>
        </p:txBody>
      </p:sp>
      <p:sp>
        <p:nvSpPr>
          <p:cNvPr id="21" name="Slide Number Placeholder 20">
            <a:extLst>
              <a:ext uri="{FF2B5EF4-FFF2-40B4-BE49-F238E27FC236}">
                <a16:creationId xmlns:a16="http://schemas.microsoft.com/office/drawing/2014/main" id="{6C9A3CA1-EAA1-E248-5243-E08811732BD4}"/>
              </a:ext>
            </a:extLst>
          </p:cNvPr>
          <p:cNvSpPr>
            <a:spLocks noGrp="1"/>
          </p:cNvSpPr>
          <p:nvPr>
            <p:ph type="sldNum" sz="quarter" idx="31"/>
          </p:nvPr>
        </p:nvSpPr>
        <p:spPr/>
        <p:txBody>
          <a:bodyPr/>
          <a:lstStyle>
            <a:lvl1pPr>
              <a:defRPr>
                <a:solidFill>
                  <a:schemeClr val="bg1">
                    <a:lumMod val="75000"/>
                  </a:schemeClr>
                </a:solidFill>
              </a:defRPr>
            </a:lvl1pPr>
          </a:lstStyle>
          <a:p>
            <a:fld id="{087AD81C-07CB-403E-B0F1-2B30BE5AE71F}" type="slidenum">
              <a:rPr lang="en-US" smtClean="0"/>
              <a:pPr/>
              <a:t>‹#›</a:t>
            </a:fld>
            <a:endParaRPr lang="en-US" dirty="0"/>
          </a:p>
        </p:txBody>
      </p:sp>
    </p:spTree>
    <p:extLst>
      <p:ext uri="{BB962C8B-B14F-4D97-AF65-F5344CB8AC3E}">
        <p14:creationId xmlns:p14="http://schemas.microsoft.com/office/powerpoint/2010/main" val="26005677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4 Parts">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CC5A267-DAD0-56A3-D06F-3FA9C37A325F}"/>
              </a:ext>
            </a:extLst>
          </p:cNvPr>
          <p:cNvSpPr>
            <a:spLocks noGrp="1"/>
          </p:cNvSpPr>
          <p:nvPr>
            <p:ph type="title" hasCustomPrompt="1"/>
          </p:nvPr>
        </p:nvSpPr>
        <p:spPr/>
        <p:txBody>
          <a:bodyPr/>
          <a:lstStyle>
            <a:lvl1pPr>
              <a:defRPr/>
            </a:lvl1pPr>
          </a:lstStyle>
          <a:p>
            <a:r>
              <a:rPr lang="en-US" dirty="0"/>
              <a:t>State your main point</a:t>
            </a:r>
          </a:p>
        </p:txBody>
      </p:sp>
      <p:sp>
        <p:nvSpPr>
          <p:cNvPr id="3" name="Date Placeholder 2" hidden="1">
            <a:extLst>
              <a:ext uri="{FF2B5EF4-FFF2-40B4-BE49-F238E27FC236}">
                <a16:creationId xmlns:a16="http://schemas.microsoft.com/office/drawing/2014/main" id="{E84B9864-36FF-6E83-D3A8-146EE29D76AD}"/>
              </a:ext>
            </a:extLst>
          </p:cNvPr>
          <p:cNvSpPr>
            <a:spLocks noGrp="1"/>
          </p:cNvSpPr>
          <p:nvPr>
            <p:ph type="dt" sz="half" idx="10"/>
          </p:nvPr>
        </p:nvSpPr>
        <p:spPr/>
        <p:txBody>
          <a:bodyPr/>
          <a:lstStyle/>
          <a:p>
            <a:fld id="{881607A7-3879-4D48-9C70-6C6A89639892}" type="datetime1">
              <a:rPr lang="en-US" smtClean="0"/>
              <a:t>3/27/2026</a:t>
            </a:fld>
            <a:endParaRPr lang="en-US"/>
          </a:p>
        </p:txBody>
      </p:sp>
      <p:sp>
        <p:nvSpPr>
          <p:cNvPr id="4" name="Footer Placeholder 3">
            <a:extLst>
              <a:ext uri="{FF2B5EF4-FFF2-40B4-BE49-F238E27FC236}">
                <a16:creationId xmlns:a16="http://schemas.microsoft.com/office/drawing/2014/main" id="{503DEE55-D3CE-C723-0B33-A935DE54501F}"/>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B476A92A-4109-39C1-4BA9-7D42036D01C5}"/>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15" name="Content Placeholder 14">
            <a:extLst>
              <a:ext uri="{FF2B5EF4-FFF2-40B4-BE49-F238E27FC236}">
                <a16:creationId xmlns:a16="http://schemas.microsoft.com/office/drawing/2014/main" id="{5A54F1E2-AB65-8196-4E68-E64E18FDCC66}"/>
              </a:ext>
            </a:extLst>
          </p:cNvPr>
          <p:cNvSpPr>
            <a:spLocks noGrp="1"/>
          </p:cNvSpPr>
          <p:nvPr>
            <p:ph sz="quarter" idx="16" hasCustomPrompt="1"/>
          </p:nvPr>
        </p:nvSpPr>
        <p:spPr>
          <a:xfrm>
            <a:off x="457200" y="1508125"/>
            <a:ext cx="2706624" cy="4892675"/>
          </a:xfrm>
        </p:spPr>
        <p:txBody>
          <a:bodyPr/>
          <a:lstStyle>
            <a:lvl1pPr>
              <a:defRPr sz="2000"/>
            </a:lvl1pPr>
            <a:lvl2pPr>
              <a:defRPr sz="1800"/>
            </a:lvl2pPr>
            <a:lvl3pPr marL="574675" indent="0">
              <a:buNone/>
              <a:defRPr sz="1800"/>
            </a:lvl3pPr>
            <a:lvl4pPr>
              <a:defRPr sz="1600"/>
            </a:lvl4pPr>
            <a:lvl5pPr>
              <a:defRPr sz="1600"/>
            </a:lvl5pPr>
          </a:lstStyle>
          <a:p>
            <a:pPr lvl="0"/>
            <a:r>
              <a:rPr lang="en-US" dirty="0"/>
              <a:t>Click to add text or choose an icon below to add other content</a:t>
            </a:r>
          </a:p>
          <a:p>
            <a:pPr lvl="1"/>
            <a:r>
              <a:rPr lang="en-US" dirty="0"/>
              <a:t>Second level</a:t>
            </a:r>
          </a:p>
        </p:txBody>
      </p:sp>
      <p:sp>
        <p:nvSpPr>
          <p:cNvPr id="16" name="Content Placeholder 14">
            <a:extLst>
              <a:ext uri="{FF2B5EF4-FFF2-40B4-BE49-F238E27FC236}">
                <a16:creationId xmlns:a16="http://schemas.microsoft.com/office/drawing/2014/main" id="{EF50934C-A84D-D78B-1845-55BC8ADA612B}"/>
              </a:ext>
            </a:extLst>
          </p:cNvPr>
          <p:cNvSpPr>
            <a:spLocks noGrp="1"/>
          </p:cNvSpPr>
          <p:nvPr>
            <p:ph sz="quarter" idx="17" hasCustomPrompt="1"/>
          </p:nvPr>
        </p:nvSpPr>
        <p:spPr>
          <a:xfrm>
            <a:off x="3390392" y="1508125"/>
            <a:ext cx="2706624" cy="4892675"/>
          </a:xfrm>
        </p:spPr>
        <p:txBody>
          <a:bodyPr/>
          <a:lstStyle>
            <a:lvl1pPr>
              <a:defRPr sz="2000"/>
            </a:lvl1pPr>
            <a:lvl2pPr>
              <a:defRPr sz="1800"/>
            </a:lvl2pPr>
            <a:lvl3pPr>
              <a:defRPr sz="1800"/>
            </a:lvl3pPr>
            <a:lvl4pPr>
              <a:defRPr sz="1600"/>
            </a:lvl4pPr>
            <a:lvl5pPr>
              <a:defRPr sz="1600"/>
            </a:lvl5pPr>
          </a:lstStyle>
          <a:p>
            <a:pPr lvl="0"/>
            <a:r>
              <a:rPr lang="en-US" dirty="0"/>
              <a:t>Click to add text or choose an icon below to add other content</a:t>
            </a:r>
          </a:p>
          <a:p>
            <a:pPr lvl="1"/>
            <a:r>
              <a:rPr lang="en-US" dirty="0"/>
              <a:t>Second level</a:t>
            </a:r>
          </a:p>
        </p:txBody>
      </p:sp>
      <p:sp>
        <p:nvSpPr>
          <p:cNvPr id="17" name="Content Placeholder 14">
            <a:extLst>
              <a:ext uri="{FF2B5EF4-FFF2-40B4-BE49-F238E27FC236}">
                <a16:creationId xmlns:a16="http://schemas.microsoft.com/office/drawing/2014/main" id="{6357F19D-F989-6786-DB78-C301AEDAB970}"/>
              </a:ext>
            </a:extLst>
          </p:cNvPr>
          <p:cNvSpPr>
            <a:spLocks noGrp="1"/>
          </p:cNvSpPr>
          <p:nvPr>
            <p:ph sz="quarter" idx="18" hasCustomPrompt="1"/>
          </p:nvPr>
        </p:nvSpPr>
        <p:spPr>
          <a:xfrm>
            <a:off x="6323584" y="1508125"/>
            <a:ext cx="2706624" cy="4892675"/>
          </a:xfrm>
        </p:spPr>
        <p:txBody>
          <a:bodyPr/>
          <a:lstStyle>
            <a:lvl1pPr>
              <a:defRPr sz="2000"/>
            </a:lvl1pPr>
            <a:lvl2pPr>
              <a:defRPr sz="1800"/>
            </a:lvl2pPr>
            <a:lvl3pPr>
              <a:defRPr sz="1800"/>
            </a:lvl3pPr>
            <a:lvl4pPr>
              <a:defRPr sz="1600"/>
            </a:lvl4pPr>
            <a:lvl5pPr>
              <a:defRPr sz="1600"/>
            </a:lvl5pPr>
          </a:lstStyle>
          <a:p>
            <a:pPr lvl="0"/>
            <a:r>
              <a:rPr lang="en-US" dirty="0"/>
              <a:t>Click to add text or choose an icon below to add other content</a:t>
            </a:r>
          </a:p>
          <a:p>
            <a:pPr lvl="1"/>
            <a:r>
              <a:rPr lang="en-US" dirty="0"/>
              <a:t>Second level</a:t>
            </a:r>
          </a:p>
        </p:txBody>
      </p:sp>
      <p:sp>
        <p:nvSpPr>
          <p:cNvPr id="18" name="Content Placeholder 14">
            <a:extLst>
              <a:ext uri="{FF2B5EF4-FFF2-40B4-BE49-F238E27FC236}">
                <a16:creationId xmlns:a16="http://schemas.microsoft.com/office/drawing/2014/main" id="{F918316D-01CF-9AD6-24DF-572FE8074C59}"/>
              </a:ext>
            </a:extLst>
          </p:cNvPr>
          <p:cNvSpPr>
            <a:spLocks noGrp="1"/>
          </p:cNvSpPr>
          <p:nvPr>
            <p:ph sz="quarter" idx="19" hasCustomPrompt="1"/>
          </p:nvPr>
        </p:nvSpPr>
        <p:spPr>
          <a:xfrm>
            <a:off x="9256776" y="1508125"/>
            <a:ext cx="2706624" cy="4892675"/>
          </a:xfrm>
        </p:spPr>
        <p:txBody>
          <a:bodyPr/>
          <a:lstStyle>
            <a:lvl1pPr>
              <a:defRPr sz="2000"/>
            </a:lvl1pPr>
            <a:lvl2pPr>
              <a:defRPr sz="1800"/>
            </a:lvl2pPr>
            <a:lvl3pPr>
              <a:defRPr sz="1800"/>
            </a:lvl3pPr>
            <a:lvl4pPr>
              <a:defRPr sz="1600"/>
            </a:lvl4pPr>
            <a:lvl5pPr>
              <a:defRPr sz="1600"/>
            </a:lvl5pPr>
          </a:lstStyle>
          <a:p>
            <a:pPr lvl="0"/>
            <a:r>
              <a:rPr lang="en-US" dirty="0"/>
              <a:t>Click to add text or choose an icon below to add other content</a:t>
            </a:r>
          </a:p>
          <a:p>
            <a:pPr lvl="1"/>
            <a:r>
              <a:rPr lang="en-US" dirty="0"/>
              <a:t>Second level</a:t>
            </a:r>
          </a:p>
        </p:txBody>
      </p:sp>
    </p:spTree>
    <p:extLst>
      <p:ext uri="{BB962C8B-B14F-4D97-AF65-F5344CB8AC3E}">
        <p14:creationId xmlns:p14="http://schemas.microsoft.com/office/powerpoint/2010/main" val="1859468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4 Parts - title &amp; pop">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7632061-4F0E-B34C-C2C1-8F3BB5B3CFE3}"/>
              </a:ext>
            </a:extLst>
          </p:cNvPr>
          <p:cNvSpPr/>
          <p:nvPr userDrawn="1"/>
        </p:nvSpPr>
        <p:spPr>
          <a:xfrm>
            <a:off x="0" y="1274448"/>
            <a:ext cx="12192000" cy="27943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63EC2B-EC80-2E2F-E04F-21D1ACC0C3EE}"/>
              </a:ext>
            </a:extLst>
          </p:cNvPr>
          <p:cNvSpPr>
            <a:spLocks noGrp="1"/>
          </p:cNvSpPr>
          <p:nvPr>
            <p:ph type="title" hasCustomPrompt="1"/>
          </p:nvPr>
        </p:nvSpPr>
        <p:spPr/>
        <p:txBody>
          <a:bodyPr/>
          <a:lstStyle>
            <a:lvl1pPr>
              <a:defRPr/>
            </a:lvl1pPr>
          </a:lstStyle>
          <a:p>
            <a:r>
              <a:rPr lang="en-US" dirty="0"/>
              <a:t>State your main point</a:t>
            </a:r>
          </a:p>
        </p:txBody>
      </p:sp>
      <p:sp>
        <p:nvSpPr>
          <p:cNvPr id="26" name="Rectangle 25">
            <a:extLst>
              <a:ext uri="{FF2B5EF4-FFF2-40B4-BE49-F238E27FC236}">
                <a16:creationId xmlns:a16="http://schemas.microsoft.com/office/drawing/2014/main" id="{4B4E7EE4-C90C-69F1-D9D4-0D2A04E4B906}"/>
              </a:ext>
            </a:extLst>
          </p:cNvPr>
          <p:cNvSpPr/>
          <p:nvPr/>
        </p:nvSpPr>
        <p:spPr>
          <a:xfrm>
            <a:off x="0" y="1274448"/>
            <a:ext cx="12192000" cy="27943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hidden="1">
            <a:extLst>
              <a:ext uri="{FF2B5EF4-FFF2-40B4-BE49-F238E27FC236}">
                <a16:creationId xmlns:a16="http://schemas.microsoft.com/office/drawing/2014/main" id="{F998BA64-B6B6-1F4E-13B6-4358DE7AE7A7}"/>
              </a:ext>
            </a:extLst>
          </p:cNvPr>
          <p:cNvSpPr>
            <a:spLocks noGrp="1"/>
          </p:cNvSpPr>
          <p:nvPr>
            <p:ph type="dt" sz="half" idx="10"/>
          </p:nvPr>
        </p:nvSpPr>
        <p:spPr/>
        <p:txBody>
          <a:bodyPr/>
          <a:lstStyle/>
          <a:p>
            <a:fld id="{3FA6277F-A5FD-4AF6-9115-47DE1D954EBD}" type="datetime1">
              <a:rPr lang="en-US" smtClean="0"/>
              <a:t>3/27/2026</a:t>
            </a:fld>
            <a:endParaRPr lang="en-US"/>
          </a:p>
        </p:txBody>
      </p:sp>
      <p:sp>
        <p:nvSpPr>
          <p:cNvPr id="4" name="Footer Placeholder 3">
            <a:extLst>
              <a:ext uri="{FF2B5EF4-FFF2-40B4-BE49-F238E27FC236}">
                <a16:creationId xmlns:a16="http://schemas.microsoft.com/office/drawing/2014/main" id="{D0C8E55C-03F6-5B62-D530-F369DB3C91A7}"/>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BD678EEE-D148-253E-12CB-FB0158BFE5C5}"/>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7" name="Text Placeholder 7">
            <a:extLst>
              <a:ext uri="{FF2B5EF4-FFF2-40B4-BE49-F238E27FC236}">
                <a16:creationId xmlns:a16="http://schemas.microsoft.com/office/drawing/2014/main" id="{2A40EF97-A0F7-256F-66D8-3B36CCB481F6}"/>
              </a:ext>
            </a:extLst>
          </p:cNvPr>
          <p:cNvSpPr>
            <a:spLocks noGrp="1"/>
          </p:cNvSpPr>
          <p:nvPr>
            <p:ph type="body" sz="quarter" idx="16" hasCustomPrompt="1"/>
          </p:nvPr>
        </p:nvSpPr>
        <p:spPr>
          <a:xfrm>
            <a:off x="457200" y="1508125"/>
            <a:ext cx="2706624" cy="1050925"/>
          </a:xfrm>
        </p:spPr>
        <p:txBody>
          <a:bodyPr anchor="b"/>
          <a:lstStyle>
            <a:lvl1pPr marL="0" indent="0" algn="ctr">
              <a:spcAft>
                <a:spcPts val="0"/>
              </a:spcAft>
              <a:buFont typeface="CDM Smith" pitchFamily="2" charset="0"/>
              <a:buChar char="​"/>
              <a:defRPr>
                <a:solidFill>
                  <a:schemeClr val="bg1"/>
                </a:solidFill>
              </a:defRPr>
            </a:lvl1pPr>
            <a:lvl2pPr marL="0" indent="0" algn="ctr">
              <a:buNone/>
              <a:defRPr>
                <a:solidFill>
                  <a:schemeClr val="bg1"/>
                </a:solidFill>
              </a:defRPr>
            </a:lvl2pPr>
          </a:lstStyle>
          <a:p>
            <a:pPr lvl="0"/>
            <a:r>
              <a:rPr lang="en-US" dirty="0"/>
              <a:t>Click to type</a:t>
            </a:r>
          </a:p>
        </p:txBody>
      </p:sp>
      <p:sp>
        <p:nvSpPr>
          <p:cNvPr id="16" name="Text Placeholder 7">
            <a:extLst>
              <a:ext uri="{FF2B5EF4-FFF2-40B4-BE49-F238E27FC236}">
                <a16:creationId xmlns:a16="http://schemas.microsoft.com/office/drawing/2014/main" id="{2BC523F1-8B4D-CA87-646D-4BD75A276981}"/>
              </a:ext>
            </a:extLst>
          </p:cNvPr>
          <p:cNvSpPr>
            <a:spLocks noGrp="1"/>
          </p:cNvSpPr>
          <p:nvPr>
            <p:ph type="body" sz="quarter" idx="26" hasCustomPrompt="1"/>
          </p:nvPr>
        </p:nvSpPr>
        <p:spPr>
          <a:xfrm>
            <a:off x="3389351" y="1508125"/>
            <a:ext cx="2706624" cy="1050925"/>
          </a:xfrm>
        </p:spPr>
        <p:txBody>
          <a:bodyPr anchor="b"/>
          <a:lstStyle>
            <a:lvl1pPr marL="0" indent="0" algn="ctr">
              <a:spcAft>
                <a:spcPts val="0"/>
              </a:spcAft>
              <a:buFont typeface="CDM Smith" pitchFamily="2" charset="0"/>
              <a:buChar char="​"/>
              <a:defRPr>
                <a:solidFill>
                  <a:schemeClr val="bg1"/>
                </a:solidFill>
              </a:defRPr>
            </a:lvl1pPr>
            <a:lvl2pPr marL="0" indent="0" algn="ctr">
              <a:buNone/>
              <a:defRPr>
                <a:solidFill>
                  <a:schemeClr val="bg1"/>
                </a:solidFill>
              </a:defRPr>
            </a:lvl2pPr>
          </a:lstStyle>
          <a:p>
            <a:pPr lvl="0"/>
            <a:r>
              <a:rPr lang="en-US" dirty="0"/>
              <a:t>Click to type</a:t>
            </a:r>
          </a:p>
        </p:txBody>
      </p:sp>
      <p:sp>
        <p:nvSpPr>
          <p:cNvPr id="19" name="Text Placeholder 7">
            <a:extLst>
              <a:ext uri="{FF2B5EF4-FFF2-40B4-BE49-F238E27FC236}">
                <a16:creationId xmlns:a16="http://schemas.microsoft.com/office/drawing/2014/main" id="{8100A7FC-A5B2-F0E3-E10F-4A062C2A886E}"/>
              </a:ext>
            </a:extLst>
          </p:cNvPr>
          <p:cNvSpPr>
            <a:spLocks noGrp="1"/>
          </p:cNvSpPr>
          <p:nvPr>
            <p:ph type="body" sz="quarter" idx="27" hasCustomPrompt="1"/>
          </p:nvPr>
        </p:nvSpPr>
        <p:spPr>
          <a:xfrm>
            <a:off x="6321502" y="1508125"/>
            <a:ext cx="2706624" cy="1050925"/>
          </a:xfrm>
        </p:spPr>
        <p:txBody>
          <a:bodyPr anchor="b"/>
          <a:lstStyle>
            <a:lvl1pPr marL="0" indent="0" algn="ctr">
              <a:spcAft>
                <a:spcPts val="0"/>
              </a:spcAft>
              <a:buFont typeface="CDM Smith" pitchFamily="2" charset="0"/>
              <a:buChar char="​"/>
              <a:defRPr>
                <a:solidFill>
                  <a:schemeClr val="bg1"/>
                </a:solidFill>
              </a:defRPr>
            </a:lvl1pPr>
            <a:lvl2pPr marL="0" indent="0" algn="ctr">
              <a:buNone/>
              <a:defRPr>
                <a:solidFill>
                  <a:schemeClr val="bg1"/>
                </a:solidFill>
              </a:defRPr>
            </a:lvl2pPr>
          </a:lstStyle>
          <a:p>
            <a:pPr lvl="0"/>
            <a:r>
              <a:rPr lang="en-US" dirty="0"/>
              <a:t>Click to type</a:t>
            </a:r>
          </a:p>
        </p:txBody>
      </p:sp>
      <p:sp>
        <p:nvSpPr>
          <p:cNvPr id="21" name="Text Placeholder 7">
            <a:extLst>
              <a:ext uri="{FF2B5EF4-FFF2-40B4-BE49-F238E27FC236}">
                <a16:creationId xmlns:a16="http://schemas.microsoft.com/office/drawing/2014/main" id="{011C7734-E1FD-238A-A98F-1BB3CA185405}"/>
              </a:ext>
            </a:extLst>
          </p:cNvPr>
          <p:cNvSpPr>
            <a:spLocks noGrp="1"/>
          </p:cNvSpPr>
          <p:nvPr>
            <p:ph type="body" sz="quarter" idx="28" hasCustomPrompt="1"/>
          </p:nvPr>
        </p:nvSpPr>
        <p:spPr>
          <a:xfrm>
            <a:off x="9253654" y="1508125"/>
            <a:ext cx="2706624" cy="1050925"/>
          </a:xfrm>
        </p:spPr>
        <p:txBody>
          <a:bodyPr anchor="b"/>
          <a:lstStyle>
            <a:lvl1pPr marL="0" indent="0" algn="ctr">
              <a:spcAft>
                <a:spcPts val="0"/>
              </a:spcAft>
              <a:buFont typeface="CDM Smith" pitchFamily="2" charset="0"/>
              <a:buChar char="​"/>
              <a:defRPr>
                <a:solidFill>
                  <a:schemeClr val="bg1"/>
                </a:solidFill>
              </a:defRPr>
            </a:lvl1pPr>
            <a:lvl2pPr marL="0" indent="0" algn="ctr">
              <a:buNone/>
              <a:defRPr>
                <a:solidFill>
                  <a:schemeClr val="bg1"/>
                </a:solidFill>
              </a:defRPr>
            </a:lvl2pPr>
          </a:lstStyle>
          <a:p>
            <a:pPr lvl="0"/>
            <a:r>
              <a:rPr lang="en-US" dirty="0"/>
              <a:t>Click to type</a:t>
            </a:r>
          </a:p>
        </p:txBody>
      </p:sp>
      <p:sp>
        <p:nvSpPr>
          <p:cNvPr id="22" name="Picture Placeholder 7">
            <a:extLst>
              <a:ext uri="{FF2B5EF4-FFF2-40B4-BE49-F238E27FC236}">
                <a16:creationId xmlns:a16="http://schemas.microsoft.com/office/drawing/2014/main" id="{2D0F6128-6109-7EFF-F3B1-96C54904E649}"/>
              </a:ext>
            </a:extLst>
          </p:cNvPr>
          <p:cNvSpPr>
            <a:spLocks noGrp="1"/>
          </p:cNvSpPr>
          <p:nvPr>
            <p:ph type="pic" sz="quarter" idx="29"/>
          </p:nvPr>
        </p:nvSpPr>
        <p:spPr>
          <a:xfrm>
            <a:off x="457200" y="2786064"/>
            <a:ext cx="2706624" cy="2560320"/>
          </a:xfr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23" name="Picture Placeholder 7">
            <a:extLst>
              <a:ext uri="{FF2B5EF4-FFF2-40B4-BE49-F238E27FC236}">
                <a16:creationId xmlns:a16="http://schemas.microsoft.com/office/drawing/2014/main" id="{7BDAEA4C-88FF-15D9-8254-1FD7A738B2E9}"/>
              </a:ext>
            </a:extLst>
          </p:cNvPr>
          <p:cNvSpPr>
            <a:spLocks noGrp="1"/>
          </p:cNvSpPr>
          <p:nvPr>
            <p:ph type="pic" sz="quarter" idx="30"/>
          </p:nvPr>
        </p:nvSpPr>
        <p:spPr>
          <a:xfrm>
            <a:off x="3389351" y="2786064"/>
            <a:ext cx="2706624" cy="2560320"/>
          </a:xfr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24" name="Picture Placeholder 7">
            <a:extLst>
              <a:ext uri="{FF2B5EF4-FFF2-40B4-BE49-F238E27FC236}">
                <a16:creationId xmlns:a16="http://schemas.microsoft.com/office/drawing/2014/main" id="{D16B20E4-5C0C-D5FE-08F1-243ABE59D7B4}"/>
              </a:ext>
            </a:extLst>
          </p:cNvPr>
          <p:cNvSpPr>
            <a:spLocks noGrp="1"/>
          </p:cNvSpPr>
          <p:nvPr>
            <p:ph type="pic" sz="quarter" idx="31"/>
          </p:nvPr>
        </p:nvSpPr>
        <p:spPr>
          <a:xfrm>
            <a:off x="6321502" y="2786064"/>
            <a:ext cx="2706624" cy="2560320"/>
          </a:xfr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25" name="Picture Placeholder 7">
            <a:extLst>
              <a:ext uri="{FF2B5EF4-FFF2-40B4-BE49-F238E27FC236}">
                <a16:creationId xmlns:a16="http://schemas.microsoft.com/office/drawing/2014/main" id="{C4E40F59-CA58-3DA8-1DDE-F4F6B22C29F9}"/>
              </a:ext>
            </a:extLst>
          </p:cNvPr>
          <p:cNvSpPr>
            <a:spLocks noGrp="1"/>
          </p:cNvSpPr>
          <p:nvPr>
            <p:ph type="pic" sz="quarter" idx="32"/>
          </p:nvPr>
        </p:nvSpPr>
        <p:spPr>
          <a:xfrm>
            <a:off x="9253654" y="2786064"/>
            <a:ext cx="2706624" cy="2560320"/>
          </a:xfr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1779023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4 Parts - title &amp; circl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4F7352F-737E-C1A7-85C9-BA9A14D750A6}"/>
              </a:ext>
            </a:extLst>
          </p:cNvPr>
          <p:cNvSpPr/>
          <p:nvPr userDrawn="1"/>
        </p:nvSpPr>
        <p:spPr>
          <a:xfrm>
            <a:off x="0" y="1274448"/>
            <a:ext cx="12192000" cy="27943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135DFE8-C470-FB30-88E7-FCC39F0571FD}"/>
              </a:ext>
            </a:extLst>
          </p:cNvPr>
          <p:cNvSpPr>
            <a:spLocks noGrp="1"/>
          </p:cNvSpPr>
          <p:nvPr>
            <p:ph type="title" hasCustomPrompt="1"/>
          </p:nvPr>
        </p:nvSpPr>
        <p:spPr/>
        <p:txBody>
          <a:bodyPr/>
          <a:lstStyle>
            <a:lvl1pPr>
              <a:defRPr/>
            </a:lvl1pPr>
          </a:lstStyle>
          <a:p>
            <a:r>
              <a:rPr lang="en-US" dirty="0"/>
              <a:t>State your main point</a:t>
            </a:r>
          </a:p>
        </p:txBody>
      </p:sp>
      <p:sp>
        <p:nvSpPr>
          <p:cNvPr id="23" name="Rectangle 22">
            <a:extLst>
              <a:ext uri="{FF2B5EF4-FFF2-40B4-BE49-F238E27FC236}">
                <a16:creationId xmlns:a16="http://schemas.microsoft.com/office/drawing/2014/main" id="{66F99860-5281-E6BE-9C5F-ACF1151A8137}"/>
              </a:ext>
            </a:extLst>
          </p:cNvPr>
          <p:cNvSpPr/>
          <p:nvPr/>
        </p:nvSpPr>
        <p:spPr>
          <a:xfrm>
            <a:off x="0" y="1274448"/>
            <a:ext cx="12192000" cy="279431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hidden="1">
            <a:extLst>
              <a:ext uri="{FF2B5EF4-FFF2-40B4-BE49-F238E27FC236}">
                <a16:creationId xmlns:a16="http://schemas.microsoft.com/office/drawing/2014/main" id="{C78D1B9A-8EB0-D320-FE7B-551EC673F563}"/>
              </a:ext>
            </a:extLst>
          </p:cNvPr>
          <p:cNvSpPr>
            <a:spLocks noGrp="1"/>
          </p:cNvSpPr>
          <p:nvPr>
            <p:ph type="dt" sz="half" idx="10"/>
          </p:nvPr>
        </p:nvSpPr>
        <p:spPr/>
        <p:txBody>
          <a:bodyPr/>
          <a:lstStyle/>
          <a:p>
            <a:fld id="{59F12827-D47E-4AE5-AF9E-CF5A3FB8D714}" type="datetime1">
              <a:rPr lang="en-US" smtClean="0"/>
              <a:t>3/27/2026</a:t>
            </a:fld>
            <a:endParaRPr lang="en-US"/>
          </a:p>
        </p:txBody>
      </p:sp>
      <p:sp>
        <p:nvSpPr>
          <p:cNvPr id="4" name="Footer Placeholder 3">
            <a:extLst>
              <a:ext uri="{FF2B5EF4-FFF2-40B4-BE49-F238E27FC236}">
                <a16:creationId xmlns:a16="http://schemas.microsoft.com/office/drawing/2014/main" id="{5B275723-4CA5-707A-C08D-3BACC4494B28}"/>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E87B2C7F-0D5A-1571-BD37-12166B8713E6}"/>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8" name="Text Placeholder 7">
            <a:extLst>
              <a:ext uri="{FF2B5EF4-FFF2-40B4-BE49-F238E27FC236}">
                <a16:creationId xmlns:a16="http://schemas.microsoft.com/office/drawing/2014/main" id="{7FC61A21-BDA8-5DB5-DD84-7B72FDC94FE3}"/>
              </a:ext>
            </a:extLst>
          </p:cNvPr>
          <p:cNvSpPr>
            <a:spLocks noGrp="1"/>
          </p:cNvSpPr>
          <p:nvPr>
            <p:ph type="body" sz="quarter" idx="16" hasCustomPrompt="1"/>
          </p:nvPr>
        </p:nvSpPr>
        <p:spPr>
          <a:xfrm>
            <a:off x="457200" y="1508125"/>
            <a:ext cx="2706624" cy="1050925"/>
          </a:xfrm>
        </p:spPr>
        <p:txBody>
          <a:bodyPr anchor="b"/>
          <a:lstStyle>
            <a:lvl1pPr marL="0" indent="0" algn="ctr">
              <a:spcAft>
                <a:spcPts val="0"/>
              </a:spcAft>
              <a:buFont typeface="CDM Smith" pitchFamily="2" charset="0"/>
              <a:buChar char="​"/>
              <a:defRPr>
                <a:solidFill>
                  <a:schemeClr val="bg1"/>
                </a:solidFill>
              </a:defRPr>
            </a:lvl1pPr>
            <a:lvl2pPr marL="0" indent="0" algn="ctr">
              <a:buNone/>
              <a:defRPr>
                <a:solidFill>
                  <a:schemeClr val="bg1"/>
                </a:solidFill>
              </a:defRPr>
            </a:lvl2pPr>
          </a:lstStyle>
          <a:p>
            <a:pPr lvl="0"/>
            <a:r>
              <a:rPr lang="en-US" dirty="0"/>
              <a:t>Click to type</a:t>
            </a:r>
          </a:p>
        </p:txBody>
      </p:sp>
      <p:sp>
        <p:nvSpPr>
          <p:cNvPr id="16" name="Text Placeholder 7">
            <a:extLst>
              <a:ext uri="{FF2B5EF4-FFF2-40B4-BE49-F238E27FC236}">
                <a16:creationId xmlns:a16="http://schemas.microsoft.com/office/drawing/2014/main" id="{3CA788BC-F04A-7319-3B1D-2A56DC564FB7}"/>
              </a:ext>
            </a:extLst>
          </p:cNvPr>
          <p:cNvSpPr>
            <a:spLocks noGrp="1"/>
          </p:cNvSpPr>
          <p:nvPr>
            <p:ph type="body" sz="quarter" idx="26" hasCustomPrompt="1"/>
          </p:nvPr>
        </p:nvSpPr>
        <p:spPr>
          <a:xfrm>
            <a:off x="3389351" y="1508125"/>
            <a:ext cx="2706624" cy="1050925"/>
          </a:xfrm>
        </p:spPr>
        <p:txBody>
          <a:bodyPr anchor="b"/>
          <a:lstStyle>
            <a:lvl1pPr marL="0" indent="0" algn="ctr">
              <a:spcAft>
                <a:spcPts val="0"/>
              </a:spcAft>
              <a:buFont typeface="CDM Smith" pitchFamily="2" charset="0"/>
              <a:buChar char="​"/>
              <a:defRPr>
                <a:solidFill>
                  <a:schemeClr val="bg1"/>
                </a:solidFill>
              </a:defRPr>
            </a:lvl1pPr>
            <a:lvl2pPr marL="0" indent="0" algn="ctr">
              <a:buNone/>
              <a:defRPr>
                <a:solidFill>
                  <a:schemeClr val="bg1"/>
                </a:solidFill>
              </a:defRPr>
            </a:lvl2pPr>
          </a:lstStyle>
          <a:p>
            <a:pPr lvl="0"/>
            <a:r>
              <a:rPr lang="en-US" dirty="0"/>
              <a:t>Click to type</a:t>
            </a:r>
          </a:p>
        </p:txBody>
      </p:sp>
      <p:sp>
        <p:nvSpPr>
          <p:cNvPr id="17" name="Text Placeholder 7">
            <a:extLst>
              <a:ext uri="{FF2B5EF4-FFF2-40B4-BE49-F238E27FC236}">
                <a16:creationId xmlns:a16="http://schemas.microsoft.com/office/drawing/2014/main" id="{90060D25-F4CA-609C-A1F3-C32BF70D9FDD}"/>
              </a:ext>
            </a:extLst>
          </p:cNvPr>
          <p:cNvSpPr>
            <a:spLocks noGrp="1"/>
          </p:cNvSpPr>
          <p:nvPr>
            <p:ph type="body" sz="quarter" idx="27" hasCustomPrompt="1"/>
          </p:nvPr>
        </p:nvSpPr>
        <p:spPr>
          <a:xfrm>
            <a:off x="6321502" y="1508125"/>
            <a:ext cx="2706624" cy="1050925"/>
          </a:xfrm>
        </p:spPr>
        <p:txBody>
          <a:bodyPr anchor="b"/>
          <a:lstStyle>
            <a:lvl1pPr marL="0" indent="0" algn="ctr">
              <a:spcAft>
                <a:spcPts val="0"/>
              </a:spcAft>
              <a:buFont typeface="CDM Smith" pitchFamily="2" charset="0"/>
              <a:buChar char="​"/>
              <a:defRPr>
                <a:solidFill>
                  <a:schemeClr val="bg1"/>
                </a:solidFill>
              </a:defRPr>
            </a:lvl1pPr>
            <a:lvl2pPr marL="0" indent="0" algn="ctr">
              <a:buNone/>
              <a:defRPr>
                <a:solidFill>
                  <a:schemeClr val="bg1"/>
                </a:solidFill>
              </a:defRPr>
            </a:lvl2pPr>
          </a:lstStyle>
          <a:p>
            <a:pPr lvl="0"/>
            <a:r>
              <a:rPr lang="en-US" dirty="0"/>
              <a:t>Click to type</a:t>
            </a:r>
          </a:p>
        </p:txBody>
      </p:sp>
      <p:sp>
        <p:nvSpPr>
          <p:cNvPr id="18" name="Text Placeholder 7">
            <a:extLst>
              <a:ext uri="{FF2B5EF4-FFF2-40B4-BE49-F238E27FC236}">
                <a16:creationId xmlns:a16="http://schemas.microsoft.com/office/drawing/2014/main" id="{9C62C3D0-D5FC-2E69-B0E1-DDDEF57E9285}"/>
              </a:ext>
            </a:extLst>
          </p:cNvPr>
          <p:cNvSpPr>
            <a:spLocks noGrp="1"/>
          </p:cNvSpPr>
          <p:nvPr>
            <p:ph type="body" sz="quarter" idx="28" hasCustomPrompt="1"/>
          </p:nvPr>
        </p:nvSpPr>
        <p:spPr>
          <a:xfrm>
            <a:off x="9253654" y="1508125"/>
            <a:ext cx="2706624" cy="1050925"/>
          </a:xfrm>
        </p:spPr>
        <p:txBody>
          <a:bodyPr anchor="b"/>
          <a:lstStyle>
            <a:lvl1pPr marL="0" indent="0" algn="ctr">
              <a:spcAft>
                <a:spcPts val="0"/>
              </a:spcAft>
              <a:buFont typeface="CDM Smith" pitchFamily="2" charset="0"/>
              <a:buChar char="​"/>
              <a:defRPr>
                <a:solidFill>
                  <a:schemeClr val="bg1"/>
                </a:solidFill>
              </a:defRPr>
            </a:lvl1pPr>
            <a:lvl2pPr marL="0" indent="0" algn="ctr">
              <a:buNone/>
              <a:defRPr>
                <a:solidFill>
                  <a:schemeClr val="bg1"/>
                </a:solidFill>
              </a:defRPr>
            </a:lvl2pPr>
          </a:lstStyle>
          <a:p>
            <a:pPr lvl="0"/>
            <a:r>
              <a:rPr lang="en-US" dirty="0"/>
              <a:t>Click to type</a:t>
            </a:r>
          </a:p>
        </p:txBody>
      </p:sp>
      <p:sp>
        <p:nvSpPr>
          <p:cNvPr id="19" name="Picture Placeholder 7">
            <a:extLst>
              <a:ext uri="{FF2B5EF4-FFF2-40B4-BE49-F238E27FC236}">
                <a16:creationId xmlns:a16="http://schemas.microsoft.com/office/drawing/2014/main" id="{788FDDD9-F649-675E-8546-949055FA3E7C}"/>
              </a:ext>
            </a:extLst>
          </p:cNvPr>
          <p:cNvSpPr>
            <a:spLocks noGrp="1"/>
          </p:cNvSpPr>
          <p:nvPr>
            <p:ph type="pic" sz="quarter" idx="29"/>
          </p:nvPr>
        </p:nvSpPr>
        <p:spPr>
          <a:xfrm>
            <a:off x="459394" y="2786064"/>
            <a:ext cx="2702236" cy="2702236"/>
          </a:xfrm>
          <a:prstGeom prst="ellipse">
            <a:avLst/>
          </a:prstGeo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20" name="Picture Placeholder 7">
            <a:extLst>
              <a:ext uri="{FF2B5EF4-FFF2-40B4-BE49-F238E27FC236}">
                <a16:creationId xmlns:a16="http://schemas.microsoft.com/office/drawing/2014/main" id="{C5430983-960D-C03B-7537-4216FC5289B5}"/>
              </a:ext>
            </a:extLst>
          </p:cNvPr>
          <p:cNvSpPr>
            <a:spLocks noGrp="1"/>
          </p:cNvSpPr>
          <p:nvPr>
            <p:ph type="pic" sz="quarter" idx="30"/>
          </p:nvPr>
        </p:nvSpPr>
        <p:spPr>
          <a:xfrm>
            <a:off x="3391545" y="2786064"/>
            <a:ext cx="2702236" cy="2702236"/>
          </a:xfrm>
          <a:prstGeom prst="ellipse">
            <a:avLst/>
          </a:prstGeo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21" name="Picture Placeholder 7">
            <a:extLst>
              <a:ext uri="{FF2B5EF4-FFF2-40B4-BE49-F238E27FC236}">
                <a16:creationId xmlns:a16="http://schemas.microsoft.com/office/drawing/2014/main" id="{A2282864-9BFA-82FB-37A4-5E6824451D61}"/>
              </a:ext>
            </a:extLst>
          </p:cNvPr>
          <p:cNvSpPr>
            <a:spLocks noGrp="1"/>
          </p:cNvSpPr>
          <p:nvPr>
            <p:ph type="pic" sz="quarter" idx="31"/>
          </p:nvPr>
        </p:nvSpPr>
        <p:spPr>
          <a:xfrm>
            <a:off x="6323696" y="2786064"/>
            <a:ext cx="2702236" cy="2702236"/>
          </a:xfrm>
          <a:prstGeom prst="ellipse">
            <a:avLst/>
          </a:prstGeo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
        <p:nvSpPr>
          <p:cNvPr id="22" name="Picture Placeholder 7">
            <a:extLst>
              <a:ext uri="{FF2B5EF4-FFF2-40B4-BE49-F238E27FC236}">
                <a16:creationId xmlns:a16="http://schemas.microsoft.com/office/drawing/2014/main" id="{5E334492-D914-AC9E-FEC9-DB7A9A77B59C}"/>
              </a:ext>
            </a:extLst>
          </p:cNvPr>
          <p:cNvSpPr>
            <a:spLocks noGrp="1"/>
          </p:cNvSpPr>
          <p:nvPr>
            <p:ph type="pic" sz="quarter" idx="32"/>
          </p:nvPr>
        </p:nvSpPr>
        <p:spPr>
          <a:xfrm>
            <a:off x="9255848" y="2786064"/>
            <a:ext cx="2702236" cy="2702236"/>
          </a:xfrm>
          <a:prstGeom prst="ellipse">
            <a:avLst/>
          </a:prstGeom>
          <a:solidFill>
            <a:schemeClr val="accent3">
              <a:lumMod val="20000"/>
              <a:lumOff val="80000"/>
            </a:schemeClr>
          </a:solidFill>
        </p:spPr>
        <p:txBody>
          <a:bodyPr anchor="b"/>
          <a:lstStyle>
            <a:lvl1pPr marL="0" indent="0" algn="ctr">
              <a:buNone/>
              <a:defRPr sz="1600">
                <a:solidFill>
                  <a:schemeClr val="tx1">
                    <a:lumMod val="60000"/>
                    <a:lumOff val="40000"/>
                  </a:schemeClr>
                </a:solidFill>
              </a:defRPr>
            </a:lvl1pPr>
          </a:lstStyle>
          <a:p>
            <a:r>
              <a:rPr lang="en-US"/>
              <a:t>Click icon to add picture</a:t>
            </a:r>
            <a:endParaRPr lang="en-US" dirty="0"/>
          </a:p>
        </p:txBody>
      </p:sp>
    </p:spTree>
    <p:extLst>
      <p:ext uri="{BB962C8B-B14F-4D97-AF65-F5344CB8AC3E}">
        <p14:creationId xmlns:p14="http://schemas.microsoft.com/office/powerpoint/2010/main" val="26319206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sp>
        <p:nvSpPr>
          <p:cNvPr id="8" name="Picture Placeholder">
            <a:extLst>
              <a:ext uri="{FF2B5EF4-FFF2-40B4-BE49-F238E27FC236}">
                <a16:creationId xmlns:a16="http://schemas.microsoft.com/office/drawing/2014/main" id="{16723434-53F1-7866-2044-12997BAB19ED}"/>
              </a:ext>
            </a:extLst>
          </p:cNvPr>
          <p:cNvSpPr>
            <a:spLocks noGrp="1"/>
          </p:cNvSpPr>
          <p:nvPr>
            <p:ph type="pic" sz="quarter" idx="13" hasCustomPrompt="1"/>
          </p:nvPr>
        </p:nvSpPr>
        <p:spPr>
          <a:xfrm>
            <a:off x="0" y="0"/>
            <a:ext cx="8051800" cy="6858000"/>
          </a:xfrm>
          <a:blipFill dpi="0" rotWithShape="1">
            <a:blip r:embed="rId2">
              <a:duotone>
                <a:schemeClr val="accent4">
                  <a:shade val="45000"/>
                  <a:satMod val="135000"/>
                </a:schemeClr>
                <a:prstClr val="white"/>
              </a:duotone>
              <a:alphaModFix amt="70000"/>
              <a:extLst>
                <a:ext uri="{28A0092B-C50C-407E-A947-70E740481C1C}">
                  <a14:useLocalDpi xmlns:a14="http://schemas.microsoft.com/office/drawing/2010/main" val="0"/>
                </a:ext>
              </a:extLst>
            </a:blip>
            <a:srcRect/>
            <a:stretch>
              <a:fillRect/>
            </a:stretch>
          </a:blipFill>
        </p:spPr>
        <p:txBody>
          <a:bodyPr vert="horz" lIns="0" tIns="0" rIns="0" bIns="0" rtlCol="0">
            <a:noAutofit/>
          </a:bodyPr>
          <a:lstStyle>
            <a:lvl1pPr marL="0" indent="0">
              <a:buNone/>
              <a:defRPr lang="en-US" sz="1400" dirty="0">
                <a:solidFill>
                  <a:schemeClr val="tx2"/>
                </a:solidFill>
              </a:defRPr>
            </a:lvl1pPr>
          </a:lstStyle>
          <a:p>
            <a:pPr lvl="0" algn="ctr">
              <a:buChar char="​"/>
            </a:pPr>
            <a:r>
              <a:rPr lang="en-US" dirty="0"/>
              <a:t>To change this background, select this picture frame then go to the insert (tab) / picture.</a:t>
            </a:r>
          </a:p>
        </p:txBody>
      </p:sp>
      <p:sp>
        <p:nvSpPr>
          <p:cNvPr id="2" name="Section Divider Title">
            <a:extLst>
              <a:ext uri="{FF2B5EF4-FFF2-40B4-BE49-F238E27FC236}">
                <a16:creationId xmlns:a16="http://schemas.microsoft.com/office/drawing/2014/main" id="{E6047DC3-2F14-6EA4-866F-CDEDE6D1A2D6}"/>
              </a:ext>
            </a:extLst>
          </p:cNvPr>
          <p:cNvSpPr>
            <a:spLocks noGrp="1"/>
          </p:cNvSpPr>
          <p:nvPr>
            <p:ph type="title" hasCustomPrompt="1"/>
          </p:nvPr>
        </p:nvSpPr>
        <p:spPr>
          <a:xfrm>
            <a:off x="0" y="3840163"/>
            <a:ext cx="10236200" cy="1272208"/>
          </a:xfrm>
          <a:solidFill>
            <a:schemeClr val="tx2"/>
          </a:solidFill>
        </p:spPr>
        <p:txBody>
          <a:bodyPr lIns="457200" tIns="457200" rIns="228600" bIns="182880" anchor="t" anchorCtr="0">
            <a:noAutofit/>
          </a:bodyPr>
          <a:lstStyle>
            <a:lvl1pPr>
              <a:defRPr sz="4400">
                <a:solidFill>
                  <a:schemeClr val="bg1"/>
                </a:solidFill>
              </a:defRPr>
            </a:lvl1pPr>
          </a:lstStyle>
          <a:p>
            <a:r>
              <a:rPr lang="en-US" dirty="0"/>
              <a:t>Section Divider</a:t>
            </a:r>
          </a:p>
        </p:txBody>
      </p:sp>
      <p:sp>
        <p:nvSpPr>
          <p:cNvPr id="4" name="GreenDot-T">
            <a:extLst>
              <a:ext uri="{FF2B5EF4-FFF2-40B4-BE49-F238E27FC236}">
                <a16:creationId xmlns:a16="http://schemas.microsoft.com/office/drawing/2014/main" id="{66FE16B6-14F9-385E-E292-C015958108DA}"/>
              </a:ext>
            </a:extLst>
          </p:cNvPr>
          <p:cNvSpPr>
            <a:spLocks noGrp="1" noRot="1" noMove="1" noResize="1" noEditPoints="1" noAdjustHandles="1" noChangeArrowheads="1" noChangeShapeType="1"/>
          </p:cNvSpPr>
          <p:nvPr>
            <p:ph type="tbl" sz="quarter" idx="21" hasCustomPrompt="1"/>
          </p:nvPr>
        </p:nvSpPr>
        <p:spPr>
          <a:xfrm>
            <a:off x="457200" y="3840163"/>
            <a:ext cx="457200" cy="228600"/>
          </a:xfrm>
          <a:solidFill>
            <a:srgbClr val="7AC143"/>
          </a:solidFill>
        </p:spPr>
        <p:txBody>
          <a:bodyPr/>
          <a:lstStyle>
            <a:lvl1pPr marL="0" indent="0">
              <a:buNone/>
              <a:defRPr/>
            </a:lvl1pPr>
          </a:lstStyle>
          <a:p>
            <a:r>
              <a:rPr lang="en-US" dirty="0"/>
              <a:t> </a:t>
            </a:r>
          </a:p>
        </p:txBody>
      </p:sp>
    </p:spTree>
    <p:extLst>
      <p:ext uri="{BB962C8B-B14F-4D97-AF65-F5344CB8AC3E}">
        <p14:creationId xmlns:p14="http://schemas.microsoft.com/office/powerpoint/2010/main" val="9425203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5 P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C1AC4A-B0C6-B684-194D-F800950435AE}"/>
              </a:ext>
            </a:extLst>
          </p:cNvPr>
          <p:cNvSpPr>
            <a:spLocks noGrp="1"/>
          </p:cNvSpPr>
          <p:nvPr>
            <p:ph type="title" hasCustomPrompt="1"/>
          </p:nvPr>
        </p:nvSpPr>
        <p:spPr>
          <a:xfrm>
            <a:off x="457200" y="228601"/>
            <a:ext cx="11506200" cy="1050924"/>
          </a:xfrm>
        </p:spPr>
        <p:txBody>
          <a:bodyPr/>
          <a:lstStyle>
            <a:lvl1pPr>
              <a:defRPr/>
            </a:lvl1pPr>
          </a:lstStyle>
          <a:p>
            <a:r>
              <a:rPr lang="en-US" dirty="0"/>
              <a:t>State your main point</a:t>
            </a:r>
          </a:p>
        </p:txBody>
      </p:sp>
      <p:sp>
        <p:nvSpPr>
          <p:cNvPr id="25" name="Rectangle 24">
            <a:extLst>
              <a:ext uri="{FF2B5EF4-FFF2-40B4-BE49-F238E27FC236}">
                <a16:creationId xmlns:a16="http://schemas.microsoft.com/office/drawing/2014/main" id="{AFE3041C-A6FA-01DB-B9B5-E248677EEA20}"/>
              </a:ext>
            </a:extLst>
          </p:cNvPr>
          <p:cNvSpPr/>
          <p:nvPr/>
        </p:nvSpPr>
        <p:spPr>
          <a:xfrm>
            <a:off x="0" y="3004247"/>
            <a:ext cx="12192000" cy="2345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7E1C290-532A-88A0-416C-D92B5E75B60D}"/>
              </a:ext>
              <a:ext uri="{C183D7F6-B498-43B3-948B-1728B52AA6E4}">
                <adec:decorative xmlns:adec="http://schemas.microsoft.com/office/drawing/2017/decorative" val="1"/>
              </a:ext>
            </a:extLst>
          </p:cNvPr>
          <p:cNvSpPr/>
          <p:nvPr/>
        </p:nvSpPr>
        <p:spPr>
          <a:xfrm>
            <a:off x="0" y="1279526"/>
            <a:ext cx="12192000" cy="17313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hidden="1">
            <a:extLst>
              <a:ext uri="{FF2B5EF4-FFF2-40B4-BE49-F238E27FC236}">
                <a16:creationId xmlns:a16="http://schemas.microsoft.com/office/drawing/2014/main" id="{B80009F1-CE6C-DAA1-17A8-BD1541F994EE}"/>
              </a:ext>
            </a:extLst>
          </p:cNvPr>
          <p:cNvSpPr>
            <a:spLocks noGrp="1"/>
          </p:cNvSpPr>
          <p:nvPr>
            <p:ph type="dt" sz="half" idx="10"/>
          </p:nvPr>
        </p:nvSpPr>
        <p:spPr/>
        <p:txBody>
          <a:bodyPr/>
          <a:lstStyle/>
          <a:p>
            <a:fld id="{7254CE57-D0B2-4B0A-99F4-8CBED09CE310}" type="datetime1">
              <a:rPr lang="en-US" smtClean="0"/>
              <a:t>3/27/2026</a:t>
            </a:fld>
            <a:endParaRPr lang="en-US"/>
          </a:p>
        </p:txBody>
      </p:sp>
      <p:sp>
        <p:nvSpPr>
          <p:cNvPr id="4" name="Footer Placeholder 3">
            <a:extLst>
              <a:ext uri="{FF2B5EF4-FFF2-40B4-BE49-F238E27FC236}">
                <a16:creationId xmlns:a16="http://schemas.microsoft.com/office/drawing/2014/main" id="{62C448ED-92C0-9136-D5D2-F914969EFE8B}"/>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42AD9E39-3524-4EE7-E788-F299B0C8693A}"/>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6" name="Text Placeholder 12">
            <a:extLst>
              <a:ext uri="{FF2B5EF4-FFF2-40B4-BE49-F238E27FC236}">
                <a16:creationId xmlns:a16="http://schemas.microsoft.com/office/drawing/2014/main" id="{4C5352D9-57E8-DB8A-9E8E-5B2B66341DEE}"/>
              </a:ext>
            </a:extLst>
          </p:cNvPr>
          <p:cNvSpPr>
            <a:spLocks noGrp="1"/>
          </p:cNvSpPr>
          <p:nvPr>
            <p:ph type="body" sz="quarter" idx="16" hasCustomPrompt="1"/>
          </p:nvPr>
        </p:nvSpPr>
        <p:spPr>
          <a:xfrm>
            <a:off x="457200" y="2559050"/>
            <a:ext cx="2111304" cy="451778"/>
          </a:xfrm>
        </p:spPr>
        <p:txBody>
          <a:bodyPr anchor="ctr" anchorCtr="0"/>
          <a:lstStyle>
            <a:lvl1pPr marL="0" indent="0" algn="ctr">
              <a:spcAft>
                <a:spcPts val="0"/>
              </a:spcAft>
              <a:buNone/>
              <a:defRPr sz="1800" b="0">
                <a:solidFill>
                  <a:schemeClr val="bg1"/>
                </a:solidFill>
              </a:defRPr>
            </a:lvl1pPr>
          </a:lstStyle>
          <a:p>
            <a:pPr lvl="0"/>
            <a:r>
              <a:rPr lang="en-US" dirty="0"/>
              <a:t>Point 1</a:t>
            </a:r>
          </a:p>
        </p:txBody>
      </p:sp>
      <p:sp>
        <p:nvSpPr>
          <p:cNvPr id="7" name="Content Placeholder 15">
            <a:extLst>
              <a:ext uri="{FF2B5EF4-FFF2-40B4-BE49-F238E27FC236}">
                <a16:creationId xmlns:a16="http://schemas.microsoft.com/office/drawing/2014/main" id="{0231B4D5-69A9-97CD-A43C-5DCB73FEB1E0}"/>
              </a:ext>
            </a:extLst>
          </p:cNvPr>
          <p:cNvSpPr>
            <a:spLocks noGrp="1"/>
          </p:cNvSpPr>
          <p:nvPr>
            <p:ph sz="quarter" idx="18" hasCustomPrompt="1"/>
          </p:nvPr>
        </p:nvSpPr>
        <p:spPr>
          <a:xfrm>
            <a:off x="457200" y="1508125"/>
            <a:ext cx="2111304" cy="1050923"/>
          </a:xfrm>
        </p:spPr>
        <p:txBody>
          <a:bodyPr anchor="b"/>
          <a:lstStyle>
            <a:lvl1pPr marL="0" indent="0" algn="ctr">
              <a:buNone/>
              <a:defRPr sz="1600">
                <a:solidFill>
                  <a:schemeClr val="accent4">
                    <a:lumMod val="20000"/>
                    <a:lumOff val="80000"/>
                  </a:schemeClr>
                </a:solidFill>
              </a:defRPr>
            </a:lvl1pPr>
          </a:lstStyle>
          <a:p>
            <a:pPr lvl="0"/>
            <a:r>
              <a:rPr lang="en-US" dirty="0"/>
              <a:t>Click icon symbol</a:t>
            </a:r>
          </a:p>
        </p:txBody>
      </p:sp>
      <p:sp>
        <p:nvSpPr>
          <p:cNvPr id="8" name="Text Placeholder 12">
            <a:extLst>
              <a:ext uri="{FF2B5EF4-FFF2-40B4-BE49-F238E27FC236}">
                <a16:creationId xmlns:a16="http://schemas.microsoft.com/office/drawing/2014/main" id="{2104ADE1-258A-8CAA-E3C1-08182B99D244}"/>
              </a:ext>
            </a:extLst>
          </p:cNvPr>
          <p:cNvSpPr>
            <a:spLocks noGrp="1"/>
          </p:cNvSpPr>
          <p:nvPr>
            <p:ph type="body" sz="quarter" idx="20" hasCustomPrompt="1"/>
          </p:nvPr>
        </p:nvSpPr>
        <p:spPr>
          <a:xfrm>
            <a:off x="457200" y="3010829"/>
            <a:ext cx="2111304" cy="2108859"/>
          </a:xfrm>
        </p:spPr>
        <p:txBody>
          <a:bodyPr tIns="228600" bIns="228600" anchor="t"/>
          <a:lstStyle>
            <a:lvl1pPr marL="0" indent="0" algn="ctr">
              <a:buNone/>
              <a:defRPr sz="1600" b="0">
                <a:solidFill>
                  <a:schemeClr val="tx1">
                    <a:lumMod val="50000"/>
                  </a:schemeClr>
                </a:solidFill>
              </a:defRPr>
            </a:lvl1pPr>
          </a:lstStyle>
          <a:p>
            <a:pPr lvl="0"/>
            <a:r>
              <a:rPr lang="en-US" dirty="0"/>
              <a:t>Callout key points or summarize a section.</a:t>
            </a:r>
          </a:p>
        </p:txBody>
      </p:sp>
      <p:sp>
        <p:nvSpPr>
          <p:cNvPr id="10" name="Content Placeholder 15">
            <a:extLst>
              <a:ext uri="{FF2B5EF4-FFF2-40B4-BE49-F238E27FC236}">
                <a16:creationId xmlns:a16="http://schemas.microsoft.com/office/drawing/2014/main" id="{01C25BBD-6C28-AEC2-5BEE-45F76CCD6DF7}"/>
              </a:ext>
            </a:extLst>
          </p:cNvPr>
          <p:cNvSpPr>
            <a:spLocks noGrp="1"/>
          </p:cNvSpPr>
          <p:nvPr>
            <p:ph sz="quarter" idx="21" hasCustomPrompt="1"/>
          </p:nvPr>
        </p:nvSpPr>
        <p:spPr>
          <a:xfrm>
            <a:off x="2804963" y="1508125"/>
            <a:ext cx="2112264" cy="1050923"/>
          </a:xfrm>
        </p:spPr>
        <p:txBody>
          <a:bodyPr anchor="b"/>
          <a:lstStyle>
            <a:lvl1pPr marL="0" indent="0" algn="ctr">
              <a:buNone/>
              <a:defRPr sz="1600">
                <a:solidFill>
                  <a:schemeClr val="accent4">
                    <a:lumMod val="20000"/>
                    <a:lumOff val="80000"/>
                  </a:schemeClr>
                </a:solidFill>
              </a:defRPr>
            </a:lvl1pPr>
          </a:lstStyle>
          <a:p>
            <a:pPr lvl="0"/>
            <a:r>
              <a:rPr lang="en-US" dirty="0"/>
              <a:t>Click icon symbol</a:t>
            </a:r>
          </a:p>
        </p:txBody>
      </p:sp>
      <p:sp>
        <p:nvSpPr>
          <p:cNvPr id="11" name="Content Placeholder 15">
            <a:extLst>
              <a:ext uri="{FF2B5EF4-FFF2-40B4-BE49-F238E27FC236}">
                <a16:creationId xmlns:a16="http://schemas.microsoft.com/office/drawing/2014/main" id="{523DC489-6E19-DFBC-3A99-9213AAA04D80}"/>
              </a:ext>
            </a:extLst>
          </p:cNvPr>
          <p:cNvSpPr>
            <a:spLocks noGrp="1"/>
          </p:cNvSpPr>
          <p:nvPr>
            <p:ph sz="quarter" idx="22" hasCustomPrompt="1"/>
          </p:nvPr>
        </p:nvSpPr>
        <p:spPr>
          <a:xfrm>
            <a:off x="5153688" y="1508125"/>
            <a:ext cx="2112264" cy="1050923"/>
          </a:xfrm>
        </p:spPr>
        <p:txBody>
          <a:bodyPr anchor="b"/>
          <a:lstStyle>
            <a:lvl1pPr marL="0" indent="0" algn="ctr">
              <a:buNone/>
              <a:defRPr sz="1600">
                <a:solidFill>
                  <a:schemeClr val="accent4">
                    <a:lumMod val="20000"/>
                    <a:lumOff val="80000"/>
                  </a:schemeClr>
                </a:solidFill>
              </a:defRPr>
            </a:lvl1pPr>
          </a:lstStyle>
          <a:p>
            <a:pPr lvl="0"/>
            <a:r>
              <a:rPr lang="en-US" dirty="0"/>
              <a:t>Click icon symbol</a:t>
            </a:r>
          </a:p>
        </p:txBody>
      </p:sp>
      <p:sp>
        <p:nvSpPr>
          <p:cNvPr id="12" name="Content Placeholder 15">
            <a:extLst>
              <a:ext uri="{FF2B5EF4-FFF2-40B4-BE49-F238E27FC236}">
                <a16:creationId xmlns:a16="http://schemas.microsoft.com/office/drawing/2014/main" id="{36D728CF-224F-75F4-392B-34402FB3042A}"/>
              </a:ext>
            </a:extLst>
          </p:cNvPr>
          <p:cNvSpPr>
            <a:spLocks noGrp="1"/>
          </p:cNvSpPr>
          <p:nvPr>
            <p:ph sz="quarter" idx="23" hasCustomPrompt="1"/>
          </p:nvPr>
        </p:nvSpPr>
        <p:spPr>
          <a:xfrm>
            <a:off x="7502413" y="1508125"/>
            <a:ext cx="2112264" cy="1050923"/>
          </a:xfrm>
        </p:spPr>
        <p:txBody>
          <a:bodyPr anchor="b"/>
          <a:lstStyle>
            <a:lvl1pPr marL="0" indent="0" algn="ctr">
              <a:buNone/>
              <a:defRPr sz="1600">
                <a:solidFill>
                  <a:schemeClr val="accent4">
                    <a:lumMod val="20000"/>
                    <a:lumOff val="80000"/>
                  </a:schemeClr>
                </a:solidFill>
              </a:defRPr>
            </a:lvl1pPr>
          </a:lstStyle>
          <a:p>
            <a:pPr lvl="0"/>
            <a:r>
              <a:rPr lang="en-US" dirty="0"/>
              <a:t>Click icon symbol</a:t>
            </a:r>
          </a:p>
        </p:txBody>
      </p:sp>
      <p:sp>
        <p:nvSpPr>
          <p:cNvPr id="13" name="Content Placeholder 15">
            <a:extLst>
              <a:ext uri="{FF2B5EF4-FFF2-40B4-BE49-F238E27FC236}">
                <a16:creationId xmlns:a16="http://schemas.microsoft.com/office/drawing/2014/main" id="{EE957DBE-E939-FCBF-6B05-5E28241917CC}"/>
              </a:ext>
            </a:extLst>
          </p:cNvPr>
          <p:cNvSpPr>
            <a:spLocks noGrp="1"/>
          </p:cNvSpPr>
          <p:nvPr>
            <p:ph sz="quarter" idx="24" hasCustomPrompt="1"/>
          </p:nvPr>
        </p:nvSpPr>
        <p:spPr>
          <a:xfrm>
            <a:off x="9851136" y="1508125"/>
            <a:ext cx="2112264" cy="1050923"/>
          </a:xfrm>
        </p:spPr>
        <p:txBody>
          <a:bodyPr anchor="b"/>
          <a:lstStyle>
            <a:lvl1pPr marL="0" indent="0" algn="ctr">
              <a:buNone/>
              <a:defRPr sz="1600">
                <a:solidFill>
                  <a:schemeClr val="accent4">
                    <a:lumMod val="20000"/>
                    <a:lumOff val="80000"/>
                  </a:schemeClr>
                </a:solidFill>
              </a:defRPr>
            </a:lvl1pPr>
          </a:lstStyle>
          <a:p>
            <a:pPr lvl="0"/>
            <a:r>
              <a:rPr lang="en-US" dirty="0"/>
              <a:t>Click icon symbol</a:t>
            </a:r>
          </a:p>
        </p:txBody>
      </p:sp>
      <p:sp>
        <p:nvSpPr>
          <p:cNvPr id="15" name="Text Placeholder 12">
            <a:extLst>
              <a:ext uri="{FF2B5EF4-FFF2-40B4-BE49-F238E27FC236}">
                <a16:creationId xmlns:a16="http://schemas.microsoft.com/office/drawing/2014/main" id="{719F2D14-B06C-3ABE-252A-3FC18581123B}"/>
              </a:ext>
            </a:extLst>
          </p:cNvPr>
          <p:cNvSpPr>
            <a:spLocks noGrp="1"/>
          </p:cNvSpPr>
          <p:nvPr>
            <p:ph type="body" sz="quarter" idx="25" hasCustomPrompt="1"/>
          </p:nvPr>
        </p:nvSpPr>
        <p:spPr>
          <a:xfrm>
            <a:off x="2805924" y="3010829"/>
            <a:ext cx="2111304" cy="2108859"/>
          </a:xfrm>
        </p:spPr>
        <p:txBody>
          <a:bodyPr tIns="228600" bIns="228600" anchor="t"/>
          <a:lstStyle>
            <a:lvl1pPr marL="0" indent="0" algn="ctr">
              <a:buNone/>
              <a:defRPr sz="1600" b="0">
                <a:solidFill>
                  <a:schemeClr val="tx1">
                    <a:lumMod val="50000"/>
                  </a:schemeClr>
                </a:solidFill>
              </a:defRPr>
            </a:lvl1pPr>
          </a:lstStyle>
          <a:p>
            <a:pPr lvl="0"/>
            <a:r>
              <a:rPr lang="en-US" dirty="0"/>
              <a:t>Callout key points or summarize a section.</a:t>
            </a:r>
          </a:p>
        </p:txBody>
      </p:sp>
      <p:sp>
        <p:nvSpPr>
          <p:cNvPr id="16" name="Text Placeholder 12">
            <a:extLst>
              <a:ext uri="{FF2B5EF4-FFF2-40B4-BE49-F238E27FC236}">
                <a16:creationId xmlns:a16="http://schemas.microsoft.com/office/drawing/2014/main" id="{22079BAC-F68C-8C1C-FF4F-797ED442A31B}"/>
              </a:ext>
            </a:extLst>
          </p:cNvPr>
          <p:cNvSpPr>
            <a:spLocks noGrp="1"/>
          </p:cNvSpPr>
          <p:nvPr>
            <p:ph type="body" sz="quarter" idx="26" hasCustomPrompt="1"/>
          </p:nvPr>
        </p:nvSpPr>
        <p:spPr>
          <a:xfrm>
            <a:off x="5154648" y="3010829"/>
            <a:ext cx="2111304" cy="2108859"/>
          </a:xfrm>
        </p:spPr>
        <p:txBody>
          <a:bodyPr tIns="228600" bIns="228600" anchor="t"/>
          <a:lstStyle>
            <a:lvl1pPr marL="0" indent="0" algn="ctr">
              <a:buNone/>
              <a:defRPr sz="1600" b="0">
                <a:solidFill>
                  <a:schemeClr val="tx1">
                    <a:lumMod val="50000"/>
                  </a:schemeClr>
                </a:solidFill>
              </a:defRPr>
            </a:lvl1pPr>
          </a:lstStyle>
          <a:p>
            <a:pPr lvl="0"/>
            <a:r>
              <a:rPr lang="en-US" dirty="0"/>
              <a:t>Callout key points or summarize a section.</a:t>
            </a:r>
          </a:p>
        </p:txBody>
      </p:sp>
      <p:sp>
        <p:nvSpPr>
          <p:cNvPr id="17" name="Text Placeholder 12">
            <a:extLst>
              <a:ext uri="{FF2B5EF4-FFF2-40B4-BE49-F238E27FC236}">
                <a16:creationId xmlns:a16="http://schemas.microsoft.com/office/drawing/2014/main" id="{5E627DF7-97ED-D219-A426-3882C80D7F84}"/>
              </a:ext>
            </a:extLst>
          </p:cNvPr>
          <p:cNvSpPr>
            <a:spLocks noGrp="1"/>
          </p:cNvSpPr>
          <p:nvPr>
            <p:ph type="body" sz="quarter" idx="27" hasCustomPrompt="1"/>
          </p:nvPr>
        </p:nvSpPr>
        <p:spPr>
          <a:xfrm>
            <a:off x="7503372" y="3010829"/>
            <a:ext cx="2111304" cy="2108859"/>
          </a:xfrm>
        </p:spPr>
        <p:txBody>
          <a:bodyPr tIns="228600" bIns="228600" anchor="t"/>
          <a:lstStyle>
            <a:lvl1pPr marL="0" indent="0" algn="ctr">
              <a:buNone/>
              <a:defRPr sz="1600" b="0">
                <a:solidFill>
                  <a:schemeClr val="tx1">
                    <a:lumMod val="50000"/>
                  </a:schemeClr>
                </a:solidFill>
              </a:defRPr>
            </a:lvl1pPr>
          </a:lstStyle>
          <a:p>
            <a:pPr lvl="0"/>
            <a:r>
              <a:rPr lang="en-US" dirty="0"/>
              <a:t>Callout key points or summarize a section.</a:t>
            </a:r>
          </a:p>
        </p:txBody>
      </p:sp>
      <p:sp>
        <p:nvSpPr>
          <p:cNvPr id="18" name="Text Placeholder 12">
            <a:extLst>
              <a:ext uri="{FF2B5EF4-FFF2-40B4-BE49-F238E27FC236}">
                <a16:creationId xmlns:a16="http://schemas.microsoft.com/office/drawing/2014/main" id="{3F315A87-143B-51D3-6A58-03FE464FFF2A}"/>
              </a:ext>
            </a:extLst>
          </p:cNvPr>
          <p:cNvSpPr>
            <a:spLocks noGrp="1"/>
          </p:cNvSpPr>
          <p:nvPr>
            <p:ph type="body" sz="quarter" idx="28" hasCustomPrompt="1"/>
          </p:nvPr>
        </p:nvSpPr>
        <p:spPr>
          <a:xfrm>
            <a:off x="9852096" y="3010829"/>
            <a:ext cx="2111304" cy="2108859"/>
          </a:xfrm>
        </p:spPr>
        <p:txBody>
          <a:bodyPr tIns="228600" bIns="228600" anchor="t"/>
          <a:lstStyle>
            <a:lvl1pPr marL="0" indent="0" algn="ctr">
              <a:buNone/>
              <a:defRPr sz="1600" b="0">
                <a:solidFill>
                  <a:schemeClr val="tx1">
                    <a:lumMod val="50000"/>
                  </a:schemeClr>
                </a:solidFill>
              </a:defRPr>
            </a:lvl1pPr>
          </a:lstStyle>
          <a:p>
            <a:pPr lvl="0"/>
            <a:r>
              <a:rPr lang="en-US" dirty="0"/>
              <a:t>Callout key points or summarize a section.</a:t>
            </a:r>
          </a:p>
        </p:txBody>
      </p:sp>
      <p:sp>
        <p:nvSpPr>
          <p:cNvPr id="19" name="Text Placeholder 12">
            <a:extLst>
              <a:ext uri="{FF2B5EF4-FFF2-40B4-BE49-F238E27FC236}">
                <a16:creationId xmlns:a16="http://schemas.microsoft.com/office/drawing/2014/main" id="{30EDD731-119F-BB6D-D03C-03AF01F39A5E}"/>
              </a:ext>
            </a:extLst>
          </p:cNvPr>
          <p:cNvSpPr>
            <a:spLocks noGrp="1"/>
          </p:cNvSpPr>
          <p:nvPr>
            <p:ph type="body" sz="quarter" idx="29" hasCustomPrompt="1"/>
          </p:nvPr>
        </p:nvSpPr>
        <p:spPr>
          <a:xfrm>
            <a:off x="2805924" y="2559050"/>
            <a:ext cx="2111304" cy="451778"/>
          </a:xfrm>
        </p:spPr>
        <p:txBody>
          <a:bodyPr anchor="ctr" anchorCtr="0"/>
          <a:lstStyle>
            <a:lvl1pPr marL="0" indent="0" algn="ctr">
              <a:spcAft>
                <a:spcPts val="0"/>
              </a:spcAft>
              <a:buNone/>
              <a:defRPr sz="1800" b="0">
                <a:solidFill>
                  <a:schemeClr val="bg1"/>
                </a:solidFill>
              </a:defRPr>
            </a:lvl1pPr>
          </a:lstStyle>
          <a:p>
            <a:pPr lvl="0"/>
            <a:r>
              <a:rPr lang="en-US" dirty="0"/>
              <a:t>Point 2</a:t>
            </a:r>
          </a:p>
        </p:txBody>
      </p:sp>
      <p:sp>
        <p:nvSpPr>
          <p:cNvPr id="20" name="Text Placeholder 12">
            <a:extLst>
              <a:ext uri="{FF2B5EF4-FFF2-40B4-BE49-F238E27FC236}">
                <a16:creationId xmlns:a16="http://schemas.microsoft.com/office/drawing/2014/main" id="{1E384B68-A263-70AD-D2E2-B40663C4124F}"/>
              </a:ext>
            </a:extLst>
          </p:cNvPr>
          <p:cNvSpPr>
            <a:spLocks noGrp="1"/>
          </p:cNvSpPr>
          <p:nvPr>
            <p:ph type="body" sz="quarter" idx="30" hasCustomPrompt="1"/>
          </p:nvPr>
        </p:nvSpPr>
        <p:spPr>
          <a:xfrm>
            <a:off x="5154648" y="2559050"/>
            <a:ext cx="2111304" cy="451778"/>
          </a:xfrm>
        </p:spPr>
        <p:txBody>
          <a:bodyPr anchor="ctr" anchorCtr="0"/>
          <a:lstStyle>
            <a:lvl1pPr marL="0" indent="0" algn="ctr">
              <a:spcAft>
                <a:spcPts val="0"/>
              </a:spcAft>
              <a:buNone/>
              <a:defRPr sz="1800" b="0">
                <a:solidFill>
                  <a:schemeClr val="bg1"/>
                </a:solidFill>
              </a:defRPr>
            </a:lvl1pPr>
          </a:lstStyle>
          <a:p>
            <a:pPr lvl="0"/>
            <a:r>
              <a:rPr lang="en-US" dirty="0"/>
              <a:t>Point 3</a:t>
            </a:r>
          </a:p>
        </p:txBody>
      </p:sp>
      <p:sp>
        <p:nvSpPr>
          <p:cNvPr id="21" name="Text Placeholder 12">
            <a:extLst>
              <a:ext uri="{FF2B5EF4-FFF2-40B4-BE49-F238E27FC236}">
                <a16:creationId xmlns:a16="http://schemas.microsoft.com/office/drawing/2014/main" id="{ADBE7B91-0EEB-7B3B-EC37-D2A4BCA31BE2}"/>
              </a:ext>
            </a:extLst>
          </p:cNvPr>
          <p:cNvSpPr>
            <a:spLocks noGrp="1"/>
          </p:cNvSpPr>
          <p:nvPr>
            <p:ph type="body" sz="quarter" idx="31" hasCustomPrompt="1"/>
          </p:nvPr>
        </p:nvSpPr>
        <p:spPr>
          <a:xfrm>
            <a:off x="7503372" y="2559050"/>
            <a:ext cx="2111304" cy="451778"/>
          </a:xfrm>
        </p:spPr>
        <p:txBody>
          <a:bodyPr anchor="ctr" anchorCtr="0"/>
          <a:lstStyle>
            <a:lvl1pPr marL="0" indent="0" algn="ctr">
              <a:spcAft>
                <a:spcPts val="0"/>
              </a:spcAft>
              <a:buNone/>
              <a:defRPr sz="1800" b="0">
                <a:solidFill>
                  <a:schemeClr val="bg1"/>
                </a:solidFill>
              </a:defRPr>
            </a:lvl1pPr>
          </a:lstStyle>
          <a:p>
            <a:pPr lvl="0"/>
            <a:r>
              <a:rPr lang="en-US" dirty="0"/>
              <a:t>Point 4</a:t>
            </a:r>
          </a:p>
        </p:txBody>
      </p:sp>
      <p:sp>
        <p:nvSpPr>
          <p:cNvPr id="22" name="Text Placeholder 12">
            <a:extLst>
              <a:ext uri="{FF2B5EF4-FFF2-40B4-BE49-F238E27FC236}">
                <a16:creationId xmlns:a16="http://schemas.microsoft.com/office/drawing/2014/main" id="{F7C3EE73-05B8-B757-DDA4-55E931AC3C17}"/>
              </a:ext>
            </a:extLst>
          </p:cNvPr>
          <p:cNvSpPr>
            <a:spLocks noGrp="1"/>
          </p:cNvSpPr>
          <p:nvPr>
            <p:ph type="body" sz="quarter" idx="32" hasCustomPrompt="1"/>
          </p:nvPr>
        </p:nvSpPr>
        <p:spPr>
          <a:xfrm>
            <a:off x="9852096" y="2559050"/>
            <a:ext cx="2111304" cy="451778"/>
          </a:xfrm>
        </p:spPr>
        <p:txBody>
          <a:bodyPr anchor="ctr" anchorCtr="0"/>
          <a:lstStyle>
            <a:lvl1pPr marL="0" indent="0" algn="ctr">
              <a:spcAft>
                <a:spcPts val="0"/>
              </a:spcAft>
              <a:buNone/>
              <a:defRPr sz="1800" b="0">
                <a:solidFill>
                  <a:schemeClr val="bg1"/>
                </a:solidFill>
              </a:defRPr>
            </a:lvl1pPr>
          </a:lstStyle>
          <a:p>
            <a:pPr lvl="0"/>
            <a:r>
              <a:rPr lang="en-US" dirty="0"/>
              <a:t>Point 5</a:t>
            </a:r>
          </a:p>
        </p:txBody>
      </p:sp>
      <p:cxnSp>
        <p:nvCxnSpPr>
          <p:cNvPr id="14" name="Straight Connector 13">
            <a:extLst>
              <a:ext uri="{FF2B5EF4-FFF2-40B4-BE49-F238E27FC236}">
                <a16:creationId xmlns:a16="http://schemas.microsoft.com/office/drawing/2014/main" id="{401F027E-BA76-F806-6D82-8E2D9C1D166D}"/>
              </a:ext>
            </a:extLst>
          </p:cNvPr>
          <p:cNvCxnSpPr/>
          <p:nvPr/>
        </p:nvCxnSpPr>
        <p:spPr>
          <a:xfrm>
            <a:off x="2686493" y="1279525"/>
            <a:ext cx="0" cy="40703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50074B5-7EF1-43DD-FA14-22C86158A6A2}"/>
              </a:ext>
            </a:extLst>
          </p:cNvPr>
          <p:cNvCxnSpPr/>
          <p:nvPr/>
        </p:nvCxnSpPr>
        <p:spPr>
          <a:xfrm>
            <a:off x="5035107" y="1279525"/>
            <a:ext cx="0" cy="40703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4969482-3B50-DB4A-6B90-60129D691C39}"/>
              </a:ext>
            </a:extLst>
          </p:cNvPr>
          <p:cNvCxnSpPr/>
          <p:nvPr/>
        </p:nvCxnSpPr>
        <p:spPr>
          <a:xfrm>
            <a:off x="7383721" y="1279525"/>
            <a:ext cx="0" cy="40703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C9789D3-9759-BE01-C685-63DA38ADFBF8}"/>
              </a:ext>
            </a:extLst>
          </p:cNvPr>
          <p:cNvCxnSpPr/>
          <p:nvPr/>
        </p:nvCxnSpPr>
        <p:spPr>
          <a:xfrm>
            <a:off x="9732335" y="1279525"/>
            <a:ext cx="0" cy="40703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B5D046A9-7768-B57F-C3BE-55E080FF7806}"/>
              </a:ext>
            </a:extLst>
          </p:cNvPr>
          <p:cNvSpPr/>
          <p:nvPr userDrawn="1"/>
        </p:nvSpPr>
        <p:spPr>
          <a:xfrm>
            <a:off x="0" y="3004247"/>
            <a:ext cx="12192000" cy="23456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1028642-57C1-921A-256C-D02649F86D67}"/>
              </a:ext>
              <a:ext uri="{C183D7F6-B498-43B3-948B-1728B52AA6E4}">
                <adec:decorative xmlns:adec="http://schemas.microsoft.com/office/drawing/2017/decorative" val="1"/>
              </a:ext>
            </a:extLst>
          </p:cNvPr>
          <p:cNvSpPr/>
          <p:nvPr userDrawn="1"/>
        </p:nvSpPr>
        <p:spPr>
          <a:xfrm>
            <a:off x="0" y="1279526"/>
            <a:ext cx="12192000" cy="173130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3202B9E0-3944-6D1D-9B82-B3052BCC1850}"/>
              </a:ext>
            </a:extLst>
          </p:cNvPr>
          <p:cNvCxnSpPr/>
          <p:nvPr userDrawn="1"/>
        </p:nvCxnSpPr>
        <p:spPr>
          <a:xfrm>
            <a:off x="2686493" y="1279525"/>
            <a:ext cx="0" cy="40703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B18AEAC-9D48-FADA-6E2D-825403492266}"/>
              </a:ext>
            </a:extLst>
          </p:cNvPr>
          <p:cNvCxnSpPr/>
          <p:nvPr userDrawn="1"/>
        </p:nvCxnSpPr>
        <p:spPr>
          <a:xfrm>
            <a:off x="5035107" y="1279525"/>
            <a:ext cx="0" cy="40703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CE6D97-A112-CFC7-98D9-D6C808966057}"/>
              </a:ext>
            </a:extLst>
          </p:cNvPr>
          <p:cNvCxnSpPr/>
          <p:nvPr userDrawn="1"/>
        </p:nvCxnSpPr>
        <p:spPr>
          <a:xfrm>
            <a:off x="7383721" y="1279525"/>
            <a:ext cx="0" cy="40703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27B92BB-AD4B-2313-FEFC-674539CD3FE4}"/>
              </a:ext>
            </a:extLst>
          </p:cNvPr>
          <p:cNvCxnSpPr/>
          <p:nvPr userDrawn="1"/>
        </p:nvCxnSpPr>
        <p:spPr>
          <a:xfrm>
            <a:off x="9732335" y="1279525"/>
            <a:ext cx="0" cy="4070349"/>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943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erson/Project Highlight">
    <p:bg>
      <p:bgRef idx="1002">
        <a:schemeClr val="bg1"/>
      </p:bgRef>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144BCF5A-135D-C834-E8FF-572707DA29A6}"/>
              </a:ext>
            </a:extLst>
          </p:cNvPr>
          <p:cNvSpPr/>
          <p:nvPr userDrawn="1"/>
        </p:nvSpPr>
        <p:spPr>
          <a:xfrm>
            <a:off x="0" y="0"/>
            <a:ext cx="6088743" cy="6857998"/>
          </a:xfrm>
          <a:custGeom>
            <a:avLst/>
            <a:gdLst>
              <a:gd name="connsiteX0" fmla="*/ 0 w 6088743"/>
              <a:gd name="connsiteY0" fmla="*/ 0 h 6857998"/>
              <a:gd name="connsiteX1" fmla="*/ 457200 w 6088743"/>
              <a:gd name="connsiteY1" fmla="*/ 0 h 6857998"/>
              <a:gd name="connsiteX2" fmla="*/ 457200 w 6088743"/>
              <a:gd name="connsiteY2" fmla="*/ 228600 h 6857998"/>
              <a:gd name="connsiteX3" fmla="*/ 914400 w 6088743"/>
              <a:gd name="connsiteY3" fmla="*/ 228600 h 6857998"/>
              <a:gd name="connsiteX4" fmla="*/ 914400 w 6088743"/>
              <a:gd name="connsiteY4" fmla="*/ 0 h 6857998"/>
              <a:gd name="connsiteX5" fmla="*/ 6088743 w 6088743"/>
              <a:gd name="connsiteY5" fmla="*/ 0 h 6857998"/>
              <a:gd name="connsiteX6" fmla="*/ 6088743 w 6088743"/>
              <a:gd name="connsiteY6" fmla="*/ 6857998 h 6857998"/>
              <a:gd name="connsiteX7" fmla="*/ 0 w 6088743"/>
              <a:gd name="connsiteY7" fmla="*/ 6857998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88743" h="6857998">
                <a:moveTo>
                  <a:pt x="0" y="0"/>
                </a:moveTo>
                <a:lnTo>
                  <a:pt x="457200" y="0"/>
                </a:lnTo>
                <a:lnTo>
                  <a:pt x="457200" y="228600"/>
                </a:lnTo>
                <a:lnTo>
                  <a:pt x="914400" y="228600"/>
                </a:lnTo>
                <a:lnTo>
                  <a:pt x="914400" y="0"/>
                </a:lnTo>
                <a:lnTo>
                  <a:pt x="6088743" y="0"/>
                </a:lnTo>
                <a:lnTo>
                  <a:pt x="6088743" y="6857998"/>
                </a:lnTo>
                <a:lnTo>
                  <a:pt x="0" y="685799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6">
            <a:extLst>
              <a:ext uri="{FF2B5EF4-FFF2-40B4-BE49-F238E27FC236}">
                <a16:creationId xmlns:a16="http://schemas.microsoft.com/office/drawing/2014/main" id="{2CB6450E-9B5E-9551-3476-6EC5A71E8063}"/>
              </a:ext>
            </a:extLst>
          </p:cNvPr>
          <p:cNvSpPr/>
          <p:nvPr/>
        </p:nvSpPr>
        <p:spPr>
          <a:xfrm>
            <a:off x="6096000" y="0"/>
            <a:ext cx="6096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D04FB83-FC08-3EBA-F695-958DB5A287A6}"/>
              </a:ext>
            </a:extLst>
          </p:cNvPr>
          <p:cNvSpPr/>
          <p:nvPr userDrawn="1"/>
        </p:nvSpPr>
        <p:spPr>
          <a:xfrm>
            <a:off x="6096000" y="0"/>
            <a:ext cx="60960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47B1AAE-A45E-FE1E-635B-E6833CE68A23}"/>
              </a:ext>
            </a:extLst>
          </p:cNvPr>
          <p:cNvSpPr>
            <a:spLocks noGrp="1"/>
          </p:cNvSpPr>
          <p:nvPr>
            <p:ph type="title" hasCustomPrompt="1"/>
          </p:nvPr>
        </p:nvSpPr>
        <p:spPr>
          <a:xfrm>
            <a:off x="457200" y="228601"/>
            <a:ext cx="5525386" cy="1050924"/>
          </a:xfrm>
        </p:spPr>
        <p:txBody>
          <a:bodyPr/>
          <a:lstStyle>
            <a:lvl1pPr>
              <a:defRPr>
                <a:solidFill>
                  <a:schemeClr val="tx1"/>
                </a:solidFill>
              </a:defRPr>
            </a:lvl1pPr>
          </a:lstStyle>
          <a:p>
            <a:r>
              <a:rPr lang="en-US" dirty="0"/>
              <a:t>State your main point</a:t>
            </a:r>
          </a:p>
        </p:txBody>
      </p:sp>
      <p:sp>
        <p:nvSpPr>
          <p:cNvPr id="3" name="Date Placeholder 2" hidden="1">
            <a:extLst>
              <a:ext uri="{FF2B5EF4-FFF2-40B4-BE49-F238E27FC236}">
                <a16:creationId xmlns:a16="http://schemas.microsoft.com/office/drawing/2014/main" id="{1FD00043-ABB8-2544-D566-3F889685CDA6}"/>
              </a:ext>
            </a:extLst>
          </p:cNvPr>
          <p:cNvSpPr>
            <a:spLocks noGrp="1"/>
          </p:cNvSpPr>
          <p:nvPr>
            <p:ph type="dt" sz="half" idx="10"/>
          </p:nvPr>
        </p:nvSpPr>
        <p:spPr/>
        <p:txBody>
          <a:bodyPr/>
          <a:lstStyle/>
          <a:p>
            <a:fld id="{1C6DEC60-72AD-4B9E-AFAA-228021A9AEDD}" type="datetime1">
              <a:rPr lang="en-US" smtClean="0"/>
              <a:t>3/27/2026</a:t>
            </a:fld>
            <a:endParaRPr lang="en-US"/>
          </a:p>
        </p:txBody>
      </p:sp>
      <p:sp>
        <p:nvSpPr>
          <p:cNvPr id="4" name="Footer Placeholder 3">
            <a:extLst>
              <a:ext uri="{FF2B5EF4-FFF2-40B4-BE49-F238E27FC236}">
                <a16:creationId xmlns:a16="http://schemas.microsoft.com/office/drawing/2014/main" id="{8207AAFD-9024-0AB7-916E-759C22AAA812}"/>
              </a:ext>
            </a:extLst>
          </p:cNvPr>
          <p:cNvSpPr>
            <a:spLocks noGrp="1"/>
          </p:cNvSpPr>
          <p:nvPr>
            <p:ph type="ftr" sz="quarter" idx="11"/>
          </p:nvPr>
        </p:nvSpPr>
        <p:spPr/>
        <p:txBody>
          <a:bodyPr/>
          <a:lstStyle>
            <a:lvl1pPr>
              <a:defRPr>
                <a:solidFill>
                  <a:schemeClr val="bg1">
                    <a:lumMod val="60000"/>
                    <a:lumOff val="40000"/>
                  </a:schemeClr>
                </a:solidFill>
              </a:defRPr>
            </a:lvl1p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73968903-1B74-1B85-AAA3-B950824C5425}"/>
              </a:ext>
            </a:extLst>
          </p:cNvPr>
          <p:cNvSpPr>
            <a:spLocks noGrp="1"/>
          </p:cNvSpPr>
          <p:nvPr>
            <p:ph type="sldNum" sz="quarter" idx="12"/>
          </p:nvPr>
        </p:nvSpPr>
        <p:spPr/>
        <p:txBody>
          <a:bodyPr/>
          <a:lstStyle>
            <a:lvl1pPr>
              <a:defRPr>
                <a:solidFill>
                  <a:schemeClr val="bg1">
                    <a:lumMod val="60000"/>
                    <a:lumOff val="40000"/>
                  </a:schemeClr>
                </a:solidFill>
              </a:defRPr>
            </a:lvl1pPr>
          </a:lstStyle>
          <a:p>
            <a:fld id="{087AD81C-07CB-403E-B0F1-2B30BE5AE71F}" type="slidenum">
              <a:rPr lang="en-US" smtClean="0"/>
              <a:pPr/>
              <a:t>‹#›</a:t>
            </a:fld>
            <a:endParaRPr lang="en-US" dirty="0"/>
          </a:p>
        </p:txBody>
      </p:sp>
      <p:sp>
        <p:nvSpPr>
          <p:cNvPr id="8" name="Rectangle 7">
            <a:extLst>
              <a:ext uri="{FF2B5EF4-FFF2-40B4-BE49-F238E27FC236}">
                <a16:creationId xmlns:a16="http://schemas.microsoft.com/office/drawing/2014/main" id="{78CFAF56-F660-5A57-16B2-69F032CF7806}"/>
              </a:ext>
              <a:ext uri="{C183D7F6-B498-43B3-948B-1728B52AA6E4}">
                <adec:decorative xmlns:adec="http://schemas.microsoft.com/office/drawing/2017/decorative" val="1"/>
              </a:ext>
            </a:extLst>
          </p:cNvPr>
          <p:cNvSpPr/>
          <p:nvPr/>
        </p:nvSpPr>
        <p:spPr>
          <a:xfrm>
            <a:off x="0" y="1279525"/>
            <a:ext cx="12192000" cy="40687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a:extLst>
              <a:ext uri="{FF2B5EF4-FFF2-40B4-BE49-F238E27FC236}">
                <a16:creationId xmlns:a16="http://schemas.microsoft.com/office/drawing/2014/main" id="{92CDFA19-C1E0-5F6F-0721-84A1727CD1D6}"/>
              </a:ext>
            </a:extLst>
          </p:cNvPr>
          <p:cNvSpPr>
            <a:spLocks noGrp="1"/>
          </p:cNvSpPr>
          <p:nvPr>
            <p:ph type="pic" sz="quarter" idx="13" hasCustomPrompt="1"/>
          </p:nvPr>
        </p:nvSpPr>
        <p:spPr>
          <a:xfrm>
            <a:off x="457201" y="1508125"/>
            <a:ext cx="3683000" cy="3611563"/>
          </a:xfrm>
          <a:solidFill>
            <a:schemeClr val="tx1">
              <a:lumMod val="85000"/>
            </a:schemeClr>
          </a:solidFill>
        </p:spPr>
        <p:txBody>
          <a:bodyPr anchor="b"/>
          <a:lstStyle>
            <a:lvl1pPr marL="0" indent="0" algn="ctr">
              <a:buFont typeface="CDM Smith" pitchFamily="2" charset="0"/>
              <a:buChar char="​"/>
              <a:defRPr sz="1400">
                <a:solidFill>
                  <a:schemeClr val="bg1">
                    <a:lumMod val="65000"/>
                  </a:schemeClr>
                </a:solidFill>
              </a:defRPr>
            </a:lvl1pPr>
          </a:lstStyle>
          <a:p>
            <a:r>
              <a:rPr lang="en-US" dirty="0"/>
              <a:t>Click the icon to add a picture</a:t>
            </a:r>
          </a:p>
        </p:txBody>
      </p:sp>
      <p:sp>
        <p:nvSpPr>
          <p:cNvPr id="13" name="Text Placeholder 12">
            <a:extLst>
              <a:ext uri="{FF2B5EF4-FFF2-40B4-BE49-F238E27FC236}">
                <a16:creationId xmlns:a16="http://schemas.microsoft.com/office/drawing/2014/main" id="{74FC9D6B-2A7F-B0F9-76A9-76863FE3924F}"/>
              </a:ext>
            </a:extLst>
          </p:cNvPr>
          <p:cNvSpPr>
            <a:spLocks noGrp="1"/>
          </p:cNvSpPr>
          <p:nvPr>
            <p:ph type="body" sz="quarter" idx="16" hasCustomPrompt="1"/>
          </p:nvPr>
        </p:nvSpPr>
        <p:spPr>
          <a:xfrm>
            <a:off x="4368800" y="2559050"/>
            <a:ext cx="3683000" cy="228600"/>
          </a:xfrm>
        </p:spPr>
        <p:txBody>
          <a:bodyPr anchor="ctr" anchorCtr="0"/>
          <a:lstStyle>
            <a:lvl1pPr marL="0" indent="0" algn="ctr">
              <a:spcAft>
                <a:spcPts val="0"/>
              </a:spcAft>
              <a:buNone/>
              <a:defRPr sz="1800" b="1">
                <a:solidFill>
                  <a:schemeClr val="tx1"/>
                </a:solidFill>
              </a:defRPr>
            </a:lvl1pPr>
          </a:lstStyle>
          <a:p>
            <a:pPr lvl="0"/>
            <a:r>
              <a:rPr lang="en-US" dirty="0"/>
              <a:t>Topic</a:t>
            </a:r>
          </a:p>
        </p:txBody>
      </p:sp>
      <p:sp>
        <p:nvSpPr>
          <p:cNvPr id="14" name="Text Placeholder 12">
            <a:extLst>
              <a:ext uri="{FF2B5EF4-FFF2-40B4-BE49-F238E27FC236}">
                <a16:creationId xmlns:a16="http://schemas.microsoft.com/office/drawing/2014/main" id="{91078C3A-7909-E513-E721-D651075E433F}"/>
              </a:ext>
            </a:extLst>
          </p:cNvPr>
          <p:cNvSpPr>
            <a:spLocks noGrp="1"/>
          </p:cNvSpPr>
          <p:nvPr>
            <p:ph type="body" sz="quarter" idx="17" hasCustomPrompt="1"/>
          </p:nvPr>
        </p:nvSpPr>
        <p:spPr>
          <a:xfrm>
            <a:off x="8287657" y="2559050"/>
            <a:ext cx="3675743" cy="228600"/>
          </a:xfrm>
        </p:spPr>
        <p:txBody>
          <a:bodyPr anchor="ctr" anchorCtr="0"/>
          <a:lstStyle>
            <a:lvl1pPr marL="0" indent="0" algn="ctr">
              <a:spcAft>
                <a:spcPts val="0"/>
              </a:spcAft>
              <a:buNone/>
              <a:defRPr sz="1800" b="1">
                <a:solidFill>
                  <a:schemeClr val="tx1"/>
                </a:solidFill>
              </a:defRPr>
            </a:lvl1pPr>
          </a:lstStyle>
          <a:p>
            <a:pPr lvl="0"/>
            <a:r>
              <a:rPr lang="en-US" dirty="0"/>
              <a:t>Topic</a:t>
            </a:r>
          </a:p>
        </p:txBody>
      </p:sp>
      <p:sp>
        <p:nvSpPr>
          <p:cNvPr id="16" name="Content Placeholder 15">
            <a:extLst>
              <a:ext uri="{FF2B5EF4-FFF2-40B4-BE49-F238E27FC236}">
                <a16:creationId xmlns:a16="http://schemas.microsoft.com/office/drawing/2014/main" id="{AA7DB105-1137-F30F-FCDF-C7FEAC0C7C24}"/>
              </a:ext>
            </a:extLst>
          </p:cNvPr>
          <p:cNvSpPr>
            <a:spLocks noGrp="1"/>
          </p:cNvSpPr>
          <p:nvPr>
            <p:ph sz="quarter" idx="18" hasCustomPrompt="1"/>
          </p:nvPr>
        </p:nvSpPr>
        <p:spPr>
          <a:xfrm>
            <a:off x="5413041" y="1508125"/>
            <a:ext cx="1603601" cy="1050923"/>
          </a:xfrm>
        </p:spPr>
        <p:txBody>
          <a:bodyPr anchor="t"/>
          <a:lstStyle>
            <a:lvl1pPr marL="0" indent="0" algn="ctr">
              <a:buNone/>
              <a:defRPr sz="1600">
                <a:solidFill>
                  <a:schemeClr val="tx1"/>
                </a:solidFill>
              </a:defRPr>
            </a:lvl1pPr>
          </a:lstStyle>
          <a:p>
            <a:pPr lvl="0"/>
            <a:r>
              <a:rPr lang="en-US" dirty="0"/>
              <a:t>Click icon symbol</a:t>
            </a:r>
          </a:p>
        </p:txBody>
      </p:sp>
      <p:sp>
        <p:nvSpPr>
          <p:cNvPr id="17" name="Content Placeholder 15">
            <a:extLst>
              <a:ext uri="{FF2B5EF4-FFF2-40B4-BE49-F238E27FC236}">
                <a16:creationId xmlns:a16="http://schemas.microsoft.com/office/drawing/2014/main" id="{80BAF0FD-08ED-43A8-BDB4-1ECF703C3E2D}"/>
              </a:ext>
            </a:extLst>
          </p:cNvPr>
          <p:cNvSpPr>
            <a:spLocks noGrp="1"/>
          </p:cNvSpPr>
          <p:nvPr>
            <p:ph sz="quarter" idx="19" hasCustomPrompt="1"/>
          </p:nvPr>
        </p:nvSpPr>
        <p:spPr>
          <a:xfrm>
            <a:off x="9327680" y="1508125"/>
            <a:ext cx="1603601" cy="1050923"/>
          </a:xfrm>
        </p:spPr>
        <p:txBody>
          <a:bodyPr anchor="t"/>
          <a:lstStyle>
            <a:lvl1pPr marL="0" indent="0" algn="ctr">
              <a:buNone/>
              <a:defRPr sz="1600">
                <a:solidFill>
                  <a:schemeClr val="tx1"/>
                </a:solidFill>
              </a:defRPr>
            </a:lvl1pPr>
          </a:lstStyle>
          <a:p>
            <a:pPr lvl="0"/>
            <a:r>
              <a:rPr lang="en-US" dirty="0"/>
              <a:t>Click icon symbol</a:t>
            </a:r>
          </a:p>
        </p:txBody>
      </p:sp>
      <p:sp>
        <p:nvSpPr>
          <p:cNvPr id="18" name="Text Placeholder 12">
            <a:extLst>
              <a:ext uri="{FF2B5EF4-FFF2-40B4-BE49-F238E27FC236}">
                <a16:creationId xmlns:a16="http://schemas.microsoft.com/office/drawing/2014/main" id="{E30B1CFB-5EB0-ABF0-C0AB-448B7C234900}"/>
              </a:ext>
            </a:extLst>
          </p:cNvPr>
          <p:cNvSpPr>
            <a:spLocks noGrp="1"/>
          </p:cNvSpPr>
          <p:nvPr>
            <p:ph type="body" sz="quarter" idx="20" hasCustomPrompt="1"/>
          </p:nvPr>
        </p:nvSpPr>
        <p:spPr>
          <a:xfrm>
            <a:off x="4368800" y="2787650"/>
            <a:ext cx="3683000" cy="525463"/>
          </a:xfrm>
        </p:spPr>
        <p:txBody>
          <a:bodyPr/>
          <a:lstStyle>
            <a:lvl1pPr marL="0" indent="0" algn="ctr">
              <a:spcAft>
                <a:spcPts val="0"/>
              </a:spcAft>
              <a:buNone/>
              <a:defRPr sz="1600" b="0">
                <a:solidFill>
                  <a:schemeClr val="tx1"/>
                </a:solidFill>
              </a:defRPr>
            </a:lvl1pPr>
          </a:lstStyle>
          <a:p>
            <a:pPr lvl="0"/>
            <a:r>
              <a:rPr lang="en-US" dirty="0"/>
              <a:t>Statement</a:t>
            </a:r>
          </a:p>
        </p:txBody>
      </p:sp>
      <p:sp>
        <p:nvSpPr>
          <p:cNvPr id="19" name="Text Placeholder 12">
            <a:extLst>
              <a:ext uri="{FF2B5EF4-FFF2-40B4-BE49-F238E27FC236}">
                <a16:creationId xmlns:a16="http://schemas.microsoft.com/office/drawing/2014/main" id="{3B4F0FF8-B711-FC4A-5485-9ED8C91DE0B3}"/>
              </a:ext>
            </a:extLst>
          </p:cNvPr>
          <p:cNvSpPr>
            <a:spLocks noGrp="1"/>
          </p:cNvSpPr>
          <p:nvPr>
            <p:ph type="body" sz="quarter" idx="21" hasCustomPrompt="1"/>
          </p:nvPr>
        </p:nvSpPr>
        <p:spPr>
          <a:xfrm>
            <a:off x="8287657" y="2787648"/>
            <a:ext cx="3675743" cy="525465"/>
          </a:xfrm>
        </p:spPr>
        <p:txBody>
          <a:bodyPr/>
          <a:lstStyle>
            <a:lvl1pPr marL="0" indent="0" algn="ctr">
              <a:spcAft>
                <a:spcPts val="0"/>
              </a:spcAft>
              <a:buNone/>
              <a:defRPr sz="1600" b="0">
                <a:solidFill>
                  <a:schemeClr val="tx1"/>
                </a:solidFill>
              </a:defRPr>
            </a:lvl1pPr>
          </a:lstStyle>
          <a:p>
            <a:pPr lvl="0"/>
            <a:r>
              <a:rPr lang="en-US" dirty="0"/>
              <a:t>Statement</a:t>
            </a:r>
          </a:p>
        </p:txBody>
      </p:sp>
      <p:sp>
        <p:nvSpPr>
          <p:cNvPr id="22" name="Content Placeholder 15">
            <a:extLst>
              <a:ext uri="{FF2B5EF4-FFF2-40B4-BE49-F238E27FC236}">
                <a16:creationId xmlns:a16="http://schemas.microsoft.com/office/drawing/2014/main" id="{59FF3CEA-ADED-A760-BDB7-1D35EC1A7CA2}"/>
              </a:ext>
            </a:extLst>
          </p:cNvPr>
          <p:cNvSpPr>
            <a:spLocks noGrp="1"/>
          </p:cNvSpPr>
          <p:nvPr>
            <p:ph sz="quarter" idx="24" hasCustomPrompt="1"/>
          </p:nvPr>
        </p:nvSpPr>
        <p:spPr>
          <a:xfrm>
            <a:off x="5413041" y="3313113"/>
            <a:ext cx="1603601" cy="1067645"/>
          </a:xfrm>
        </p:spPr>
        <p:txBody>
          <a:bodyPr anchor="t"/>
          <a:lstStyle>
            <a:lvl1pPr marL="0" indent="0" algn="ctr">
              <a:buNone/>
              <a:defRPr sz="1600">
                <a:solidFill>
                  <a:schemeClr val="tx1"/>
                </a:solidFill>
              </a:defRPr>
            </a:lvl1pPr>
          </a:lstStyle>
          <a:p>
            <a:pPr lvl="0"/>
            <a:r>
              <a:rPr lang="en-US" dirty="0"/>
              <a:t>Click icon symbol</a:t>
            </a:r>
          </a:p>
        </p:txBody>
      </p:sp>
      <p:sp>
        <p:nvSpPr>
          <p:cNvPr id="23" name="Content Placeholder 15">
            <a:extLst>
              <a:ext uri="{FF2B5EF4-FFF2-40B4-BE49-F238E27FC236}">
                <a16:creationId xmlns:a16="http://schemas.microsoft.com/office/drawing/2014/main" id="{D119DCE1-5D99-9469-2C79-D0EBF9EF4F8C}"/>
              </a:ext>
            </a:extLst>
          </p:cNvPr>
          <p:cNvSpPr>
            <a:spLocks noGrp="1"/>
          </p:cNvSpPr>
          <p:nvPr>
            <p:ph sz="quarter" idx="25" hasCustomPrompt="1"/>
          </p:nvPr>
        </p:nvSpPr>
        <p:spPr>
          <a:xfrm>
            <a:off x="9320594" y="3313113"/>
            <a:ext cx="1603601" cy="1067647"/>
          </a:xfrm>
        </p:spPr>
        <p:txBody>
          <a:bodyPr anchor="t"/>
          <a:lstStyle>
            <a:lvl1pPr marL="0" indent="0" algn="ctr">
              <a:buNone/>
              <a:defRPr sz="1600">
                <a:solidFill>
                  <a:schemeClr val="tx1"/>
                </a:solidFill>
              </a:defRPr>
            </a:lvl1pPr>
          </a:lstStyle>
          <a:p>
            <a:pPr lvl="0"/>
            <a:r>
              <a:rPr lang="en-US" dirty="0"/>
              <a:t>Click icon symbol</a:t>
            </a:r>
          </a:p>
        </p:txBody>
      </p:sp>
      <p:sp>
        <p:nvSpPr>
          <p:cNvPr id="9" name="Text Placeholder 12">
            <a:extLst>
              <a:ext uri="{FF2B5EF4-FFF2-40B4-BE49-F238E27FC236}">
                <a16:creationId xmlns:a16="http://schemas.microsoft.com/office/drawing/2014/main" id="{4203BE5C-C788-FE7D-38BE-13678FCB49BB}"/>
              </a:ext>
            </a:extLst>
          </p:cNvPr>
          <p:cNvSpPr>
            <a:spLocks noGrp="1"/>
          </p:cNvSpPr>
          <p:nvPr>
            <p:ph type="body" sz="quarter" idx="26" hasCustomPrompt="1"/>
          </p:nvPr>
        </p:nvSpPr>
        <p:spPr>
          <a:xfrm>
            <a:off x="4368800" y="4380760"/>
            <a:ext cx="3683000" cy="228602"/>
          </a:xfrm>
        </p:spPr>
        <p:txBody>
          <a:bodyPr anchor="ctr" anchorCtr="0"/>
          <a:lstStyle>
            <a:lvl1pPr marL="0" indent="0" algn="ctr">
              <a:spcAft>
                <a:spcPts val="0"/>
              </a:spcAft>
              <a:buNone/>
              <a:defRPr sz="1800" b="1">
                <a:solidFill>
                  <a:schemeClr val="tx1"/>
                </a:solidFill>
              </a:defRPr>
            </a:lvl1pPr>
          </a:lstStyle>
          <a:p>
            <a:pPr lvl="0"/>
            <a:r>
              <a:rPr lang="en-US" dirty="0"/>
              <a:t>Topic</a:t>
            </a:r>
          </a:p>
        </p:txBody>
      </p:sp>
      <p:sp>
        <p:nvSpPr>
          <p:cNvPr id="10" name="Text Placeholder 12">
            <a:extLst>
              <a:ext uri="{FF2B5EF4-FFF2-40B4-BE49-F238E27FC236}">
                <a16:creationId xmlns:a16="http://schemas.microsoft.com/office/drawing/2014/main" id="{0DC7C4D4-81D8-3FD7-1545-93D75D611E72}"/>
              </a:ext>
            </a:extLst>
          </p:cNvPr>
          <p:cNvSpPr>
            <a:spLocks noGrp="1"/>
          </p:cNvSpPr>
          <p:nvPr>
            <p:ph type="body" sz="quarter" idx="27" hasCustomPrompt="1"/>
          </p:nvPr>
        </p:nvSpPr>
        <p:spPr>
          <a:xfrm>
            <a:off x="8287657" y="4380762"/>
            <a:ext cx="3675743" cy="228600"/>
          </a:xfrm>
        </p:spPr>
        <p:txBody>
          <a:bodyPr anchor="ctr" anchorCtr="0"/>
          <a:lstStyle>
            <a:lvl1pPr marL="0" indent="0" algn="ctr">
              <a:spcAft>
                <a:spcPts val="0"/>
              </a:spcAft>
              <a:buNone/>
              <a:defRPr sz="1800" b="1">
                <a:solidFill>
                  <a:schemeClr val="tx1"/>
                </a:solidFill>
              </a:defRPr>
            </a:lvl1pPr>
          </a:lstStyle>
          <a:p>
            <a:pPr lvl="0"/>
            <a:r>
              <a:rPr lang="en-US" dirty="0"/>
              <a:t>Topic</a:t>
            </a:r>
          </a:p>
        </p:txBody>
      </p:sp>
      <p:sp>
        <p:nvSpPr>
          <p:cNvPr id="12" name="Text Placeholder 12">
            <a:extLst>
              <a:ext uri="{FF2B5EF4-FFF2-40B4-BE49-F238E27FC236}">
                <a16:creationId xmlns:a16="http://schemas.microsoft.com/office/drawing/2014/main" id="{E9D2B403-2B06-79FF-5CCA-006B1A58207D}"/>
              </a:ext>
            </a:extLst>
          </p:cNvPr>
          <p:cNvSpPr>
            <a:spLocks noGrp="1"/>
          </p:cNvSpPr>
          <p:nvPr>
            <p:ph type="body" sz="quarter" idx="28" hasCustomPrompt="1"/>
          </p:nvPr>
        </p:nvSpPr>
        <p:spPr>
          <a:xfrm>
            <a:off x="4368800" y="4609362"/>
            <a:ext cx="3683000" cy="525463"/>
          </a:xfrm>
        </p:spPr>
        <p:txBody>
          <a:bodyPr/>
          <a:lstStyle>
            <a:lvl1pPr marL="0" indent="0" algn="ctr">
              <a:spcAft>
                <a:spcPts val="0"/>
              </a:spcAft>
              <a:buNone/>
              <a:defRPr sz="1600" b="0">
                <a:solidFill>
                  <a:schemeClr val="tx1"/>
                </a:solidFill>
              </a:defRPr>
            </a:lvl1pPr>
          </a:lstStyle>
          <a:p>
            <a:pPr lvl="0"/>
            <a:r>
              <a:rPr lang="en-US" dirty="0"/>
              <a:t>Statement</a:t>
            </a:r>
          </a:p>
        </p:txBody>
      </p:sp>
      <p:sp>
        <p:nvSpPr>
          <p:cNvPr id="15" name="Text Placeholder 12">
            <a:extLst>
              <a:ext uri="{FF2B5EF4-FFF2-40B4-BE49-F238E27FC236}">
                <a16:creationId xmlns:a16="http://schemas.microsoft.com/office/drawing/2014/main" id="{4BB0CE00-527F-1309-E85F-A3F8F68C233F}"/>
              </a:ext>
            </a:extLst>
          </p:cNvPr>
          <p:cNvSpPr>
            <a:spLocks noGrp="1"/>
          </p:cNvSpPr>
          <p:nvPr>
            <p:ph type="body" sz="quarter" idx="29" hasCustomPrompt="1"/>
          </p:nvPr>
        </p:nvSpPr>
        <p:spPr>
          <a:xfrm>
            <a:off x="8287657" y="4609360"/>
            <a:ext cx="3675743" cy="525465"/>
          </a:xfrm>
        </p:spPr>
        <p:txBody>
          <a:bodyPr/>
          <a:lstStyle>
            <a:lvl1pPr marL="0" indent="0" algn="ctr">
              <a:spcAft>
                <a:spcPts val="0"/>
              </a:spcAft>
              <a:buNone/>
              <a:defRPr sz="1600" b="0">
                <a:solidFill>
                  <a:schemeClr val="tx1"/>
                </a:solidFill>
              </a:defRPr>
            </a:lvl1pPr>
          </a:lstStyle>
          <a:p>
            <a:pPr lvl="0"/>
            <a:r>
              <a:rPr lang="en-US" dirty="0"/>
              <a:t>Statement</a:t>
            </a:r>
          </a:p>
        </p:txBody>
      </p:sp>
    </p:spTree>
    <p:extLst>
      <p:ext uri="{BB962C8B-B14F-4D97-AF65-F5344CB8AC3E}">
        <p14:creationId xmlns:p14="http://schemas.microsoft.com/office/powerpoint/2010/main" val="161733059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Offset R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9AF04-39B0-CDB1-7879-4354D24B07D6}"/>
              </a:ext>
            </a:extLst>
          </p:cNvPr>
          <p:cNvSpPr>
            <a:spLocks noGrp="1"/>
          </p:cNvSpPr>
          <p:nvPr>
            <p:ph type="title" hasCustomPrompt="1"/>
          </p:nvPr>
        </p:nvSpPr>
        <p:spPr>
          <a:xfrm>
            <a:off x="4368800" y="228601"/>
            <a:ext cx="7594600" cy="1050924"/>
          </a:xfrm>
        </p:spPr>
        <p:txBody>
          <a:bodyPr/>
          <a:lstStyle>
            <a:lvl1pPr>
              <a:defRPr/>
            </a:lvl1pPr>
          </a:lstStyle>
          <a:p>
            <a:r>
              <a:rPr lang="en-US" dirty="0"/>
              <a:t>State your main point</a:t>
            </a:r>
          </a:p>
        </p:txBody>
      </p:sp>
      <p:sp>
        <p:nvSpPr>
          <p:cNvPr id="3" name="Date Placeholder 2" hidden="1">
            <a:extLst>
              <a:ext uri="{FF2B5EF4-FFF2-40B4-BE49-F238E27FC236}">
                <a16:creationId xmlns:a16="http://schemas.microsoft.com/office/drawing/2014/main" id="{D2AA694F-F643-D8D5-3FFD-27F30611367D}"/>
              </a:ext>
            </a:extLst>
          </p:cNvPr>
          <p:cNvSpPr>
            <a:spLocks noGrp="1"/>
          </p:cNvSpPr>
          <p:nvPr>
            <p:ph type="dt" sz="half" idx="10"/>
          </p:nvPr>
        </p:nvSpPr>
        <p:spPr/>
        <p:txBody>
          <a:bodyPr/>
          <a:lstStyle/>
          <a:p>
            <a:fld id="{80C0D910-1058-451F-84E7-3731A56F9A80}" type="datetime1">
              <a:rPr lang="en-US" smtClean="0"/>
              <a:t>3/27/2026</a:t>
            </a:fld>
            <a:endParaRPr lang="en-US"/>
          </a:p>
        </p:txBody>
      </p:sp>
      <p:sp>
        <p:nvSpPr>
          <p:cNvPr id="4" name="Footer Placeholder 3">
            <a:extLst>
              <a:ext uri="{FF2B5EF4-FFF2-40B4-BE49-F238E27FC236}">
                <a16:creationId xmlns:a16="http://schemas.microsoft.com/office/drawing/2014/main" id="{888E9604-A394-F1E7-6941-C9C3041933D1}"/>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F880CA19-69A1-22BC-C1B0-A23E918C05DB}"/>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7" name="Content Placeholder 3">
            <a:extLst>
              <a:ext uri="{FF2B5EF4-FFF2-40B4-BE49-F238E27FC236}">
                <a16:creationId xmlns:a16="http://schemas.microsoft.com/office/drawing/2014/main" id="{3B5DA34E-AE4D-89BA-C985-A0A5265035EE}"/>
              </a:ext>
            </a:extLst>
          </p:cNvPr>
          <p:cNvSpPr>
            <a:spLocks noGrp="1"/>
          </p:cNvSpPr>
          <p:nvPr>
            <p:ph sz="half" idx="2" hasCustomPrompt="1"/>
          </p:nvPr>
        </p:nvSpPr>
        <p:spPr>
          <a:xfrm>
            <a:off x="4368800" y="1508124"/>
            <a:ext cx="7594600" cy="4892675"/>
          </a:xfrm>
        </p:spPr>
        <p:txBody>
          <a:bodyPr/>
          <a:lstStyle>
            <a:lvl1pPr>
              <a:defRPr/>
            </a:lvl1pPr>
            <a:lvl2pPr>
              <a:defRPr/>
            </a:lvl2pPr>
          </a:lstStyle>
          <a:p>
            <a:pPr lvl="0"/>
            <a:r>
              <a:rPr lang="en-US" dirty="0"/>
              <a:t>Click to add text or choose an icon below to insert other content</a:t>
            </a:r>
          </a:p>
          <a:p>
            <a:pPr lvl="1"/>
            <a:r>
              <a:rPr lang="en-US" dirty="0"/>
              <a:t>Second level</a:t>
            </a:r>
          </a:p>
        </p:txBody>
      </p:sp>
      <p:sp>
        <p:nvSpPr>
          <p:cNvPr id="8" name="Picture Placeholder">
            <a:extLst>
              <a:ext uri="{FF2B5EF4-FFF2-40B4-BE49-F238E27FC236}">
                <a16:creationId xmlns:a16="http://schemas.microsoft.com/office/drawing/2014/main" id="{A5EAF058-85FC-F18C-D6C4-4CFC6791309A}"/>
              </a:ext>
            </a:extLst>
          </p:cNvPr>
          <p:cNvSpPr>
            <a:spLocks noGrp="1"/>
          </p:cNvSpPr>
          <p:nvPr>
            <p:ph type="pic" sz="quarter" idx="13" hasCustomPrompt="1"/>
          </p:nvPr>
        </p:nvSpPr>
        <p:spPr>
          <a:xfrm>
            <a:off x="0" y="0"/>
            <a:ext cx="4140200" cy="6857998"/>
          </a:xfrm>
          <a:solidFill>
            <a:schemeClr val="accent3"/>
          </a:solidFill>
        </p:spPr>
        <p:txBody>
          <a:bodyPr anchor="b"/>
          <a:lstStyle>
            <a:lvl1pPr marL="0" indent="0" algn="ctr">
              <a:buFont typeface="CDM Smith" pitchFamily="2" charset="0"/>
              <a:buNone/>
              <a:defRPr sz="1400">
                <a:solidFill>
                  <a:schemeClr val="bg1">
                    <a:lumMod val="65000"/>
                  </a:schemeClr>
                </a:solidFill>
              </a:defRPr>
            </a:lvl1pPr>
          </a:lstStyle>
          <a:p>
            <a:r>
              <a:rPr lang="en-US" dirty="0"/>
              <a:t>Click the icon to add a picture</a:t>
            </a:r>
          </a:p>
        </p:txBody>
      </p:sp>
      <p:sp>
        <p:nvSpPr>
          <p:cNvPr id="6" name="GreenDot">
            <a:extLst>
              <a:ext uri="{FF2B5EF4-FFF2-40B4-BE49-F238E27FC236}">
                <a16:creationId xmlns:a16="http://schemas.microsoft.com/office/drawing/2014/main" id="{9942541C-8A77-3F0D-95D2-4D8ABFE8C20F}"/>
              </a:ext>
            </a:extLst>
          </p:cNvPr>
          <p:cNvSpPr/>
          <p:nvPr/>
        </p:nvSpPr>
        <p:spPr>
          <a:xfrm>
            <a:off x="4368800" y="0"/>
            <a:ext cx="457200" cy="2286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eenDot">
            <a:extLst>
              <a:ext uri="{FF2B5EF4-FFF2-40B4-BE49-F238E27FC236}">
                <a16:creationId xmlns:a16="http://schemas.microsoft.com/office/drawing/2014/main" id="{DAA8E3C2-5270-98B1-A917-F4FC8B7BC0F4}"/>
              </a:ext>
            </a:extLst>
          </p:cNvPr>
          <p:cNvSpPr/>
          <p:nvPr userDrawn="1"/>
        </p:nvSpPr>
        <p:spPr>
          <a:xfrm>
            <a:off x="4368800" y="0"/>
            <a:ext cx="457200" cy="2286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549068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fset L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C7E16C-DB06-7616-5131-097F919B59D4}"/>
              </a:ext>
            </a:extLst>
          </p:cNvPr>
          <p:cNvSpPr>
            <a:spLocks noGrp="1"/>
          </p:cNvSpPr>
          <p:nvPr>
            <p:ph type="title" hasCustomPrompt="1"/>
          </p:nvPr>
        </p:nvSpPr>
        <p:spPr>
          <a:xfrm>
            <a:off x="457200" y="228601"/>
            <a:ext cx="7594600" cy="1050924"/>
          </a:xfrm>
        </p:spPr>
        <p:txBody>
          <a:bodyPr rIns="228600"/>
          <a:lstStyle>
            <a:lvl1pPr>
              <a:defRPr/>
            </a:lvl1pPr>
          </a:lstStyle>
          <a:p>
            <a:r>
              <a:rPr lang="en-US" dirty="0"/>
              <a:t>State your main point</a:t>
            </a:r>
          </a:p>
        </p:txBody>
      </p:sp>
      <p:sp>
        <p:nvSpPr>
          <p:cNvPr id="3" name="Date Placeholder 2" hidden="1">
            <a:extLst>
              <a:ext uri="{FF2B5EF4-FFF2-40B4-BE49-F238E27FC236}">
                <a16:creationId xmlns:a16="http://schemas.microsoft.com/office/drawing/2014/main" id="{452FB572-CB3D-0310-6D13-D9DAD58A0E2C}"/>
              </a:ext>
            </a:extLst>
          </p:cNvPr>
          <p:cNvSpPr>
            <a:spLocks noGrp="1"/>
          </p:cNvSpPr>
          <p:nvPr>
            <p:ph type="dt" sz="half" idx="10"/>
          </p:nvPr>
        </p:nvSpPr>
        <p:spPr/>
        <p:txBody>
          <a:bodyPr/>
          <a:lstStyle/>
          <a:p>
            <a:fld id="{3D777454-57C1-466D-8F3D-6D9DD39E8B95}" type="datetime1">
              <a:rPr lang="en-US" smtClean="0"/>
              <a:t>3/27/2026</a:t>
            </a:fld>
            <a:endParaRPr lang="en-US"/>
          </a:p>
        </p:txBody>
      </p:sp>
      <p:sp>
        <p:nvSpPr>
          <p:cNvPr id="4" name="Footer Placeholder 3">
            <a:extLst>
              <a:ext uri="{FF2B5EF4-FFF2-40B4-BE49-F238E27FC236}">
                <a16:creationId xmlns:a16="http://schemas.microsoft.com/office/drawing/2014/main" id="{293512A4-5ABC-5D0B-81E2-463F5CD23F01}"/>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FCEDACEB-A74F-CAA6-B7F0-2A3379127684}"/>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7" name="Content Placeholder 3">
            <a:extLst>
              <a:ext uri="{FF2B5EF4-FFF2-40B4-BE49-F238E27FC236}">
                <a16:creationId xmlns:a16="http://schemas.microsoft.com/office/drawing/2014/main" id="{BCD7DA2B-EABD-23D9-F2A6-A23E5A9432E5}"/>
              </a:ext>
            </a:extLst>
          </p:cNvPr>
          <p:cNvSpPr>
            <a:spLocks noGrp="1"/>
          </p:cNvSpPr>
          <p:nvPr>
            <p:ph sz="half" idx="2" hasCustomPrompt="1"/>
          </p:nvPr>
        </p:nvSpPr>
        <p:spPr>
          <a:xfrm>
            <a:off x="457200" y="1508124"/>
            <a:ext cx="7594600" cy="4892675"/>
          </a:xfrm>
        </p:spPr>
        <p:txBody>
          <a:bodyPr rIns="228600"/>
          <a:lstStyle>
            <a:lvl1pPr>
              <a:defRPr/>
            </a:lvl1pPr>
            <a:lvl2pPr>
              <a:defRPr/>
            </a:lvl2pPr>
          </a:lstStyle>
          <a:p>
            <a:pPr lvl="0"/>
            <a:r>
              <a:rPr lang="en-US" dirty="0"/>
              <a:t>Click to add text or choose an icon below to insert other content</a:t>
            </a:r>
          </a:p>
          <a:p>
            <a:pPr lvl="1"/>
            <a:r>
              <a:rPr lang="en-US" dirty="0"/>
              <a:t>Second level</a:t>
            </a:r>
          </a:p>
        </p:txBody>
      </p:sp>
      <p:sp>
        <p:nvSpPr>
          <p:cNvPr id="8" name="Picture Placeholder">
            <a:extLst>
              <a:ext uri="{FF2B5EF4-FFF2-40B4-BE49-F238E27FC236}">
                <a16:creationId xmlns:a16="http://schemas.microsoft.com/office/drawing/2014/main" id="{FA25714C-7CBE-0E41-0C24-59F13930F734}"/>
              </a:ext>
            </a:extLst>
          </p:cNvPr>
          <p:cNvSpPr>
            <a:spLocks noGrp="1"/>
          </p:cNvSpPr>
          <p:nvPr>
            <p:ph type="pic" sz="quarter" idx="13" hasCustomPrompt="1"/>
          </p:nvPr>
        </p:nvSpPr>
        <p:spPr>
          <a:xfrm>
            <a:off x="8051800" y="0"/>
            <a:ext cx="4140200" cy="6857998"/>
          </a:xfrm>
          <a:solidFill>
            <a:schemeClr val="accent3"/>
          </a:solidFill>
        </p:spPr>
        <p:txBody>
          <a:bodyPr anchor="b"/>
          <a:lstStyle>
            <a:lvl1pPr marL="0" indent="0" algn="ctr">
              <a:buFont typeface="CDM Smith" pitchFamily="2" charset="0"/>
              <a:buNone/>
              <a:defRPr sz="1400">
                <a:solidFill>
                  <a:schemeClr val="bg1">
                    <a:lumMod val="65000"/>
                  </a:schemeClr>
                </a:solidFill>
              </a:defRPr>
            </a:lvl1pPr>
          </a:lstStyle>
          <a:p>
            <a:r>
              <a:rPr lang="en-US" dirty="0"/>
              <a:t>Click the icon to add a picture</a:t>
            </a:r>
          </a:p>
        </p:txBody>
      </p:sp>
    </p:spTree>
    <p:extLst>
      <p:ext uri="{BB962C8B-B14F-4D97-AF65-F5344CB8AC3E}">
        <p14:creationId xmlns:p14="http://schemas.microsoft.com/office/powerpoint/2010/main" val="8073775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Image Pop Dk Bkgd">
    <p:bg>
      <p:bgRef idx="1001">
        <a:schemeClr val="bg2"/>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8D85F9-72D0-9825-DBAF-CEB536715D3C}"/>
              </a:ext>
              <a:ext uri="{C183D7F6-B498-43B3-948B-1728B52AA6E4}">
                <adec:decorative xmlns:adec="http://schemas.microsoft.com/office/drawing/2017/decorative" val="1"/>
              </a:ext>
            </a:extLst>
          </p:cNvPr>
          <p:cNvSpPr/>
          <p:nvPr userDrawn="1"/>
        </p:nvSpPr>
        <p:spPr>
          <a:xfrm>
            <a:off x="0" y="0"/>
            <a:ext cx="41402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139E00-9534-2BC8-B551-4FFAAFE2D87D}"/>
              </a:ext>
            </a:extLst>
          </p:cNvPr>
          <p:cNvSpPr>
            <a:spLocks noGrp="1"/>
          </p:cNvSpPr>
          <p:nvPr>
            <p:ph type="title" hasCustomPrompt="1"/>
          </p:nvPr>
        </p:nvSpPr>
        <p:spPr>
          <a:xfrm>
            <a:off x="6324600" y="228600"/>
            <a:ext cx="5638800" cy="2330449"/>
          </a:xfrm>
        </p:spPr>
        <p:txBody>
          <a:bodyPr anchor="b" anchorCtr="0"/>
          <a:lstStyle>
            <a:lvl1pPr>
              <a:defRPr/>
            </a:lvl1pPr>
          </a:lstStyle>
          <a:p>
            <a:r>
              <a:rPr lang="en-US" dirty="0"/>
              <a:t>State your main point</a:t>
            </a:r>
          </a:p>
        </p:txBody>
      </p:sp>
      <p:sp>
        <p:nvSpPr>
          <p:cNvPr id="3" name="Date Placeholder 2" hidden="1">
            <a:extLst>
              <a:ext uri="{FF2B5EF4-FFF2-40B4-BE49-F238E27FC236}">
                <a16:creationId xmlns:a16="http://schemas.microsoft.com/office/drawing/2014/main" id="{47AFF304-1486-FC54-1ABD-784BB5A36F0F}"/>
              </a:ext>
            </a:extLst>
          </p:cNvPr>
          <p:cNvSpPr>
            <a:spLocks noGrp="1"/>
          </p:cNvSpPr>
          <p:nvPr>
            <p:ph type="dt" sz="half" idx="10"/>
          </p:nvPr>
        </p:nvSpPr>
        <p:spPr/>
        <p:txBody>
          <a:bodyPr/>
          <a:lstStyle/>
          <a:p>
            <a:fld id="{2E8D1CCD-4C2C-4C74-937E-22D735878E74}" type="datetime1">
              <a:rPr lang="en-US" smtClean="0"/>
              <a:t>3/27/2026</a:t>
            </a:fld>
            <a:endParaRPr lang="en-US"/>
          </a:p>
        </p:txBody>
      </p:sp>
      <p:sp>
        <p:nvSpPr>
          <p:cNvPr id="4" name="Footer Placeholder 3">
            <a:extLst>
              <a:ext uri="{FF2B5EF4-FFF2-40B4-BE49-F238E27FC236}">
                <a16:creationId xmlns:a16="http://schemas.microsoft.com/office/drawing/2014/main" id="{9ADCE814-022A-3D08-B1F4-07DBC54C540D}"/>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A06048A4-7DEA-172C-A910-776159647EAF}"/>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6" name="Content Placeholder 3">
            <a:extLst>
              <a:ext uri="{FF2B5EF4-FFF2-40B4-BE49-F238E27FC236}">
                <a16:creationId xmlns:a16="http://schemas.microsoft.com/office/drawing/2014/main" id="{B2FC7A9A-6DD5-6F9E-4615-000FBC300C2B}"/>
              </a:ext>
            </a:extLst>
          </p:cNvPr>
          <p:cNvSpPr>
            <a:spLocks noGrp="1"/>
          </p:cNvSpPr>
          <p:nvPr>
            <p:ph sz="half" idx="2" hasCustomPrompt="1"/>
          </p:nvPr>
        </p:nvSpPr>
        <p:spPr>
          <a:xfrm>
            <a:off x="6324600" y="2787650"/>
            <a:ext cx="5638800" cy="3613149"/>
          </a:xfrm>
        </p:spPr>
        <p:txBody>
          <a:bodyPr rIns="0"/>
          <a:lstStyle>
            <a:lvl1pPr>
              <a:defRPr>
                <a:solidFill>
                  <a:schemeClr val="tx1"/>
                </a:solidFill>
              </a:defRPr>
            </a:lvl1pPr>
            <a:lvl2pPr>
              <a:defRPr>
                <a:solidFill>
                  <a:schemeClr val="tx1"/>
                </a:solidFill>
              </a:defRPr>
            </a:lvl2pPr>
          </a:lstStyle>
          <a:p>
            <a:pPr lvl="0"/>
            <a:r>
              <a:rPr lang="en-US" dirty="0"/>
              <a:t>Click to add text or choose an icon below to insert other content</a:t>
            </a:r>
          </a:p>
          <a:p>
            <a:pPr lvl="1"/>
            <a:r>
              <a:rPr lang="en-US" dirty="0"/>
              <a:t>Second level</a:t>
            </a:r>
          </a:p>
        </p:txBody>
      </p:sp>
      <p:sp>
        <p:nvSpPr>
          <p:cNvPr id="7" name="Rectangle 6">
            <a:extLst>
              <a:ext uri="{FF2B5EF4-FFF2-40B4-BE49-F238E27FC236}">
                <a16:creationId xmlns:a16="http://schemas.microsoft.com/office/drawing/2014/main" id="{67D8636C-F1F5-CD10-8AA6-6B21119876D9}"/>
              </a:ext>
              <a:ext uri="{C183D7F6-B498-43B3-948B-1728B52AA6E4}">
                <adec:decorative xmlns:adec="http://schemas.microsoft.com/office/drawing/2017/decorative" val="1"/>
              </a:ext>
            </a:extLst>
          </p:cNvPr>
          <p:cNvSpPr/>
          <p:nvPr/>
        </p:nvSpPr>
        <p:spPr>
          <a:xfrm>
            <a:off x="0" y="0"/>
            <a:ext cx="41402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Content Placeholder 9">
            <a:extLst>
              <a:ext uri="{FF2B5EF4-FFF2-40B4-BE49-F238E27FC236}">
                <a16:creationId xmlns:a16="http://schemas.microsoft.com/office/drawing/2014/main" id="{60954D55-F7FD-39FE-DF78-A5383280072C}"/>
              </a:ext>
            </a:extLst>
          </p:cNvPr>
          <p:cNvSpPr>
            <a:spLocks noGrp="1"/>
          </p:cNvSpPr>
          <p:nvPr>
            <p:ph sz="quarter" idx="13" hasCustomPrompt="1"/>
          </p:nvPr>
        </p:nvSpPr>
        <p:spPr>
          <a:xfrm>
            <a:off x="0" y="1279525"/>
            <a:ext cx="6096000" cy="5121275"/>
          </a:xfrm>
          <a:solidFill>
            <a:schemeClr val="tx1">
              <a:lumMod val="75000"/>
            </a:schemeClr>
          </a:solidFill>
        </p:spPr>
        <p:txBody>
          <a:bodyPr anchor="b"/>
          <a:lstStyle>
            <a:lvl1pPr marL="0" indent="0" algn="ctr">
              <a:buNone/>
              <a:defRPr sz="2000">
                <a:solidFill>
                  <a:schemeClr val="tx1">
                    <a:lumMod val="50000"/>
                  </a:schemeClr>
                </a:solidFill>
              </a:defRPr>
            </a:lvl1pPr>
            <a:lvl2pPr algn="ctr">
              <a:defRPr/>
            </a:lvl2pPr>
            <a:lvl3pPr algn="ctr">
              <a:defRPr/>
            </a:lvl3pPr>
            <a:lvl4pPr algn="ctr">
              <a:defRPr/>
            </a:lvl4pPr>
            <a:lvl5pPr algn="ctr">
              <a:defRPr/>
            </a:lvl5pPr>
          </a:lstStyle>
          <a:p>
            <a:pPr lvl="0"/>
            <a:r>
              <a:rPr lang="en-US" dirty="0"/>
              <a:t>Click icon to insert content</a:t>
            </a:r>
          </a:p>
        </p:txBody>
      </p:sp>
    </p:spTree>
    <p:extLst>
      <p:ext uri="{BB962C8B-B14F-4D97-AF65-F5344CB8AC3E}">
        <p14:creationId xmlns:p14="http://schemas.microsoft.com/office/powerpoint/2010/main" val="157565983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R Content Overlap">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CABEB8B-B474-3C5A-1772-05FB81992ED4}"/>
              </a:ext>
              <a:ext uri="{C183D7F6-B498-43B3-948B-1728B52AA6E4}">
                <adec:decorative xmlns:adec="http://schemas.microsoft.com/office/drawing/2017/decorative" val="1"/>
              </a:ext>
            </a:extLst>
          </p:cNvPr>
          <p:cNvSpPr/>
          <p:nvPr/>
        </p:nvSpPr>
        <p:spPr>
          <a:xfrm>
            <a:off x="6324600" y="0"/>
            <a:ext cx="58674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7A3B091-4A3E-D05F-CDB8-B278E1BB6483}"/>
              </a:ext>
              <a:ext uri="{C183D7F6-B498-43B3-948B-1728B52AA6E4}">
                <adec:decorative xmlns:adec="http://schemas.microsoft.com/office/drawing/2017/decorative" val="1"/>
              </a:ext>
            </a:extLst>
          </p:cNvPr>
          <p:cNvSpPr/>
          <p:nvPr userDrawn="1"/>
        </p:nvSpPr>
        <p:spPr>
          <a:xfrm>
            <a:off x="6324600" y="0"/>
            <a:ext cx="5867400" cy="685799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697C33-2811-E90A-A66B-334134EF37F2}"/>
              </a:ext>
            </a:extLst>
          </p:cNvPr>
          <p:cNvSpPr>
            <a:spLocks noGrp="1"/>
          </p:cNvSpPr>
          <p:nvPr>
            <p:ph type="title" hasCustomPrompt="1"/>
          </p:nvPr>
        </p:nvSpPr>
        <p:spPr>
          <a:xfrm>
            <a:off x="457200" y="228601"/>
            <a:ext cx="5638800" cy="1050924"/>
          </a:xfrm>
        </p:spPr>
        <p:txBody>
          <a:bodyPr/>
          <a:lstStyle>
            <a:lvl1pPr>
              <a:defRPr/>
            </a:lvl1pPr>
          </a:lstStyle>
          <a:p>
            <a:r>
              <a:rPr lang="en-US" dirty="0"/>
              <a:t>State your main point</a:t>
            </a:r>
          </a:p>
        </p:txBody>
      </p:sp>
      <p:sp>
        <p:nvSpPr>
          <p:cNvPr id="3" name="Date Placeholder 2" hidden="1">
            <a:extLst>
              <a:ext uri="{FF2B5EF4-FFF2-40B4-BE49-F238E27FC236}">
                <a16:creationId xmlns:a16="http://schemas.microsoft.com/office/drawing/2014/main" id="{236221E4-DDDB-1175-36AE-304E4BD26320}"/>
              </a:ext>
            </a:extLst>
          </p:cNvPr>
          <p:cNvSpPr>
            <a:spLocks noGrp="1"/>
          </p:cNvSpPr>
          <p:nvPr>
            <p:ph type="dt" sz="half" idx="10"/>
          </p:nvPr>
        </p:nvSpPr>
        <p:spPr/>
        <p:txBody>
          <a:bodyPr/>
          <a:lstStyle/>
          <a:p>
            <a:fld id="{B9841B8C-3AF6-45F9-AE0A-8973A1F108E3}" type="datetime1">
              <a:rPr lang="en-US" smtClean="0"/>
              <a:t>3/27/2026</a:t>
            </a:fld>
            <a:endParaRPr lang="en-US"/>
          </a:p>
        </p:txBody>
      </p:sp>
      <p:sp>
        <p:nvSpPr>
          <p:cNvPr id="4" name="Footer Placeholder 3">
            <a:extLst>
              <a:ext uri="{FF2B5EF4-FFF2-40B4-BE49-F238E27FC236}">
                <a16:creationId xmlns:a16="http://schemas.microsoft.com/office/drawing/2014/main" id="{A93D420A-194F-A6DD-FDF1-6861990BC7A6}"/>
              </a:ext>
            </a:extLst>
          </p:cNvPr>
          <p:cNvSpPr>
            <a:spLocks noGrp="1"/>
          </p:cNvSpPr>
          <p:nvPr>
            <p:ph type="ftr" sz="quarter" idx="11"/>
          </p:nvPr>
        </p:nvSpPr>
        <p:spPr/>
        <p:txBody>
          <a:bodyPr/>
          <a:lstStyle>
            <a:lvl1pPr>
              <a:defRPr>
                <a:solidFill>
                  <a:schemeClr val="tx1">
                    <a:lumMod val="50000"/>
                  </a:schemeClr>
                </a:solidFill>
              </a:defRPr>
            </a:lvl1p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077F8341-3C03-F7E5-713F-94EDAC581CE2}"/>
              </a:ext>
            </a:extLst>
          </p:cNvPr>
          <p:cNvSpPr>
            <a:spLocks noGrp="1"/>
          </p:cNvSpPr>
          <p:nvPr>
            <p:ph type="sldNum" sz="quarter" idx="12"/>
          </p:nvPr>
        </p:nvSpPr>
        <p:spPr/>
        <p:txBody>
          <a:bodyPr/>
          <a:lstStyle>
            <a:lvl1pPr>
              <a:defRPr>
                <a:solidFill>
                  <a:schemeClr val="tx1">
                    <a:lumMod val="50000"/>
                  </a:schemeClr>
                </a:solidFill>
              </a:defRPr>
            </a:lvl1pPr>
          </a:lstStyle>
          <a:p>
            <a:fld id="{087AD81C-07CB-403E-B0F1-2B30BE5AE71F}" type="slidenum">
              <a:rPr lang="en-US" smtClean="0"/>
              <a:pPr/>
              <a:t>‹#›</a:t>
            </a:fld>
            <a:endParaRPr lang="en-US" dirty="0"/>
          </a:p>
        </p:txBody>
      </p:sp>
      <p:sp>
        <p:nvSpPr>
          <p:cNvPr id="8" name="Content Placeholder 3">
            <a:extLst>
              <a:ext uri="{FF2B5EF4-FFF2-40B4-BE49-F238E27FC236}">
                <a16:creationId xmlns:a16="http://schemas.microsoft.com/office/drawing/2014/main" id="{E0113D79-149E-9509-F3F1-3D50CFE19022}"/>
              </a:ext>
            </a:extLst>
          </p:cNvPr>
          <p:cNvSpPr>
            <a:spLocks noGrp="1"/>
          </p:cNvSpPr>
          <p:nvPr>
            <p:ph sz="half" idx="2" hasCustomPrompt="1"/>
          </p:nvPr>
        </p:nvSpPr>
        <p:spPr>
          <a:xfrm>
            <a:off x="457200" y="1508124"/>
            <a:ext cx="5410201" cy="4892675"/>
          </a:xfrm>
        </p:spPr>
        <p:txBody>
          <a:bodyPr rIns="228600"/>
          <a:lstStyle>
            <a:lvl1pPr>
              <a:defRPr>
                <a:solidFill>
                  <a:schemeClr val="tx1"/>
                </a:solidFill>
              </a:defRPr>
            </a:lvl1pPr>
            <a:lvl2pPr>
              <a:defRPr>
                <a:solidFill>
                  <a:schemeClr val="tx1"/>
                </a:solidFill>
              </a:defRPr>
            </a:lvl2pPr>
          </a:lstStyle>
          <a:p>
            <a:pPr lvl="0"/>
            <a:r>
              <a:rPr lang="en-US" dirty="0"/>
              <a:t>Click to add text or choose an icon below to insert other content</a:t>
            </a:r>
          </a:p>
          <a:p>
            <a:pPr lvl="1"/>
            <a:r>
              <a:rPr lang="en-US" dirty="0"/>
              <a:t>Second level</a:t>
            </a:r>
          </a:p>
        </p:txBody>
      </p:sp>
      <p:sp>
        <p:nvSpPr>
          <p:cNvPr id="9" name="Content Placeholder 9">
            <a:extLst>
              <a:ext uri="{FF2B5EF4-FFF2-40B4-BE49-F238E27FC236}">
                <a16:creationId xmlns:a16="http://schemas.microsoft.com/office/drawing/2014/main" id="{8130B105-E006-A432-F577-2766F51577A5}"/>
              </a:ext>
            </a:extLst>
          </p:cNvPr>
          <p:cNvSpPr>
            <a:spLocks noGrp="1"/>
          </p:cNvSpPr>
          <p:nvPr>
            <p:ph sz="quarter" idx="13" hasCustomPrompt="1"/>
          </p:nvPr>
        </p:nvSpPr>
        <p:spPr>
          <a:xfrm>
            <a:off x="5867401" y="1279525"/>
            <a:ext cx="6324599" cy="5121275"/>
          </a:xfrm>
          <a:solidFill>
            <a:schemeClr val="tx1">
              <a:lumMod val="75000"/>
            </a:schemeClr>
          </a:solidFill>
        </p:spPr>
        <p:txBody>
          <a:bodyPr anchor="b"/>
          <a:lstStyle>
            <a:lvl1pPr marL="0" indent="0" algn="ctr">
              <a:buNone/>
              <a:defRPr sz="2000">
                <a:solidFill>
                  <a:schemeClr val="tx1">
                    <a:lumMod val="50000"/>
                  </a:schemeClr>
                </a:solidFill>
              </a:defRPr>
            </a:lvl1pPr>
            <a:lvl2pPr algn="ctr">
              <a:defRPr/>
            </a:lvl2pPr>
            <a:lvl3pPr algn="ctr">
              <a:defRPr/>
            </a:lvl3pPr>
            <a:lvl4pPr algn="ctr">
              <a:defRPr/>
            </a:lvl4pPr>
            <a:lvl5pPr algn="ctr">
              <a:defRPr/>
            </a:lvl5pPr>
          </a:lstStyle>
          <a:p>
            <a:pPr lvl="0"/>
            <a:r>
              <a:rPr lang="en-US" dirty="0"/>
              <a:t>Click icon to insert content</a:t>
            </a:r>
          </a:p>
        </p:txBody>
      </p:sp>
    </p:spTree>
    <p:extLst>
      <p:ext uri="{BB962C8B-B14F-4D97-AF65-F5344CB8AC3E}">
        <p14:creationId xmlns:p14="http://schemas.microsoft.com/office/powerpoint/2010/main" val="4090237708"/>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Overlap w/ Pho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62004-7537-3077-C14C-FD16272EC3BE}"/>
              </a:ext>
            </a:extLst>
          </p:cNvPr>
          <p:cNvSpPr>
            <a:spLocks noGrp="1"/>
          </p:cNvSpPr>
          <p:nvPr>
            <p:ph type="title" hasCustomPrompt="1"/>
          </p:nvPr>
        </p:nvSpPr>
        <p:spPr>
          <a:xfrm>
            <a:off x="6324600" y="228601"/>
            <a:ext cx="5638800" cy="1050924"/>
          </a:xfrm>
        </p:spPr>
        <p:txBody>
          <a:bodyPr lIns="228600"/>
          <a:lstStyle>
            <a:lvl1pPr>
              <a:defRPr/>
            </a:lvl1pPr>
          </a:lstStyle>
          <a:p>
            <a:r>
              <a:rPr lang="en-US" dirty="0"/>
              <a:t>State your main point</a:t>
            </a:r>
          </a:p>
        </p:txBody>
      </p:sp>
      <p:sp>
        <p:nvSpPr>
          <p:cNvPr id="3" name="Date Placeholder 2" hidden="1">
            <a:extLst>
              <a:ext uri="{FF2B5EF4-FFF2-40B4-BE49-F238E27FC236}">
                <a16:creationId xmlns:a16="http://schemas.microsoft.com/office/drawing/2014/main" id="{8144FF52-B766-816A-37C6-8ED9F20A7102}"/>
              </a:ext>
            </a:extLst>
          </p:cNvPr>
          <p:cNvSpPr>
            <a:spLocks noGrp="1"/>
          </p:cNvSpPr>
          <p:nvPr>
            <p:ph type="dt" sz="half" idx="10"/>
          </p:nvPr>
        </p:nvSpPr>
        <p:spPr/>
        <p:txBody>
          <a:bodyPr/>
          <a:lstStyle/>
          <a:p>
            <a:fld id="{98B1953F-E995-4420-80B2-3690D84F1173}" type="datetime1">
              <a:rPr lang="en-US" smtClean="0"/>
              <a:t>3/27/2026</a:t>
            </a:fld>
            <a:endParaRPr lang="en-US"/>
          </a:p>
        </p:txBody>
      </p:sp>
      <p:sp>
        <p:nvSpPr>
          <p:cNvPr id="4" name="Footer Placeholder 3">
            <a:extLst>
              <a:ext uri="{FF2B5EF4-FFF2-40B4-BE49-F238E27FC236}">
                <a16:creationId xmlns:a16="http://schemas.microsoft.com/office/drawing/2014/main" id="{A3CA408F-30B3-F4A3-1918-0AC2F0EAE321}"/>
              </a:ext>
            </a:extLst>
          </p:cNvPr>
          <p:cNvSpPr>
            <a:spLocks noGrp="1"/>
          </p:cNvSpPr>
          <p:nvPr>
            <p:ph type="ftr" sz="quarter" idx="11"/>
          </p:nvPr>
        </p:nvSpPr>
        <p:spPr/>
        <p:txBody>
          <a:body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4AF12191-9152-3226-7860-3B4640942E61}"/>
              </a:ext>
            </a:extLst>
          </p:cNvPr>
          <p:cNvSpPr>
            <a:spLocks noGrp="1"/>
          </p:cNvSpPr>
          <p:nvPr>
            <p:ph type="sldNum" sz="quarter" idx="12"/>
          </p:nvPr>
        </p:nvSpPr>
        <p:spPr/>
        <p:txBody>
          <a:bodyPr/>
          <a:lstStyle/>
          <a:p>
            <a:fld id="{087AD81C-07CB-403E-B0F1-2B30BE5AE71F}" type="slidenum">
              <a:rPr lang="en-US" smtClean="0"/>
              <a:pPr/>
              <a:t>‹#›</a:t>
            </a:fld>
            <a:endParaRPr lang="en-US" dirty="0"/>
          </a:p>
        </p:txBody>
      </p:sp>
      <p:sp>
        <p:nvSpPr>
          <p:cNvPr id="7" name="Picture Placeholder">
            <a:extLst>
              <a:ext uri="{FF2B5EF4-FFF2-40B4-BE49-F238E27FC236}">
                <a16:creationId xmlns:a16="http://schemas.microsoft.com/office/drawing/2014/main" id="{11BF81AD-96AA-FC49-2186-4636C37639F1}"/>
              </a:ext>
            </a:extLst>
          </p:cNvPr>
          <p:cNvSpPr>
            <a:spLocks noGrp="1"/>
          </p:cNvSpPr>
          <p:nvPr>
            <p:ph type="pic" sz="quarter" idx="13" hasCustomPrompt="1"/>
          </p:nvPr>
        </p:nvSpPr>
        <p:spPr>
          <a:xfrm>
            <a:off x="0" y="0"/>
            <a:ext cx="6324600" cy="6857998"/>
          </a:xfrm>
          <a:solidFill>
            <a:schemeClr val="accent3"/>
          </a:solidFill>
        </p:spPr>
        <p:txBody>
          <a:bodyPr anchor="b"/>
          <a:lstStyle>
            <a:lvl1pPr marL="0" indent="0" algn="ctr">
              <a:buFont typeface="CDM Smith" pitchFamily="2" charset="0"/>
              <a:buNone/>
              <a:defRPr sz="1400">
                <a:solidFill>
                  <a:schemeClr val="bg1">
                    <a:lumMod val="65000"/>
                  </a:schemeClr>
                </a:solidFill>
              </a:defRPr>
            </a:lvl1pPr>
          </a:lstStyle>
          <a:p>
            <a:r>
              <a:rPr lang="en-US" dirty="0"/>
              <a:t>Click the icon to add a picture</a:t>
            </a:r>
          </a:p>
        </p:txBody>
      </p:sp>
      <p:sp>
        <p:nvSpPr>
          <p:cNvPr id="8" name="Content Placeholder 3">
            <a:extLst>
              <a:ext uri="{FF2B5EF4-FFF2-40B4-BE49-F238E27FC236}">
                <a16:creationId xmlns:a16="http://schemas.microsoft.com/office/drawing/2014/main" id="{AD555239-E469-96CA-B14B-857D581C7BF3}"/>
              </a:ext>
            </a:extLst>
          </p:cNvPr>
          <p:cNvSpPr>
            <a:spLocks noGrp="1"/>
          </p:cNvSpPr>
          <p:nvPr>
            <p:ph sz="half" idx="2" hasCustomPrompt="1"/>
          </p:nvPr>
        </p:nvSpPr>
        <p:spPr>
          <a:xfrm>
            <a:off x="5844539" y="1279526"/>
            <a:ext cx="6118861" cy="5121274"/>
          </a:xfrm>
          <a:solidFill>
            <a:schemeClr val="bg1"/>
          </a:solidFill>
        </p:spPr>
        <p:txBody>
          <a:bodyPr lIns="228600" tIns="228600" rIns="228600"/>
          <a:lstStyle>
            <a:lvl1pPr>
              <a:defRPr/>
            </a:lvl1pPr>
            <a:lvl2pPr>
              <a:defRPr/>
            </a:lvl2pPr>
          </a:lstStyle>
          <a:p>
            <a:pPr lvl="0"/>
            <a:r>
              <a:rPr lang="en-US" dirty="0"/>
              <a:t>Click to add text or choose an icon below to insert other content</a:t>
            </a:r>
          </a:p>
          <a:p>
            <a:pPr lvl="1"/>
            <a:r>
              <a:rPr lang="en-US" dirty="0"/>
              <a:t>Second level</a:t>
            </a:r>
          </a:p>
        </p:txBody>
      </p:sp>
      <p:sp>
        <p:nvSpPr>
          <p:cNvPr id="6" name="GreenDot">
            <a:extLst>
              <a:ext uri="{FF2B5EF4-FFF2-40B4-BE49-F238E27FC236}">
                <a16:creationId xmlns:a16="http://schemas.microsoft.com/office/drawing/2014/main" id="{1727B807-8282-27FB-DE3A-C093E01CC00B}"/>
              </a:ext>
            </a:extLst>
          </p:cNvPr>
          <p:cNvSpPr/>
          <p:nvPr/>
        </p:nvSpPr>
        <p:spPr>
          <a:xfrm>
            <a:off x="6576061" y="-1"/>
            <a:ext cx="457200" cy="2286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GreenDot">
            <a:extLst>
              <a:ext uri="{FF2B5EF4-FFF2-40B4-BE49-F238E27FC236}">
                <a16:creationId xmlns:a16="http://schemas.microsoft.com/office/drawing/2014/main" id="{2481A76D-405F-31BA-5367-78B04ED137F4}"/>
              </a:ext>
            </a:extLst>
          </p:cNvPr>
          <p:cNvSpPr/>
          <p:nvPr userDrawn="1"/>
        </p:nvSpPr>
        <p:spPr>
          <a:xfrm>
            <a:off x="6576061" y="-1"/>
            <a:ext cx="457200" cy="2286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271206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mpare &amp; Contrast">
    <p:bg>
      <p:bgRef idx="1001">
        <a:schemeClr val="bg2"/>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63F323-FB9F-0E9F-50F6-4E14C69A554D}"/>
              </a:ext>
              <a:ext uri="{C183D7F6-B498-43B3-948B-1728B52AA6E4}">
                <adec:decorative xmlns:adec="http://schemas.microsoft.com/office/drawing/2017/decorative" val="1"/>
              </a:ext>
            </a:extLst>
          </p:cNvPr>
          <p:cNvSpPr/>
          <p:nvPr userDrawn="1"/>
        </p:nvSpPr>
        <p:spPr>
          <a:xfrm>
            <a:off x="0" y="0"/>
            <a:ext cx="62103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9B7019F-A9B6-4572-9DA5-1399F597ECA6}"/>
              </a:ext>
            </a:extLst>
          </p:cNvPr>
          <p:cNvSpPr>
            <a:spLocks noGrp="1"/>
          </p:cNvSpPr>
          <p:nvPr>
            <p:ph type="title" hasCustomPrompt="1"/>
          </p:nvPr>
        </p:nvSpPr>
        <p:spPr>
          <a:xfrm>
            <a:off x="457200" y="228601"/>
            <a:ext cx="5638800" cy="1050924"/>
          </a:xfrm>
        </p:spPr>
        <p:txBody>
          <a:bodyPr/>
          <a:lstStyle>
            <a:lvl1pPr>
              <a:defRPr>
                <a:solidFill>
                  <a:schemeClr val="tx1"/>
                </a:solidFill>
              </a:defRPr>
            </a:lvl1pPr>
          </a:lstStyle>
          <a:p>
            <a:r>
              <a:rPr lang="en-US" dirty="0"/>
              <a:t>Compare</a:t>
            </a:r>
          </a:p>
        </p:txBody>
      </p:sp>
      <p:sp>
        <p:nvSpPr>
          <p:cNvPr id="7" name="Content Placeholder 2">
            <a:extLst>
              <a:ext uri="{FF2B5EF4-FFF2-40B4-BE49-F238E27FC236}">
                <a16:creationId xmlns:a16="http://schemas.microsoft.com/office/drawing/2014/main" id="{92622EF5-42D7-FFFC-D976-D399FA8A497D}"/>
              </a:ext>
            </a:extLst>
          </p:cNvPr>
          <p:cNvSpPr>
            <a:spLocks noGrp="1"/>
          </p:cNvSpPr>
          <p:nvPr>
            <p:ph sz="half" idx="1" hasCustomPrompt="1"/>
          </p:nvPr>
        </p:nvSpPr>
        <p:spPr>
          <a:xfrm>
            <a:off x="457200" y="1508124"/>
            <a:ext cx="5638800" cy="4892675"/>
          </a:xfrm>
        </p:spPr>
        <p:txBody>
          <a:bodyPr/>
          <a:lstStyle>
            <a:lvl1pPr>
              <a:defRPr>
                <a:solidFill>
                  <a:schemeClr val="tx1"/>
                </a:solidFill>
              </a:defRPr>
            </a:lvl1pPr>
            <a:lvl2pPr>
              <a:defRPr>
                <a:solidFill>
                  <a:schemeClr val="tx1"/>
                </a:solidFill>
              </a:defRPr>
            </a:lvl2pPr>
          </a:lstStyle>
          <a:p>
            <a:pPr lvl="0"/>
            <a:r>
              <a:rPr lang="en-US" dirty="0"/>
              <a:t>Click to add text or choose an icon below to insert other content</a:t>
            </a:r>
          </a:p>
          <a:p>
            <a:pPr lvl="1"/>
            <a:r>
              <a:rPr lang="en-US" dirty="0"/>
              <a:t>Second level</a:t>
            </a:r>
          </a:p>
        </p:txBody>
      </p:sp>
      <p:sp>
        <p:nvSpPr>
          <p:cNvPr id="8" name="Content Placeholder 3">
            <a:extLst>
              <a:ext uri="{FF2B5EF4-FFF2-40B4-BE49-F238E27FC236}">
                <a16:creationId xmlns:a16="http://schemas.microsoft.com/office/drawing/2014/main" id="{D21F8D42-2A55-EE9F-D8A9-DBA33C2C3FAA}"/>
              </a:ext>
            </a:extLst>
          </p:cNvPr>
          <p:cNvSpPr>
            <a:spLocks noGrp="1"/>
          </p:cNvSpPr>
          <p:nvPr>
            <p:ph sz="half" idx="2" hasCustomPrompt="1"/>
          </p:nvPr>
        </p:nvSpPr>
        <p:spPr>
          <a:xfrm>
            <a:off x="6324600" y="1508124"/>
            <a:ext cx="5638800" cy="4892675"/>
          </a:xfrm>
        </p:spPr>
        <p:txBody>
          <a:bodyPr/>
          <a:lstStyle>
            <a:lvl1pPr>
              <a:defRPr>
                <a:solidFill>
                  <a:schemeClr val="tx1"/>
                </a:solidFill>
              </a:defRPr>
            </a:lvl1pPr>
            <a:lvl2pPr>
              <a:defRPr>
                <a:solidFill>
                  <a:schemeClr val="tx1"/>
                </a:solidFill>
              </a:defRPr>
            </a:lvl2pPr>
            <a:lvl3pPr>
              <a:defRPr>
                <a:solidFill>
                  <a:schemeClr val="tx1"/>
                </a:solidFill>
              </a:defRPr>
            </a:lvl3pPr>
          </a:lstStyle>
          <a:p>
            <a:pPr lvl="0"/>
            <a:r>
              <a:rPr lang="en-US" dirty="0"/>
              <a:t>Click to add text or choose an icon below to insert other content</a:t>
            </a:r>
          </a:p>
          <a:p>
            <a:pPr lvl="1"/>
            <a:r>
              <a:rPr lang="en-US" dirty="0"/>
              <a:t>Second level</a:t>
            </a:r>
          </a:p>
        </p:txBody>
      </p:sp>
      <p:sp>
        <p:nvSpPr>
          <p:cNvPr id="9" name="Date Placeholder 8" hidden="1">
            <a:extLst>
              <a:ext uri="{FF2B5EF4-FFF2-40B4-BE49-F238E27FC236}">
                <a16:creationId xmlns:a16="http://schemas.microsoft.com/office/drawing/2014/main" id="{4A0CC962-2483-8361-27FB-79C34995CB39}"/>
              </a:ext>
            </a:extLst>
          </p:cNvPr>
          <p:cNvSpPr>
            <a:spLocks noGrp="1"/>
          </p:cNvSpPr>
          <p:nvPr>
            <p:ph type="dt" sz="half" idx="16"/>
          </p:nvPr>
        </p:nvSpPr>
        <p:spPr/>
        <p:txBody>
          <a:bodyPr/>
          <a:lstStyle/>
          <a:p>
            <a:fld id="{F1056607-902A-4F62-B0E6-EE92C4A9D840}" type="datetime1">
              <a:rPr lang="en-US" smtClean="0"/>
              <a:t>3/27/2026</a:t>
            </a:fld>
            <a:endParaRPr lang="en-US"/>
          </a:p>
        </p:txBody>
      </p:sp>
      <p:sp>
        <p:nvSpPr>
          <p:cNvPr id="10" name="Footer Placeholder 9">
            <a:extLst>
              <a:ext uri="{FF2B5EF4-FFF2-40B4-BE49-F238E27FC236}">
                <a16:creationId xmlns:a16="http://schemas.microsoft.com/office/drawing/2014/main" id="{CD2FA647-DED3-F386-E78B-0CB4FDC9C70E}"/>
              </a:ext>
            </a:extLst>
          </p:cNvPr>
          <p:cNvSpPr>
            <a:spLocks noGrp="1"/>
          </p:cNvSpPr>
          <p:nvPr>
            <p:ph type="ftr" sz="quarter" idx="17"/>
          </p:nvPr>
        </p:nvSpPr>
        <p:spPr/>
        <p:txBody>
          <a:bodyPr/>
          <a:lstStyle>
            <a:lvl1pPr>
              <a:defRPr>
                <a:solidFill>
                  <a:schemeClr val="tx1">
                    <a:lumMod val="75000"/>
                  </a:schemeClr>
                </a:solidFill>
              </a:defRPr>
            </a:lvl1pPr>
          </a:lstStyle>
          <a:p>
            <a:r>
              <a:rPr lang="en-US"/>
              <a:t>2024 KY/TN Water Professionals Conference</a:t>
            </a:r>
            <a:endParaRPr lang="en-US" dirty="0"/>
          </a:p>
        </p:txBody>
      </p:sp>
      <p:sp>
        <p:nvSpPr>
          <p:cNvPr id="11" name="Slide Number Placeholder 10">
            <a:extLst>
              <a:ext uri="{FF2B5EF4-FFF2-40B4-BE49-F238E27FC236}">
                <a16:creationId xmlns:a16="http://schemas.microsoft.com/office/drawing/2014/main" id="{619C60E1-796F-8956-EB73-A2424C61B1D9}"/>
              </a:ext>
            </a:extLst>
          </p:cNvPr>
          <p:cNvSpPr>
            <a:spLocks noGrp="1"/>
          </p:cNvSpPr>
          <p:nvPr>
            <p:ph type="sldNum" sz="quarter" idx="18"/>
          </p:nvPr>
        </p:nvSpPr>
        <p:spPr/>
        <p:txBody>
          <a:bodyPr/>
          <a:lstStyle>
            <a:lvl1pPr>
              <a:defRPr>
                <a:solidFill>
                  <a:schemeClr val="tx1">
                    <a:lumMod val="75000"/>
                  </a:schemeClr>
                </a:solidFill>
              </a:defRPr>
            </a:lvl1pPr>
          </a:lstStyle>
          <a:p>
            <a:fld id="{087AD81C-07CB-403E-B0F1-2B30BE5AE71F}" type="slidenum">
              <a:rPr lang="en-US" smtClean="0"/>
              <a:pPr/>
              <a:t>‹#›</a:t>
            </a:fld>
            <a:endParaRPr lang="en-US" dirty="0"/>
          </a:p>
        </p:txBody>
      </p:sp>
      <p:sp>
        <p:nvSpPr>
          <p:cNvPr id="14" name="Text Placeholder 13">
            <a:extLst>
              <a:ext uri="{FF2B5EF4-FFF2-40B4-BE49-F238E27FC236}">
                <a16:creationId xmlns:a16="http://schemas.microsoft.com/office/drawing/2014/main" id="{59F95BE0-B750-4934-D8E1-D91FE2FF1F17}"/>
              </a:ext>
            </a:extLst>
          </p:cNvPr>
          <p:cNvSpPr>
            <a:spLocks noGrp="1"/>
          </p:cNvSpPr>
          <p:nvPr>
            <p:ph type="body" sz="quarter" idx="22" hasCustomPrompt="1"/>
          </p:nvPr>
        </p:nvSpPr>
        <p:spPr>
          <a:xfrm>
            <a:off x="6324600" y="228600"/>
            <a:ext cx="5638800" cy="1050925"/>
          </a:xfrm>
        </p:spPr>
        <p:txBody>
          <a:bodyPr tIns="182880"/>
          <a:lstStyle>
            <a:lvl1pPr marL="0" indent="0">
              <a:buNone/>
              <a:defRPr sz="3200" b="1">
                <a:solidFill>
                  <a:schemeClr val="tx1"/>
                </a:solidFill>
              </a:defRPr>
            </a:lvl1pPr>
            <a:lvl2pPr marL="344487" indent="0">
              <a:buNone/>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Contrast</a:t>
            </a:r>
          </a:p>
        </p:txBody>
      </p:sp>
      <p:sp>
        <p:nvSpPr>
          <p:cNvPr id="4" name="GreenDot-Shape">
            <a:extLst>
              <a:ext uri="{FF2B5EF4-FFF2-40B4-BE49-F238E27FC236}">
                <a16:creationId xmlns:a16="http://schemas.microsoft.com/office/drawing/2014/main" id="{8077EF1F-A840-1E6C-1B88-4011826874A8}"/>
              </a:ext>
            </a:extLst>
          </p:cNvPr>
          <p:cNvSpPr/>
          <p:nvPr userDrawn="1"/>
        </p:nvSpPr>
        <p:spPr>
          <a:xfrm>
            <a:off x="5981700" y="-1"/>
            <a:ext cx="457200" cy="2286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759310"/>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Problem Solution">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B54D05EF-C957-206F-FCB2-7EA9189CFDBD}"/>
              </a:ext>
              <a:ext uri="{C183D7F6-B498-43B3-948B-1728B52AA6E4}">
                <adec:decorative xmlns:adec="http://schemas.microsoft.com/office/drawing/2017/decorative" val="1"/>
              </a:ext>
            </a:extLst>
          </p:cNvPr>
          <p:cNvSpPr/>
          <p:nvPr userDrawn="1"/>
        </p:nvSpPr>
        <p:spPr>
          <a:xfrm>
            <a:off x="5324637" y="0"/>
            <a:ext cx="6867363" cy="6858000"/>
          </a:xfrm>
          <a:custGeom>
            <a:avLst/>
            <a:gdLst>
              <a:gd name="connsiteX0" fmla="*/ 0 w 6867363"/>
              <a:gd name="connsiteY0" fmla="*/ 0 h 6858000"/>
              <a:gd name="connsiteX1" fmla="*/ 393540 w 6867363"/>
              <a:gd name="connsiteY1" fmla="*/ 0 h 6858000"/>
              <a:gd name="connsiteX2" fmla="*/ 521812 w 6867363"/>
              <a:gd name="connsiteY2" fmla="*/ 0 h 6858000"/>
              <a:gd name="connsiteX3" fmla="*/ 915352 w 6867363"/>
              <a:gd name="connsiteY3" fmla="*/ 0 h 6858000"/>
              <a:gd name="connsiteX4" fmla="*/ 6102482 w 6867363"/>
              <a:gd name="connsiteY4" fmla="*/ 0 h 6858000"/>
              <a:gd name="connsiteX5" fmla="*/ 6496022 w 6867363"/>
              <a:gd name="connsiteY5" fmla="*/ 0 h 6858000"/>
              <a:gd name="connsiteX6" fmla="*/ 6624294 w 6867363"/>
              <a:gd name="connsiteY6" fmla="*/ 0 h 6858000"/>
              <a:gd name="connsiteX7" fmla="*/ 6867363 w 6867363"/>
              <a:gd name="connsiteY7" fmla="*/ 0 h 6858000"/>
              <a:gd name="connsiteX8" fmla="*/ 6867363 w 6867363"/>
              <a:gd name="connsiteY8" fmla="*/ 6858000 h 6858000"/>
              <a:gd name="connsiteX9" fmla="*/ 6624294 w 6867363"/>
              <a:gd name="connsiteY9" fmla="*/ 6858000 h 6858000"/>
              <a:gd name="connsiteX10" fmla="*/ 6496022 w 6867363"/>
              <a:gd name="connsiteY10" fmla="*/ 6858000 h 6858000"/>
              <a:gd name="connsiteX11" fmla="*/ 6102482 w 6867363"/>
              <a:gd name="connsiteY11" fmla="*/ 6858000 h 6858000"/>
              <a:gd name="connsiteX12" fmla="*/ 915352 w 6867363"/>
              <a:gd name="connsiteY12" fmla="*/ 6858000 h 6858000"/>
              <a:gd name="connsiteX13" fmla="*/ 521812 w 6867363"/>
              <a:gd name="connsiteY13" fmla="*/ 6858000 h 6858000"/>
              <a:gd name="connsiteX14" fmla="*/ 393540 w 6867363"/>
              <a:gd name="connsiteY14" fmla="*/ 6858000 h 6858000"/>
              <a:gd name="connsiteX15" fmla="*/ 0 w 6867363"/>
              <a:gd name="connsiteY15" fmla="*/ 6858000 h 6858000"/>
              <a:gd name="connsiteX16" fmla="*/ 1093819 w 6867363"/>
              <a:gd name="connsiteY1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67363" h="6858000">
                <a:moveTo>
                  <a:pt x="0" y="0"/>
                </a:moveTo>
                <a:lnTo>
                  <a:pt x="393540" y="0"/>
                </a:lnTo>
                <a:lnTo>
                  <a:pt x="521812" y="0"/>
                </a:lnTo>
                <a:lnTo>
                  <a:pt x="915352" y="0"/>
                </a:lnTo>
                <a:lnTo>
                  <a:pt x="6102482" y="0"/>
                </a:lnTo>
                <a:lnTo>
                  <a:pt x="6496022" y="0"/>
                </a:lnTo>
                <a:lnTo>
                  <a:pt x="6624294" y="0"/>
                </a:lnTo>
                <a:lnTo>
                  <a:pt x="6867363" y="0"/>
                </a:lnTo>
                <a:lnTo>
                  <a:pt x="6867363" y="6858000"/>
                </a:lnTo>
                <a:lnTo>
                  <a:pt x="6624294" y="6858000"/>
                </a:lnTo>
                <a:lnTo>
                  <a:pt x="6496022" y="6858000"/>
                </a:lnTo>
                <a:lnTo>
                  <a:pt x="6102482" y="6858000"/>
                </a:lnTo>
                <a:lnTo>
                  <a:pt x="915352" y="6858000"/>
                </a:lnTo>
                <a:lnTo>
                  <a:pt x="521812" y="6858000"/>
                </a:lnTo>
                <a:lnTo>
                  <a:pt x="393540" y="6858000"/>
                </a:lnTo>
                <a:lnTo>
                  <a:pt x="0" y="6858000"/>
                </a:lnTo>
                <a:lnTo>
                  <a:pt x="1093819" y="3429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algn="l">
              <a:lnSpc>
                <a:spcPct val="120000"/>
              </a:lnSpc>
            </a:pPr>
            <a:endParaRPr lang="en-US"/>
          </a:p>
        </p:txBody>
      </p:sp>
      <p:sp>
        <p:nvSpPr>
          <p:cNvPr id="7" name="Freeform: Shape 6">
            <a:extLst>
              <a:ext uri="{FF2B5EF4-FFF2-40B4-BE49-F238E27FC236}">
                <a16:creationId xmlns:a16="http://schemas.microsoft.com/office/drawing/2014/main" id="{3887543B-EB26-F55C-5D57-380BB4FB83D7}"/>
              </a:ext>
              <a:ext uri="{C183D7F6-B498-43B3-948B-1728B52AA6E4}">
                <adec:decorative xmlns:adec="http://schemas.microsoft.com/office/drawing/2017/decorative" val="1"/>
              </a:ext>
            </a:extLst>
          </p:cNvPr>
          <p:cNvSpPr/>
          <p:nvPr/>
        </p:nvSpPr>
        <p:spPr>
          <a:xfrm>
            <a:off x="5324637" y="0"/>
            <a:ext cx="6867363" cy="6858000"/>
          </a:xfrm>
          <a:custGeom>
            <a:avLst/>
            <a:gdLst>
              <a:gd name="connsiteX0" fmla="*/ 0 w 6867363"/>
              <a:gd name="connsiteY0" fmla="*/ 0 h 6858000"/>
              <a:gd name="connsiteX1" fmla="*/ 393540 w 6867363"/>
              <a:gd name="connsiteY1" fmla="*/ 0 h 6858000"/>
              <a:gd name="connsiteX2" fmla="*/ 521812 w 6867363"/>
              <a:gd name="connsiteY2" fmla="*/ 0 h 6858000"/>
              <a:gd name="connsiteX3" fmla="*/ 915352 w 6867363"/>
              <a:gd name="connsiteY3" fmla="*/ 0 h 6858000"/>
              <a:gd name="connsiteX4" fmla="*/ 6102482 w 6867363"/>
              <a:gd name="connsiteY4" fmla="*/ 0 h 6858000"/>
              <a:gd name="connsiteX5" fmla="*/ 6496022 w 6867363"/>
              <a:gd name="connsiteY5" fmla="*/ 0 h 6858000"/>
              <a:gd name="connsiteX6" fmla="*/ 6624294 w 6867363"/>
              <a:gd name="connsiteY6" fmla="*/ 0 h 6858000"/>
              <a:gd name="connsiteX7" fmla="*/ 6867363 w 6867363"/>
              <a:gd name="connsiteY7" fmla="*/ 0 h 6858000"/>
              <a:gd name="connsiteX8" fmla="*/ 6867363 w 6867363"/>
              <a:gd name="connsiteY8" fmla="*/ 6858000 h 6858000"/>
              <a:gd name="connsiteX9" fmla="*/ 6624294 w 6867363"/>
              <a:gd name="connsiteY9" fmla="*/ 6858000 h 6858000"/>
              <a:gd name="connsiteX10" fmla="*/ 6496022 w 6867363"/>
              <a:gd name="connsiteY10" fmla="*/ 6858000 h 6858000"/>
              <a:gd name="connsiteX11" fmla="*/ 6102482 w 6867363"/>
              <a:gd name="connsiteY11" fmla="*/ 6858000 h 6858000"/>
              <a:gd name="connsiteX12" fmla="*/ 915352 w 6867363"/>
              <a:gd name="connsiteY12" fmla="*/ 6858000 h 6858000"/>
              <a:gd name="connsiteX13" fmla="*/ 521812 w 6867363"/>
              <a:gd name="connsiteY13" fmla="*/ 6858000 h 6858000"/>
              <a:gd name="connsiteX14" fmla="*/ 393540 w 6867363"/>
              <a:gd name="connsiteY14" fmla="*/ 6858000 h 6858000"/>
              <a:gd name="connsiteX15" fmla="*/ 0 w 6867363"/>
              <a:gd name="connsiteY15" fmla="*/ 6858000 h 6858000"/>
              <a:gd name="connsiteX16" fmla="*/ 1093819 w 6867363"/>
              <a:gd name="connsiteY16" fmla="*/ 3429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67363" h="6858000">
                <a:moveTo>
                  <a:pt x="0" y="0"/>
                </a:moveTo>
                <a:lnTo>
                  <a:pt x="393540" y="0"/>
                </a:lnTo>
                <a:lnTo>
                  <a:pt x="521812" y="0"/>
                </a:lnTo>
                <a:lnTo>
                  <a:pt x="915352" y="0"/>
                </a:lnTo>
                <a:lnTo>
                  <a:pt x="6102482" y="0"/>
                </a:lnTo>
                <a:lnTo>
                  <a:pt x="6496022" y="0"/>
                </a:lnTo>
                <a:lnTo>
                  <a:pt x="6624294" y="0"/>
                </a:lnTo>
                <a:lnTo>
                  <a:pt x="6867363" y="0"/>
                </a:lnTo>
                <a:lnTo>
                  <a:pt x="6867363" y="6858000"/>
                </a:lnTo>
                <a:lnTo>
                  <a:pt x="6624294" y="6858000"/>
                </a:lnTo>
                <a:lnTo>
                  <a:pt x="6496022" y="6858000"/>
                </a:lnTo>
                <a:lnTo>
                  <a:pt x="6102482" y="6858000"/>
                </a:lnTo>
                <a:lnTo>
                  <a:pt x="915352" y="6858000"/>
                </a:lnTo>
                <a:lnTo>
                  <a:pt x="521812" y="6858000"/>
                </a:lnTo>
                <a:lnTo>
                  <a:pt x="393540" y="6858000"/>
                </a:lnTo>
                <a:lnTo>
                  <a:pt x="0" y="6858000"/>
                </a:lnTo>
                <a:lnTo>
                  <a:pt x="1093819" y="342900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80000" tIns="180000" rIns="180000" bIns="180000" rtlCol="0" anchor="ctr">
            <a:noAutofit/>
          </a:bodyPr>
          <a:lstStyle/>
          <a:p>
            <a:pPr algn="l">
              <a:lnSpc>
                <a:spcPct val="120000"/>
              </a:lnSpc>
            </a:pPr>
            <a:endParaRPr lang="en-US"/>
          </a:p>
        </p:txBody>
      </p:sp>
      <p:sp>
        <p:nvSpPr>
          <p:cNvPr id="2" name="Problem">
            <a:extLst>
              <a:ext uri="{FF2B5EF4-FFF2-40B4-BE49-F238E27FC236}">
                <a16:creationId xmlns:a16="http://schemas.microsoft.com/office/drawing/2014/main" id="{6AB3E196-5608-CA2A-5D5F-BF400CEEB6BE}"/>
              </a:ext>
            </a:extLst>
          </p:cNvPr>
          <p:cNvSpPr>
            <a:spLocks noGrp="1"/>
          </p:cNvSpPr>
          <p:nvPr>
            <p:ph type="title" hasCustomPrompt="1"/>
          </p:nvPr>
        </p:nvSpPr>
        <p:spPr>
          <a:xfrm>
            <a:off x="457200" y="1508126"/>
            <a:ext cx="5638797" cy="1050924"/>
          </a:xfrm>
        </p:spPr>
        <p:txBody>
          <a:bodyPr tIns="0" anchor="ctr"/>
          <a:lstStyle>
            <a:lvl1pPr algn="ctr">
              <a:defRPr>
                <a:solidFill>
                  <a:schemeClr val="accent3"/>
                </a:solidFill>
              </a:defRPr>
            </a:lvl1pPr>
          </a:lstStyle>
          <a:p>
            <a:r>
              <a:rPr lang="en-US" dirty="0"/>
              <a:t>Problem</a:t>
            </a:r>
          </a:p>
        </p:txBody>
      </p:sp>
      <p:sp>
        <p:nvSpPr>
          <p:cNvPr id="19" name="Solution">
            <a:extLst>
              <a:ext uri="{FF2B5EF4-FFF2-40B4-BE49-F238E27FC236}">
                <a16:creationId xmlns:a16="http://schemas.microsoft.com/office/drawing/2014/main" id="{6BA51856-86EA-BEE1-DE83-BA1A52DBEBAF}"/>
              </a:ext>
            </a:extLst>
          </p:cNvPr>
          <p:cNvSpPr>
            <a:spLocks noGrp="1"/>
          </p:cNvSpPr>
          <p:nvPr>
            <p:ph type="body" sz="quarter" idx="18" hasCustomPrompt="1"/>
          </p:nvPr>
        </p:nvSpPr>
        <p:spPr>
          <a:xfrm>
            <a:off x="6324600" y="1508125"/>
            <a:ext cx="5638799" cy="1050925"/>
          </a:xfrm>
        </p:spPr>
        <p:txBody>
          <a:bodyPr anchor="ctr"/>
          <a:lstStyle>
            <a:lvl1pPr marL="0" indent="0" algn="ctr">
              <a:buNone/>
              <a:defRPr sz="32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Solution</a:t>
            </a:r>
          </a:p>
        </p:txBody>
      </p:sp>
      <p:sp>
        <p:nvSpPr>
          <p:cNvPr id="3" name="Date Placeholder 2" hidden="1">
            <a:extLst>
              <a:ext uri="{FF2B5EF4-FFF2-40B4-BE49-F238E27FC236}">
                <a16:creationId xmlns:a16="http://schemas.microsoft.com/office/drawing/2014/main" id="{289FB735-8A53-ED1E-2251-D93EDB525940}"/>
              </a:ext>
            </a:extLst>
          </p:cNvPr>
          <p:cNvSpPr>
            <a:spLocks noGrp="1"/>
          </p:cNvSpPr>
          <p:nvPr>
            <p:ph type="dt" sz="half" idx="10"/>
          </p:nvPr>
        </p:nvSpPr>
        <p:spPr/>
        <p:txBody>
          <a:bodyPr/>
          <a:lstStyle/>
          <a:p>
            <a:fld id="{C375BB86-B9EE-4707-9773-54429CA94BDA}" type="datetime1">
              <a:rPr lang="en-US" smtClean="0"/>
              <a:t>3/27/2026</a:t>
            </a:fld>
            <a:endParaRPr lang="en-US"/>
          </a:p>
        </p:txBody>
      </p:sp>
      <p:sp>
        <p:nvSpPr>
          <p:cNvPr id="4" name="Footer Placeholder 3">
            <a:extLst>
              <a:ext uri="{FF2B5EF4-FFF2-40B4-BE49-F238E27FC236}">
                <a16:creationId xmlns:a16="http://schemas.microsoft.com/office/drawing/2014/main" id="{981FDBC3-8309-D189-46B4-3381DB01B7AC}"/>
              </a:ext>
            </a:extLst>
          </p:cNvPr>
          <p:cNvSpPr>
            <a:spLocks noGrp="1"/>
          </p:cNvSpPr>
          <p:nvPr>
            <p:ph type="ftr" sz="quarter" idx="11"/>
          </p:nvPr>
        </p:nvSpPr>
        <p:spPr/>
        <p:txBody>
          <a:bodyPr/>
          <a:lstStyle>
            <a:lvl1pPr>
              <a:defRPr>
                <a:solidFill>
                  <a:schemeClr val="bg1">
                    <a:lumMod val="85000"/>
                  </a:schemeClr>
                </a:solidFill>
              </a:defRPr>
            </a:lvl1pPr>
          </a:lstStyle>
          <a:p>
            <a:r>
              <a:rPr lang="en-US"/>
              <a:t>2024 KY/TN Water Professionals Conference</a:t>
            </a:r>
            <a:endParaRPr lang="en-US" dirty="0"/>
          </a:p>
        </p:txBody>
      </p:sp>
      <p:sp>
        <p:nvSpPr>
          <p:cNvPr id="5" name="Slide Number Placeholder 4">
            <a:extLst>
              <a:ext uri="{FF2B5EF4-FFF2-40B4-BE49-F238E27FC236}">
                <a16:creationId xmlns:a16="http://schemas.microsoft.com/office/drawing/2014/main" id="{E93BC339-1EE8-61DA-C1B0-ABAB26A729D6}"/>
              </a:ext>
            </a:extLst>
          </p:cNvPr>
          <p:cNvSpPr>
            <a:spLocks noGrp="1"/>
          </p:cNvSpPr>
          <p:nvPr>
            <p:ph type="sldNum" sz="quarter" idx="12"/>
          </p:nvPr>
        </p:nvSpPr>
        <p:spPr/>
        <p:txBody>
          <a:bodyPr/>
          <a:lstStyle>
            <a:lvl1pPr>
              <a:defRPr>
                <a:solidFill>
                  <a:schemeClr val="bg1">
                    <a:lumMod val="85000"/>
                  </a:schemeClr>
                </a:solidFill>
              </a:defRPr>
            </a:lvl1pPr>
          </a:lstStyle>
          <a:p>
            <a:fld id="{087AD81C-07CB-403E-B0F1-2B30BE5AE71F}" type="slidenum">
              <a:rPr lang="en-US" smtClean="0"/>
              <a:pPr/>
              <a:t>‹#›</a:t>
            </a:fld>
            <a:endParaRPr lang="en-US" dirty="0"/>
          </a:p>
        </p:txBody>
      </p:sp>
      <p:sp>
        <p:nvSpPr>
          <p:cNvPr id="8" name="Oval 7">
            <a:extLst>
              <a:ext uri="{FF2B5EF4-FFF2-40B4-BE49-F238E27FC236}">
                <a16:creationId xmlns:a16="http://schemas.microsoft.com/office/drawing/2014/main" id="{1B37881B-65B2-8B1B-DD78-A23885FC9929}"/>
              </a:ext>
            </a:extLst>
          </p:cNvPr>
          <p:cNvSpPr/>
          <p:nvPr/>
        </p:nvSpPr>
        <p:spPr>
          <a:xfrm>
            <a:off x="8864893" y="948329"/>
            <a:ext cx="558211" cy="5582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latin typeface="CDM Smith" pitchFamily="2" charset="0"/>
              </a:rPr>
              <a:t>✓</a:t>
            </a:r>
            <a:endParaRPr lang="en-US" sz="2000" dirty="0">
              <a:solidFill>
                <a:schemeClr val="tx2"/>
              </a:solidFill>
            </a:endParaRPr>
          </a:p>
        </p:txBody>
      </p:sp>
      <p:grpSp>
        <p:nvGrpSpPr>
          <p:cNvPr id="9" name="Group 8">
            <a:extLst>
              <a:ext uri="{FF2B5EF4-FFF2-40B4-BE49-F238E27FC236}">
                <a16:creationId xmlns:a16="http://schemas.microsoft.com/office/drawing/2014/main" id="{EA283639-3E6C-653C-A7E3-D37CDA0AF40E}"/>
              </a:ext>
            </a:extLst>
          </p:cNvPr>
          <p:cNvGrpSpPr/>
          <p:nvPr/>
        </p:nvGrpSpPr>
        <p:grpSpPr>
          <a:xfrm>
            <a:off x="2997492" y="976594"/>
            <a:ext cx="558212" cy="558212"/>
            <a:chOff x="2540414" y="1270636"/>
            <a:chExt cx="558212" cy="558212"/>
          </a:xfrm>
        </p:grpSpPr>
        <p:sp>
          <p:nvSpPr>
            <p:cNvPr id="10" name="Freeform: Shape 9">
              <a:extLst>
                <a:ext uri="{FF2B5EF4-FFF2-40B4-BE49-F238E27FC236}">
                  <a16:creationId xmlns:a16="http://schemas.microsoft.com/office/drawing/2014/main" id="{94BD377B-5C83-85A6-918B-590787809A1D}"/>
                </a:ext>
              </a:extLst>
            </p:cNvPr>
            <p:cNvSpPr/>
            <p:nvPr/>
          </p:nvSpPr>
          <p:spPr>
            <a:xfrm>
              <a:off x="2540414" y="1270636"/>
              <a:ext cx="558212" cy="558212"/>
            </a:xfrm>
            <a:custGeom>
              <a:avLst/>
              <a:gdLst>
                <a:gd name="connsiteX0" fmla="*/ 1283599 w 1283598"/>
                <a:gd name="connsiteY0" fmla="*/ 641799 h 1283598"/>
                <a:gd name="connsiteX1" fmla="*/ 1252603 w 1283598"/>
                <a:gd name="connsiteY1" fmla="*/ 839525 h 1283598"/>
                <a:gd name="connsiteX2" fmla="*/ 641799 w 1283598"/>
                <a:gd name="connsiteY2" fmla="*/ 1283599 h 1283598"/>
                <a:gd name="connsiteX3" fmla="*/ 519179 w 1283598"/>
                <a:gd name="connsiteY3" fmla="*/ 1271848 h 1283598"/>
                <a:gd name="connsiteX4" fmla="*/ 4513 w 1283598"/>
                <a:gd name="connsiteY4" fmla="*/ 718267 h 1283598"/>
                <a:gd name="connsiteX5" fmla="*/ 0 w 1283598"/>
                <a:gd name="connsiteY5" fmla="*/ 641799 h 1283598"/>
                <a:gd name="connsiteX6" fmla="*/ 641799 w 1283598"/>
                <a:gd name="connsiteY6" fmla="*/ 0 h 1283598"/>
                <a:gd name="connsiteX7" fmla="*/ 1119338 w 1283598"/>
                <a:gd name="connsiteY7" fmla="*/ 212968 h 1283598"/>
                <a:gd name="connsiteX8" fmla="*/ 1283599 w 1283598"/>
                <a:gd name="connsiteY8" fmla="*/ 641799 h 128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3598" h="1283598">
                  <a:moveTo>
                    <a:pt x="1283599" y="641799"/>
                  </a:moveTo>
                  <a:cubicBezTo>
                    <a:pt x="1283599" y="710773"/>
                    <a:pt x="1272699" y="777278"/>
                    <a:pt x="1252603" y="839525"/>
                  </a:cubicBezTo>
                  <a:cubicBezTo>
                    <a:pt x="1169238" y="1097198"/>
                    <a:pt x="927318" y="1283599"/>
                    <a:pt x="641799" y="1283599"/>
                  </a:cubicBezTo>
                  <a:cubicBezTo>
                    <a:pt x="599819" y="1283599"/>
                    <a:pt x="558860" y="1279596"/>
                    <a:pt x="519179" y="1271848"/>
                  </a:cubicBezTo>
                  <a:cubicBezTo>
                    <a:pt x="247881" y="1219393"/>
                    <a:pt x="37467" y="996036"/>
                    <a:pt x="4513" y="718267"/>
                  </a:cubicBezTo>
                  <a:cubicBezTo>
                    <a:pt x="1533" y="693232"/>
                    <a:pt x="0" y="667686"/>
                    <a:pt x="0" y="641799"/>
                  </a:cubicBezTo>
                  <a:cubicBezTo>
                    <a:pt x="0" y="287307"/>
                    <a:pt x="287307" y="0"/>
                    <a:pt x="641799" y="0"/>
                  </a:cubicBezTo>
                  <a:cubicBezTo>
                    <a:pt x="831435" y="0"/>
                    <a:pt x="1001827" y="82258"/>
                    <a:pt x="1119338" y="212968"/>
                  </a:cubicBezTo>
                  <a:cubicBezTo>
                    <a:pt x="1221437" y="326648"/>
                    <a:pt x="1283599" y="476943"/>
                    <a:pt x="1283599" y="641799"/>
                  </a:cubicBezTo>
                  <a:close/>
                </a:path>
              </a:pathLst>
            </a:custGeom>
            <a:solidFill>
              <a:schemeClr val="accent3"/>
            </a:solidFill>
            <a:ln w="12700" cap="flat">
              <a:noFill/>
              <a:prstDash val="solid"/>
              <a:miter/>
            </a:ln>
          </p:spPr>
          <p:txBody>
            <a:bodyPr rtlCol="0" anchor="ctr"/>
            <a:lstStyle/>
            <a:p>
              <a:pPr algn="ctr"/>
              <a:endParaRPr lang="en-GB"/>
            </a:p>
          </p:txBody>
        </p:sp>
        <p:grpSp>
          <p:nvGrpSpPr>
            <p:cNvPr id="11" name="Group 10">
              <a:extLst>
                <a:ext uri="{FF2B5EF4-FFF2-40B4-BE49-F238E27FC236}">
                  <a16:creationId xmlns:a16="http://schemas.microsoft.com/office/drawing/2014/main" id="{B8CBA914-49AE-0FDE-ECFE-68572F3E6040}"/>
                </a:ext>
              </a:extLst>
            </p:cNvPr>
            <p:cNvGrpSpPr/>
            <p:nvPr/>
          </p:nvGrpSpPr>
          <p:grpSpPr>
            <a:xfrm>
              <a:off x="2734815" y="1461648"/>
              <a:ext cx="169410" cy="176189"/>
              <a:chOff x="3357529" y="1497818"/>
              <a:chExt cx="169410" cy="176189"/>
            </a:xfrm>
            <a:solidFill>
              <a:schemeClr val="bg1"/>
            </a:solidFill>
          </p:grpSpPr>
          <p:sp>
            <p:nvSpPr>
              <p:cNvPr id="12" name="Parallelogram 11">
                <a:extLst>
                  <a:ext uri="{FF2B5EF4-FFF2-40B4-BE49-F238E27FC236}">
                    <a16:creationId xmlns:a16="http://schemas.microsoft.com/office/drawing/2014/main" id="{96C21E30-6286-B190-75A8-8A7546A4D3A1}"/>
                  </a:ext>
                </a:extLst>
              </p:cNvPr>
              <p:cNvSpPr/>
              <p:nvPr/>
            </p:nvSpPr>
            <p:spPr>
              <a:xfrm>
                <a:off x="3357529" y="1497818"/>
                <a:ext cx="169410" cy="176189"/>
              </a:xfrm>
              <a:prstGeom prst="parallelogram">
                <a:avLst>
                  <a:gd name="adj" fmla="val 709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arallelogram 12">
                <a:extLst>
                  <a:ext uri="{FF2B5EF4-FFF2-40B4-BE49-F238E27FC236}">
                    <a16:creationId xmlns:a16="http://schemas.microsoft.com/office/drawing/2014/main" id="{A1165816-BEBE-6739-CD2C-38B152B8A918}"/>
                  </a:ext>
                </a:extLst>
              </p:cNvPr>
              <p:cNvSpPr/>
              <p:nvPr/>
            </p:nvSpPr>
            <p:spPr>
              <a:xfrm flipH="1">
                <a:off x="3357529" y="1497818"/>
                <a:ext cx="169410" cy="176189"/>
              </a:xfrm>
              <a:prstGeom prst="parallelogram">
                <a:avLst>
                  <a:gd name="adj" fmla="val 709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Content Placeholder 15">
            <a:extLst>
              <a:ext uri="{FF2B5EF4-FFF2-40B4-BE49-F238E27FC236}">
                <a16:creationId xmlns:a16="http://schemas.microsoft.com/office/drawing/2014/main" id="{3CE174D7-7B1B-89C4-C07B-2C7357C461C4}"/>
              </a:ext>
            </a:extLst>
          </p:cNvPr>
          <p:cNvSpPr>
            <a:spLocks noGrp="1"/>
          </p:cNvSpPr>
          <p:nvPr>
            <p:ph sz="quarter" idx="16" hasCustomPrompt="1"/>
          </p:nvPr>
        </p:nvSpPr>
        <p:spPr>
          <a:xfrm>
            <a:off x="457200" y="2787650"/>
            <a:ext cx="5296853" cy="2560638"/>
          </a:xfrm>
        </p:spPr>
        <p:txBody>
          <a:bodyPr/>
          <a:lstStyle>
            <a:lvl1pPr>
              <a:buClr>
                <a:schemeClr val="accent3"/>
              </a:buClr>
              <a:defRPr/>
            </a:lvl1pPr>
          </a:lstStyle>
          <a:p>
            <a:pPr lvl="0"/>
            <a:r>
              <a:rPr lang="en-US" dirty="0"/>
              <a:t>Click to edit text or on an icon below to add other content</a:t>
            </a:r>
          </a:p>
          <a:p>
            <a:pPr lvl="1"/>
            <a:r>
              <a:rPr lang="en-US" dirty="0"/>
              <a:t>Second level</a:t>
            </a:r>
          </a:p>
        </p:txBody>
      </p:sp>
      <p:sp>
        <p:nvSpPr>
          <p:cNvPr id="17" name="Content Placeholder 15">
            <a:extLst>
              <a:ext uri="{FF2B5EF4-FFF2-40B4-BE49-F238E27FC236}">
                <a16:creationId xmlns:a16="http://schemas.microsoft.com/office/drawing/2014/main" id="{90E75840-53DA-358F-1206-BD9CC4A92DA3}"/>
              </a:ext>
            </a:extLst>
          </p:cNvPr>
          <p:cNvSpPr>
            <a:spLocks noGrp="1"/>
          </p:cNvSpPr>
          <p:nvPr>
            <p:ph sz="quarter" idx="17" hasCustomPrompt="1"/>
          </p:nvPr>
        </p:nvSpPr>
        <p:spPr>
          <a:xfrm>
            <a:off x="6653561" y="2787650"/>
            <a:ext cx="5296853" cy="2560638"/>
          </a:xfrm>
        </p:spPr>
        <p:txBody>
          <a:bodyPr/>
          <a:lstStyle>
            <a:lvl1pPr>
              <a:defRPr>
                <a:solidFill>
                  <a:schemeClr val="bg1"/>
                </a:solidFill>
              </a:defRPr>
            </a:lvl1pPr>
            <a:lvl2pPr>
              <a:buClr>
                <a:srgbClr val="7AC143"/>
              </a:buCl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text or on an icon below to add other content</a:t>
            </a:r>
          </a:p>
          <a:p>
            <a:pPr lvl="1"/>
            <a:r>
              <a:rPr lang="en-US" dirty="0"/>
              <a:t>Second level</a:t>
            </a:r>
          </a:p>
        </p:txBody>
      </p:sp>
      <p:sp>
        <p:nvSpPr>
          <p:cNvPr id="14" name="Oval 13">
            <a:extLst>
              <a:ext uri="{FF2B5EF4-FFF2-40B4-BE49-F238E27FC236}">
                <a16:creationId xmlns:a16="http://schemas.microsoft.com/office/drawing/2014/main" id="{336BFBF8-0D93-3635-926B-ED700180AC80}"/>
              </a:ext>
            </a:extLst>
          </p:cNvPr>
          <p:cNvSpPr/>
          <p:nvPr userDrawn="1"/>
        </p:nvSpPr>
        <p:spPr>
          <a:xfrm>
            <a:off x="8864893" y="948329"/>
            <a:ext cx="558211" cy="55821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2"/>
                </a:solidFill>
                <a:latin typeface="CDM Smith" pitchFamily="2" charset="0"/>
              </a:rPr>
              <a:t>✓</a:t>
            </a:r>
            <a:endParaRPr lang="en-US" sz="2000" dirty="0">
              <a:solidFill>
                <a:schemeClr val="tx2"/>
              </a:solidFill>
            </a:endParaRPr>
          </a:p>
        </p:txBody>
      </p:sp>
      <p:grpSp>
        <p:nvGrpSpPr>
          <p:cNvPr id="15" name="Group 14">
            <a:extLst>
              <a:ext uri="{FF2B5EF4-FFF2-40B4-BE49-F238E27FC236}">
                <a16:creationId xmlns:a16="http://schemas.microsoft.com/office/drawing/2014/main" id="{4605205E-8026-0719-7059-66C940AF6A6B}"/>
              </a:ext>
            </a:extLst>
          </p:cNvPr>
          <p:cNvGrpSpPr/>
          <p:nvPr userDrawn="1"/>
        </p:nvGrpSpPr>
        <p:grpSpPr>
          <a:xfrm>
            <a:off x="2997492" y="976594"/>
            <a:ext cx="558212" cy="558212"/>
            <a:chOff x="2540414" y="1270636"/>
            <a:chExt cx="558212" cy="558212"/>
          </a:xfrm>
        </p:grpSpPr>
        <p:sp>
          <p:nvSpPr>
            <p:cNvPr id="18" name="Freeform: Shape 17">
              <a:extLst>
                <a:ext uri="{FF2B5EF4-FFF2-40B4-BE49-F238E27FC236}">
                  <a16:creationId xmlns:a16="http://schemas.microsoft.com/office/drawing/2014/main" id="{F057903E-CEF5-C5D6-B2FD-31AE31E5AF87}"/>
                </a:ext>
              </a:extLst>
            </p:cNvPr>
            <p:cNvSpPr/>
            <p:nvPr/>
          </p:nvSpPr>
          <p:spPr>
            <a:xfrm>
              <a:off x="2540414" y="1270636"/>
              <a:ext cx="558212" cy="558212"/>
            </a:xfrm>
            <a:custGeom>
              <a:avLst/>
              <a:gdLst>
                <a:gd name="connsiteX0" fmla="*/ 1283599 w 1283598"/>
                <a:gd name="connsiteY0" fmla="*/ 641799 h 1283598"/>
                <a:gd name="connsiteX1" fmla="*/ 1252603 w 1283598"/>
                <a:gd name="connsiteY1" fmla="*/ 839525 h 1283598"/>
                <a:gd name="connsiteX2" fmla="*/ 641799 w 1283598"/>
                <a:gd name="connsiteY2" fmla="*/ 1283599 h 1283598"/>
                <a:gd name="connsiteX3" fmla="*/ 519179 w 1283598"/>
                <a:gd name="connsiteY3" fmla="*/ 1271848 h 1283598"/>
                <a:gd name="connsiteX4" fmla="*/ 4513 w 1283598"/>
                <a:gd name="connsiteY4" fmla="*/ 718267 h 1283598"/>
                <a:gd name="connsiteX5" fmla="*/ 0 w 1283598"/>
                <a:gd name="connsiteY5" fmla="*/ 641799 h 1283598"/>
                <a:gd name="connsiteX6" fmla="*/ 641799 w 1283598"/>
                <a:gd name="connsiteY6" fmla="*/ 0 h 1283598"/>
                <a:gd name="connsiteX7" fmla="*/ 1119338 w 1283598"/>
                <a:gd name="connsiteY7" fmla="*/ 212968 h 1283598"/>
                <a:gd name="connsiteX8" fmla="*/ 1283599 w 1283598"/>
                <a:gd name="connsiteY8" fmla="*/ 641799 h 1283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3598" h="1283598">
                  <a:moveTo>
                    <a:pt x="1283599" y="641799"/>
                  </a:moveTo>
                  <a:cubicBezTo>
                    <a:pt x="1283599" y="710773"/>
                    <a:pt x="1272699" y="777278"/>
                    <a:pt x="1252603" y="839525"/>
                  </a:cubicBezTo>
                  <a:cubicBezTo>
                    <a:pt x="1169238" y="1097198"/>
                    <a:pt x="927318" y="1283599"/>
                    <a:pt x="641799" y="1283599"/>
                  </a:cubicBezTo>
                  <a:cubicBezTo>
                    <a:pt x="599819" y="1283599"/>
                    <a:pt x="558860" y="1279596"/>
                    <a:pt x="519179" y="1271848"/>
                  </a:cubicBezTo>
                  <a:cubicBezTo>
                    <a:pt x="247881" y="1219393"/>
                    <a:pt x="37467" y="996036"/>
                    <a:pt x="4513" y="718267"/>
                  </a:cubicBezTo>
                  <a:cubicBezTo>
                    <a:pt x="1533" y="693232"/>
                    <a:pt x="0" y="667686"/>
                    <a:pt x="0" y="641799"/>
                  </a:cubicBezTo>
                  <a:cubicBezTo>
                    <a:pt x="0" y="287307"/>
                    <a:pt x="287307" y="0"/>
                    <a:pt x="641799" y="0"/>
                  </a:cubicBezTo>
                  <a:cubicBezTo>
                    <a:pt x="831435" y="0"/>
                    <a:pt x="1001827" y="82258"/>
                    <a:pt x="1119338" y="212968"/>
                  </a:cubicBezTo>
                  <a:cubicBezTo>
                    <a:pt x="1221437" y="326648"/>
                    <a:pt x="1283599" y="476943"/>
                    <a:pt x="1283599" y="641799"/>
                  </a:cubicBezTo>
                  <a:close/>
                </a:path>
              </a:pathLst>
            </a:custGeom>
            <a:solidFill>
              <a:schemeClr val="accent3"/>
            </a:solidFill>
            <a:ln w="12700" cap="flat">
              <a:noFill/>
              <a:prstDash val="solid"/>
              <a:miter/>
            </a:ln>
          </p:spPr>
          <p:txBody>
            <a:bodyPr rtlCol="0" anchor="ctr"/>
            <a:lstStyle/>
            <a:p>
              <a:pPr algn="ctr"/>
              <a:endParaRPr lang="en-GB"/>
            </a:p>
          </p:txBody>
        </p:sp>
        <p:grpSp>
          <p:nvGrpSpPr>
            <p:cNvPr id="20" name="Group 19">
              <a:extLst>
                <a:ext uri="{FF2B5EF4-FFF2-40B4-BE49-F238E27FC236}">
                  <a16:creationId xmlns:a16="http://schemas.microsoft.com/office/drawing/2014/main" id="{8A5CD3AF-7E2E-45B3-E69D-B673EFB0BF73}"/>
                </a:ext>
              </a:extLst>
            </p:cNvPr>
            <p:cNvGrpSpPr/>
            <p:nvPr/>
          </p:nvGrpSpPr>
          <p:grpSpPr>
            <a:xfrm>
              <a:off x="2734815" y="1461648"/>
              <a:ext cx="169410" cy="176189"/>
              <a:chOff x="3357529" y="1497818"/>
              <a:chExt cx="169410" cy="176189"/>
            </a:xfrm>
            <a:solidFill>
              <a:schemeClr val="bg1"/>
            </a:solidFill>
          </p:grpSpPr>
          <p:sp>
            <p:nvSpPr>
              <p:cNvPr id="21" name="Parallelogram 20">
                <a:extLst>
                  <a:ext uri="{FF2B5EF4-FFF2-40B4-BE49-F238E27FC236}">
                    <a16:creationId xmlns:a16="http://schemas.microsoft.com/office/drawing/2014/main" id="{263CFB29-B3A8-ECAF-BD27-C00209C2FE27}"/>
                  </a:ext>
                </a:extLst>
              </p:cNvPr>
              <p:cNvSpPr/>
              <p:nvPr/>
            </p:nvSpPr>
            <p:spPr>
              <a:xfrm>
                <a:off x="3357529" y="1497818"/>
                <a:ext cx="169410" cy="176189"/>
              </a:xfrm>
              <a:prstGeom prst="parallelogram">
                <a:avLst>
                  <a:gd name="adj" fmla="val 709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Parallelogram 21">
                <a:extLst>
                  <a:ext uri="{FF2B5EF4-FFF2-40B4-BE49-F238E27FC236}">
                    <a16:creationId xmlns:a16="http://schemas.microsoft.com/office/drawing/2014/main" id="{B253E308-67C4-17E7-5A6F-2EA8B4ECB98B}"/>
                  </a:ext>
                </a:extLst>
              </p:cNvPr>
              <p:cNvSpPr/>
              <p:nvPr/>
            </p:nvSpPr>
            <p:spPr>
              <a:xfrm flipH="1">
                <a:off x="3357529" y="1497818"/>
                <a:ext cx="169410" cy="176189"/>
              </a:xfrm>
              <a:prstGeom prst="parallelogram">
                <a:avLst>
                  <a:gd name="adj" fmla="val 70995"/>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9612280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Picture + Text Overlay">
    <p:bg>
      <p:bgRef idx="1001">
        <a:schemeClr val="bg2"/>
      </p:bgRef>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29385068-C9A4-768B-185F-755F28272DA4}"/>
              </a:ext>
            </a:extLst>
          </p:cNvPr>
          <p:cNvSpPr>
            <a:spLocks noGrp="1"/>
          </p:cNvSpPr>
          <p:nvPr>
            <p:ph type="pic" sz="quarter" idx="16" hasCustomPrompt="1"/>
          </p:nvPr>
        </p:nvSpPr>
        <p:spPr>
          <a:xfrm>
            <a:off x="0" y="0"/>
            <a:ext cx="12192000" cy="6858000"/>
          </a:xfrm>
          <a:solidFill>
            <a:schemeClr val="accent4"/>
          </a:solidFill>
        </p:spPr>
        <p:txBody>
          <a:bodyPr anchor="t"/>
          <a:lstStyle>
            <a:lvl1pPr marL="0" indent="0" algn="ctr">
              <a:buNone/>
              <a:defRPr sz="1800">
                <a:solidFill>
                  <a:schemeClr val="bg1">
                    <a:lumMod val="85000"/>
                  </a:schemeClr>
                </a:solidFill>
              </a:defRPr>
            </a:lvl1pPr>
          </a:lstStyle>
          <a:p>
            <a:r>
              <a:rPr lang="en-US" dirty="0"/>
              <a:t> click icon to add full slide photo</a:t>
            </a:r>
            <a:br>
              <a:rPr lang="en-US" dirty="0"/>
            </a:br>
            <a:br>
              <a:rPr lang="en-US" dirty="0"/>
            </a:br>
            <a:endParaRPr lang="en-US" dirty="0"/>
          </a:p>
        </p:txBody>
      </p:sp>
      <p:sp>
        <p:nvSpPr>
          <p:cNvPr id="2" name="Title 1">
            <a:extLst>
              <a:ext uri="{FF2B5EF4-FFF2-40B4-BE49-F238E27FC236}">
                <a16:creationId xmlns:a16="http://schemas.microsoft.com/office/drawing/2014/main" id="{9DF8F62B-B953-AFD1-0A5B-404CA128FF75}"/>
              </a:ext>
            </a:extLst>
          </p:cNvPr>
          <p:cNvSpPr>
            <a:spLocks noGrp="1"/>
          </p:cNvSpPr>
          <p:nvPr>
            <p:ph type="title" hasCustomPrompt="1"/>
          </p:nvPr>
        </p:nvSpPr>
        <p:spPr>
          <a:xfrm>
            <a:off x="457200" y="5119688"/>
            <a:ext cx="9550400" cy="1279522"/>
          </a:xfrm>
          <a:solidFill>
            <a:schemeClr val="bg2">
              <a:alpha val="70000"/>
            </a:schemeClr>
          </a:solidFill>
        </p:spPr>
        <p:txBody>
          <a:bodyPr lIns="228600" rIns="228600" anchor="ctr"/>
          <a:lstStyle>
            <a:lvl1pPr marL="401638" indent="0">
              <a:defRPr>
                <a:solidFill>
                  <a:schemeClr val="tx1"/>
                </a:solidFill>
              </a:defRPr>
            </a:lvl1pPr>
          </a:lstStyle>
          <a:p>
            <a:r>
              <a:rPr lang="en-US" dirty="0"/>
              <a:t>Include a proving statement for the photo here</a:t>
            </a:r>
          </a:p>
        </p:txBody>
      </p:sp>
      <p:sp>
        <p:nvSpPr>
          <p:cNvPr id="7" name="GreenDot - T">
            <a:extLst>
              <a:ext uri="{FF2B5EF4-FFF2-40B4-BE49-F238E27FC236}">
                <a16:creationId xmlns:a16="http://schemas.microsoft.com/office/drawing/2014/main" id="{58313C94-60BC-2457-FD82-4913EBB6CC8B}"/>
              </a:ext>
            </a:extLst>
          </p:cNvPr>
          <p:cNvSpPr>
            <a:spLocks noGrp="1" noRot="1" noMove="1" noResize="1" noEditPoints="1" noAdjustHandles="1" noChangeArrowheads="1" noChangeShapeType="1"/>
          </p:cNvSpPr>
          <p:nvPr>
            <p:ph type="tbl" sz="quarter" idx="21" hasCustomPrompt="1"/>
          </p:nvPr>
        </p:nvSpPr>
        <p:spPr>
          <a:xfrm>
            <a:off x="457200" y="5702365"/>
            <a:ext cx="457200" cy="228600"/>
          </a:xfrm>
          <a:solidFill>
            <a:srgbClr val="7AC143"/>
          </a:solidFill>
        </p:spPr>
        <p:txBody>
          <a:bodyPr/>
          <a:lstStyle>
            <a:lvl1pPr marL="0" indent="0">
              <a:buNone/>
              <a:defRPr/>
            </a:lvl1pPr>
          </a:lstStyle>
          <a:p>
            <a:r>
              <a:rPr lang="en-US" dirty="0"/>
              <a:t> </a:t>
            </a:r>
          </a:p>
        </p:txBody>
      </p:sp>
      <p:sp>
        <p:nvSpPr>
          <p:cNvPr id="12" name="Date Placeholder 11">
            <a:extLst>
              <a:ext uri="{FF2B5EF4-FFF2-40B4-BE49-F238E27FC236}">
                <a16:creationId xmlns:a16="http://schemas.microsoft.com/office/drawing/2014/main" id="{F75E2215-F83C-D833-B186-D8216EAB6988}"/>
              </a:ext>
            </a:extLst>
          </p:cNvPr>
          <p:cNvSpPr>
            <a:spLocks noGrp="1"/>
          </p:cNvSpPr>
          <p:nvPr>
            <p:ph type="dt" sz="half" idx="22"/>
          </p:nvPr>
        </p:nvSpPr>
        <p:spPr/>
        <p:txBody>
          <a:bodyPr/>
          <a:lstStyle/>
          <a:p>
            <a:fld id="{0BC3662E-C968-48AE-A6CF-67212441CCAE}" type="datetime1">
              <a:rPr lang="en-US" smtClean="0"/>
              <a:t>3/27/2026</a:t>
            </a:fld>
            <a:endParaRPr lang="en-US"/>
          </a:p>
        </p:txBody>
      </p:sp>
      <p:sp>
        <p:nvSpPr>
          <p:cNvPr id="13" name="Footer Placeholder 12">
            <a:extLst>
              <a:ext uri="{FF2B5EF4-FFF2-40B4-BE49-F238E27FC236}">
                <a16:creationId xmlns:a16="http://schemas.microsoft.com/office/drawing/2014/main" id="{65A52C07-A4D7-5599-12E6-670DA994A310}"/>
              </a:ext>
            </a:extLst>
          </p:cNvPr>
          <p:cNvSpPr>
            <a:spLocks noGrp="1"/>
          </p:cNvSpPr>
          <p:nvPr>
            <p:ph type="ftr" sz="quarter" idx="23"/>
          </p:nvPr>
        </p:nvSpPr>
        <p:spPr/>
        <p:txBody>
          <a:bodyPr/>
          <a:lstStyle/>
          <a:p>
            <a:r>
              <a:rPr lang="en-US"/>
              <a:t>2024 KY/TN Water Professionals Conference</a:t>
            </a:r>
            <a:endParaRPr lang="en-US" dirty="0"/>
          </a:p>
        </p:txBody>
      </p:sp>
      <p:sp>
        <p:nvSpPr>
          <p:cNvPr id="14" name="Slide Number Placeholder 13">
            <a:extLst>
              <a:ext uri="{FF2B5EF4-FFF2-40B4-BE49-F238E27FC236}">
                <a16:creationId xmlns:a16="http://schemas.microsoft.com/office/drawing/2014/main" id="{88F67AD3-DA3D-27F9-78B2-10A32D063AA9}"/>
              </a:ext>
            </a:extLst>
          </p:cNvPr>
          <p:cNvSpPr>
            <a:spLocks noGrp="1"/>
          </p:cNvSpPr>
          <p:nvPr>
            <p:ph type="sldNum" sz="quarter" idx="24"/>
          </p:nvPr>
        </p:nvSpPr>
        <p:spPr/>
        <p:txBody>
          <a:bodyPr/>
          <a:lstStyle/>
          <a:p>
            <a:fld id="{087AD81C-07CB-403E-B0F1-2B30BE5AE71F}" type="slidenum">
              <a:rPr lang="en-US" smtClean="0"/>
              <a:pPr/>
              <a:t>‹#›</a:t>
            </a:fld>
            <a:endParaRPr lang="en-US" dirty="0"/>
          </a:p>
        </p:txBody>
      </p:sp>
    </p:spTree>
    <p:extLst>
      <p:ext uri="{BB962C8B-B14F-4D97-AF65-F5344CB8AC3E}">
        <p14:creationId xmlns:p14="http://schemas.microsoft.com/office/powerpoint/2010/main" val="1908166905"/>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Date Placeholder 4" hidden="1">
            <a:extLst>
              <a:ext uri="{FF2B5EF4-FFF2-40B4-BE49-F238E27FC236}">
                <a16:creationId xmlns:a16="http://schemas.microsoft.com/office/drawing/2014/main" id="{4561B35D-DC70-919D-15D8-7CB66D44FCC6}"/>
              </a:ext>
            </a:extLst>
          </p:cNvPr>
          <p:cNvSpPr>
            <a:spLocks noGrp="1"/>
          </p:cNvSpPr>
          <p:nvPr>
            <p:ph type="dt" sz="half" idx="10"/>
          </p:nvPr>
        </p:nvSpPr>
        <p:spPr/>
        <p:txBody>
          <a:bodyPr/>
          <a:lstStyle/>
          <a:p>
            <a:fld id="{0C7457F7-D0B1-423C-9B99-F413DD9DF132}" type="datetime1">
              <a:rPr lang="en-US" smtClean="0"/>
              <a:t>3/27/2026</a:t>
            </a:fld>
            <a:endParaRPr lang="en-US"/>
          </a:p>
        </p:txBody>
      </p:sp>
      <p:sp>
        <p:nvSpPr>
          <p:cNvPr id="6" name="Footer Placeholder 5">
            <a:extLst>
              <a:ext uri="{FF2B5EF4-FFF2-40B4-BE49-F238E27FC236}">
                <a16:creationId xmlns:a16="http://schemas.microsoft.com/office/drawing/2014/main" id="{F9F09F22-B78C-CB40-D3CE-A8BD5E94E3C9}"/>
              </a:ext>
            </a:extLst>
          </p:cNvPr>
          <p:cNvSpPr>
            <a:spLocks noGrp="1"/>
          </p:cNvSpPr>
          <p:nvPr>
            <p:ph type="ftr" sz="quarter" idx="11"/>
          </p:nvPr>
        </p:nvSpPr>
        <p:spPr/>
        <p:txBody>
          <a:bodyPr/>
          <a:lstStyle/>
          <a:p>
            <a:r>
              <a:rPr lang="en-US"/>
              <a:t>2024 KY/TN Water Professionals Conference</a:t>
            </a:r>
          </a:p>
        </p:txBody>
      </p:sp>
      <p:sp>
        <p:nvSpPr>
          <p:cNvPr id="7" name="Slide Number Placeholder 6">
            <a:extLst>
              <a:ext uri="{FF2B5EF4-FFF2-40B4-BE49-F238E27FC236}">
                <a16:creationId xmlns:a16="http://schemas.microsoft.com/office/drawing/2014/main" id="{A187B1AC-19B0-5BB2-B292-3A25E14A331D}"/>
              </a:ext>
            </a:extLst>
          </p:cNvPr>
          <p:cNvSpPr>
            <a:spLocks noGrp="1"/>
          </p:cNvSpPr>
          <p:nvPr>
            <p:ph type="sldNum" sz="quarter" idx="12"/>
          </p:nvPr>
        </p:nvSpPr>
        <p:spPr/>
        <p:txBody>
          <a:bodyPr/>
          <a:lstStyle/>
          <a:p>
            <a:fld id="{087AD81C-07CB-403E-B0F1-2B30BE5AE71F}" type="slidenum">
              <a:rPr lang="en-US" smtClean="0"/>
              <a:t>‹#›</a:t>
            </a:fld>
            <a:endParaRPr lang="en-US"/>
          </a:p>
        </p:txBody>
      </p:sp>
      <p:sp>
        <p:nvSpPr>
          <p:cNvPr id="8" name="Content Placeholder 7">
            <a:extLst>
              <a:ext uri="{FF2B5EF4-FFF2-40B4-BE49-F238E27FC236}">
                <a16:creationId xmlns:a16="http://schemas.microsoft.com/office/drawing/2014/main" id="{760F5A81-D9A5-D643-7BB7-E939F5D86301}"/>
              </a:ext>
            </a:extLst>
          </p:cNvPr>
          <p:cNvSpPr>
            <a:spLocks noGrp="1"/>
          </p:cNvSpPr>
          <p:nvPr>
            <p:ph sz="quarter" idx="22" hasCustomPrompt="1"/>
          </p:nvPr>
        </p:nvSpPr>
        <p:spPr>
          <a:xfrm>
            <a:off x="457200" y="1508125"/>
            <a:ext cx="5638800" cy="4892675"/>
          </a:xfrm>
        </p:spPr>
        <p:txBody>
          <a:bodyPr/>
          <a:lstStyle>
            <a:lvl1pPr>
              <a:defRPr/>
            </a:lvl1pPr>
          </a:lstStyle>
          <a:p>
            <a:pPr lvl="0"/>
            <a:r>
              <a:rPr lang="en-US" dirty="0"/>
              <a:t>Click to edit text or choose an icon below to insert other content</a:t>
            </a:r>
          </a:p>
          <a:p>
            <a:pPr lvl="1"/>
            <a:r>
              <a:rPr lang="en-US" dirty="0"/>
              <a:t>Second level</a:t>
            </a:r>
          </a:p>
          <a:p>
            <a:pPr lvl="2"/>
            <a:r>
              <a:rPr lang="en-US" dirty="0"/>
              <a:t>Third level</a:t>
            </a:r>
          </a:p>
        </p:txBody>
      </p:sp>
      <p:sp>
        <p:nvSpPr>
          <p:cNvPr id="12" name="Content Placeholder 11">
            <a:extLst>
              <a:ext uri="{FF2B5EF4-FFF2-40B4-BE49-F238E27FC236}">
                <a16:creationId xmlns:a16="http://schemas.microsoft.com/office/drawing/2014/main" id="{710523C3-2395-0A7F-9905-03D8A85619E6}"/>
              </a:ext>
            </a:extLst>
          </p:cNvPr>
          <p:cNvSpPr>
            <a:spLocks noGrp="1"/>
          </p:cNvSpPr>
          <p:nvPr>
            <p:ph sz="quarter" idx="23" hasCustomPrompt="1"/>
          </p:nvPr>
        </p:nvSpPr>
        <p:spPr>
          <a:xfrm>
            <a:off x="6324600" y="1508125"/>
            <a:ext cx="5638800" cy="4892675"/>
          </a:xfrm>
        </p:spPr>
        <p:txBody>
          <a:bodyPr/>
          <a:lstStyle/>
          <a:p>
            <a:pPr lvl="0"/>
            <a:r>
              <a:rPr lang="en-US" dirty="0"/>
              <a:t>Click to edit text or choose an icon below to insert other content</a:t>
            </a:r>
          </a:p>
          <a:p>
            <a:pPr lvl="1"/>
            <a:r>
              <a:rPr lang="en-US" dirty="0"/>
              <a:t>Second level</a:t>
            </a:r>
          </a:p>
          <a:p>
            <a:pPr lvl="2"/>
            <a:r>
              <a:rPr lang="en-US" dirty="0"/>
              <a:t>Third level</a:t>
            </a:r>
          </a:p>
        </p:txBody>
      </p:sp>
      <p:sp>
        <p:nvSpPr>
          <p:cNvPr id="2" name="Title 1">
            <a:extLst>
              <a:ext uri="{FF2B5EF4-FFF2-40B4-BE49-F238E27FC236}">
                <a16:creationId xmlns:a16="http://schemas.microsoft.com/office/drawing/2014/main" id="{425CE8D9-9542-C198-CA16-E458F2C162A1}"/>
              </a:ext>
            </a:extLst>
          </p:cNvPr>
          <p:cNvSpPr>
            <a:spLocks noGrp="1"/>
          </p:cNvSpPr>
          <p:nvPr>
            <p:ph type="title" hasCustomPrompt="1"/>
          </p:nvPr>
        </p:nvSpPr>
        <p:spPr/>
        <p:txBody>
          <a:bodyPr/>
          <a:lstStyle>
            <a:lvl1pPr>
              <a:defRPr/>
            </a:lvl1pPr>
          </a:lstStyle>
          <a:p>
            <a:r>
              <a:rPr lang="en-US" dirty="0"/>
              <a:t>State your main point</a:t>
            </a:r>
          </a:p>
        </p:txBody>
      </p:sp>
    </p:spTree>
    <p:extLst>
      <p:ext uri="{BB962C8B-B14F-4D97-AF65-F5344CB8AC3E}">
        <p14:creationId xmlns:p14="http://schemas.microsoft.com/office/powerpoint/2010/main" val="162406264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Quote + Picture">
    <p:bg>
      <p:bgRef idx="1001">
        <a:schemeClr val="bg2"/>
      </p:bgRef>
    </p:bg>
    <p:spTree>
      <p:nvGrpSpPr>
        <p:cNvPr id="1" name=""/>
        <p:cNvGrpSpPr/>
        <p:nvPr/>
      </p:nvGrpSpPr>
      <p:grpSpPr>
        <a:xfrm>
          <a:off x="0" y="0"/>
          <a:ext cx="0" cy="0"/>
          <a:chOff x="0" y="0"/>
          <a:chExt cx="0" cy="0"/>
        </a:xfrm>
      </p:grpSpPr>
      <p:sp>
        <p:nvSpPr>
          <p:cNvPr id="6" name="Picture Placeholder 7">
            <a:extLst>
              <a:ext uri="{FF2B5EF4-FFF2-40B4-BE49-F238E27FC236}">
                <a16:creationId xmlns:a16="http://schemas.microsoft.com/office/drawing/2014/main" id="{0D106A18-16D6-DCB5-CBC0-2FB213C3E1D6}"/>
              </a:ext>
            </a:extLst>
          </p:cNvPr>
          <p:cNvSpPr>
            <a:spLocks noGrp="1"/>
          </p:cNvSpPr>
          <p:nvPr>
            <p:ph type="pic" sz="quarter" idx="16" hasCustomPrompt="1"/>
          </p:nvPr>
        </p:nvSpPr>
        <p:spPr>
          <a:xfrm>
            <a:off x="0" y="0"/>
            <a:ext cx="12192000" cy="6858000"/>
          </a:xfrm>
          <a:solidFill>
            <a:schemeClr val="accent4"/>
          </a:solidFill>
        </p:spPr>
        <p:txBody>
          <a:bodyPr anchor="b"/>
          <a:lstStyle>
            <a:lvl1pPr marL="0" indent="0" algn="ctr">
              <a:buNone/>
              <a:defRPr sz="1800">
                <a:solidFill>
                  <a:schemeClr val="bg1">
                    <a:lumMod val="85000"/>
                  </a:schemeClr>
                </a:solidFill>
              </a:defRPr>
            </a:lvl1pPr>
          </a:lstStyle>
          <a:p>
            <a:r>
              <a:rPr lang="en-US" dirty="0"/>
              <a:t> click icon to add full slide photo</a:t>
            </a:r>
          </a:p>
        </p:txBody>
      </p:sp>
      <p:sp>
        <p:nvSpPr>
          <p:cNvPr id="2" name="Title 1">
            <a:extLst>
              <a:ext uri="{FF2B5EF4-FFF2-40B4-BE49-F238E27FC236}">
                <a16:creationId xmlns:a16="http://schemas.microsoft.com/office/drawing/2014/main" id="{1E4806E1-E016-96A3-E3A7-A122179A0504}"/>
              </a:ext>
            </a:extLst>
          </p:cNvPr>
          <p:cNvSpPr>
            <a:spLocks noGrp="1"/>
          </p:cNvSpPr>
          <p:nvPr>
            <p:ph type="title" hasCustomPrompt="1"/>
          </p:nvPr>
        </p:nvSpPr>
        <p:spPr>
          <a:xfrm>
            <a:off x="6324599" y="1276992"/>
            <a:ext cx="5638800" cy="2783662"/>
          </a:xfrm>
          <a:solidFill>
            <a:schemeClr val="bg2">
              <a:alpha val="70000"/>
            </a:schemeClr>
          </a:solidFill>
        </p:spPr>
        <p:txBody>
          <a:bodyPr lIns="457200" rIns="457200" bIns="457200"/>
          <a:lstStyle>
            <a:lvl1pPr>
              <a:defRPr/>
            </a:lvl1pPr>
          </a:lstStyle>
          <a:p>
            <a:r>
              <a:rPr lang="en-US" dirty="0"/>
              <a:t>Type quote here</a:t>
            </a:r>
          </a:p>
        </p:txBody>
      </p:sp>
      <p:sp>
        <p:nvSpPr>
          <p:cNvPr id="23" name="Text Placeholder 22">
            <a:extLst>
              <a:ext uri="{FF2B5EF4-FFF2-40B4-BE49-F238E27FC236}">
                <a16:creationId xmlns:a16="http://schemas.microsoft.com/office/drawing/2014/main" id="{D49886A8-8FFA-80F4-C3CC-6B9C61215AF9}"/>
              </a:ext>
            </a:extLst>
          </p:cNvPr>
          <p:cNvSpPr>
            <a:spLocks noGrp="1"/>
          </p:cNvSpPr>
          <p:nvPr>
            <p:ph type="body" sz="quarter" idx="17" hasCustomPrompt="1"/>
          </p:nvPr>
        </p:nvSpPr>
        <p:spPr>
          <a:xfrm>
            <a:off x="6324599" y="3611562"/>
            <a:ext cx="5638801" cy="228601"/>
          </a:xfrm>
        </p:spPr>
        <p:txBody>
          <a:bodyPr lIns="457200" tIns="0" rIns="228600"/>
          <a:lstStyle>
            <a:lvl1pPr marL="0" indent="0" algn="r">
              <a:buNone/>
              <a:defRPr sz="1800">
                <a:solidFill>
                  <a:schemeClr val="tx1"/>
                </a:solidFill>
              </a:defRPr>
            </a:lvl1pPr>
            <a:lvl2pPr marL="344487" indent="0" algn="r">
              <a:buNone/>
              <a:defRPr>
                <a:solidFill>
                  <a:schemeClr val="tx1"/>
                </a:solidFill>
              </a:defRPr>
            </a:lvl2pPr>
            <a:lvl3pPr marL="574675" indent="0" algn="r">
              <a:buNone/>
              <a:defRPr>
                <a:solidFill>
                  <a:schemeClr val="tx1"/>
                </a:solidFill>
              </a:defRPr>
            </a:lvl3pPr>
            <a:lvl4pPr marL="915988" indent="0" algn="r">
              <a:buNone/>
              <a:defRPr>
                <a:solidFill>
                  <a:schemeClr val="tx1"/>
                </a:solidFill>
              </a:defRPr>
            </a:lvl4pPr>
            <a:lvl5pPr marL="915988" indent="0" algn="r">
              <a:buNone/>
              <a:defRPr>
                <a:solidFill>
                  <a:schemeClr val="tx1"/>
                </a:solidFill>
              </a:defRPr>
            </a:lvl5pPr>
          </a:lstStyle>
          <a:p>
            <a:pPr lvl="0"/>
            <a:r>
              <a:rPr lang="en-US" dirty="0"/>
              <a:t>Name, Title</a:t>
            </a:r>
          </a:p>
        </p:txBody>
      </p:sp>
      <p:sp>
        <p:nvSpPr>
          <p:cNvPr id="8" name="Date Placeholder 7">
            <a:extLst>
              <a:ext uri="{FF2B5EF4-FFF2-40B4-BE49-F238E27FC236}">
                <a16:creationId xmlns:a16="http://schemas.microsoft.com/office/drawing/2014/main" id="{0241F47C-31C0-02BF-E421-CA04363BD0AA}"/>
              </a:ext>
            </a:extLst>
          </p:cNvPr>
          <p:cNvSpPr>
            <a:spLocks noGrp="1"/>
          </p:cNvSpPr>
          <p:nvPr>
            <p:ph type="dt" sz="half" idx="18"/>
          </p:nvPr>
        </p:nvSpPr>
        <p:spPr/>
        <p:txBody>
          <a:bodyPr/>
          <a:lstStyle/>
          <a:p>
            <a:fld id="{D5267766-E1F6-483A-8903-F087D93AF5E2}" type="datetime1">
              <a:rPr lang="en-US" smtClean="0"/>
              <a:t>3/27/2026</a:t>
            </a:fld>
            <a:endParaRPr lang="en-US"/>
          </a:p>
        </p:txBody>
      </p:sp>
      <p:sp>
        <p:nvSpPr>
          <p:cNvPr id="9" name="Footer Placeholder 8">
            <a:extLst>
              <a:ext uri="{FF2B5EF4-FFF2-40B4-BE49-F238E27FC236}">
                <a16:creationId xmlns:a16="http://schemas.microsoft.com/office/drawing/2014/main" id="{EFE03368-D024-50FD-7245-30C276328038}"/>
              </a:ext>
            </a:extLst>
          </p:cNvPr>
          <p:cNvSpPr>
            <a:spLocks noGrp="1"/>
          </p:cNvSpPr>
          <p:nvPr>
            <p:ph type="ftr" sz="quarter" idx="19"/>
          </p:nvPr>
        </p:nvSpPr>
        <p:spPr/>
        <p:txBody>
          <a:bodyPr/>
          <a:lstStyle/>
          <a:p>
            <a:r>
              <a:rPr lang="en-US"/>
              <a:t>2024 KY/TN Water Professionals Conference</a:t>
            </a:r>
            <a:endParaRPr lang="en-US" dirty="0"/>
          </a:p>
        </p:txBody>
      </p:sp>
      <p:sp>
        <p:nvSpPr>
          <p:cNvPr id="10" name="Slide Number Placeholder 9">
            <a:extLst>
              <a:ext uri="{FF2B5EF4-FFF2-40B4-BE49-F238E27FC236}">
                <a16:creationId xmlns:a16="http://schemas.microsoft.com/office/drawing/2014/main" id="{228B5B99-33F5-8BDA-3C51-5D097BE76869}"/>
              </a:ext>
            </a:extLst>
          </p:cNvPr>
          <p:cNvSpPr>
            <a:spLocks noGrp="1"/>
          </p:cNvSpPr>
          <p:nvPr>
            <p:ph type="sldNum" sz="quarter" idx="20"/>
          </p:nvPr>
        </p:nvSpPr>
        <p:spPr/>
        <p:txBody>
          <a:bodyPr/>
          <a:lstStyle/>
          <a:p>
            <a:fld id="{087AD81C-07CB-403E-B0F1-2B30BE5AE71F}" type="slidenum">
              <a:rPr lang="en-US" smtClean="0"/>
              <a:pPr/>
              <a:t>‹#›</a:t>
            </a:fld>
            <a:endParaRPr lang="en-US" dirty="0"/>
          </a:p>
        </p:txBody>
      </p:sp>
      <p:sp>
        <p:nvSpPr>
          <p:cNvPr id="4" name="Text Placeholder 3">
            <a:extLst>
              <a:ext uri="{FF2B5EF4-FFF2-40B4-BE49-F238E27FC236}">
                <a16:creationId xmlns:a16="http://schemas.microsoft.com/office/drawing/2014/main" id="{A0C3045F-817D-33FA-76F6-B7DE774191BF}"/>
              </a:ext>
            </a:extLst>
          </p:cNvPr>
          <p:cNvSpPr>
            <a:spLocks noGrp="1"/>
          </p:cNvSpPr>
          <p:nvPr>
            <p:ph type="body" sz="quarter" idx="21" hasCustomPrompt="1"/>
          </p:nvPr>
        </p:nvSpPr>
        <p:spPr>
          <a:xfrm>
            <a:off x="5680296" y="191409"/>
            <a:ext cx="1231900" cy="1149350"/>
          </a:xfrm>
        </p:spPr>
        <p:txBody>
          <a:bodyPr/>
          <a:lstStyle>
            <a:lvl1pPr marL="0" indent="0">
              <a:buNone/>
              <a:defRPr sz="28700">
                <a:solidFill>
                  <a:srgbClr val="7AC143"/>
                </a:solidFill>
              </a:defRPr>
            </a:lvl1pPr>
          </a:lstStyle>
          <a:p>
            <a:pPr lvl="0"/>
            <a:r>
              <a:rPr lang="en-US" dirty="0"/>
              <a:t>“</a:t>
            </a:r>
          </a:p>
        </p:txBody>
      </p:sp>
    </p:spTree>
    <p:extLst>
      <p:ext uri="{BB962C8B-B14F-4D97-AF65-F5344CB8AC3E}">
        <p14:creationId xmlns:p14="http://schemas.microsoft.com/office/powerpoint/2010/main" val="3372386968"/>
      </p:ext>
    </p:extLst>
  </p:cSld>
  <p:clrMapOvr>
    <a:overrideClrMapping bg1="dk1" tx1="lt1" bg2="dk2" tx2="lt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Ending Slide">
    <p:spTree>
      <p:nvGrpSpPr>
        <p:cNvPr id="1" name=""/>
        <p:cNvGrpSpPr/>
        <p:nvPr/>
      </p:nvGrpSpPr>
      <p:grpSpPr>
        <a:xfrm>
          <a:off x="0" y="0"/>
          <a:ext cx="0" cy="0"/>
          <a:chOff x="0" y="0"/>
          <a:chExt cx="0" cy="0"/>
        </a:xfrm>
      </p:grpSpPr>
      <p:sp>
        <p:nvSpPr>
          <p:cNvPr id="6" name="Picture Placeholder">
            <a:extLst>
              <a:ext uri="{FF2B5EF4-FFF2-40B4-BE49-F238E27FC236}">
                <a16:creationId xmlns:a16="http://schemas.microsoft.com/office/drawing/2014/main" id="{DE96DBA8-9ABF-E5CF-7891-C12122D410E6}"/>
              </a:ext>
            </a:extLst>
          </p:cNvPr>
          <p:cNvSpPr>
            <a:spLocks noGrp="1"/>
          </p:cNvSpPr>
          <p:nvPr>
            <p:ph type="pic" sz="quarter" idx="13" hasCustomPrompt="1"/>
          </p:nvPr>
        </p:nvSpPr>
        <p:spPr>
          <a:xfrm>
            <a:off x="0" y="0"/>
            <a:ext cx="12192000" cy="5348288"/>
          </a:xfrm>
          <a:blipFill>
            <a:blip r:embed="rId2">
              <a:duotone>
                <a:schemeClr val="accent4">
                  <a:shade val="45000"/>
                  <a:satMod val="135000"/>
                </a:schemeClr>
                <a:prstClr val="white"/>
              </a:duotone>
              <a:alphaModFix amt="70000"/>
              <a:extLst>
                <a:ext uri="{28A0092B-C50C-407E-A947-70E740481C1C}">
                  <a14:useLocalDpi xmlns:a14="http://schemas.microsoft.com/office/drawing/2010/main" val="0"/>
                </a:ext>
              </a:extLst>
            </a:blip>
            <a:stretch>
              <a:fillRect/>
            </a:stretch>
          </a:blipFill>
        </p:spPr>
        <p:txBody>
          <a:bodyPr/>
          <a:lstStyle>
            <a:lvl1pPr marL="0" indent="0" algn="ctr">
              <a:buFont typeface="CDM Smith" pitchFamily="2" charset="0"/>
              <a:buNone/>
              <a:defRPr sz="1400">
                <a:solidFill>
                  <a:schemeClr val="bg1">
                    <a:lumMod val="50000"/>
                  </a:schemeClr>
                </a:solidFill>
              </a:defRPr>
            </a:lvl1pPr>
          </a:lstStyle>
          <a:p>
            <a:r>
              <a:rPr lang="en-US" dirty="0"/>
              <a:t>To change this background, select this picture frame then go to the insert (tab) / picture.</a:t>
            </a:r>
          </a:p>
        </p:txBody>
      </p:sp>
      <p:sp>
        <p:nvSpPr>
          <p:cNvPr id="8" name="Subtitle 2">
            <a:extLst>
              <a:ext uri="{FF2B5EF4-FFF2-40B4-BE49-F238E27FC236}">
                <a16:creationId xmlns:a16="http://schemas.microsoft.com/office/drawing/2014/main" id="{8B2C2C03-2455-70F0-C76F-E4C5579C4A09}"/>
              </a:ext>
            </a:extLst>
          </p:cNvPr>
          <p:cNvSpPr>
            <a:spLocks noGrp="1"/>
          </p:cNvSpPr>
          <p:nvPr>
            <p:ph type="subTitle" idx="1" hasCustomPrompt="1"/>
          </p:nvPr>
        </p:nvSpPr>
        <p:spPr>
          <a:xfrm>
            <a:off x="0" y="3840163"/>
            <a:ext cx="8051800" cy="784830"/>
          </a:xfrm>
          <a:solidFill>
            <a:schemeClr val="tx2"/>
          </a:solidFill>
        </p:spPr>
        <p:txBody>
          <a:bodyPr lIns="457200" tIns="274320" rIns="228600" bIns="228600">
            <a:sp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Insert presentation title here</a:t>
            </a:r>
          </a:p>
        </p:txBody>
      </p:sp>
      <p:sp>
        <p:nvSpPr>
          <p:cNvPr id="2" name="Title 1">
            <a:extLst>
              <a:ext uri="{FF2B5EF4-FFF2-40B4-BE49-F238E27FC236}">
                <a16:creationId xmlns:a16="http://schemas.microsoft.com/office/drawing/2014/main" id="{751EC731-63E3-1C60-5DCB-0394B942EFCE}"/>
              </a:ext>
            </a:extLst>
          </p:cNvPr>
          <p:cNvSpPr>
            <a:spLocks noGrp="1"/>
          </p:cNvSpPr>
          <p:nvPr>
            <p:ph type="title" hasCustomPrompt="1"/>
          </p:nvPr>
        </p:nvSpPr>
        <p:spPr>
          <a:xfrm>
            <a:off x="0" y="2798341"/>
            <a:ext cx="8051800" cy="1087542"/>
          </a:xfrm>
          <a:solidFill>
            <a:schemeClr val="tx2"/>
          </a:solidFill>
        </p:spPr>
        <p:txBody>
          <a:bodyPr lIns="457200" tIns="457200" rIns="228600" anchor="b" anchorCtr="0">
            <a:spAutoFit/>
          </a:bodyPr>
          <a:lstStyle>
            <a:lvl1pPr>
              <a:defRPr sz="4400">
                <a:solidFill>
                  <a:schemeClr val="bg1"/>
                </a:solidFill>
              </a:defRPr>
            </a:lvl1pPr>
          </a:lstStyle>
          <a:p>
            <a:r>
              <a:rPr lang="en-US" dirty="0"/>
              <a:t>Closing Message</a:t>
            </a:r>
          </a:p>
        </p:txBody>
      </p:sp>
      <p:grpSp>
        <p:nvGrpSpPr>
          <p:cNvPr id="9" name="CDM Smith Logo">
            <a:extLst>
              <a:ext uri="{FF2B5EF4-FFF2-40B4-BE49-F238E27FC236}">
                <a16:creationId xmlns:a16="http://schemas.microsoft.com/office/drawing/2014/main" id="{16E79165-D12B-4BC3-8E5E-97FF3A39E767}"/>
              </a:ext>
            </a:extLst>
          </p:cNvPr>
          <p:cNvGrpSpPr>
            <a:grpSpLocks noGrp="1" noUngrp="1" noRot="1" noChangeAspect="1" noMove="1" noResize="1"/>
          </p:cNvGrpSpPr>
          <p:nvPr/>
        </p:nvGrpSpPr>
        <p:grpSpPr bwMode="auto">
          <a:xfrm>
            <a:off x="10409936" y="5796761"/>
            <a:ext cx="1394030" cy="615424"/>
            <a:chOff x="1149" y="972"/>
            <a:chExt cx="5382" cy="2376"/>
          </a:xfrm>
        </p:grpSpPr>
        <p:sp>
          <p:nvSpPr>
            <p:cNvPr id="10" name="AutoShape 3">
              <a:extLst>
                <a:ext uri="{FF2B5EF4-FFF2-40B4-BE49-F238E27FC236}">
                  <a16:creationId xmlns:a16="http://schemas.microsoft.com/office/drawing/2014/main" id="{5C7CE677-E80B-11C5-860D-3F1688BEFE2F}"/>
                </a:ext>
              </a:extLst>
            </p:cNvPr>
            <p:cNvSpPr>
              <a:spLocks noGrp="1" noRot="1" noChangeAspect="1" noMove="1" noResize="1" noEditPoints="1" noAdjustHandles="1" noChangeArrowheads="1" noChangeShapeType="1"/>
            </p:cNvSpPr>
            <p:nvPr/>
          </p:nvSpPr>
          <p:spPr bwMode="auto">
            <a:xfrm>
              <a:off x="1149" y="972"/>
              <a:ext cx="5382"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5">
              <a:extLst>
                <a:ext uri="{FF2B5EF4-FFF2-40B4-BE49-F238E27FC236}">
                  <a16:creationId xmlns:a16="http://schemas.microsoft.com/office/drawing/2014/main" id="{52B1A057-EB67-7049-D720-ABF954EAA173}"/>
                </a:ext>
              </a:extLst>
            </p:cNvPr>
            <p:cNvSpPr>
              <a:spLocks noGrp="1" noRot="1" noMove="1" noResize="1" noEditPoints="1" noAdjustHandles="1" noChangeArrowheads="1" noChangeShapeType="1"/>
            </p:cNvSpPr>
            <p:nvPr/>
          </p:nvSpPr>
          <p:spPr bwMode="auto">
            <a:xfrm>
              <a:off x="1149" y="972"/>
              <a:ext cx="1079" cy="1173"/>
            </a:xfrm>
            <a:custGeom>
              <a:avLst/>
              <a:gdLst>
                <a:gd name="T0" fmla="*/ 1067 w 1079"/>
                <a:gd name="T1" fmla="*/ 392 h 1173"/>
                <a:gd name="T2" fmla="*/ 1025 w 1079"/>
                <a:gd name="T3" fmla="*/ 256 h 1173"/>
                <a:gd name="T4" fmla="*/ 955 w 1079"/>
                <a:gd name="T5" fmla="*/ 146 h 1173"/>
                <a:gd name="T6" fmla="*/ 855 w 1079"/>
                <a:gd name="T7" fmla="*/ 66 h 1173"/>
                <a:gd name="T8" fmla="*/ 727 w 1079"/>
                <a:gd name="T9" fmla="*/ 16 h 1173"/>
                <a:gd name="T10" fmla="*/ 568 w 1079"/>
                <a:gd name="T11" fmla="*/ 0 h 1173"/>
                <a:gd name="T12" fmla="*/ 504 w 1079"/>
                <a:gd name="T13" fmla="*/ 2 h 1173"/>
                <a:gd name="T14" fmla="*/ 414 w 1079"/>
                <a:gd name="T15" fmla="*/ 16 h 1173"/>
                <a:gd name="T16" fmla="*/ 332 w 1079"/>
                <a:gd name="T17" fmla="*/ 42 h 1173"/>
                <a:gd name="T18" fmla="*/ 258 w 1079"/>
                <a:gd name="T19" fmla="*/ 78 h 1173"/>
                <a:gd name="T20" fmla="*/ 192 w 1079"/>
                <a:gd name="T21" fmla="*/ 124 h 1173"/>
                <a:gd name="T22" fmla="*/ 136 w 1079"/>
                <a:gd name="T23" fmla="*/ 180 h 1173"/>
                <a:gd name="T24" fmla="*/ 88 w 1079"/>
                <a:gd name="T25" fmla="*/ 244 h 1173"/>
                <a:gd name="T26" fmla="*/ 50 w 1079"/>
                <a:gd name="T27" fmla="*/ 318 h 1173"/>
                <a:gd name="T28" fmla="*/ 22 w 1079"/>
                <a:gd name="T29" fmla="*/ 400 h 1173"/>
                <a:gd name="T30" fmla="*/ 6 w 1079"/>
                <a:gd name="T31" fmla="*/ 490 h 1173"/>
                <a:gd name="T32" fmla="*/ 0 w 1079"/>
                <a:gd name="T33" fmla="*/ 586 h 1173"/>
                <a:gd name="T34" fmla="*/ 2 w 1079"/>
                <a:gd name="T35" fmla="*/ 647 h 1173"/>
                <a:gd name="T36" fmla="*/ 14 w 1079"/>
                <a:gd name="T37" fmla="*/ 735 h 1173"/>
                <a:gd name="T38" fmla="*/ 38 w 1079"/>
                <a:gd name="T39" fmla="*/ 817 h 1173"/>
                <a:gd name="T40" fmla="*/ 70 w 1079"/>
                <a:gd name="T41" fmla="*/ 893 h 1173"/>
                <a:gd name="T42" fmla="*/ 114 w 1079"/>
                <a:gd name="T43" fmla="*/ 961 h 1173"/>
                <a:gd name="T44" fmla="*/ 166 w 1079"/>
                <a:gd name="T45" fmla="*/ 1023 h 1173"/>
                <a:gd name="T46" fmla="*/ 228 w 1079"/>
                <a:gd name="T47" fmla="*/ 1075 h 1173"/>
                <a:gd name="T48" fmla="*/ 300 w 1079"/>
                <a:gd name="T49" fmla="*/ 1115 h 1173"/>
                <a:gd name="T50" fmla="*/ 380 w 1079"/>
                <a:gd name="T51" fmla="*/ 1147 h 1173"/>
                <a:gd name="T52" fmla="*/ 470 w 1079"/>
                <a:gd name="T53" fmla="*/ 1165 h 1173"/>
                <a:gd name="T54" fmla="*/ 568 w 1079"/>
                <a:gd name="T55" fmla="*/ 1173 h 1173"/>
                <a:gd name="T56" fmla="*/ 626 w 1079"/>
                <a:gd name="T57" fmla="*/ 1169 h 1173"/>
                <a:gd name="T58" fmla="*/ 711 w 1079"/>
                <a:gd name="T59" fmla="*/ 1155 h 1173"/>
                <a:gd name="T60" fmla="*/ 787 w 1079"/>
                <a:gd name="T61" fmla="*/ 1131 h 1173"/>
                <a:gd name="T62" fmla="*/ 853 w 1079"/>
                <a:gd name="T63" fmla="*/ 1097 h 1173"/>
                <a:gd name="T64" fmla="*/ 911 w 1079"/>
                <a:gd name="T65" fmla="*/ 1055 h 1173"/>
                <a:gd name="T66" fmla="*/ 1003 w 1079"/>
                <a:gd name="T67" fmla="*/ 953 h 1173"/>
                <a:gd name="T68" fmla="*/ 1061 w 1079"/>
                <a:gd name="T69" fmla="*/ 833 h 1173"/>
                <a:gd name="T70" fmla="*/ 1079 w 1079"/>
                <a:gd name="T71" fmla="*/ 707 h 1173"/>
                <a:gd name="T72" fmla="*/ 731 w 1079"/>
                <a:gd name="T73" fmla="*/ 745 h 1173"/>
                <a:gd name="T74" fmla="*/ 705 w 1079"/>
                <a:gd name="T75" fmla="*/ 813 h 1173"/>
                <a:gd name="T76" fmla="*/ 675 w 1079"/>
                <a:gd name="T77" fmla="*/ 851 h 1173"/>
                <a:gd name="T78" fmla="*/ 632 w 1079"/>
                <a:gd name="T79" fmla="*/ 879 h 1173"/>
                <a:gd name="T80" fmla="*/ 578 w 1079"/>
                <a:gd name="T81" fmla="*/ 893 h 1173"/>
                <a:gd name="T82" fmla="*/ 528 w 1079"/>
                <a:gd name="T83" fmla="*/ 891 h 1173"/>
                <a:gd name="T84" fmla="*/ 456 w 1079"/>
                <a:gd name="T85" fmla="*/ 867 h 1173"/>
                <a:gd name="T86" fmla="*/ 404 w 1079"/>
                <a:gd name="T87" fmla="*/ 817 h 1173"/>
                <a:gd name="T88" fmla="*/ 370 w 1079"/>
                <a:gd name="T89" fmla="*/ 749 h 1173"/>
                <a:gd name="T90" fmla="*/ 350 w 1079"/>
                <a:gd name="T91" fmla="*/ 671 h 1173"/>
                <a:gd name="T92" fmla="*/ 344 w 1079"/>
                <a:gd name="T93" fmla="*/ 586 h 1173"/>
                <a:gd name="T94" fmla="*/ 346 w 1079"/>
                <a:gd name="T95" fmla="*/ 528 h 1173"/>
                <a:gd name="T96" fmla="*/ 362 w 1079"/>
                <a:gd name="T97" fmla="*/ 448 h 1173"/>
                <a:gd name="T98" fmla="*/ 390 w 1079"/>
                <a:gd name="T99" fmla="*/ 376 h 1173"/>
                <a:gd name="T100" fmla="*/ 436 w 1079"/>
                <a:gd name="T101" fmla="*/ 320 h 1173"/>
                <a:gd name="T102" fmla="*/ 502 w 1079"/>
                <a:gd name="T103" fmla="*/ 286 h 1173"/>
                <a:gd name="T104" fmla="*/ 558 w 1079"/>
                <a:gd name="T105" fmla="*/ 278 h 1173"/>
                <a:gd name="T106" fmla="*/ 626 w 1079"/>
                <a:gd name="T107" fmla="*/ 290 h 1173"/>
                <a:gd name="T108" fmla="*/ 677 w 1079"/>
                <a:gd name="T109" fmla="*/ 320 h 1173"/>
                <a:gd name="T110" fmla="*/ 709 w 1079"/>
                <a:gd name="T111" fmla="*/ 358 h 1173"/>
                <a:gd name="T112" fmla="*/ 735 w 1079"/>
                <a:gd name="T113" fmla="*/ 424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1173">
                  <a:moveTo>
                    <a:pt x="1075" y="442"/>
                  </a:moveTo>
                  <a:lnTo>
                    <a:pt x="1075" y="442"/>
                  </a:lnTo>
                  <a:lnTo>
                    <a:pt x="1067" y="392"/>
                  </a:lnTo>
                  <a:lnTo>
                    <a:pt x="1057" y="344"/>
                  </a:lnTo>
                  <a:lnTo>
                    <a:pt x="1043" y="298"/>
                  </a:lnTo>
                  <a:lnTo>
                    <a:pt x="1025" y="256"/>
                  </a:lnTo>
                  <a:lnTo>
                    <a:pt x="1005" y="216"/>
                  </a:lnTo>
                  <a:lnTo>
                    <a:pt x="983" y="180"/>
                  </a:lnTo>
                  <a:lnTo>
                    <a:pt x="955" y="146"/>
                  </a:lnTo>
                  <a:lnTo>
                    <a:pt x="925" y="116"/>
                  </a:lnTo>
                  <a:lnTo>
                    <a:pt x="891" y="90"/>
                  </a:lnTo>
                  <a:lnTo>
                    <a:pt x="855" y="66"/>
                  </a:lnTo>
                  <a:lnTo>
                    <a:pt x="815" y="46"/>
                  </a:lnTo>
                  <a:lnTo>
                    <a:pt x="773" y="30"/>
                  </a:lnTo>
                  <a:lnTo>
                    <a:pt x="727" y="16"/>
                  </a:lnTo>
                  <a:lnTo>
                    <a:pt x="677" y="8"/>
                  </a:lnTo>
                  <a:lnTo>
                    <a:pt x="624" y="2"/>
                  </a:lnTo>
                  <a:lnTo>
                    <a:pt x="568" y="0"/>
                  </a:lnTo>
                  <a:lnTo>
                    <a:pt x="568" y="0"/>
                  </a:lnTo>
                  <a:lnTo>
                    <a:pt x="536" y="0"/>
                  </a:lnTo>
                  <a:lnTo>
                    <a:pt x="504" y="2"/>
                  </a:lnTo>
                  <a:lnTo>
                    <a:pt x="474" y="6"/>
                  </a:lnTo>
                  <a:lnTo>
                    <a:pt x="444" y="10"/>
                  </a:lnTo>
                  <a:lnTo>
                    <a:pt x="414" y="16"/>
                  </a:lnTo>
                  <a:lnTo>
                    <a:pt x="386" y="24"/>
                  </a:lnTo>
                  <a:lnTo>
                    <a:pt x="360" y="32"/>
                  </a:lnTo>
                  <a:lnTo>
                    <a:pt x="332" y="42"/>
                  </a:lnTo>
                  <a:lnTo>
                    <a:pt x="308" y="52"/>
                  </a:lnTo>
                  <a:lnTo>
                    <a:pt x="282" y="64"/>
                  </a:lnTo>
                  <a:lnTo>
                    <a:pt x="258" y="78"/>
                  </a:lnTo>
                  <a:lnTo>
                    <a:pt x="236" y="92"/>
                  </a:lnTo>
                  <a:lnTo>
                    <a:pt x="214" y="108"/>
                  </a:lnTo>
                  <a:lnTo>
                    <a:pt x="192" y="124"/>
                  </a:lnTo>
                  <a:lnTo>
                    <a:pt x="172" y="142"/>
                  </a:lnTo>
                  <a:lnTo>
                    <a:pt x="154" y="160"/>
                  </a:lnTo>
                  <a:lnTo>
                    <a:pt x="136" y="180"/>
                  </a:lnTo>
                  <a:lnTo>
                    <a:pt x="118" y="200"/>
                  </a:lnTo>
                  <a:lnTo>
                    <a:pt x="102" y="222"/>
                  </a:lnTo>
                  <a:lnTo>
                    <a:pt x="88" y="244"/>
                  </a:lnTo>
                  <a:lnTo>
                    <a:pt x="74" y="268"/>
                  </a:lnTo>
                  <a:lnTo>
                    <a:pt x="62" y="294"/>
                  </a:lnTo>
                  <a:lnTo>
                    <a:pt x="50" y="318"/>
                  </a:lnTo>
                  <a:lnTo>
                    <a:pt x="40" y="344"/>
                  </a:lnTo>
                  <a:lnTo>
                    <a:pt x="30" y="372"/>
                  </a:lnTo>
                  <a:lnTo>
                    <a:pt x="22" y="400"/>
                  </a:lnTo>
                  <a:lnTo>
                    <a:pt x="16" y="430"/>
                  </a:lnTo>
                  <a:lnTo>
                    <a:pt x="10" y="458"/>
                  </a:lnTo>
                  <a:lnTo>
                    <a:pt x="6" y="490"/>
                  </a:lnTo>
                  <a:lnTo>
                    <a:pt x="2" y="520"/>
                  </a:lnTo>
                  <a:lnTo>
                    <a:pt x="0" y="552"/>
                  </a:lnTo>
                  <a:lnTo>
                    <a:pt x="0" y="586"/>
                  </a:lnTo>
                  <a:lnTo>
                    <a:pt x="0" y="586"/>
                  </a:lnTo>
                  <a:lnTo>
                    <a:pt x="0" y="617"/>
                  </a:lnTo>
                  <a:lnTo>
                    <a:pt x="2" y="647"/>
                  </a:lnTo>
                  <a:lnTo>
                    <a:pt x="4" y="677"/>
                  </a:lnTo>
                  <a:lnTo>
                    <a:pt x="8" y="707"/>
                  </a:lnTo>
                  <a:lnTo>
                    <a:pt x="14" y="735"/>
                  </a:lnTo>
                  <a:lnTo>
                    <a:pt x="20" y="763"/>
                  </a:lnTo>
                  <a:lnTo>
                    <a:pt x="28" y="791"/>
                  </a:lnTo>
                  <a:lnTo>
                    <a:pt x="38" y="817"/>
                  </a:lnTo>
                  <a:lnTo>
                    <a:pt x="48" y="843"/>
                  </a:lnTo>
                  <a:lnTo>
                    <a:pt x="58" y="869"/>
                  </a:lnTo>
                  <a:lnTo>
                    <a:pt x="70" y="893"/>
                  </a:lnTo>
                  <a:lnTo>
                    <a:pt x="84" y="917"/>
                  </a:lnTo>
                  <a:lnTo>
                    <a:pt x="98" y="939"/>
                  </a:lnTo>
                  <a:lnTo>
                    <a:pt x="114" y="961"/>
                  </a:lnTo>
                  <a:lnTo>
                    <a:pt x="130" y="983"/>
                  </a:lnTo>
                  <a:lnTo>
                    <a:pt x="148" y="1003"/>
                  </a:lnTo>
                  <a:lnTo>
                    <a:pt x="166" y="1023"/>
                  </a:lnTo>
                  <a:lnTo>
                    <a:pt x="186" y="1041"/>
                  </a:lnTo>
                  <a:lnTo>
                    <a:pt x="206" y="1057"/>
                  </a:lnTo>
                  <a:lnTo>
                    <a:pt x="228" y="1075"/>
                  </a:lnTo>
                  <a:lnTo>
                    <a:pt x="252" y="1089"/>
                  </a:lnTo>
                  <a:lnTo>
                    <a:pt x="274" y="1103"/>
                  </a:lnTo>
                  <a:lnTo>
                    <a:pt x="300" y="1115"/>
                  </a:lnTo>
                  <a:lnTo>
                    <a:pt x="326" y="1127"/>
                  </a:lnTo>
                  <a:lnTo>
                    <a:pt x="352" y="1137"/>
                  </a:lnTo>
                  <a:lnTo>
                    <a:pt x="380" y="1147"/>
                  </a:lnTo>
                  <a:lnTo>
                    <a:pt x="408" y="1155"/>
                  </a:lnTo>
                  <a:lnTo>
                    <a:pt x="438" y="1161"/>
                  </a:lnTo>
                  <a:lnTo>
                    <a:pt x="470" y="1165"/>
                  </a:lnTo>
                  <a:lnTo>
                    <a:pt x="500" y="1169"/>
                  </a:lnTo>
                  <a:lnTo>
                    <a:pt x="534" y="1171"/>
                  </a:lnTo>
                  <a:lnTo>
                    <a:pt x="568" y="1173"/>
                  </a:lnTo>
                  <a:lnTo>
                    <a:pt x="568" y="1173"/>
                  </a:lnTo>
                  <a:lnTo>
                    <a:pt x="598" y="1171"/>
                  </a:lnTo>
                  <a:lnTo>
                    <a:pt x="626" y="1169"/>
                  </a:lnTo>
                  <a:lnTo>
                    <a:pt x="656" y="1167"/>
                  </a:lnTo>
                  <a:lnTo>
                    <a:pt x="685" y="1161"/>
                  </a:lnTo>
                  <a:lnTo>
                    <a:pt x="711" y="1155"/>
                  </a:lnTo>
                  <a:lnTo>
                    <a:pt x="737" y="1149"/>
                  </a:lnTo>
                  <a:lnTo>
                    <a:pt x="761" y="1141"/>
                  </a:lnTo>
                  <a:lnTo>
                    <a:pt x="787" y="1131"/>
                  </a:lnTo>
                  <a:lnTo>
                    <a:pt x="809" y="1121"/>
                  </a:lnTo>
                  <a:lnTo>
                    <a:pt x="831" y="1109"/>
                  </a:lnTo>
                  <a:lnTo>
                    <a:pt x="853" y="1097"/>
                  </a:lnTo>
                  <a:lnTo>
                    <a:pt x="873" y="1085"/>
                  </a:lnTo>
                  <a:lnTo>
                    <a:pt x="893" y="1071"/>
                  </a:lnTo>
                  <a:lnTo>
                    <a:pt x="911" y="1055"/>
                  </a:lnTo>
                  <a:lnTo>
                    <a:pt x="947" y="1025"/>
                  </a:lnTo>
                  <a:lnTo>
                    <a:pt x="977" y="989"/>
                  </a:lnTo>
                  <a:lnTo>
                    <a:pt x="1003" y="953"/>
                  </a:lnTo>
                  <a:lnTo>
                    <a:pt x="1027" y="915"/>
                  </a:lnTo>
                  <a:lnTo>
                    <a:pt x="1045" y="875"/>
                  </a:lnTo>
                  <a:lnTo>
                    <a:pt x="1061" y="833"/>
                  </a:lnTo>
                  <a:lnTo>
                    <a:pt x="1071" y="791"/>
                  </a:lnTo>
                  <a:lnTo>
                    <a:pt x="1077" y="749"/>
                  </a:lnTo>
                  <a:lnTo>
                    <a:pt x="1079" y="707"/>
                  </a:lnTo>
                  <a:lnTo>
                    <a:pt x="741" y="707"/>
                  </a:lnTo>
                  <a:lnTo>
                    <a:pt x="741" y="707"/>
                  </a:lnTo>
                  <a:lnTo>
                    <a:pt x="731" y="745"/>
                  </a:lnTo>
                  <a:lnTo>
                    <a:pt x="719" y="781"/>
                  </a:lnTo>
                  <a:lnTo>
                    <a:pt x="713" y="797"/>
                  </a:lnTo>
                  <a:lnTo>
                    <a:pt x="705" y="813"/>
                  </a:lnTo>
                  <a:lnTo>
                    <a:pt x="695" y="827"/>
                  </a:lnTo>
                  <a:lnTo>
                    <a:pt x="685" y="839"/>
                  </a:lnTo>
                  <a:lnTo>
                    <a:pt x="675" y="851"/>
                  </a:lnTo>
                  <a:lnTo>
                    <a:pt x="660" y="863"/>
                  </a:lnTo>
                  <a:lnTo>
                    <a:pt x="648" y="871"/>
                  </a:lnTo>
                  <a:lnTo>
                    <a:pt x="632" y="879"/>
                  </a:lnTo>
                  <a:lnTo>
                    <a:pt x="616" y="885"/>
                  </a:lnTo>
                  <a:lnTo>
                    <a:pt x="598" y="889"/>
                  </a:lnTo>
                  <a:lnTo>
                    <a:pt x="578" y="893"/>
                  </a:lnTo>
                  <a:lnTo>
                    <a:pt x="558" y="893"/>
                  </a:lnTo>
                  <a:lnTo>
                    <a:pt x="558" y="893"/>
                  </a:lnTo>
                  <a:lnTo>
                    <a:pt x="528" y="891"/>
                  </a:lnTo>
                  <a:lnTo>
                    <a:pt x="502" y="887"/>
                  </a:lnTo>
                  <a:lnTo>
                    <a:pt x="478" y="877"/>
                  </a:lnTo>
                  <a:lnTo>
                    <a:pt x="456" y="867"/>
                  </a:lnTo>
                  <a:lnTo>
                    <a:pt x="436" y="853"/>
                  </a:lnTo>
                  <a:lnTo>
                    <a:pt x="420" y="835"/>
                  </a:lnTo>
                  <a:lnTo>
                    <a:pt x="404" y="817"/>
                  </a:lnTo>
                  <a:lnTo>
                    <a:pt x="390" y="797"/>
                  </a:lnTo>
                  <a:lnTo>
                    <a:pt x="378" y="773"/>
                  </a:lnTo>
                  <a:lnTo>
                    <a:pt x="370" y="749"/>
                  </a:lnTo>
                  <a:lnTo>
                    <a:pt x="362" y="725"/>
                  </a:lnTo>
                  <a:lnTo>
                    <a:pt x="354" y="697"/>
                  </a:lnTo>
                  <a:lnTo>
                    <a:pt x="350" y="671"/>
                  </a:lnTo>
                  <a:lnTo>
                    <a:pt x="346" y="643"/>
                  </a:lnTo>
                  <a:lnTo>
                    <a:pt x="344" y="615"/>
                  </a:lnTo>
                  <a:lnTo>
                    <a:pt x="344" y="586"/>
                  </a:lnTo>
                  <a:lnTo>
                    <a:pt x="344" y="586"/>
                  </a:lnTo>
                  <a:lnTo>
                    <a:pt x="344" y="558"/>
                  </a:lnTo>
                  <a:lnTo>
                    <a:pt x="346" y="528"/>
                  </a:lnTo>
                  <a:lnTo>
                    <a:pt x="350" y="502"/>
                  </a:lnTo>
                  <a:lnTo>
                    <a:pt x="354" y="474"/>
                  </a:lnTo>
                  <a:lnTo>
                    <a:pt x="362" y="448"/>
                  </a:lnTo>
                  <a:lnTo>
                    <a:pt x="370" y="422"/>
                  </a:lnTo>
                  <a:lnTo>
                    <a:pt x="378" y="398"/>
                  </a:lnTo>
                  <a:lnTo>
                    <a:pt x="390" y="376"/>
                  </a:lnTo>
                  <a:lnTo>
                    <a:pt x="404" y="354"/>
                  </a:lnTo>
                  <a:lnTo>
                    <a:pt x="420" y="336"/>
                  </a:lnTo>
                  <a:lnTo>
                    <a:pt x="436" y="320"/>
                  </a:lnTo>
                  <a:lnTo>
                    <a:pt x="456" y="304"/>
                  </a:lnTo>
                  <a:lnTo>
                    <a:pt x="478" y="294"/>
                  </a:lnTo>
                  <a:lnTo>
                    <a:pt x="502" y="286"/>
                  </a:lnTo>
                  <a:lnTo>
                    <a:pt x="528" y="280"/>
                  </a:lnTo>
                  <a:lnTo>
                    <a:pt x="558" y="278"/>
                  </a:lnTo>
                  <a:lnTo>
                    <a:pt x="558" y="278"/>
                  </a:lnTo>
                  <a:lnTo>
                    <a:pt x="584" y="280"/>
                  </a:lnTo>
                  <a:lnTo>
                    <a:pt x="606" y="284"/>
                  </a:lnTo>
                  <a:lnTo>
                    <a:pt x="626" y="290"/>
                  </a:lnTo>
                  <a:lnTo>
                    <a:pt x="646" y="298"/>
                  </a:lnTo>
                  <a:lnTo>
                    <a:pt x="662" y="308"/>
                  </a:lnTo>
                  <a:lnTo>
                    <a:pt x="677" y="320"/>
                  </a:lnTo>
                  <a:lnTo>
                    <a:pt x="689" y="332"/>
                  </a:lnTo>
                  <a:lnTo>
                    <a:pt x="699" y="346"/>
                  </a:lnTo>
                  <a:lnTo>
                    <a:pt x="709" y="358"/>
                  </a:lnTo>
                  <a:lnTo>
                    <a:pt x="717" y="372"/>
                  </a:lnTo>
                  <a:lnTo>
                    <a:pt x="729" y="400"/>
                  </a:lnTo>
                  <a:lnTo>
                    <a:pt x="735" y="424"/>
                  </a:lnTo>
                  <a:lnTo>
                    <a:pt x="739" y="442"/>
                  </a:lnTo>
                  <a:lnTo>
                    <a:pt x="1075" y="44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6">
              <a:extLst>
                <a:ext uri="{FF2B5EF4-FFF2-40B4-BE49-F238E27FC236}">
                  <a16:creationId xmlns:a16="http://schemas.microsoft.com/office/drawing/2014/main" id="{D589FBEB-93A3-7CC1-4882-A69341E3AB18}"/>
                </a:ext>
              </a:extLst>
            </p:cNvPr>
            <p:cNvSpPr>
              <a:spLocks noGrp="1" noRot="1" noMove="1" noResize="1" noEditPoints="1" noAdjustHandles="1" noChangeArrowheads="1" noChangeShapeType="1"/>
            </p:cNvSpPr>
            <p:nvPr/>
          </p:nvSpPr>
          <p:spPr bwMode="auto">
            <a:xfrm>
              <a:off x="3469" y="998"/>
              <a:ext cx="1339" cy="1119"/>
            </a:xfrm>
            <a:custGeom>
              <a:avLst/>
              <a:gdLst>
                <a:gd name="T0" fmla="*/ 0 w 1339"/>
                <a:gd name="T1" fmla="*/ 1119 h 1119"/>
                <a:gd name="T2" fmla="*/ 350 w 1339"/>
                <a:gd name="T3" fmla="*/ 1119 h 1119"/>
                <a:gd name="T4" fmla="*/ 350 w 1339"/>
                <a:gd name="T5" fmla="*/ 402 h 1119"/>
                <a:gd name="T6" fmla="*/ 358 w 1339"/>
                <a:gd name="T7" fmla="*/ 402 h 1119"/>
                <a:gd name="T8" fmla="*/ 510 w 1339"/>
                <a:gd name="T9" fmla="*/ 1119 h 1119"/>
                <a:gd name="T10" fmla="*/ 816 w 1339"/>
                <a:gd name="T11" fmla="*/ 1119 h 1119"/>
                <a:gd name="T12" fmla="*/ 980 w 1339"/>
                <a:gd name="T13" fmla="*/ 402 h 1119"/>
                <a:gd name="T14" fmla="*/ 986 w 1339"/>
                <a:gd name="T15" fmla="*/ 402 h 1119"/>
                <a:gd name="T16" fmla="*/ 986 w 1339"/>
                <a:gd name="T17" fmla="*/ 979 h 1119"/>
                <a:gd name="T18" fmla="*/ 1339 w 1339"/>
                <a:gd name="T19" fmla="*/ 979 h 1119"/>
                <a:gd name="T20" fmla="*/ 1339 w 1339"/>
                <a:gd name="T21" fmla="*/ 0 h 1119"/>
                <a:gd name="T22" fmla="*/ 832 w 1339"/>
                <a:gd name="T23" fmla="*/ 0 h 1119"/>
                <a:gd name="T24" fmla="*/ 672 w 1339"/>
                <a:gd name="T25" fmla="*/ 659 h 1119"/>
                <a:gd name="T26" fmla="*/ 668 w 1339"/>
                <a:gd name="T27" fmla="*/ 659 h 1119"/>
                <a:gd name="T28" fmla="*/ 508 w 1339"/>
                <a:gd name="T29" fmla="*/ 0 h 1119"/>
                <a:gd name="T30" fmla="*/ 0 w 1339"/>
                <a:gd name="T31" fmla="*/ 0 h 1119"/>
                <a:gd name="T32" fmla="*/ 0 w 1339"/>
                <a:gd name="T33"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9" h="1119">
                  <a:moveTo>
                    <a:pt x="0" y="1119"/>
                  </a:moveTo>
                  <a:lnTo>
                    <a:pt x="350" y="1119"/>
                  </a:lnTo>
                  <a:lnTo>
                    <a:pt x="350" y="402"/>
                  </a:lnTo>
                  <a:lnTo>
                    <a:pt x="358" y="402"/>
                  </a:lnTo>
                  <a:lnTo>
                    <a:pt x="510" y="1119"/>
                  </a:lnTo>
                  <a:lnTo>
                    <a:pt x="816" y="1119"/>
                  </a:lnTo>
                  <a:lnTo>
                    <a:pt x="980" y="402"/>
                  </a:lnTo>
                  <a:lnTo>
                    <a:pt x="986" y="402"/>
                  </a:lnTo>
                  <a:lnTo>
                    <a:pt x="986" y="979"/>
                  </a:lnTo>
                  <a:lnTo>
                    <a:pt x="1339" y="979"/>
                  </a:lnTo>
                  <a:lnTo>
                    <a:pt x="1339" y="0"/>
                  </a:lnTo>
                  <a:lnTo>
                    <a:pt x="832" y="0"/>
                  </a:lnTo>
                  <a:lnTo>
                    <a:pt x="672" y="659"/>
                  </a:lnTo>
                  <a:lnTo>
                    <a:pt x="668" y="659"/>
                  </a:lnTo>
                  <a:lnTo>
                    <a:pt x="508" y="0"/>
                  </a:lnTo>
                  <a:lnTo>
                    <a:pt x="0" y="0"/>
                  </a:lnTo>
                  <a:lnTo>
                    <a:pt x="0" y="11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Rectangle 7">
              <a:extLst>
                <a:ext uri="{FF2B5EF4-FFF2-40B4-BE49-F238E27FC236}">
                  <a16:creationId xmlns:a16="http://schemas.microsoft.com/office/drawing/2014/main" id="{1E43C851-9AA8-5C89-E951-DDEAC723371D}"/>
                </a:ext>
              </a:extLst>
            </p:cNvPr>
            <p:cNvSpPr>
              <a:spLocks noGrp="1" noRot="1" noMove="1" noResize="1" noEditPoints="1" noAdjustHandles="1" noChangeArrowheads="1" noChangeShapeType="1"/>
            </p:cNvSpPr>
            <p:nvPr/>
          </p:nvSpPr>
          <p:spPr bwMode="auto">
            <a:xfrm>
              <a:off x="4455" y="2359"/>
              <a:ext cx="353" cy="94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a:extLst>
                <a:ext uri="{FF2B5EF4-FFF2-40B4-BE49-F238E27FC236}">
                  <a16:creationId xmlns:a16="http://schemas.microsoft.com/office/drawing/2014/main" id="{10DCC72C-6E48-FB50-CF59-CB4BCFCD580E}"/>
                </a:ext>
              </a:extLst>
            </p:cNvPr>
            <p:cNvSpPr>
              <a:spLocks noGrp="1" noRot="1" noMove="1" noResize="1" noEditPoints="1" noAdjustHandles="1" noChangeArrowheads="1" noChangeShapeType="1"/>
            </p:cNvSpPr>
            <p:nvPr/>
          </p:nvSpPr>
          <p:spPr bwMode="auto">
            <a:xfrm>
              <a:off x="2774" y="2337"/>
              <a:ext cx="1561" cy="967"/>
            </a:xfrm>
            <a:custGeom>
              <a:avLst/>
              <a:gdLst>
                <a:gd name="T0" fmla="*/ 360 w 1561"/>
                <a:gd name="T1" fmla="*/ 457 h 967"/>
                <a:gd name="T2" fmla="*/ 366 w 1561"/>
                <a:gd name="T3" fmla="*/ 388 h 967"/>
                <a:gd name="T4" fmla="*/ 386 w 1561"/>
                <a:gd name="T5" fmla="*/ 334 h 967"/>
                <a:gd name="T6" fmla="*/ 413 w 1561"/>
                <a:gd name="T7" fmla="*/ 306 h 967"/>
                <a:gd name="T8" fmla="*/ 451 w 1561"/>
                <a:gd name="T9" fmla="*/ 290 h 967"/>
                <a:gd name="T10" fmla="*/ 483 w 1561"/>
                <a:gd name="T11" fmla="*/ 286 h 967"/>
                <a:gd name="T12" fmla="*/ 533 w 1561"/>
                <a:gd name="T13" fmla="*/ 294 h 967"/>
                <a:gd name="T14" fmla="*/ 567 w 1561"/>
                <a:gd name="T15" fmla="*/ 316 h 967"/>
                <a:gd name="T16" fmla="*/ 587 w 1561"/>
                <a:gd name="T17" fmla="*/ 350 h 967"/>
                <a:gd name="T18" fmla="*/ 599 w 1561"/>
                <a:gd name="T19" fmla="*/ 425 h 967"/>
                <a:gd name="T20" fmla="*/ 961 w 1561"/>
                <a:gd name="T21" fmla="*/ 967 h 967"/>
                <a:gd name="T22" fmla="*/ 963 w 1561"/>
                <a:gd name="T23" fmla="*/ 421 h 967"/>
                <a:gd name="T24" fmla="*/ 981 w 1561"/>
                <a:gd name="T25" fmla="*/ 346 h 967"/>
                <a:gd name="T26" fmla="*/ 1003 w 1561"/>
                <a:gd name="T27" fmla="*/ 314 h 967"/>
                <a:gd name="T28" fmla="*/ 1037 w 1561"/>
                <a:gd name="T29" fmla="*/ 294 h 967"/>
                <a:gd name="T30" fmla="*/ 1083 w 1561"/>
                <a:gd name="T31" fmla="*/ 286 h 967"/>
                <a:gd name="T32" fmla="*/ 1119 w 1561"/>
                <a:gd name="T33" fmla="*/ 290 h 967"/>
                <a:gd name="T34" fmla="*/ 1159 w 1561"/>
                <a:gd name="T35" fmla="*/ 308 h 967"/>
                <a:gd name="T36" fmla="*/ 1183 w 1561"/>
                <a:gd name="T37" fmla="*/ 338 h 967"/>
                <a:gd name="T38" fmla="*/ 1197 w 1561"/>
                <a:gd name="T39" fmla="*/ 392 h 967"/>
                <a:gd name="T40" fmla="*/ 1201 w 1561"/>
                <a:gd name="T41" fmla="*/ 967 h 967"/>
                <a:gd name="T42" fmla="*/ 1561 w 1561"/>
                <a:gd name="T43" fmla="*/ 320 h 967"/>
                <a:gd name="T44" fmla="*/ 1551 w 1561"/>
                <a:gd name="T45" fmla="*/ 234 h 967"/>
                <a:gd name="T46" fmla="*/ 1523 w 1561"/>
                <a:gd name="T47" fmla="*/ 152 h 967"/>
                <a:gd name="T48" fmla="*/ 1469 w 1561"/>
                <a:gd name="T49" fmla="*/ 80 h 967"/>
                <a:gd name="T50" fmla="*/ 1389 w 1561"/>
                <a:gd name="T51" fmla="*/ 28 h 967"/>
                <a:gd name="T52" fmla="*/ 1281 w 1561"/>
                <a:gd name="T53" fmla="*/ 2 h 967"/>
                <a:gd name="T54" fmla="*/ 1195 w 1561"/>
                <a:gd name="T55" fmla="*/ 0 h 967"/>
                <a:gd name="T56" fmla="*/ 1089 w 1561"/>
                <a:gd name="T57" fmla="*/ 20 h 967"/>
                <a:gd name="T58" fmla="*/ 1013 w 1561"/>
                <a:gd name="T59" fmla="*/ 56 h 967"/>
                <a:gd name="T60" fmla="*/ 961 w 1561"/>
                <a:gd name="T61" fmla="*/ 96 h 967"/>
                <a:gd name="T62" fmla="*/ 915 w 1561"/>
                <a:gd name="T63" fmla="*/ 146 h 967"/>
                <a:gd name="T64" fmla="*/ 895 w 1561"/>
                <a:gd name="T65" fmla="*/ 114 h 967"/>
                <a:gd name="T66" fmla="*/ 857 w 1561"/>
                <a:gd name="T67" fmla="*/ 70 h 967"/>
                <a:gd name="T68" fmla="*/ 809 w 1561"/>
                <a:gd name="T69" fmla="*/ 38 h 967"/>
                <a:gd name="T70" fmla="*/ 755 w 1561"/>
                <a:gd name="T71" fmla="*/ 14 h 967"/>
                <a:gd name="T72" fmla="*/ 679 w 1561"/>
                <a:gd name="T73" fmla="*/ 0 h 967"/>
                <a:gd name="T74" fmla="*/ 613 w 1561"/>
                <a:gd name="T75" fmla="*/ 2 h 967"/>
                <a:gd name="T76" fmla="*/ 525 w 1561"/>
                <a:gd name="T77" fmla="*/ 18 h 967"/>
                <a:gd name="T78" fmla="*/ 465 w 1561"/>
                <a:gd name="T79" fmla="*/ 42 h 967"/>
                <a:gd name="T80" fmla="*/ 411 w 1561"/>
                <a:gd name="T81" fmla="*/ 80 h 967"/>
                <a:gd name="T82" fmla="*/ 364 w 1561"/>
                <a:gd name="T83" fmla="*/ 128 h 967"/>
                <a:gd name="T84" fmla="*/ 346 w 1561"/>
                <a:gd name="T85" fmla="*/ 2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1" h="967">
                  <a:moveTo>
                    <a:pt x="0" y="967"/>
                  </a:moveTo>
                  <a:lnTo>
                    <a:pt x="360" y="967"/>
                  </a:lnTo>
                  <a:lnTo>
                    <a:pt x="360" y="457"/>
                  </a:lnTo>
                  <a:lnTo>
                    <a:pt x="360" y="457"/>
                  </a:lnTo>
                  <a:lnTo>
                    <a:pt x="360" y="421"/>
                  </a:lnTo>
                  <a:lnTo>
                    <a:pt x="366" y="388"/>
                  </a:lnTo>
                  <a:lnTo>
                    <a:pt x="374" y="360"/>
                  </a:lnTo>
                  <a:lnTo>
                    <a:pt x="380" y="346"/>
                  </a:lnTo>
                  <a:lnTo>
                    <a:pt x="386" y="334"/>
                  </a:lnTo>
                  <a:lnTo>
                    <a:pt x="395" y="324"/>
                  </a:lnTo>
                  <a:lnTo>
                    <a:pt x="403" y="314"/>
                  </a:lnTo>
                  <a:lnTo>
                    <a:pt x="413" y="306"/>
                  </a:lnTo>
                  <a:lnTo>
                    <a:pt x="425" y="300"/>
                  </a:lnTo>
                  <a:lnTo>
                    <a:pt x="437" y="294"/>
                  </a:lnTo>
                  <a:lnTo>
                    <a:pt x="451" y="290"/>
                  </a:lnTo>
                  <a:lnTo>
                    <a:pt x="465" y="288"/>
                  </a:lnTo>
                  <a:lnTo>
                    <a:pt x="483" y="286"/>
                  </a:lnTo>
                  <a:lnTo>
                    <a:pt x="483" y="286"/>
                  </a:lnTo>
                  <a:lnTo>
                    <a:pt x="501" y="288"/>
                  </a:lnTo>
                  <a:lnTo>
                    <a:pt x="519" y="290"/>
                  </a:lnTo>
                  <a:lnTo>
                    <a:pt x="533" y="294"/>
                  </a:lnTo>
                  <a:lnTo>
                    <a:pt x="547" y="300"/>
                  </a:lnTo>
                  <a:lnTo>
                    <a:pt x="557" y="308"/>
                  </a:lnTo>
                  <a:lnTo>
                    <a:pt x="567" y="316"/>
                  </a:lnTo>
                  <a:lnTo>
                    <a:pt x="575" y="326"/>
                  </a:lnTo>
                  <a:lnTo>
                    <a:pt x="583" y="338"/>
                  </a:lnTo>
                  <a:lnTo>
                    <a:pt x="587" y="350"/>
                  </a:lnTo>
                  <a:lnTo>
                    <a:pt x="591" y="364"/>
                  </a:lnTo>
                  <a:lnTo>
                    <a:pt x="597" y="392"/>
                  </a:lnTo>
                  <a:lnTo>
                    <a:pt x="599" y="425"/>
                  </a:lnTo>
                  <a:lnTo>
                    <a:pt x="601" y="457"/>
                  </a:lnTo>
                  <a:lnTo>
                    <a:pt x="601" y="967"/>
                  </a:lnTo>
                  <a:lnTo>
                    <a:pt x="961" y="967"/>
                  </a:lnTo>
                  <a:lnTo>
                    <a:pt x="961" y="457"/>
                  </a:lnTo>
                  <a:lnTo>
                    <a:pt x="961" y="457"/>
                  </a:lnTo>
                  <a:lnTo>
                    <a:pt x="963" y="421"/>
                  </a:lnTo>
                  <a:lnTo>
                    <a:pt x="967" y="388"/>
                  </a:lnTo>
                  <a:lnTo>
                    <a:pt x="975" y="360"/>
                  </a:lnTo>
                  <a:lnTo>
                    <a:pt x="981" y="346"/>
                  </a:lnTo>
                  <a:lnTo>
                    <a:pt x="987" y="334"/>
                  </a:lnTo>
                  <a:lnTo>
                    <a:pt x="995" y="324"/>
                  </a:lnTo>
                  <a:lnTo>
                    <a:pt x="1003" y="314"/>
                  </a:lnTo>
                  <a:lnTo>
                    <a:pt x="1013" y="306"/>
                  </a:lnTo>
                  <a:lnTo>
                    <a:pt x="1025" y="300"/>
                  </a:lnTo>
                  <a:lnTo>
                    <a:pt x="1037" y="294"/>
                  </a:lnTo>
                  <a:lnTo>
                    <a:pt x="1051" y="290"/>
                  </a:lnTo>
                  <a:lnTo>
                    <a:pt x="1067" y="288"/>
                  </a:lnTo>
                  <a:lnTo>
                    <a:pt x="1083" y="286"/>
                  </a:lnTo>
                  <a:lnTo>
                    <a:pt x="1083" y="286"/>
                  </a:lnTo>
                  <a:lnTo>
                    <a:pt x="1101" y="288"/>
                  </a:lnTo>
                  <a:lnTo>
                    <a:pt x="1119" y="290"/>
                  </a:lnTo>
                  <a:lnTo>
                    <a:pt x="1133" y="294"/>
                  </a:lnTo>
                  <a:lnTo>
                    <a:pt x="1147" y="300"/>
                  </a:lnTo>
                  <a:lnTo>
                    <a:pt x="1159" y="308"/>
                  </a:lnTo>
                  <a:lnTo>
                    <a:pt x="1167" y="316"/>
                  </a:lnTo>
                  <a:lnTo>
                    <a:pt x="1175" y="326"/>
                  </a:lnTo>
                  <a:lnTo>
                    <a:pt x="1183" y="338"/>
                  </a:lnTo>
                  <a:lnTo>
                    <a:pt x="1187" y="350"/>
                  </a:lnTo>
                  <a:lnTo>
                    <a:pt x="1193" y="364"/>
                  </a:lnTo>
                  <a:lnTo>
                    <a:pt x="1197" y="392"/>
                  </a:lnTo>
                  <a:lnTo>
                    <a:pt x="1201" y="425"/>
                  </a:lnTo>
                  <a:lnTo>
                    <a:pt x="1201" y="457"/>
                  </a:lnTo>
                  <a:lnTo>
                    <a:pt x="1201" y="967"/>
                  </a:lnTo>
                  <a:lnTo>
                    <a:pt x="1561" y="967"/>
                  </a:lnTo>
                  <a:lnTo>
                    <a:pt x="1561" y="320"/>
                  </a:lnTo>
                  <a:lnTo>
                    <a:pt x="1561" y="320"/>
                  </a:lnTo>
                  <a:lnTo>
                    <a:pt x="1559" y="290"/>
                  </a:lnTo>
                  <a:lnTo>
                    <a:pt x="1557" y="262"/>
                  </a:lnTo>
                  <a:lnTo>
                    <a:pt x="1551" y="234"/>
                  </a:lnTo>
                  <a:lnTo>
                    <a:pt x="1545" y="206"/>
                  </a:lnTo>
                  <a:lnTo>
                    <a:pt x="1535" y="178"/>
                  </a:lnTo>
                  <a:lnTo>
                    <a:pt x="1523" y="152"/>
                  </a:lnTo>
                  <a:lnTo>
                    <a:pt x="1507" y="126"/>
                  </a:lnTo>
                  <a:lnTo>
                    <a:pt x="1489" y="102"/>
                  </a:lnTo>
                  <a:lnTo>
                    <a:pt x="1469" y="80"/>
                  </a:lnTo>
                  <a:lnTo>
                    <a:pt x="1445" y="60"/>
                  </a:lnTo>
                  <a:lnTo>
                    <a:pt x="1419" y="42"/>
                  </a:lnTo>
                  <a:lnTo>
                    <a:pt x="1389" y="28"/>
                  </a:lnTo>
                  <a:lnTo>
                    <a:pt x="1357" y="16"/>
                  </a:lnTo>
                  <a:lnTo>
                    <a:pt x="1321" y="6"/>
                  </a:lnTo>
                  <a:lnTo>
                    <a:pt x="1281" y="2"/>
                  </a:lnTo>
                  <a:lnTo>
                    <a:pt x="1237" y="0"/>
                  </a:lnTo>
                  <a:lnTo>
                    <a:pt x="1237" y="0"/>
                  </a:lnTo>
                  <a:lnTo>
                    <a:pt x="1195" y="0"/>
                  </a:lnTo>
                  <a:lnTo>
                    <a:pt x="1157" y="6"/>
                  </a:lnTo>
                  <a:lnTo>
                    <a:pt x="1121" y="12"/>
                  </a:lnTo>
                  <a:lnTo>
                    <a:pt x="1089" y="20"/>
                  </a:lnTo>
                  <a:lnTo>
                    <a:pt x="1061" y="32"/>
                  </a:lnTo>
                  <a:lnTo>
                    <a:pt x="1035" y="44"/>
                  </a:lnTo>
                  <a:lnTo>
                    <a:pt x="1013" y="56"/>
                  </a:lnTo>
                  <a:lnTo>
                    <a:pt x="993" y="68"/>
                  </a:lnTo>
                  <a:lnTo>
                    <a:pt x="977" y="82"/>
                  </a:lnTo>
                  <a:lnTo>
                    <a:pt x="961" y="96"/>
                  </a:lnTo>
                  <a:lnTo>
                    <a:pt x="939" y="120"/>
                  </a:lnTo>
                  <a:lnTo>
                    <a:pt x="923" y="138"/>
                  </a:lnTo>
                  <a:lnTo>
                    <a:pt x="915" y="146"/>
                  </a:lnTo>
                  <a:lnTo>
                    <a:pt x="915" y="146"/>
                  </a:lnTo>
                  <a:lnTo>
                    <a:pt x="907" y="130"/>
                  </a:lnTo>
                  <a:lnTo>
                    <a:pt x="895" y="114"/>
                  </a:lnTo>
                  <a:lnTo>
                    <a:pt x="885" y="98"/>
                  </a:lnTo>
                  <a:lnTo>
                    <a:pt x="871" y="84"/>
                  </a:lnTo>
                  <a:lnTo>
                    <a:pt x="857" y="70"/>
                  </a:lnTo>
                  <a:lnTo>
                    <a:pt x="843" y="58"/>
                  </a:lnTo>
                  <a:lnTo>
                    <a:pt x="827" y="48"/>
                  </a:lnTo>
                  <a:lnTo>
                    <a:pt x="809" y="38"/>
                  </a:lnTo>
                  <a:lnTo>
                    <a:pt x="793" y="28"/>
                  </a:lnTo>
                  <a:lnTo>
                    <a:pt x="775" y="22"/>
                  </a:lnTo>
                  <a:lnTo>
                    <a:pt x="755" y="14"/>
                  </a:lnTo>
                  <a:lnTo>
                    <a:pt x="737" y="10"/>
                  </a:lnTo>
                  <a:lnTo>
                    <a:pt x="699" y="2"/>
                  </a:lnTo>
                  <a:lnTo>
                    <a:pt x="679" y="0"/>
                  </a:lnTo>
                  <a:lnTo>
                    <a:pt x="661" y="0"/>
                  </a:lnTo>
                  <a:lnTo>
                    <a:pt x="661" y="0"/>
                  </a:lnTo>
                  <a:lnTo>
                    <a:pt x="613" y="2"/>
                  </a:lnTo>
                  <a:lnTo>
                    <a:pt x="567" y="8"/>
                  </a:lnTo>
                  <a:lnTo>
                    <a:pt x="545" y="12"/>
                  </a:lnTo>
                  <a:lnTo>
                    <a:pt x="525" y="18"/>
                  </a:lnTo>
                  <a:lnTo>
                    <a:pt x="503" y="24"/>
                  </a:lnTo>
                  <a:lnTo>
                    <a:pt x="485" y="34"/>
                  </a:lnTo>
                  <a:lnTo>
                    <a:pt x="465" y="42"/>
                  </a:lnTo>
                  <a:lnTo>
                    <a:pt x="447" y="54"/>
                  </a:lnTo>
                  <a:lnTo>
                    <a:pt x="429" y="66"/>
                  </a:lnTo>
                  <a:lnTo>
                    <a:pt x="411" y="80"/>
                  </a:lnTo>
                  <a:lnTo>
                    <a:pt x="395" y="94"/>
                  </a:lnTo>
                  <a:lnTo>
                    <a:pt x="380" y="110"/>
                  </a:lnTo>
                  <a:lnTo>
                    <a:pt x="364" y="128"/>
                  </a:lnTo>
                  <a:lnTo>
                    <a:pt x="350" y="148"/>
                  </a:lnTo>
                  <a:lnTo>
                    <a:pt x="346" y="148"/>
                  </a:lnTo>
                  <a:lnTo>
                    <a:pt x="346" y="24"/>
                  </a:lnTo>
                  <a:lnTo>
                    <a:pt x="0" y="24"/>
                  </a:lnTo>
                  <a:lnTo>
                    <a:pt x="0" y="96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5" name="Freeform 9">
              <a:extLst>
                <a:ext uri="{FF2B5EF4-FFF2-40B4-BE49-F238E27FC236}">
                  <a16:creationId xmlns:a16="http://schemas.microsoft.com/office/drawing/2014/main" id="{14A9E142-B1AE-5419-2FE4-B41713E82B57}"/>
                </a:ext>
              </a:extLst>
            </p:cNvPr>
            <p:cNvSpPr>
              <a:spLocks noGrp="1" noRot="1" noMove="1" noResize="1" noEditPoints="1" noAdjustHandles="1" noChangeArrowheads="1" noChangeShapeType="1"/>
            </p:cNvSpPr>
            <p:nvPr/>
          </p:nvSpPr>
          <p:spPr bwMode="auto">
            <a:xfrm>
              <a:off x="1657" y="2163"/>
              <a:ext cx="1035" cy="1185"/>
            </a:xfrm>
            <a:custGeom>
              <a:avLst/>
              <a:gdLst>
                <a:gd name="T0" fmla="*/ 1003 w 1035"/>
                <a:gd name="T1" fmla="*/ 304 h 1185"/>
                <a:gd name="T2" fmla="*/ 977 w 1035"/>
                <a:gd name="T3" fmla="*/ 216 h 1185"/>
                <a:gd name="T4" fmla="*/ 933 w 1035"/>
                <a:gd name="T5" fmla="*/ 146 h 1185"/>
                <a:gd name="T6" fmla="*/ 873 w 1035"/>
                <a:gd name="T7" fmla="*/ 92 h 1185"/>
                <a:gd name="T8" fmla="*/ 721 w 1035"/>
                <a:gd name="T9" fmla="*/ 24 h 1185"/>
                <a:gd name="T10" fmla="*/ 551 w 1035"/>
                <a:gd name="T11" fmla="*/ 2 h 1185"/>
                <a:gd name="T12" fmla="*/ 429 w 1035"/>
                <a:gd name="T13" fmla="*/ 4 h 1185"/>
                <a:gd name="T14" fmla="*/ 265 w 1035"/>
                <a:gd name="T15" fmla="*/ 38 h 1185"/>
                <a:gd name="T16" fmla="*/ 138 w 1035"/>
                <a:gd name="T17" fmla="*/ 108 h 1185"/>
                <a:gd name="T18" fmla="*/ 82 w 1035"/>
                <a:gd name="T19" fmla="*/ 166 h 1185"/>
                <a:gd name="T20" fmla="*/ 42 w 1035"/>
                <a:gd name="T21" fmla="*/ 240 h 1185"/>
                <a:gd name="T22" fmla="*/ 24 w 1035"/>
                <a:gd name="T23" fmla="*/ 332 h 1185"/>
                <a:gd name="T24" fmla="*/ 30 w 1035"/>
                <a:gd name="T25" fmla="*/ 428 h 1185"/>
                <a:gd name="T26" fmla="*/ 78 w 1035"/>
                <a:gd name="T27" fmla="*/ 540 h 1185"/>
                <a:gd name="T28" fmla="*/ 181 w 1035"/>
                <a:gd name="T29" fmla="*/ 627 h 1185"/>
                <a:gd name="T30" fmla="*/ 341 w 1035"/>
                <a:gd name="T31" fmla="*/ 691 h 1185"/>
                <a:gd name="T32" fmla="*/ 505 w 1035"/>
                <a:gd name="T33" fmla="*/ 727 h 1185"/>
                <a:gd name="T34" fmla="*/ 631 w 1035"/>
                <a:gd name="T35" fmla="*/ 769 h 1185"/>
                <a:gd name="T36" fmla="*/ 655 w 1035"/>
                <a:gd name="T37" fmla="*/ 801 h 1185"/>
                <a:gd name="T38" fmla="*/ 659 w 1035"/>
                <a:gd name="T39" fmla="*/ 845 h 1185"/>
                <a:gd name="T40" fmla="*/ 639 w 1035"/>
                <a:gd name="T41" fmla="*/ 883 h 1185"/>
                <a:gd name="T42" fmla="*/ 569 w 1035"/>
                <a:gd name="T43" fmla="*/ 915 h 1185"/>
                <a:gd name="T44" fmla="*/ 509 w 1035"/>
                <a:gd name="T45" fmla="*/ 919 h 1185"/>
                <a:gd name="T46" fmla="*/ 451 w 1035"/>
                <a:gd name="T47" fmla="*/ 907 h 1185"/>
                <a:gd name="T48" fmla="*/ 423 w 1035"/>
                <a:gd name="T49" fmla="*/ 887 h 1185"/>
                <a:gd name="T50" fmla="*/ 389 w 1035"/>
                <a:gd name="T51" fmla="*/ 841 h 1185"/>
                <a:gd name="T52" fmla="*/ 375 w 1035"/>
                <a:gd name="T53" fmla="*/ 787 h 1185"/>
                <a:gd name="T54" fmla="*/ 4 w 1035"/>
                <a:gd name="T55" fmla="*/ 841 h 1185"/>
                <a:gd name="T56" fmla="*/ 28 w 1035"/>
                <a:gd name="T57" fmla="*/ 933 h 1185"/>
                <a:gd name="T58" fmla="*/ 72 w 1035"/>
                <a:gd name="T59" fmla="*/ 1009 h 1185"/>
                <a:gd name="T60" fmla="*/ 132 w 1035"/>
                <a:gd name="T61" fmla="*/ 1071 h 1185"/>
                <a:gd name="T62" fmla="*/ 289 w 1035"/>
                <a:gd name="T63" fmla="*/ 1151 h 1185"/>
                <a:gd name="T64" fmla="*/ 467 w 1035"/>
                <a:gd name="T65" fmla="*/ 1183 h 1185"/>
                <a:gd name="T66" fmla="*/ 607 w 1035"/>
                <a:gd name="T67" fmla="*/ 1181 h 1185"/>
                <a:gd name="T68" fmla="*/ 789 w 1035"/>
                <a:gd name="T69" fmla="*/ 1141 h 1185"/>
                <a:gd name="T70" fmla="*/ 903 w 1035"/>
                <a:gd name="T71" fmla="*/ 1079 h 1185"/>
                <a:gd name="T72" fmla="*/ 965 w 1035"/>
                <a:gd name="T73" fmla="*/ 1019 h 1185"/>
                <a:gd name="T74" fmla="*/ 1009 w 1035"/>
                <a:gd name="T75" fmla="*/ 941 h 1185"/>
                <a:gd name="T76" fmla="*/ 1033 w 1035"/>
                <a:gd name="T77" fmla="*/ 843 h 1185"/>
                <a:gd name="T78" fmla="*/ 1035 w 1035"/>
                <a:gd name="T79" fmla="*/ 755 h 1185"/>
                <a:gd name="T80" fmla="*/ 1005 w 1035"/>
                <a:gd name="T81" fmla="*/ 641 h 1185"/>
                <a:gd name="T82" fmla="*/ 945 w 1035"/>
                <a:gd name="T83" fmla="*/ 560 h 1185"/>
                <a:gd name="T84" fmla="*/ 861 w 1035"/>
                <a:gd name="T85" fmla="*/ 502 h 1185"/>
                <a:gd name="T86" fmla="*/ 741 w 1035"/>
                <a:gd name="T87" fmla="*/ 456 h 1185"/>
                <a:gd name="T88" fmla="*/ 509 w 1035"/>
                <a:gd name="T89" fmla="*/ 404 h 1185"/>
                <a:gd name="T90" fmla="*/ 429 w 1035"/>
                <a:gd name="T91" fmla="*/ 376 h 1185"/>
                <a:gd name="T92" fmla="*/ 405 w 1035"/>
                <a:gd name="T93" fmla="*/ 348 h 1185"/>
                <a:gd name="T94" fmla="*/ 401 w 1035"/>
                <a:gd name="T95" fmla="*/ 312 h 1185"/>
                <a:gd name="T96" fmla="*/ 417 w 1035"/>
                <a:gd name="T97" fmla="*/ 274 h 1185"/>
                <a:gd name="T98" fmla="*/ 457 w 1035"/>
                <a:gd name="T99" fmla="*/ 248 h 1185"/>
                <a:gd name="T100" fmla="*/ 519 w 1035"/>
                <a:gd name="T101" fmla="*/ 240 h 1185"/>
                <a:gd name="T102" fmla="*/ 597 w 1035"/>
                <a:gd name="T103" fmla="*/ 264 h 1185"/>
                <a:gd name="T104" fmla="*/ 631 w 1035"/>
                <a:gd name="T105" fmla="*/ 298 h 1185"/>
                <a:gd name="T106" fmla="*/ 651 w 1035"/>
                <a:gd name="T107" fmla="*/ 344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5" h="1185">
                  <a:moveTo>
                    <a:pt x="1007" y="356"/>
                  </a:moveTo>
                  <a:lnTo>
                    <a:pt x="1007" y="356"/>
                  </a:lnTo>
                  <a:lnTo>
                    <a:pt x="1007" y="330"/>
                  </a:lnTo>
                  <a:lnTo>
                    <a:pt x="1003" y="304"/>
                  </a:lnTo>
                  <a:lnTo>
                    <a:pt x="999" y="282"/>
                  </a:lnTo>
                  <a:lnTo>
                    <a:pt x="993" y="258"/>
                  </a:lnTo>
                  <a:lnTo>
                    <a:pt x="985" y="236"/>
                  </a:lnTo>
                  <a:lnTo>
                    <a:pt x="977" y="216"/>
                  </a:lnTo>
                  <a:lnTo>
                    <a:pt x="967" y="198"/>
                  </a:lnTo>
                  <a:lnTo>
                    <a:pt x="957" y="180"/>
                  </a:lnTo>
                  <a:lnTo>
                    <a:pt x="945" y="162"/>
                  </a:lnTo>
                  <a:lnTo>
                    <a:pt x="933" y="146"/>
                  </a:lnTo>
                  <a:lnTo>
                    <a:pt x="919" y="130"/>
                  </a:lnTo>
                  <a:lnTo>
                    <a:pt x="905" y="116"/>
                  </a:lnTo>
                  <a:lnTo>
                    <a:pt x="889" y="104"/>
                  </a:lnTo>
                  <a:lnTo>
                    <a:pt x="873" y="92"/>
                  </a:lnTo>
                  <a:lnTo>
                    <a:pt x="837" y="70"/>
                  </a:lnTo>
                  <a:lnTo>
                    <a:pt x="801" y="52"/>
                  </a:lnTo>
                  <a:lnTo>
                    <a:pt x="761" y="36"/>
                  </a:lnTo>
                  <a:lnTo>
                    <a:pt x="721" y="24"/>
                  </a:lnTo>
                  <a:lnTo>
                    <a:pt x="679" y="16"/>
                  </a:lnTo>
                  <a:lnTo>
                    <a:pt x="637" y="8"/>
                  </a:lnTo>
                  <a:lnTo>
                    <a:pt x="593" y="4"/>
                  </a:lnTo>
                  <a:lnTo>
                    <a:pt x="551" y="2"/>
                  </a:lnTo>
                  <a:lnTo>
                    <a:pt x="509" y="0"/>
                  </a:lnTo>
                  <a:lnTo>
                    <a:pt x="509" y="0"/>
                  </a:lnTo>
                  <a:lnTo>
                    <a:pt x="469" y="2"/>
                  </a:lnTo>
                  <a:lnTo>
                    <a:pt x="429" y="4"/>
                  </a:lnTo>
                  <a:lnTo>
                    <a:pt x="389" y="10"/>
                  </a:lnTo>
                  <a:lnTo>
                    <a:pt x="347" y="16"/>
                  </a:lnTo>
                  <a:lnTo>
                    <a:pt x="305" y="26"/>
                  </a:lnTo>
                  <a:lnTo>
                    <a:pt x="265" y="38"/>
                  </a:lnTo>
                  <a:lnTo>
                    <a:pt x="227" y="54"/>
                  </a:lnTo>
                  <a:lnTo>
                    <a:pt x="189" y="72"/>
                  </a:lnTo>
                  <a:lnTo>
                    <a:pt x="154" y="94"/>
                  </a:lnTo>
                  <a:lnTo>
                    <a:pt x="138" y="108"/>
                  </a:lnTo>
                  <a:lnTo>
                    <a:pt x="122" y="120"/>
                  </a:lnTo>
                  <a:lnTo>
                    <a:pt x="108" y="134"/>
                  </a:lnTo>
                  <a:lnTo>
                    <a:pt x="94" y="150"/>
                  </a:lnTo>
                  <a:lnTo>
                    <a:pt x="82" y="166"/>
                  </a:lnTo>
                  <a:lnTo>
                    <a:pt x="70" y="182"/>
                  </a:lnTo>
                  <a:lnTo>
                    <a:pt x="60" y="200"/>
                  </a:lnTo>
                  <a:lnTo>
                    <a:pt x="50" y="220"/>
                  </a:lnTo>
                  <a:lnTo>
                    <a:pt x="42" y="240"/>
                  </a:lnTo>
                  <a:lnTo>
                    <a:pt x="36" y="262"/>
                  </a:lnTo>
                  <a:lnTo>
                    <a:pt x="30" y="284"/>
                  </a:lnTo>
                  <a:lnTo>
                    <a:pt x="26" y="308"/>
                  </a:lnTo>
                  <a:lnTo>
                    <a:pt x="24" y="332"/>
                  </a:lnTo>
                  <a:lnTo>
                    <a:pt x="24" y="358"/>
                  </a:lnTo>
                  <a:lnTo>
                    <a:pt x="24" y="358"/>
                  </a:lnTo>
                  <a:lnTo>
                    <a:pt x="26" y="394"/>
                  </a:lnTo>
                  <a:lnTo>
                    <a:pt x="30" y="428"/>
                  </a:lnTo>
                  <a:lnTo>
                    <a:pt x="36" y="458"/>
                  </a:lnTo>
                  <a:lnTo>
                    <a:pt x="48" y="488"/>
                  </a:lnTo>
                  <a:lnTo>
                    <a:pt x="60" y="516"/>
                  </a:lnTo>
                  <a:lnTo>
                    <a:pt x="78" y="540"/>
                  </a:lnTo>
                  <a:lnTo>
                    <a:pt x="98" y="564"/>
                  </a:lnTo>
                  <a:lnTo>
                    <a:pt x="122" y="588"/>
                  </a:lnTo>
                  <a:lnTo>
                    <a:pt x="148" y="609"/>
                  </a:lnTo>
                  <a:lnTo>
                    <a:pt x="181" y="627"/>
                  </a:lnTo>
                  <a:lnTo>
                    <a:pt x="215" y="645"/>
                  </a:lnTo>
                  <a:lnTo>
                    <a:pt x="253" y="661"/>
                  </a:lnTo>
                  <a:lnTo>
                    <a:pt x="295" y="677"/>
                  </a:lnTo>
                  <a:lnTo>
                    <a:pt x="341" y="691"/>
                  </a:lnTo>
                  <a:lnTo>
                    <a:pt x="391" y="703"/>
                  </a:lnTo>
                  <a:lnTo>
                    <a:pt x="445" y="713"/>
                  </a:lnTo>
                  <a:lnTo>
                    <a:pt x="445" y="713"/>
                  </a:lnTo>
                  <a:lnTo>
                    <a:pt x="505" y="727"/>
                  </a:lnTo>
                  <a:lnTo>
                    <a:pt x="555" y="737"/>
                  </a:lnTo>
                  <a:lnTo>
                    <a:pt x="593" y="749"/>
                  </a:lnTo>
                  <a:lnTo>
                    <a:pt x="621" y="763"/>
                  </a:lnTo>
                  <a:lnTo>
                    <a:pt x="631" y="769"/>
                  </a:lnTo>
                  <a:lnTo>
                    <a:pt x="639" y="775"/>
                  </a:lnTo>
                  <a:lnTo>
                    <a:pt x="647" y="783"/>
                  </a:lnTo>
                  <a:lnTo>
                    <a:pt x="651" y="791"/>
                  </a:lnTo>
                  <a:lnTo>
                    <a:pt x="655" y="801"/>
                  </a:lnTo>
                  <a:lnTo>
                    <a:pt x="657" y="811"/>
                  </a:lnTo>
                  <a:lnTo>
                    <a:pt x="659" y="833"/>
                  </a:lnTo>
                  <a:lnTo>
                    <a:pt x="659" y="833"/>
                  </a:lnTo>
                  <a:lnTo>
                    <a:pt x="659" y="845"/>
                  </a:lnTo>
                  <a:lnTo>
                    <a:pt x="657" y="855"/>
                  </a:lnTo>
                  <a:lnTo>
                    <a:pt x="651" y="865"/>
                  </a:lnTo>
                  <a:lnTo>
                    <a:pt x="647" y="875"/>
                  </a:lnTo>
                  <a:lnTo>
                    <a:pt x="639" y="883"/>
                  </a:lnTo>
                  <a:lnTo>
                    <a:pt x="631" y="889"/>
                  </a:lnTo>
                  <a:lnTo>
                    <a:pt x="613" y="901"/>
                  </a:lnTo>
                  <a:lnTo>
                    <a:pt x="591" y="909"/>
                  </a:lnTo>
                  <a:lnTo>
                    <a:pt x="569" y="915"/>
                  </a:lnTo>
                  <a:lnTo>
                    <a:pt x="547" y="919"/>
                  </a:lnTo>
                  <a:lnTo>
                    <a:pt x="527" y="921"/>
                  </a:lnTo>
                  <a:lnTo>
                    <a:pt x="527" y="921"/>
                  </a:lnTo>
                  <a:lnTo>
                    <a:pt x="509" y="919"/>
                  </a:lnTo>
                  <a:lnTo>
                    <a:pt x="493" y="917"/>
                  </a:lnTo>
                  <a:lnTo>
                    <a:pt x="479" y="915"/>
                  </a:lnTo>
                  <a:lnTo>
                    <a:pt x="465" y="911"/>
                  </a:lnTo>
                  <a:lnTo>
                    <a:pt x="451" y="907"/>
                  </a:lnTo>
                  <a:lnTo>
                    <a:pt x="441" y="901"/>
                  </a:lnTo>
                  <a:lnTo>
                    <a:pt x="431" y="895"/>
                  </a:lnTo>
                  <a:lnTo>
                    <a:pt x="423" y="887"/>
                  </a:lnTo>
                  <a:lnTo>
                    <a:pt x="423" y="887"/>
                  </a:lnTo>
                  <a:lnTo>
                    <a:pt x="411" y="877"/>
                  </a:lnTo>
                  <a:lnTo>
                    <a:pt x="403" y="865"/>
                  </a:lnTo>
                  <a:lnTo>
                    <a:pt x="395" y="853"/>
                  </a:lnTo>
                  <a:lnTo>
                    <a:pt x="389" y="841"/>
                  </a:lnTo>
                  <a:lnTo>
                    <a:pt x="383" y="829"/>
                  </a:lnTo>
                  <a:lnTo>
                    <a:pt x="379" y="815"/>
                  </a:lnTo>
                  <a:lnTo>
                    <a:pt x="377" y="801"/>
                  </a:lnTo>
                  <a:lnTo>
                    <a:pt x="375" y="787"/>
                  </a:lnTo>
                  <a:lnTo>
                    <a:pt x="0" y="787"/>
                  </a:lnTo>
                  <a:lnTo>
                    <a:pt x="0" y="787"/>
                  </a:lnTo>
                  <a:lnTo>
                    <a:pt x="2" y="815"/>
                  </a:lnTo>
                  <a:lnTo>
                    <a:pt x="4" y="841"/>
                  </a:lnTo>
                  <a:lnTo>
                    <a:pt x="8" y="865"/>
                  </a:lnTo>
                  <a:lnTo>
                    <a:pt x="14" y="889"/>
                  </a:lnTo>
                  <a:lnTo>
                    <a:pt x="20" y="911"/>
                  </a:lnTo>
                  <a:lnTo>
                    <a:pt x="28" y="933"/>
                  </a:lnTo>
                  <a:lnTo>
                    <a:pt x="38" y="953"/>
                  </a:lnTo>
                  <a:lnTo>
                    <a:pt x="48" y="973"/>
                  </a:lnTo>
                  <a:lnTo>
                    <a:pt x="60" y="991"/>
                  </a:lnTo>
                  <a:lnTo>
                    <a:pt x="72" y="1009"/>
                  </a:lnTo>
                  <a:lnTo>
                    <a:pt x="86" y="1025"/>
                  </a:lnTo>
                  <a:lnTo>
                    <a:pt x="100" y="1041"/>
                  </a:lnTo>
                  <a:lnTo>
                    <a:pt x="116" y="1057"/>
                  </a:lnTo>
                  <a:lnTo>
                    <a:pt x="132" y="1071"/>
                  </a:lnTo>
                  <a:lnTo>
                    <a:pt x="169" y="1095"/>
                  </a:lnTo>
                  <a:lnTo>
                    <a:pt x="207" y="1117"/>
                  </a:lnTo>
                  <a:lnTo>
                    <a:pt x="247" y="1137"/>
                  </a:lnTo>
                  <a:lnTo>
                    <a:pt x="289" y="1151"/>
                  </a:lnTo>
                  <a:lnTo>
                    <a:pt x="333" y="1163"/>
                  </a:lnTo>
                  <a:lnTo>
                    <a:pt x="377" y="1173"/>
                  </a:lnTo>
                  <a:lnTo>
                    <a:pt x="423" y="1179"/>
                  </a:lnTo>
                  <a:lnTo>
                    <a:pt x="467" y="1183"/>
                  </a:lnTo>
                  <a:lnTo>
                    <a:pt x="513" y="1185"/>
                  </a:lnTo>
                  <a:lnTo>
                    <a:pt x="513" y="1185"/>
                  </a:lnTo>
                  <a:lnTo>
                    <a:pt x="561" y="1185"/>
                  </a:lnTo>
                  <a:lnTo>
                    <a:pt x="607" y="1181"/>
                  </a:lnTo>
                  <a:lnTo>
                    <a:pt x="653" y="1175"/>
                  </a:lnTo>
                  <a:lnTo>
                    <a:pt x="701" y="1167"/>
                  </a:lnTo>
                  <a:lnTo>
                    <a:pt x="745" y="1155"/>
                  </a:lnTo>
                  <a:lnTo>
                    <a:pt x="789" y="1141"/>
                  </a:lnTo>
                  <a:lnTo>
                    <a:pt x="829" y="1125"/>
                  </a:lnTo>
                  <a:lnTo>
                    <a:pt x="867" y="1103"/>
                  </a:lnTo>
                  <a:lnTo>
                    <a:pt x="887" y="1091"/>
                  </a:lnTo>
                  <a:lnTo>
                    <a:pt x="903" y="1079"/>
                  </a:lnTo>
                  <a:lnTo>
                    <a:pt x="921" y="1065"/>
                  </a:lnTo>
                  <a:lnTo>
                    <a:pt x="937" y="1051"/>
                  </a:lnTo>
                  <a:lnTo>
                    <a:pt x="951" y="1035"/>
                  </a:lnTo>
                  <a:lnTo>
                    <a:pt x="965" y="1019"/>
                  </a:lnTo>
                  <a:lnTo>
                    <a:pt x="977" y="1001"/>
                  </a:lnTo>
                  <a:lnTo>
                    <a:pt x="989" y="981"/>
                  </a:lnTo>
                  <a:lnTo>
                    <a:pt x="999" y="961"/>
                  </a:lnTo>
                  <a:lnTo>
                    <a:pt x="1009" y="941"/>
                  </a:lnTo>
                  <a:lnTo>
                    <a:pt x="1017" y="919"/>
                  </a:lnTo>
                  <a:lnTo>
                    <a:pt x="1023" y="895"/>
                  </a:lnTo>
                  <a:lnTo>
                    <a:pt x="1029" y="869"/>
                  </a:lnTo>
                  <a:lnTo>
                    <a:pt x="1033" y="843"/>
                  </a:lnTo>
                  <a:lnTo>
                    <a:pt x="1035" y="817"/>
                  </a:lnTo>
                  <a:lnTo>
                    <a:pt x="1035" y="787"/>
                  </a:lnTo>
                  <a:lnTo>
                    <a:pt x="1035" y="787"/>
                  </a:lnTo>
                  <a:lnTo>
                    <a:pt x="1035" y="755"/>
                  </a:lnTo>
                  <a:lnTo>
                    <a:pt x="1031" y="723"/>
                  </a:lnTo>
                  <a:lnTo>
                    <a:pt x="1025" y="693"/>
                  </a:lnTo>
                  <a:lnTo>
                    <a:pt x="1015" y="667"/>
                  </a:lnTo>
                  <a:lnTo>
                    <a:pt x="1005" y="641"/>
                  </a:lnTo>
                  <a:lnTo>
                    <a:pt x="993" y="619"/>
                  </a:lnTo>
                  <a:lnTo>
                    <a:pt x="977" y="597"/>
                  </a:lnTo>
                  <a:lnTo>
                    <a:pt x="961" y="578"/>
                  </a:lnTo>
                  <a:lnTo>
                    <a:pt x="945" y="560"/>
                  </a:lnTo>
                  <a:lnTo>
                    <a:pt x="925" y="542"/>
                  </a:lnTo>
                  <a:lnTo>
                    <a:pt x="905" y="528"/>
                  </a:lnTo>
                  <a:lnTo>
                    <a:pt x="883" y="514"/>
                  </a:lnTo>
                  <a:lnTo>
                    <a:pt x="861" y="502"/>
                  </a:lnTo>
                  <a:lnTo>
                    <a:pt x="839" y="490"/>
                  </a:lnTo>
                  <a:lnTo>
                    <a:pt x="791" y="472"/>
                  </a:lnTo>
                  <a:lnTo>
                    <a:pt x="791" y="472"/>
                  </a:lnTo>
                  <a:lnTo>
                    <a:pt x="741" y="456"/>
                  </a:lnTo>
                  <a:lnTo>
                    <a:pt x="691" y="442"/>
                  </a:lnTo>
                  <a:lnTo>
                    <a:pt x="641" y="432"/>
                  </a:lnTo>
                  <a:lnTo>
                    <a:pt x="593" y="422"/>
                  </a:lnTo>
                  <a:lnTo>
                    <a:pt x="509" y="404"/>
                  </a:lnTo>
                  <a:lnTo>
                    <a:pt x="475" y="396"/>
                  </a:lnTo>
                  <a:lnTo>
                    <a:pt x="445" y="384"/>
                  </a:lnTo>
                  <a:lnTo>
                    <a:pt x="445" y="384"/>
                  </a:lnTo>
                  <a:lnTo>
                    <a:pt x="429" y="376"/>
                  </a:lnTo>
                  <a:lnTo>
                    <a:pt x="423" y="370"/>
                  </a:lnTo>
                  <a:lnTo>
                    <a:pt x="415" y="364"/>
                  </a:lnTo>
                  <a:lnTo>
                    <a:pt x="409" y="356"/>
                  </a:lnTo>
                  <a:lnTo>
                    <a:pt x="405" y="348"/>
                  </a:lnTo>
                  <a:lnTo>
                    <a:pt x="401" y="338"/>
                  </a:lnTo>
                  <a:lnTo>
                    <a:pt x="401" y="326"/>
                  </a:lnTo>
                  <a:lnTo>
                    <a:pt x="401" y="326"/>
                  </a:lnTo>
                  <a:lnTo>
                    <a:pt x="401" y="312"/>
                  </a:lnTo>
                  <a:lnTo>
                    <a:pt x="403" y="302"/>
                  </a:lnTo>
                  <a:lnTo>
                    <a:pt x="407" y="290"/>
                  </a:lnTo>
                  <a:lnTo>
                    <a:pt x="411" y="282"/>
                  </a:lnTo>
                  <a:lnTo>
                    <a:pt x="417" y="274"/>
                  </a:lnTo>
                  <a:lnTo>
                    <a:pt x="423" y="266"/>
                  </a:lnTo>
                  <a:lnTo>
                    <a:pt x="431" y="260"/>
                  </a:lnTo>
                  <a:lnTo>
                    <a:pt x="439" y="256"/>
                  </a:lnTo>
                  <a:lnTo>
                    <a:pt x="457" y="248"/>
                  </a:lnTo>
                  <a:lnTo>
                    <a:pt x="477" y="242"/>
                  </a:lnTo>
                  <a:lnTo>
                    <a:pt x="499" y="240"/>
                  </a:lnTo>
                  <a:lnTo>
                    <a:pt x="519" y="240"/>
                  </a:lnTo>
                  <a:lnTo>
                    <a:pt x="519" y="240"/>
                  </a:lnTo>
                  <a:lnTo>
                    <a:pt x="543" y="242"/>
                  </a:lnTo>
                  <a:lnTo>
                    <a:pt x="565" y="248"/>
                  </a:lnTo>
                  <a:lnTo>
                    <a:pt x="587" y="258"/>
                  </a:lnTo>
                  <a:lnTo>
                    <a:pt x="597" y="264"/>
                  </a:lnTo>
                  <a:lnTo>
                    <a:pt x="607" y="272"/>
                  </a:lnTo>
                  <a:lnTo>
                    <a:pt x="607" y="272"/>
                  </a:lnTo>
                  <a:lnTo>
                    <a:pt x="623" y="288"/>
                  </a:lnTo>
                  <a:lnTo>
                    <a:pt x="631" y="298"/>
                  </a:lnTo>
                  <a:lnTo>
                    <a:pt x="637" y="308"/>
                  </a:lnTo>
                  <a:lnTo>
                    <a:pt x="643" y="318"/>
                  </a:lnTo>
                  <a:lnTo>
                    <a:pt x="647" y="330"/>
                  </a:lnTo>
                  <a:lnTo>
                    <a:pt x="651" y="344"/>
                  </a:lnTo>
                  <a:lnTo>
                    <a:pt x="651" y="356"/>
                  </a:lnTo>
                  <a:lnTo>
                    <a:pt x="1007" y="35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0">
              <a:extLst>
                <a:ext uri="{FF2B5EF4-FFF2-40B4-BE49-F238E27FC236}">
                  <a16:creationId xmlns:a16="http://schemas.microsoft.com/office/drawing/2014/main" id="{5F96F93F-0560-F1B5-3AF6-9F4250261687}"/>
                </a:ext>
              </a:extLst>
            </p:cNvPr>
            <p:cNvSpPr>
              <a:spLocks noGrp="1" noRot="1" noMove="1" noResize="1" noEditPoints="1" noAdjustHandles="1" noChangeArrowheads="1" noChangeShapeType="1"/>
            </p:cNvSpPr>
            <p:nvPr/>
          </p:nvSpPr>
          <p:spPr bwMode="auto">
            <a:xfrm>
              <a:off x="5558" y="1987"/>
              <a:ext cx="973" cy="1319"/>
            </a:xfrm>
            <a:custGeom>
              <a:avLst/>
              <a:gdLst>
                <a:gd name="T0" fmla="*/ 363 w 973"/>
                <a:gd name="T1" fmla="*/ 1319 h 1319"/>
                <a:gd name="T2" fmla="*/ 363 w 973"/>
                <a:gd name="T3" fmla="*/ 865 h 1319"/>
                <a:gd name="T4" fmla="*/ 367 w 973"/>
                <a:gd name="T5" fmla="*/ 805 h 1319"/>
                <a:gd name="T6" fmla="*/ 373 w 973"/>
                <a:gd name="T7" fmla="*/ 754 h 1319"/>
                <a:gd name="T8" fmla="*/ 387 w 973"/>
                <a:gd name="T9" fmla="*/ 714 h 1319"/>
                <a:gd name="T10" fmla="*/ 405 w 973"/>
                <a:gd name="T11" fmla="*/ 686 h 1319"/>
                <a:gd name="T12" fmla="*/ 411 w 973"/>
                <a:gd name="T13" fmla="*/ 674 h 1319"/>
                <a:gd name="T14" fmla="*/ 431 w 973"/>
                <a:gd name="T15" fmla="*/ 656 h 1319"/>
                <a:gd name="T16" fmla="*/ 453 w 973"/>
                <a:gd name="T17" fmla="*/ 644 h 1319"/>
                <a:gd name="T18" fmla="*/ 477 w 973"/>
                <a:gd name="T19" fmla="*/ 636 h 1319"/>
                <a:gd name="T20" fmla="*/ 487 w 973"/>
                <a:gd name="T21" fmla="*/ 634 h 1319"/>
                <a:gd name="T22" fmla="*/ 515 w 973"/>
                <a:gd name="T23" fmla="*/ 636 h 1319"/>
                <a:gd name="T24" fmla="*/ 539 w 973"/>
                <a:gd name="T25" fmla="*/ 644 h 1319"/>
                <a:gd name="T26" fmla="*/ 559 w 973"/>
                <a:gd name="T27" fmla="*/ 656 h 1319"/>
                <a:gd name="T28" fmla="*/ 577 w 973"/>
                <a:gd name="T29" fmla="*/ 672 h 1319"/>
                <a:gd name="T30" fmla="*/ 591 w 973"/>
                <a:gd name="T31" fmla="*/ 694 h 1319"/>
                <a:gd name="T32" fmla="*/ 601 w 973"/>
                <a:gd name="T33" fmla="*/ 722 h 1319"/>
                <a:gd name="T34" fmla="*/ 607 w 973"/>
                <a:gd name="T35" fmla="*/ 756 h 1319"/>
                <a:gd name="T36" fmla="*/ 611 w 973"/>
                <a:gd name="T37" fmla="*/ 1319 h 1319"/>
                <a:gd name="T38" fmla="*/ 973 w 973"/>
                <a:gd name="T39" fmla="*/ 718 h 1319"/>
                <a:gd name="T40" fmla="*/ 973 w 973"/>
                <a:gd name="T41" fmla="*/ 672 h 1319"/>
                <a:gd name="T42" fmla="*/ 961 w 973"/>
                <a:gd name="T43" fmla="*/ 592 h 1319"/>
                <a:gd name="T44" fmla="*/ 941 w 973"/>
                <a:gd name="T45" fmla="*/ 522 h 1319"/>
                <a:gd name="T46" fmla="*/ 909 w 973"/>
                <a:gd name="T47" fmla="*/ 466 h 1319"/>
                <a:gd name="T48" fmla="*/ 889 w 973"/>
                <a:gd name="T49" fmla="*/ 442 h 1319"/>
                <a:gd name="T50" fmla="*/ 843 w 973"/>
                <a:gd name="T51" fmla="*/ 402 h 1319"/>
                <a:gd name="T52" fmla="*/ 789 w 973"/>
                <a:gd name="T53" fmla="*/ 374 h 1319"/>
                <a:gd name="T54" fmla="*/ 727 w 973"/>
                <a:gd name="T55" fmla="*/ 358 h 1319"/>
                <a:gd name="T56" fmla="*/ 657 w 973"/>
                <a:gd name="T57" fmla="*/ 352 h 1319"/>
                <a:gd name="T58" fmla="*/ 613 w 973"/>
                <a:gd name="T59" fmla="*/ 352 h 1319"/>
                <a:gd name="T60" fmla="*/ 571 w 973"/>
                <a:gd name="T61" fmla="*/ 356 h 1319"/>
                <a:gd name="T62" fmla="*/ 529 w 973"/>
                <a:gd name="T63" fmla="*/ 366 h 1319"/>
                <a:gd name="T64" fmla="*/ 483 w 973"/>
                <a:gd name="T65" fmla="*/ 384 h 1319"/>
                <a:gd name="T66" fmla="*/ 451 w 973"/>
                <a:gd name="T67" fmla="*/ 404 h 1319"/>
                <a:gd name="T68" fmla="*/ 397 w 973"/>
                <a:gd name="T69" fmla="*/ 448 h 1319"/>
                <a:gd name="T70" fmla="*/ 363 w 973"/>
                <a:gd name="T71" fmla="*/ 0 h 1319"/>
                <a:gd name="T72" fmla="*/ 0 w 973"/>
                <a:gd name="T73" fmla="*/ 1319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3" h="1319">
                  <a:moveTo>
                    <a:pt x="0" y="1319"/>
                  </a:moveTo>
                  <a:lnTo>
                    <a:pt x="363" y="1319"/>
                  </a:lnTo>
                  <a:lnTo>
                    <a:pt x="363" y="865"/>
                  </a:lnTo>
                  <a:lnTo>
                    <a:pt x="363" y="865"/>
                  </a:lnTo>
                  <a:lnTo>
                    <a:pt x="365" y="833"/>
                  </a:lnTo>
                  <a:lnTo>
                    <a:pt x="367" y="805"/>
                  </a:lnTo>
                  <a:lnTo>
                    <a:pt x="369" y="779"/>
                  </a:lnTo>
                  <a:lnTo>
                    <a:pt x="373" y="754"/>
                  </a:lnTo>
                  <a:lnTo>
                    <a:pt x="379" y="734"/>
                  </a:lnTo>
                  <a:lnTo>
                    <a:pt x="387" y="714"/>
                  </a:lnTo>
                  <a:lnTo>
                    <a:pt x="395" y="698"/>
                  </a:lnTo>
                  <a:lnTo>
                    <a:pt x="405" y="686"/>
                  </a:lnTo>
                  <a:lnTo>
                    <a:pt x="405" y="686"/>
                  </a:lnTo>
                  <a:lnTo>
                    <a:pt x="411" y="674"/>
                  </a:lnTo>
                  <a:lnTo>
                    <a:pt x="421" y="666"/>
                  </a:lnTo>
                  <a:lnTo>
                    <a:pt x="431" y="656"/>
                  </a:lnTo>
                  <a:lnTo>
                    <a:pt x="441" y="650"/>
                  </a:lnTo>
                  <a:lnTo>
                    <a:pt x="453" y="644"/>
                  </a:lnTo>
                  <a:lnTo>
                    <a:pt x="465" y="640"/>
                  </a:lnTo>
                  <a:lnTo>
                    <a:pt x="477" y="636"/>
                  </a:lnTo>
                  <a:lnTo>
                    <a:pt x="487" y="634"/>
                  </a:lnTo>
                  <a:lnTo>
                    <a:pt x="487" y="634"/>
                  </a:lnTo>
                  <a:lnTo>
                    <a:pt x="503" y="634"/>
                  </a:lnTo>
                  <a:lnTo>
                    <a:pt x="515" y="636"/>
                  </a:lnTo>
                  <a:lnTo>
                    <a:pt x="527" y="640"/>
                  </a:lnTo>
                  <a:lnTo>
                    <a:pt x="539" y="644"/>
                  </a:lnTo>
                  <a:lnTo>
                    <a:pt x="549" y="648"/>
                  </a:lnTo>
                  <a:lnTo>
                    <a:pt x="559" y="656"/>
                  </a:lnTo>
                  <a:lnTo>
                    <a:pt x="577" y="672"/>
                  </a:lnTo>
                  <a:lnTo>
                    <a:pt x="577" y="672"/>
                  </a:lnTo>
                  <a:lnTo>
                    <a:pt x="585" y="682"/>
                  </a:lnTo>
                  <a:lnTo>
                    <a:pt x="591" y="694"/>
                  </a:lnTo>
                  <a:lnTo>
                    <a:pt x="597" y="708"/>
                  </a:lnTo>
                  <a:lnTo>
                    <a:pt x="601" y="722"/>
                  </a:lnTo>
                  <a:lnTo>
                    <a:pt x="605" y="738"/>
                  </a:lnTo>
                  <a:lnTo>
                    <a:pt x="607" y="756"/>
                  </a:lnTo>
                  <a:lnTo>
                    <a:pt x="611" y="799"/>
                  </a:lnTo>
                  <a:lnTo>
                    <a:pt x="611" y="1319"/>
                  </a:lnTo>
                  <a:lnTo>
                    <a:pt x="973" y="1319"/>
                  </a:lnTo>
                  <a:lnTo>
                    <a:pt x="973" y="718"/>
                  </a:lnTo>
                  <a:lnTo>
                    <a:pt x="973" y="718"/>
                  </a:lnTo>
                  <a:lnTo>
                    <a:pt x="973" y="672"/>
                  </a:lnTo>
                  <a:lnTo>
                    <a:pt x="969" y="630"/>
                  </a:lnTo>
                  <a:lnTo>
                    <a:pt x="961" y="592"/>
                  </a:lnTo>
                  <a:lnTo>
                    <a:pt x="953" y="556"/>
                  </a:lnTo>
                  <a:lnTo>
                    <a:pt x="941" y="522"/>
                  </a:lnTo>
                  <a:lnTo>
                    <a:pt x="925" y="492"/>
                  </a:lnTo>
                  <a:lnTo>
                    <a:pt x="909" y="466"/>
                  </a:lnTo>
                  <a:lnTo>
                    <a:pt x="889" y="442"/>
                  </a:lnTo>
                  <a:lnTo>
                    <a:pt x="889" y="442"/>
                  </a:lnTo>
                  <a:lnTo>
                    <a:pt x="867" y="420"/>
                  </a:lnTo>
                  <a:lnTo>
                    <a:pt x="843" y="402"/>
                  </a:lnTo>
                  <a:lnTo>
                    <a:pt x="817" y="386"/>
                  </a:lnTo>
                  <a:lnTo>
                    <a:pt x="789" y="374"/>
                  </a:lnTo>
                  <a:lnTo>
                    <a:pt x="759" y="364"/>
                  </a:lnTo>
                  <a:lnTo>
                    <a:pt x="727" y="358"/>
                  </a:lnTo>
                  <a:lnTo>
                    <a:pt x="693" y="354"/>
                  </a:lnTo>
                  <a:lnTo>
                    <a:pt x="657" y="352"/>
                  </a:lnTo>
                  <a:lnTo>
                    <a:pt x="657" y="352"/>
                  </a:lnTo>
                  <a:lnTo>
                    <a:pt x="613" y="352"/>
                  </a:lnTo>
                  <a:lnTo>
                    <a:pt x="593" y="354"/>
                  </a:lnTo>
                  <a:lnTo>
                    <a:pt x="571" y="356"/>
                  </a:lnTo>
                  <a:lnTo>
                    <a:pt x="549" y="360"/>
                  </a:lnTo>
                  <a:lnTo>
                    <a:pt x="529" y="366"/>
                  </a:lnTo>
                  <a:lnTo>
                    <a:pt x="507" y="374"/>
                  </a:lnTo>
                  <a:lnTo>
                    <a:pt x="483" y="384"/>
                  </a:lnTo>
                  <a:lnTo>
                    <a:pt x="483" y="384"/>
                  </a:lnTo>
                  <a:lnTo>
                    <a:pt x="451" y="404"/>
                  </a:lnTo>
                  <a:lnTo>
                    <a:pt x="425" y="424"/>
                  </a:lnTo>
                  <a:lnTo>
                    <a:pt x="397" y="448"/>
                  </a:lnTo>
                  <a:lnTo>
                    <a:pt x="363" y="480"/>
                  </a:lnTo>
                  <a:lnTo>
                    <a:pt x="363" y="0"/>
                  </a:lnTo>
                  <a:lnTo>
                    <a:pt x="0" y="0"/>
                  </a:lnTo>
                  <a:lnTo>
                    <a:pt x="0" y="13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a:extLst>
                <a:ext uri="{FF2B5EF4-FFF2-40B4-BE49-F238E27FC236}">
                  <a16:creationId xmlns:a16="http://schemas.microsoft.com/office/drawing/2014/main" id="{6FA49FC9-70F5-A9C4-8CEA-922859A24B6F}"/>
                </a:ext>
              </a:extLst>
            </p:cNvPr>
            <p:cNvSpPr>
              <a:spLocks noGrp="1" noRot="1" noMove="1" noResize="1" noEditPoints="1" noAdjustHandles="1" noChangeArrowheads="1" noChangeShapeType="1"/>
            </p:cNvSpPr>
            <p:nvPr/>
          </p:nvSpPr>
          <p:spPr bwMode="auto">
            <a:xfrm>
              <a:off x="4930" y="2071"/>
              <a:ext cx="508" cy="1255"/>
            </a:xfrm>
            <a:custGeom>
              <a:avLst/>
              <a:gdLst>
                <a:gd name="T0" fmla="*/ 0 w 508"/>
                <a:gd name="T1" fmla="*/ 0 h 1255"/>
                <a:gd name="T2" fmla="*/ 0 w 508"/>
                <a:gd name="T3" fmla="*/ 288 h 1255"/>
                <a:gd name="T4" fmla="*/ 0 w 508"/>
                <a:gd name="T5" fmla="*/ 554 h 1255"/>
                <a:gd name="T6" fmla="*/ 0 w 508"/>
                <a:gd name="T7" fmla="*/ 887 h 1255"/>
                <a:gd name="T8" fmla="*/ 0 w 508"/>
                <a:gd name="T9" fmla="*/ 887 h 1255"/>
                <a:gd name="T10" fmla="*/ 2 w 508"/>
                <a:gd name="T11" fmla="*/ 961 h 1255"/>
                <a:gd name="T12" fmla="*/ 4 w 508"/>
                <a:gd name="T13" fmla="*/ 993 h 1255"/>
                <a:gd name="T14" fmla="*/ 8 w 508"/>
                <a:gd name="T15" fmla="*/ 1023 h 1255"/>
                <a:gd name="T16" fmla="*/ 12 w 508"/>
                <a:gd name="T17" fmla="*/ 1051 h 1255"/>
                <a:gd name="T18" fmla="*/ 18 w 508"/>
                <a:gd name="T19" fmla="*/ 1077 h 1255"/>
                <a:gd name="T20" fmla="*/ 26 w 508"/>
                <a:gd name="T21" fmla="*/ 1101 h 1255"/>
                <a:gd name="T22" fmla="*/ 34 w 508"/>
                <a:gd name="T23" fmla="*/ 1121 h 1255"/>
                <a:gd name="T24" fmla="*/ 34 w 508"/>
                <a:gd name="T25" fmla="*/ 1121 h 1255"/>
                <a:gd name="T26" fmla="*/ 44 w 508"/>
                <a:gd name="T27" fmla="*/ 1141 h 1255"/>
                <a:gd name="T28" fmla="*/ 52 w 508"/>
                <a:gd name="T29" fmla="*/ 1157 h 1255"/>
                <a:gd name="T30" fmla="*/ 62 w 508"/>
                <a:gd name="T31" fmla="*/ 1169 h 1255"/>
                <a:gd name="T32" fmla="*/ 74 w 508"/>
                <a:gd name="T33" fmla="*/ 1181 h 1255"/>
                <a:gd name="T34" fmla="*/ 86 w 508"/>
                <a:gd name="T35" fmla="*/ 1191 h 1255"/>
                <a:gd name="T36" fmla="*/ 98 w 508"/>
                <a:gd name="T37" fmla="*/ 1201 h 1255"/>
                <a:gd name="T38" fmla="*/ 126 w 508"/>
                <a:gd name="T39" fmla="*/ 1221 h 1255"/>
                <a:gd name="T40" fmla="*/ 126 w 508"/>
                <a:gd name="T41" fmla="*/ 1221 h 1255"/>
                <a:gd name="T42" fmla="*/ 142 w 508"/>
                <a:gd name="T43" fmla="*/ 1229 h 1255"/>
                <a:gd name="T44" fmla="*/ 160 w 508"/>
                <a:gd name="T45" fmla="*/ 1235 h 1255"/>
                <a:gd name="T46" fmla="*/ 180 w 508"/>
                <a:gd name="T47" fmla="*/ 1241 h 1255"/>
                <a:gd name="T48" fmla="*/ 200 w 508"/>
                <a:gd name="T49" fmla="*/ 1247 h 1255"/>
                <a:gd name="T50" fmla="*/ 224 w 508"/>
                <a:gd name="T51" fmla="*/ 1251 h 1255"/>
                <a:gd name="T52" fmla="*/ 250 w 508"/>
                <a:gd name="T53" fmla="*/ 1253 h 1255"/>
                <a:gd name="T54" fmla="*/ 312 w 508"/>
                <a:gd name="T55" fmla="*/ 1255 h 1255"/>
                <a:gd name="T56" fmla="*/ 312 w 508"/>
                <a:gd name="T57" fmla="*/ 1255 h 1255"/>
                <a:gd name="T58" fmla="*/ 352 w 508"/>
                <a:gd name="T59" fmla="*/ 1253 h 1255"/>
                <a:gd name="T60" fmla="*/ 404 w 508"/>
                <a:gd name="T61" fmla="*/ 1249 h 1255"/>
                <a:gd name="T62" fmla="*/ 458 w 508"/>
                <a:gd name="T63" fmla="*/ 1239 h 1255"/>
                <a:gd name="T64" fmla="*/ 484 w 508"/>
                <a:gd name="T65" fmla="*/ 1233 h 1255"/>
                <a:gd name="T66" fmla="*/ 508 w 508"/>
                <a:gd name="T67" fmla="*/ 1227 h 1255"/>
                <a:gd name="T68" fmla="*/ 508 w 508"/>
                <a:gd name="T69" fmla="*/ 989 h 1255"/>
                <a:gd name="T70" fmla="*/ 508 w 508"/>
                <a:gd name="T71" fmla="*/ 989 h 1255"/>
                <a:gd name="T72" fmla="*/ 500 w 508"/>
                <a:gd name="T73" fmla="*/ 993 h 1255"/>
                <a:gd name="T74" fmla="*/ 490 w 508"/>
                <a:gd name="T75" fmla="*/ 995 h 1255"/>
                <a:gd name="T76" fmla="*/ 464 w 508"/>
                <a:gd name="T77" fmla="*/ 997 h 1255"/>
                <a:gd name="T78" fmla="*/ 436 w 508"/>
                <a:gd name="T79" fmla="*/ 999 h 1255"/>
                <a:gd name="T80" fmla="*/ 410 w 508"/>
                <a:gd name="T81" fmla="*/ 999 h 1255"/>
                <a:gd name="T82" fmla="*/ 410 w 508"/>
                <a:gd name="T83" fmla="*/ 999 h 1255"/>
                <a:gd name="T84" fmla="*/ 400 w 508"/>
                <a:gd name="T85" fmla="*/ 999 h 1255"/>
                <a:gd name="T86" fmla="*/ 392 w 508"/>
                <a:gd name="T87" fmla="*/ 995 h 1255"/>
                <a:gd name="T88" fmla="*/ 384 w 508"/>
                <a:gd name="T89" fmla="*/ 991 h 1255"/>
                <a:gd name="T90" fmla="*/ 376 w 508"/>
                <a:gd name="T91" fmla="*/ 987 h 1255"/>
                <a:gd name="T92" fmla="*/ 368 w 508"/>
                <a:gd name="T93" fmla="*/ 977 h 1255"/>
                <a:gd name="T94" fmla="*/ 362 w 508"/>
                <a:gd name="T95" fmla="*/ 969 h 1255"/>
                <a:gd name="T96" fmla="*/ 362 w 508"/>
                <a:gd name="T97" fmla="*/ 969 h 1255"/>
                <a:gd name="T98" fmla="*/ 356 w 508"/>
                <a:gd name="T99" fmla="*/ 957 h 1255"/>
                <a:gd name="T100" fmla="*/ 352 w 508"/>
                <a:gd name="T101" fmla="*/ 939 h 1255"/>
                <a:gd name="T102" fmla="*/ 350 w 508"/>
                <a:gd name="T103" fmla="*/ 917 h 1255"/>
                <a:gd name="T104" fmla="*/ 350 w 508"/>
                <a:gd name="T105" fmla="*/ 889 h 1255"/>
                <a:gd name="T106" fmla="*/ 350 w 508"/>
                <a:gd name="T107" fmla="*/ 554 h 1255"/>
                <a:gd name="T108" fmla="*/ 508 w 508"/>
                <a:gd name="T109" fmla="*/ 554 h 1255"/>
                <a:gd name="T110" fmla="*/ 508 w 508"/>
                <a:gd name="T111" fmla="*/ 288 h 1255"/>
                <a:gd name="T112" fmla="*/ 350 w 508"/>
                <a:gd name="T113" fmla="*/ 288 h 1255"/>
                <a:gd name="T114" fmla="*/ 350 w 508"/>
                <a:gd name="T115" fmla="*/ 0 h 1255"/>
                <a:gd name="T116" fmla="*/ 0 w 508"/>
                <a:gd name="T117" fmla="*/ 0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1255">
                  <a:moveTo>
                    <a:pt x="0" y="0"/>
                  </a:moveTo>
                  <a:lnTo>
                    <a:pt x="0" y="288"/>
                  </a:lnTo>
                  <a:lnTo>
                    <a:pt x="0" y="554"/>
                  </a:lnTo>
                  <a:lnTo>
                    <a:pt x="0" y="887"/>
                  </a:lnTo>
                  <a:lnTo>
                    <a:pt x="0" y="887"/>
                  </a:lnTo>
                  <a:lnTo>
                    <a:pt x="2" y="961"/>
                  </a:lnTo>
                  <a:lnTo>
                    <a:pt x="4" y="993"/>
                  </a:lnTo>
                  <a:lnTo>
                    <a:pt x="8" y="1023"/>
                  </a:lnTo>
                  <a:lnTo>
                    <a:pt x="12" y="1051"/>
                  </a:lnTo>
                  <a:lnTo>
                    <a:pt x="18" y="1077"/>
                  </a:lnTo>
                  <a:lnTo>
                    <a:pt x="26" y="1101"/>
                  </a:lnTo>
                  <a:lnTo>
                    <a:pt x="34" y="1121"/>
                  </a:lnTo>
                  <a:lnTo>
                    <a:pt x="34" y="1121"/>
                  </a:lnTo>
                  <a:lnTo>
                    <a:pt x="44" y="1141"/>
                  </a:lnTo>
                  <a:lnTo>
                    <a:pt x="52" y="1157"/>
                  </a:lnTo>
                  <a:lnTo>
                    <a:pt x="62" y="1169"/>
                  </a:lnTo>
                  <a:lnTo>
                    <a:pt x="74" y="1181"/>
                  </a:lnTo>
                  <a:lnTo>
                    <a:pt x="86" y="1191"/>
                  </a:lnTo>
                  <a:lnTo>
                    <a:pt x="98" y="1201"/>
                  </a:lnTo>
                  <a:lnTo>
                    <a:pt x="126" y="1221"/>
                  </a:lnTo>
                  <a:lnTo>
                    <a:pt x="126" y="1221"/>
                  </a:lnTo>
                  <a:lnTo>
                    <a:pt x="142" y="1229"/>
                  </a:lnTo>
                  <a:lnTo>
                    <a:pt x="160" y="1235"/>
                  </a:lnTo>
                  <a:lnTo>
                    <a:pt x="180" y="1241"/>
                  </a:lnTo>
                  <a:lnTo>
                    <a:pt x="200" y="1247"/>
                  </a:lnTo>
                  <a:lnTo>
                    <a:pt x="224" y="1251"/>
                  </a:lnTo>
                  <a:lnTo>
                    <a:pt x="250" y="1253"/>
                  </a:lnTo>
                  <a:lnTo>
                    <a:pt x="312" y="1255"/>
                  </a:lnTo>
                  <a:lnTo>
                    <a:pt x="312" y="1255"/>
                  </a:lnTo>
                  <a:lnTo>
                    <a:pt x="352" y="1253"/>
                  </a:lnTo>
                  <a:lnTo>
                    <a:pt x="404" y="1249"/>
                  </a:lnTo>
                  <a:lnTo>
                    <a:pt x="458" y="1239"/>
                  </a:lnTo>
                  <a:lnTo>
                    <a:pt x="484" y="1233"/>
                  </a:lnTo>
                  <a:lnTo>
                    <a:pt x="508" y="1227"/>
                  </a:lnTo>
                  <a:lnTo>
                    <a:pt x="508" y="989"/>
                  </a:lnTo>
                  <a:lnTo>
                    <a:pt x="508" y="989"/>
                  </a:lnTo>
                  <a:lnTo>
                    <a:pt x="500" y="993"/>
                  </a:lnTo>
                  <a:lnTo>
                    <a:pt x="490" y="995"/>
                  </a:lnTo>
                  <a:lnTo>
                    <a:pt x="464" y="997"/>
                  </a:lnTo>
                  <a:lnTo>
                    <a:pt x="436" y="999"/>
                  </a:lnTo>
                  <a:lnTo>
                    <a:pt x="410" y="999"/>
                  </a:lnTo>
                  <a:lnTo>
                    <a:pt x="410" y="999"/>
                  </a:lnTo>
                  <a:lnTo>
                    <a:pt x="400" y="999"/>
                  </a:lnTo>
                  <a:lnTo>
                    <a:pt x="392" y="995"/>
                  </a:lnTo>
                  <a:lnTo>
                    <a:pt x="384" y="991"/>
                  </a:lnTo>
                  <a:lnTo>
                    <a:pt x="376" y="987"/>
                  </a:lnTo>
                  <a:lnTo>
                    <a:pt x="368" y="977"/>
                  </a:lnTo>
                  <a:lnTo>
                    <a:pt x="362" y="969"/>
                  </a:lnTo>
                  <a:lnTo>
                    <a:pt x="362" y="969"/>
                  </a:lnTo>
                  <a:lnTo>
                    <a:pt x="356" y="957"/>
                  </a:lnTo>
                  <a:lnTo>
                    <a:pt x="352" y="939"/>
                  </a:lnTo>
                  <a:lnTo>
                    <a:pt x="350" y="917"/>
                  </a:lnTo>
                  <a:lnTo>
                    <a:pt x="350" y="889"/>
                  </a:lnTo>
                  <a:lnTo>
                    <a:pt x="350" y="554"/>
                  </a:lnTo>
                  <a:lnTo>
                    <a:pt x="508" y="554"/>
                  </a:lnTo>
                  <a:lnTo>
                    <a:pt x="508" y="288"/>
                  </a:lnTo>
                  <a:lnTo>
                    <a:pt x="350" y="288"/>
                  </a:lnTo>
                  <a:lnTo>
                    <a:pt x="35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2">
              <a:extLst>
                <a:ext uri="{FF2B5EF4-FFF2-40B4-BE49-F238E27FC236}">
                  <a16:creationId xmlns:a16="http://schemas.microsoft.com/office/drawing/2014/main" id="{18DE62C9-2D60-EED0-52C2-1616056A85EF}"/>
                </a:ext>
              </a:extLst>
            </p:cNvPr>
            <p:cNvSpPr>
              <a:spLocks noGrp="1" noRot="1" noMove="1" noResize="1" noEditPoints="1" noAdjustHandles="1" noChangeArrowheads="1" noChangeShapeType="1"/>
            </p:cNvSpPr>
            <p:nvPr/>
          </p:nvSpPr>
          <p:spPr bwMode="auto">
            <a:xfrm>
              <a:off x="4455" y="2071"/>
              <a:ext cx="353" cy="196"/>
            </a:xfrm>
            <a:prstGeom prst="rect">
              <a:avLst/>
            </a:prstGeom>
            <a:solidFill>
              <a:srgbClr val="7AC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 name="Freeform 13">
              <a:extLst>
                <a:ext uri="{FF2B5EF4-FFF2-40B4-BE49-F238E27FC236}">
                  <a16:creationId xmlns:a16="http://schemas.microsoft.com/office/drawing/2014/main" id="{A975A4F1-C377-7AB9-A1E3-37FC1274FD13}"/>
                </a:ext>
              </a:extLst>
            </p:cNvPr>
            <p:cNvSpPr>
              <a:spLocks noGrp="1" noRot="1" noMove="1" noResize="1" noEditPoints="1" noAdjustHandles="1" noChangeArrowheads="1" noChangeShapeType="1"/>
            </p:cNvSpPr>
            <p:nvPr/>
          </p:nvSpPr>
          <p:spPr bwMode="auto">
            <a:xfrm>
              <a:off x="2320" y="998"/>
              <a:ext cx="1073" cy="1119"/>
            </a:xfrm>
            <a:custGeom>
              <a:avLst/>
              <a:gdLst>
                <a:gd name="T0" fmla="*/ 0 w 1073"/>
                <a:gd name="T1" fmla="*/ 0 h 1119"/>
                <a:gd name="T2" fmla="*/ 498 w 1073"/>
                <a:gd name="T3" fmla="*/ 1119 h 1119"/>
                <a:gd name="T4" fmla="*/ 534 w 1073"/>
                <a:gd name="T5" fmla="*/ 1119 h 1119"/>
                <a:gd name="T6" fmla="*/ 604 w 1073"/>
                <a:gd name="T7" fmla="*/ 1113 h 1119"/>
                <a:gd name="T8" fmla="*/ 666 w 1073"/>
                <a:gd name="T9" fmla="*/ 1105 h 1119"/>
                <a:gd name="T10" fmla="*/ 726 w 1073"/>
                <a:gd name="T11" fmla="*/ 1089 h 1119"/>
                <a:gd name="T12" fmla="*/ 780 w 1073"/>
                <a:gd name="T13" fmla="*/ 1071 h 1119"/>
                <a:gd name="T14" fmla="*/ 828 w 1073"/>
                <a:gd name="T15" fmla="*/ 1047 h 1119"/>
                <a:gd name="T16" fmla="*/ 875 w 1073"/>
                <a:gd name="T17" fmla="*/ 1017 h 1119"/>
                <a:gd name="T18" fmla="*/ 915 w 1073"/>
                <a:gd name="T19" fmla="*/ 985 h 1119"/>
                <a:gd name="T20" fmla="*/ 949 w 1073"/>
                <a:gd name="T21" fmla="*/ 949 h 1119"/>
                <a:gd name="T22" fmla="*/ 981 w 1073"/>
                <a:gd name="T23" fmla="*/ 909 h 1119"/>
                <a:gd name="T24" fmla="*/ 1007 w 1073"/>
                <a:gd name="T25" fmla="*/ 865 h 1119"/>
                <a:gd name="T26" fmla="*/ 1029 w 1073"/>
                <a:gd name="T27" fmla="*/ 817 h 1119"/>
                <a:gd name="T28" fmla="*/ 1045 w 1073"/>
                <a:gd name="T29" fmla="*/ 765 h 1119"/>
                <a:gd name="T30" fmla="*/ 1059 w 1073"/>
                <a:gd name="T31" fmla="*/ 711 h 1119"/>
                <a:gd name="T32" fmla="*/ 1069 w 1073"/>
                <a:gd name="T33" fmla="*/ 621 h 1119"/>
                <a:gd name="T34" fmla="*/ 1073 w 1073"/>
                <a:gd name="T35" fmla="*/ 558 h 1119"/>
                <a:gd name="T36" fmla="*/ 1065 w 1073"/>
                <a:gd name="T37" fmla="*/ 452 h 1119"/>
                <a:gd name="T38" fmla="*/ 1045 w 1073"/>
                <a:gd name="T39" fmla="*/ 352 h 1119"/>
                <a:gd name="T40" fmla="*/ 1011 w 1073"/>
                <a:gd name="T41" fmla="*/ 258 h 1119"/>
                <a:gd name="T42" fmla="*/ 987 w 1073"/>
                <a:gd name="T43" fmla="*/ 214 h 1119"/>
                <a:gd name="T44" fmla="*/ 959 w 1073"/>
                <a:gd name="T45" fmla="*/ 174 h 1119"/>
                <a:gd name="T46" fmla="*/ 927 w 1073"/>
                <a:gd name="T47" fmla="*/ 136 h 1119"/>
                <a:gd name="T48" fmla="*/ 891 w 1073"/>
                <a:gd name="T49" fmla="*/ 102 h 1119"/>
                <a:gd name="T50" fmla="*/ 849 w 1073"/>
                <a:gd name="T51" fmla="*/ 72 h 1119"/>
                <a:gd name="T52" fmla="*/ 802 w 1073"/>
                <a:gd name="T53" fmla="*/ 48 h 1119"/>
                <a:gd name="T54" fmla="*/ 752 w 1073"/>
                <a:gd name="T55" fmla="*/ 28 h 1119"/>
                <a:gd name="T56" fmla="*/ 696 w 1073"/>
                <a:gd name="T57" fmla="*/ 12 h 1119"/>
                <a:gd name="T58" fmla="*/ 634 w 1073"/>
                <a:gd name="T59" fmla="*/ 4 h 1119"/>
                <a:gd name="T60" fmla="*/ 566 w 1073"/>
                <a:gd name="T61" fmla="*/ 0 h 1119"/>
                <a:gd name="T62" fmla="*/ 480 w 1073"/>
                <a:gd name="T63" fmla="*/ 833 h 1119"/>
                <a:gd name="T64" fmla="*/ 346 w 1073"/>
                <a:gd name="T65" fmla="*/ 286 h 1119"/>
                <a:gd name="T66" fmla="*/ 454 w 1073"/>
                <a:gd name="T67" fmla="*/ 286 h 1119"/>
                <a:gd name="T68" fmla="*/ 538 w 1073"/>
                <a:gd name="T69" fmla="*/ 296 h 1119"/>
                <a:gd name="T70" fmla="*/ 602 w 1073"/>
                <a:gd name="T71" fmla="*/ 318 h 1119"/>
                <a:gd name="T72" fmla="*/ 650 w 1073"/>
                <a:gd name="T73" fmla="*/ 352 h 1119"/>
                <a:gd name="T74" fmla="*/ 684 w 1073"/>
                <a:gd name="T75" fmla="*/ 394 h 1119"/>
                <a:gd name="T76" fmla="*/ 706 w 1073"/>
                <a:gd name="T77" fmla="*/ 438 h 1119"/>
                <a:gd name="T78" fmla="*/ 718 w 1073"/>
                <a:gd name="T79" fmla="*/ 482 h 1119"/>
                <a:gd name="T80" fmla="*/ 724 w 1073"/>
                <a:gd name="T81" fmla="*/ 522 h 1119"/>
                <a:gd name="T82" fmla="*/ 726 w 1073"/>
                <a:gd name="T83" fmla="*/ 552 h 1119"/>
                <a:gd name="T84" fmla="*/ 722 w 1073"/>
                <a:gd name="T85" fmla="*/ 619 h 1119"/>
                <a:gd name="T86" fmla="*/ 712 w 1073"/>
                <a:gd name="T87" fmla="*/ 665 h 1119"/>
                <a:gd name="T88" fmla="*/ 696 w 1073"/>
                <a:gd name="T89" fmla="*/ 711 h 1119"/>
                <a:gd name="T90" fmla="*/ 670 w 1073"/>
                <a:gd name="T91" fmla="*/ 753 h 1119"/>
                <a:gd name="T92" fmla="*/ 632 w 1073"/>
                <a:gd name="T93" fmla="*/ 789 h 1119"/>
                <a:gd name="T94" fmla="*/ 582 w 1073"/>
                <a:gd name="T95" fmla="*/ 817 h 1119"/>
                <a:gd name="T96" fmla="*/ 518 w 1073"/>
                <a:gd name="T97" fmla="*/ 831 h 1119"/>
                <a:gd name="T98" fmla="*/ 480 w 1073"/>
                <a:gd name="T99" fmla="*/ 833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3" h="1119">
                  <a:moveTo>
                    <a:pt x="566" y="0"/>
                  </a:moveTo>
                  <a:lnTo>
                    <a:pt x="0" y="0"/>
                  </a:lnTo>
                  <a:lnTo>
                    <a:pt x="0" y="1119"/>
                  </a:lnTo>
                  <a:lnTo>
                    <a:pt x="498" y="1119"/>
                  </a:lnTo>
                  <a:lnTo>
                    <a:pt x="498" y="1119"/>
                  </a:lnTo>
                  <a:lnTo>
                    <a:pt x="534" y="1119"/>
                  </a:lnTo>
                  <a:lnTo>
                    <a:pt x="570" y="1117"/>
                  </a:lnTo>
                  <a:lnTo>
                    <a:pt x="604" y="1113"/>
                  </a:lnTo>
                  <a:lnTo>
                    <a:pt x="636" y="1109"/>
                  </a:lnTo>
                  <a:lnTo>
                    <a:pt x="666" y="1105"/>
                  </a:lnTo>
                  <a:lnTo>
                    <a:pt x="696" y="1097"/>
                  </a:lnTo>
                  <a:lnTo>
                    <a:pt x="726" y="1089"/>
                  </a:lnTo>
                  <a:lnTo>
                    <a:pt x="752" y="1081"/>
                  </a:lnTo>
                  <a:lnTo>
                    <a:pt x="780" y="1071"/>
                  </a:lnTo>
                  <a:lnTo>
                    <a:pt x="804" y="1059"/>
                  </a:lnTo>
                  <a:lnTo>
                    <a:pt x="828" y="1047"/>
                  </a:lnTo>
                  <a:lnTo>
                    <a:pt x="853" y="1033"/>
                  </a:lnTo>
                  <a:lnTo>
                    <a:pt x="875" y="1017"/>
                  </a:lnTo>
                  <a:lnTo>
                    <a:pt x="895" y="1003"/>
                  </a:lnTo>
                  <a:lnTo>
                    <a:pt x="915" y="985"/>
                  </a:lnTo>
                  <a:lnTo>
                    <a:pt x="933" y="967"/>
                  </a:lnTo>
                  <a:lnTo>
                    <a:pt x="949" y="949"/>
                  </a:lnTo>
                  <a:lnTo>
                    <a:pt x="965" y="929"/>
                  </a:lnTo>
                  <a:lnTo>
                    <a:pt x="981" y="909"/>
                  </a:lnTo>
                  <a:lnTo>
                    <a:pt x="995" y="887"/>
                  </a:lnTo>
                  <a:lnTo>
                    <a:pt x="1007" y="865"/>
                  </a:lnTo>
                  <a:lnTo>
                    <a:pt x="1019" y="841"/>
                  </a:lnTo>
                  <a:lnTo>
                    <a:pt x="1029" y="817"/>
                  </a:lnTo>
                  <a:lnTo>
                    <a:pt x="1037" y="791"/>
                  </a:lnTo>
                  <a:lnTo>
                    <a:pt x="1045" y="765"/>
                  </a:lnTo>
                  <a:lnTo>
                    <a:pt x="1053" y="737"/>
                  </a:lnTo>
                  <a:lnTo>
                    <a:pt x="1059" y="711"/>
                  </a:lnTo>
                  <a:lnTo>
                    <a:pt x="1063" y="681"/>
                  </a:lnTo>
                  <a:lnTo>
                    <a:pt x="1069" y="621"/>
                  </a:lnTo>
                  <a:lnTo>
                    <a:pt x="1073" y="558"/>
                  </a:lnTo>
                  <a:lnTo>
                    <a:pt x="1073" y="558"/>
                  </a:lnTo>
                  <a:lnTo>
                    <a:pt x="1071" y="504"/>
                  </a:lnTo>
                  <a:lnTo>
                    <a:pt x="1065" y="452"/>
                  </a:lnTo>
                  <a:lnTo>
                    <a:pt x="1057" y="402"/>
                  </a:lnTo>
                  <a:lnTo>
                    <a:pt x="1045" y="352"/>
                  </a:lnTo>
                  <a:lnTo>
                    <a:pt x="1031" y="304"/>
                  </a:lnTo>
                  <a:lnTo>
                    <a:pt x="1011" y="258"/>
                  </a:lnTo>
                  <a:lnTo>
                    <a:pt x="999" y="236"/>
                  </a:lnTo>
                  <a:lnTo>
                    <a:pt x="987" y="214"/>
                  </a:lnTo>
                  <a:lnTo>
                    <a:pt x="975" y="192"/>
                  </a:lnTo>
                  <a:lnTo>
                    <a:pt x="959" y="174"/>
                  </a:lnTo>
                  <a:lnTo>
                    <a:pt x="945" y="154"/>
                  </a:lnTo>
                  <a:lnTo>
                    <a:pt x="927" y="136"/>
                  </a:lnTo>
                  <a:lnTo>
                    <a:pt x="909" y="118"/>
                  </a:lnTo>
                  <a:lnTo>
                    <a:pt x="891" y="102"/>
                  </a:lnTo>
                  <a:lnTo>
                    <a:pt x="871" y="86"/>
                  </a:lnTo>
                  <a:lnTo>
                    <a:pt x="849" y="72"/>
                  </a:lnTo>
                  <a:lnTo>
                    <a:pt x="826" y="60"/>
                  </a:lnTo>
                  <a:lnTo>
                    <a:pt x="802" y="48"/>
                  </a:lnTo>
                  <a:lnTo>
                    <a:pt x="778" y="36"/>
                  </a:lnTo>
                  <a:lnTo>
                    <a:pt x="752" y="28"/>
                  </a:lnTo>
                  <a:lnTo>
                    <a:pt x="724" y="20"/>
                  </a:lnTo>
                  <a:lnTo>
                    <a:pt x="696" y="12"/>
                  </a:lnTo>
                  <a:lnTo>
                    <a:pt x="664" y="6"/>
                  </a:lnTo>
                  <a:lnTo>
                    <a:pt x="634" y="4"/>
                  </a:lnTo>
                  <a:lnTo>
                    <a:pt x="600" y="0"/>
                  </a:lnTo>
                  <a:lnTo>
                    <a:pt x="566" y="0"/>
                  </a:lnTo>
                  <a:lnTo>
                    <a:pt x="566" y="0"/>
                  </a:lnTo>
                  <a:close/>
                  <a:moveTo>
                    <a:pt x="480" y="833"/>
                  </a:moveTo>
                  <a:lnTo>
                    <a:pt x="346" y="833"/>
                  </a:lnTo>
                  <a:lnTo>
                    <a:pt x="346" y="286"/>
                  </a:lnTo>
                  <a:lnTo>
                    <a:pt x="454" y="286"/>
                  </a:lnTo>
                  <a:lnTo>
                    <a:pt x="454" y="286"/>
                  </a:lnTo>
                  <a:lnTo>
                    <a:pt x="500" y="288"/>
                  </a:lnTo>
                  <a:lnTo>
                    <a:pt x="538" y="296"/>
                  </a:lnTo>
                  <a:lnTo>
                    <a:pt x="572" y="306"/>
                  </a:lnTo>
                  <a:lnTo>
                    <a:pt x="602" y="318"/>
                  </a:lnTo>
                  <a:lnTo>
                    <a:pt x="628" y="334"/>
                  </a:lnTo>
                  <a:lnTo>
                    <a:pt x="650" y="352"/>
                  </a:lnTo>
                  <a:lnTo>
                    <a:pt x="668" y="372"/>
                  </a:lnTo>
                  <a:lnTo>
                    <a:pt x="684" y="394"/>
                  </a:lnTo>
                  <a:lnTo>
                    <a:pt x="696" y="416"/>
                  </a:lnTo>
                  <a:lnTo>
                    <a:pt x="706" y="438"/>
                  </a:lnTo>
                  <a:lnTo>
                    <a:pt x="714" y="460"/>
                  </a:lnTo>
                  <a:lnTo>
                    <a:pt x="718" y="482"/>
                  </a:lnTo>
                  <a:lnTo>
                    <a:pt x="722" y="502"/>
                  </a:lnTo>
                  <a:lnTo>
                    <a:pt x="724" y="522"/>
                  </a:lnTo>
                  <a:lnTo>
                    <a:pt x="726" y="552"/>
                  </a:lnTo>
                  <a:lnTo>
                    <a:pt x="726" y="552"/>
                  </a:lnTo>
                  <a:lnTo>
                    <a:pt x="724" y="597"/>
                  </a:lnTo>
                  <a:lnTo>
                    <a:pt x="722" y="619"/>
                  </a:lnTo>
                  <a:lnTo>
                    <a:pt x="718" y="641"/>
                  </a:lnTo>
                  <a:lnTo>
                    <a:pt x="712" y="665"/>
                  </a:lnTo>
                  <a:lnTo>
                    <a:pt x="704" y="689"/>
                  </a:lnTo>
                  <a:lnTo>
                    <a:pt x="696" y="711"/>
                  </a:lnTo>
                  <a:lnTo>
                    <a:pt x="684" y="733"/>
                  </a:lnTo>
                  <a:lnTo>
                    <a:pt x="670" y="753"/>
                  </a:lnTo>
                  <a:lnTo>
                    <a:pt x="652" y="773"/>
                  </a:lnTo>
                  <a:lnTo>
                    <a:pt x="632" y="789"/>
                  </a:lnTo>
                  <a:lnTo>
                    <a:pt x="610" y="805"/>
                  </a:lnTo>
                  <a:lnTo>
                    <a:pt x="582" y="817"/>
                  </a:lnTo>
                  <a:lnTo>
                    <a:pt x="552" y="825"/>
                  </a:lnTo>
                  <a:lnTo>
                    <a:pt x="518" y="831"/>
                  </a:lnTo>
                  <a:lnTo>
                    <a:pt x="480" y="833"/>
                  </a:lnTo>
                  <a:lnTo>
                    <a:pt x="480" y="8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3" name="GreenDot - T">
            <a:extLst>
              <a:ext uri="{FF2B5EF4-FFF2-40B4-BE49-F238E27FC236}">
                <a16:creationId xmlns:a16="http://schemas.microsoft.com/office/drawing/2014/main" id="{E606A083-0796-A434-F80C-91232593D865}"/>
              </a:ext>
            </a:extLst>
          </p:cNvPr>
          <p:cNvSpPr>
            <a:spLocks noGrp="1" noRot="1" noMove="1" noResize="1" noEditPoints="1" noAdjustHandles="1" noChangeArrowheads="1" noChangeShapeType="1"/>
          </p:cNvSpPr>
          <p:nvPr>
            <p:ph type="tbl" sz="quarter" idx="21" hasCustomPrompt="1"/>
          </p:nvPr>
        </p:nvSpPr>
        <p:spPr>
          <a:xfrm>
            <a:off x="457200" y="3840163"/>
            <a:ext cx="457200" cy="228600"/>
          </a:xfrm>
          <a:solidFill>
            <a:srgbClr val="7AC143"/>
          </a:solidFill>
        </p:spPr>
        <p:txBody>
          <a:bodyPr/>
          <a:lstStyle>
            <a:lvl1pPr marL="0" indent="0">
              <a:buNone/>
              <a:defRPr/>
            </a:lvl1pPr>
          </a:lstStyle>
          <a:p>
            <a:r>
              <a:rPr lang="en-US" dirty="0"/>
              <a:t> </a:t>
            </a:r>
          </a:p>
        </p:txBody>
      </p:sp>
      <p:grpSp>
        <p:nvGrpSpPr>
          <p:cNvPr id="4" name="CDM Smith Logo">
            <a:extLst>
              <a:ext uri="{FF2B5EF4-FFF2-40B4-BE49-F238E27FC236}">
                <a16:creationId xmlns:a16="http://schemas.microsoft.com/office/drawing/2014/main" id="{9A293A5E-C5AD-1781-D478-7E4B112226BA}"/>
              </a:ext>
            </a:extLst>
          </p:cNvPr>
          <p:cNvGrpSpPr/>
          <p:nvPr userDrawn="1"/>
        </p:nvGrpSpPr>
        <p:grpSpPr bwMode="auto">
          <a:xfrm>
            <a:off x="10409936" y="5796761"/>
            <a:ext cx="1394030" cy="615424"/>
            <a:chOff x="1149" y="972"/>
            <a:chExt cx="5382" cy="2376"/>
          </a:xfrm>
        </p:grpSpPr>
        <p:sp>
          <p:nvSpPr>
            <p:cNvPr id="5" name="AutoShape 3">
              <a:extLst>
                <a:ext uri="{FF2B5EF4-FFF2-40B4-BE49-F238E27FC236}">
                  <a16:creationId xmlns:a16="http://schemas.microsoft.com/office/drawing/2014/main" id="{39F20DE7-5BBC-32D5-0987-0B26E34257B7}"/>
                </a:ext>
              </a:extLst>
            </p:cNvPr>
            <p:cNvSpPr/>
            <p:nvPr userDrawn="1"/>
          </p:nvSpPr>
          <p:spPr bwMode="auto">
            <a:xfrm>
              <a:off x="1149" y="972"/>
              <a:ext cx="5382" cy="2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 name="Freeform 5">
              <a:extLst>
                <a:ext uri="{FF2B5EF4-FFF2-40B4-BE49-F238E27FC236}">
                  <a16:creationId xmlns:a16="http://schemas.microsoft.com/office/drawing/2014/main" id="{20A54360-9C6A-14EA-596C-EF880C655826}"/>
                </a:ext>
              </a:extLst>
            </p:cNvPr>
            <p:cNvSpPr/>
            <p:nvPr userDrawn="1"/>
          </p:nvSpPr>
          <p:spPr bwMode="auto">
            <a:xfrm>
              <a:off x="1149" y="972"/>
              <a:ext cx="1079" cy="1173"/>
            </a:xfrm>
            <a:custGeom>
              <a:avLst/>
              <a:gdLst>
                <a:gd name="T0" fmla="*/ 1067 w 1079"/>
                <a:gd name="T1" fmla="*/ 392 h 1173"/>
                <a:gd name="T2" fmla="*/ 1025 w 1079"/>
                <a:gd name="T3" fmla="*/ 256 h 1173"/>
                <a:gd name="T4" fmla="*/ 955 w 1079"/>
                <a:gd name="T5" fmla="*/ 146 h 1173"/>
                <a:gd name="T6" fmla="*/ 855 w 1079"/>
                <a:gd name="T7" fmla="*/ 66 h 1173"/>
                <a:gd name="T8" fmla="*/ 727 w 1079"/>
                <a:gd name="T9" fmla="*/ 16 h 1173"/>
                <a:gd name="T10" fmla="*/ 568 w 1079"/>
                <a:gd name="T11" fmla="*/ 0 h 1173"/>
                <a:gd name="T12" fmla="*/ 504 w 1079"/>
                <a:gd name="T13" fmla="*/ 2 h 1173"/>
                <a:gd name="T14" fmla="*/ 414 w 1079"/>
                <a:gd name="T15" fmla="*/ 16 h 1173"/>
                <a:gd name="T16" fmla="*/ 332 w 1079"/>
                <a:gd name="T17" fmla="*/ 42 h 1173"/>
                <a:gd name="T18" fmla="*/ 258 w 1079"/>
                <a:gd name="T19" fmla="*/ 78 h 1173"/>
                <a:gd name="T20" fmla="*/ 192 w 1079"/>
                <a:gd name="T21" fmla="*/ 124 h 1173"/>
                <a:gd name="T22" fmla="*/ 136 w 1079"/>
                <a:gd name="T23" fmla="*/ 180 h 1173"/>
                <a:gd name="T24" fmla="*/ 88 w 1079"/>
                <a:gd name="T25" fmla="*/ 244 h 1173"/>
                <a:gd name="T26" fmla="*/ 50 w 1079"/>
                <a:gd name="T27" fmla="*/ 318 h 1173"/>
                <a:gd name="T28" fmla="*/ 22 w 1079"/>
                <a:gd name="T29" fmla="*/ 400 h 1173"/>
                <a:gd name="T30" fmla="*/ 6 w 1079"/>
                <a:gd name="T31" fmla="*/ 490 h 1173"/>
                <a:gd name="T32" fmla="*/ 0 w 1079"/>
                <a:gd name="T33" fmla="*/ 586 h 1173"/>
                <a:gd name="T34" fmla="*/ 2 w 1079"/>
                <a:gd name="T35" fmla="*/ 647 h 1173"/>
                <a:gd name="T36" fmla="*/ 14 w 1079"/>
                <a:gd name="T37" fmla="*/ 735 h 1173"/>
                <a:gd name="T38" fmla="*/ 38 w 1079"/>
                <a:gd name="T39" fmla="*/ 817 h 1173"/>
                <a:gd name="T40" fmla="*/ 70 w 1079"/>
                <a:gd name="T41" fmla="*/ 893 h 1173"/>
                <a:gd name="T42" fmla="*/ 114 w 1079"/>
                <a:gd name="T43" fmla="*/ 961 h 1173"/>
                <a:gd name="T44" fmla="*/ 166 w 1079"/>
                <a:gd name="T45" fmla="*/ 1023 h 1173"/>
                <a:gd name="T46" fmla="*/ 228 w 1079"/>
                <a:gd name="T47" fmla="*/ 1075 h 1173"/>
                <a:gd name="T48" fmla="*/ 300 w 1079"/>
                <a:gd name="T49" fmla="*/ 1115 h 1173"/>
                <a:gd name="T50" fmla="*/ 380 w 1079"/>
                <a:gd name="T51" fmla="*/ 1147 h 1173"/>
                <a:gd name="T52" fmla="*/ 470 w 1079"/>
                <a:gd name="T53" fmla="*/ 1165 h 1173"/>
                <a:gd name="T54" fmla="*/ 568 w 1079"/>
                <a:gd name="T55" fmla="*/ 1173 h 1173"/>
                <a:gd name="T56" fmla="*/ 626 w 1079"/>
                <a:gd name="T57" fmla="*/ 1169 h 1173"/>
                <a:gd name="T58" fmla="*/ 711 w 1079"/>
                <a:gd name="T59" fmla="*/ 1155 h 1173"/>
                <a:gd name="T60" fmla="*/ 787 w 1079"/>
                <a:gd name="T61" fmla="*/ 1131 h 1173"/>
                <a:gd name="T62" fmla="*/ 853 w 1079"/>
                <a:gd name="T63" fmla="*/ 1097 h 1173"/>
                <a:gd name="T64" fmla="*/ 911 w 1079"/>
                <a:gd name="T65" fmla="*/ 1055 h 1173"/>
                <a:gd name="T66" fmla="*/ 1003 w 1079"/>
                <a:gd name="T67" fmla="*/ 953 h 1173"/>
                <a:gd name="T68" fmla="*/ 1061 w 1079"/>
                <a:gd name="T69" fmla="*/ 833 h 1173"/>
                <a:gd name="T70" fmla="*/ 1079 w 1079"/>
                <a:gd name="T71" fmla="*/ 707 h 1173"/>
                <a:gd name="T72" fmla="*/ 731 w 1079"/>
                <a:gd name="T73" fmla="*/ 745 h 1173"/>
                <a:gd name="T74" fmla="*/ 705 w 1079"/>
                <a:gd name="T75" fmla="*/ 813 h 1173"/>
                <a:gd name="T76" fmla="*/ 675 w 1079"/>
                <a:gd name="T77" fmla="*/ 851 h 1173"/>
                <a:gd name="T78" fmla="*/ 632 w 1079"/>
                <a:gd name="T79" fmla="*/ 879 h 1173"/>
                <a:gd name="T80" fmla="*/ 578 w 1079"/>
                <a:gd name="T81" fmla="*/ 893 h 1173"/>
                <a:gd name="T82" fmla="*/ 528 w 1079"/>
                <a:gd name="T83" fmla="*/ 891 h 1173"/>
                <a:gd name="T84" fmla="*/ 456 w 1079"/>
                <a:gd name="T85" fmla="*/ 867 h 1173"/>
                <a:gd name="T86" fmla="*/ 404 w 1079"/>
                <a:gd name="T87" fmla="*/ 817 h 1173"/>
                <a:gd name="T88" fmla="*/ 370 w 1079"/>
                <a:gd name="T89" fmla="*/ 749 h 1173"/>
                <a:gd name="T90" fmla="*/ 350 w 1079"/>
                <a:gd name="T91" fmla="*/ 671 h 1173"/>
                <a:gd name="T92" fmla="*/ 344 w 1079"/>
                <a:gd name="T93" fmla="*/ 586 h 1173"/>
                <a:gd name="T94" fmla="*/ 346 w 1079"/>
                <a:gd name="T95" fmla="*/ 528 h 1173"/>
                <a:gd name="T96" fmla="*/ 362 w 1079"/>
                <a:gd name="T97" fmla="*/ 448 h 1173"/>
                <a:gd name="T98" fmla="*/ 390 w 1079"/>
                <a:gd name="T99" fmla="*/ 376 h 1173"/>
                <a:gd name="T100" fmla="*/ 436 w 1079"/>
                <a:gd name="T101" fmla="*/ 320 h 1173"/>
                <a:gd name="T102" fmla="*/ 502 w 1079"/>
                <a:gd name="T103" fmla="*/ 286 h 1173"/>
                <a:gd name="T104" fmla="*/ 558 w 1079"/>
                <a:gd name="T105" fmla="*/ 278 h 1173"/>
                <a:gd name="T106" fmla="*/ 626 w 1079"/>
                <a:gd name="T107" fmla="*/ 290 h 1173"/>
                <a:gd name="T108" fmla="*/ 677 w 1079"/>
                <a:gd name="T109" fmla="*/ 320 h 1173"/>
                <a:gd name="T110" fmla="*/ 709 w 1079"/>
                <a:gd name="T111" fmla="*/ 358 h 1173"/>
                <a:gd name="T112" fmla="*/ 735 w 1079"/>
                <a:gd name="T113" fmla="*/ 424 h 1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79" h="1173">
                  <a:moveTo>
                    <a:pt x="1075" y="442"/>
                  </a:moveTo>
                  <a:lnTo>
                    <a:pt x="1075" y="442"/>
                  </a:lnTo>
                  <a:lnTo>
                    <a:pt x="1067" y="392"/>
                  </a:lnTo>
                  <a:lnTo>
                    <a:pt x="1057" y="344"/>
                  </a:lnTo>
                  <a:lnTo>
                    <a:pt x="1043" y="298"/>
                  </a:lnTo>
                  <a:lnTo>
                    <a:pt x="1025" y="256"/>
                  </a:lnTo>
                  <a:lnTo>
                    <a:pt x="1005" y="216"/>
                  </a:lnTo>
                  <a:lnTo>
                    <a:pt x="983" y="180"/>
                  </a:lnTo>
                  <a:lnTo>
                    <a:pt x="955" y="146"/>
                  </a:lnTo>
                  <a:lnTo>
                    <a:pt x="925" y="116"/>
                  </a:lnTo>
                  <a:lnTo>
                    <a:pt x="891" y="90"/>
                  </a:lnTo>
                  <a:lnTo>
                    <a:pt x="855" y="66"/>
                  </a:lnTo>
                  <a:lnTo>
                    <a:pt x="815" y="46"/>
                  </a:lnTo>
                  <a:lnTo>
                    <a:pt x="773" y="30"/>
                  </a:lnTo>
                  <a:lnTo>
                    <a:pt x="727" y="16"/>
                  </a:lnTo>
                  <a:lnTo>
                    <a:pt x="677" y="8"/>
                  </a:lnTo>
                  <a:lnTo>
                    <a:pt x="624" y="2"/>
                  </a:lnTo>
                  <a:lnTo>
                    <a:pt x="568" y="0"/>
                  </a:lnTo>
                  <a:lnTo>
                    <a:pt x="568" y="0"/>
                  </a:lnTo>
                  <a:lnTo>
                    <a:pt x="536" y="0"/>
                  </a:lnTo>
                  <a:lnTo>
                    <a:pt x="504" y="2"/>
                  </a:lnTo>
                  <a:lnTo>
                    <a:pt x="474" y="6"/>
                  </a:lnTo>
                  <a:lnTo>
                    <a:pt x="444" y="10"/>
                  </a:lnTo>
                  <a:lnTo>
                    <a:pt x="414" y="16"/>
                  </a:lnTo>
                  <a:lnTo>
                    <a:pt x="386" y="24"/>
                  </a:lnTo>
                  <a:lnTo>
                    <a:pt x="360" y="32"/>
                  </a:lnTo>
                  <a:lnTo>
                    <a:pt x="332" y="42"/>
                  </a:lnTo>
                  <a:lnTo>
                    <a:pt x="308" y="52"/>
                  </a:lnTo>
                  <a:lnTo>
                    <a:pt x="282" y="64"/>
                  </a:lnTo>
                  <a:lnTo>
                    <a:pt x="258" y="78"/>
                  </a:lnTo>
                  <a:lnTo>
                    <a:pt x="236" y="92"/>
                  </a:lnTo>
                  <a:lnTo>
                    <a:pt x="214" y="108"/>
                  </a:lnTo>
                  <a:lnTo>
                    <a:pt x="192" y="124"/>
                  </a:lnTo>
                  <a:lnTo>
                    <a:pt x="172" y="142"/>
                  </a:lnTo>
                  <a:lnTo>
                    <a:pt x="154" y="160"/>
                  </a:lnTo>
                  <a:lnTo>
                    <a:pt x="136" y="180"/>
                  </a:lnTo>
                  <a:lnTo>
                    <a:pt x="118" y="200"/>
                  </a:lnTo>
                  <a:lnTo>
                    <a:pt x="102" y="222"/>
                  </a:lnTo>
                  <a:lnTo>
                    <a:pt x="88" y="244"/>
                  </a:lnTo>
                  <a:lnTo>
                    <a:pt x="74" y="268"/>
                  </a:lnTo>
                  <a:lnTo>
                    <a:pt x="62" y="294"/>
                  </a:lnTo>
                  <a:lnTo>
                    <a:pt x="50" y="318"/>
                  </a:lnTo>
                  <a:lnTo>
                    <a:pt x="40" y="344"/>
                  </a:lnTo>
                  <a:lnTo>
                    <a:pt x="30" y="372"/>
                  </a:lnTo>
                  <a:lnTo>
                    <a:pt x="22" y="400"/>
                  </a:lnTo>
                  <a:lnTo>
                    <a:pt x="16" y="430"/>
                  </a:lnTo>
                  <a:lnTo>
                    <a:pt x="10" y="458"/>
                  </a:lnTo>
                  <a:lnTo>
                    <a:pt x="6" y="490"/>
                  </a:lnTo>
                  <a:lnTo>
                    <a:pt x="2" y="520"/>
                  </a:lnTo>
                  <a:lnTo>
                    <a:pt x="0" y="552"/>
                  </a:lnTo>
                  <a:lnTo>
                    <a:pt x="0" y="586"/>
                  </a:lnTo>
                  <a:lnTo>
                    <a:pt x="0" y="586"/>
                  </a:lnTo>
                  <a:lnTo>
                    <a:pt x="0" y="617"/>
                  </a:lnTo>
                  <a:lnTo>
                    <a:pt x="2" y="647"/>
                  </a:lnTo>
                  <a:lnTo>
                    <a:pt x="4" y="677"/>
                  </a:lnTo>
                  <a:lnTo>
                    <a:pt x="8" y="707"/>
                  </a:lnTo>
                  <a:lnTo>
                    <a:pt x="14" y="735"/>
                  </a:lnTo>
                  <a:lnTo>
                    <a:pt x="20" y="763"/>
                  </a:lnTo>
                  <a:lnTo>
                    <a:pt x="28" y="791"/>
                  </a:lnTo>
                  <a:lnTo>
                    <a:pt x="38" y="817"/>
                  </a:lnTo>
                  <a:lnTo>
                    <a:pt x="48" y="843"/>
                  </a:lnTo>
                  <a:lnTo>
                    <a:pt x="58" y="869"/>
                  </a:lnTo>
                  <a:lnTo>
                    <a:pt x="70" y="893"/>
                  </a:lnTo>
                  <a:lnTo>
                    <a:pt x="84" y="917"/>
                  </a:lnTo>
                  <a:lnTo>
                    <a:pt x="98" y="939"/>
                  </a:lnTo>
                  <a:lnTo>
                    <a:pt x="114" y="961"/>
                  </a:lnTo>
                  <a:lnTo>
                    <a:pt x="130" y="983"/>
                  </a:lnTo>
                  <a:lnTo>
                    <a:pt x="148" y="1003"/>
                  </a:lnTo>
                  <a:lnTo>
                    <a:pt x="166" y="1023"/>
                  </a:lnTo>
                  <a:lnTo>
                    <a:pt x="186" y="1041"/>
                  </a:lnTo>
                  <a:lnTo>
                    <a:pt x="206" y="1057"/>
                  </a:lnTo>
                  <a:lnTo>
                    <a:pt x="228" y="1075"/>
                  </a:lnTo>
                  <a:lnTo>
                    <a:pt x="252" y="1089"/>
                  </a:lnTo>
                  <a:lnTo>
                    <a:pt x="274" y="1103"/>
                  </a:lnTo>
                  <a:lnTo>
                    <a:pt x="300" y="1115"/>
                  </a:lnTo>
                  <a:lnTo>
                    <a:pt x="326" y="1127"/>
                  </a:lnTo>
                  <a:lnTo>
                    <a:pt x="352" y="1137"/>
                  </a:lnTo>
                  <a:lnTo>
                    <a:pt x="380" y="1147"/>
                  </a:lnTo>
                  <a:lnTo>
                    <a:pt x="408" y="1155"/>
                  </a:lnTo>
                  <a:lnTo>
                    <a:pt x="438" y="1161"/>
                  </a:lnTo>
                  <a:lnTo>
                    <a:pt x="470" y="1165"/>
                  </a:lnTo>
                  <a:lnTo>
                    <a:pt x="500" y="1169"/>
                  </a:lnTo>
                  <a:lnTo>
                    <a:pt x="534" y="1171"/>
                  </a:lnTo>
                  <a:lnTo>
                    <a:pt x="568" y="1173"/>
                  </a:lnTo>
                  <a:lnTo>
                    <a:pt x="568" y="1173"/>
                  </a:lnTo>
                  <a:lnTo>
                    <a:pt x="598" y="1171"/>
                  </a:lnTo>
                  <a:lnTo>
                    <a:pt x="626" y="1169"/>
                  </a:lnTo>
                  <a:lnTo>
                    <a:pt x="656" y="1167"/>
                  </a:lnTo>
                  <a:lnTo>
                    <a:pt x="685" y="1161"/>
                  </a:lnTo>
                  <a:lnTo>
                    <a:pt x="711" y="1155"/>
                  </a:lnTo>
                  <a:lnTo>
                    <a:pt x="737" y="1149"/>
                  </a:lnTo>
                  <a:lnTo>
                    <a:pt x="761" y="1141"/>
                  </a:lnTo>
                  <a:lnTo>
                    <a:pt x="787" y="1131"/>
                  </a:lnTo>
                  <a:lnTo>
                    <a:pt x="809" y="1121"/>
                  </a:lnTo>
                  <a:lnTo>
                    <a:pt x="831" y="1109"/>
                  </a:lnTo>
                  <a:lnTo>
                    <a:pt x="853" y="1097"/>
                  </a:lnTo>
                  <a:lnTo>
                    <a:pt x="873" y="1085"/>
                  </a:lnTo>
                  <a:lnTo>
                    <a:pt x="893" y="1071"/>
                  </a:lnTo>
                  <a:lnTo>
                    <a:pt x="911" y="1055"/>
                  </a:lnTo>
                  <a:lnTo>
                    <a:pt x="947" y="1025"/>
                  </a:lnTo>
                  <a:lnTo>
                    <a:pt x="977" y="989"/>
                  </a:lnTo>
                  <a:lnTo>
                    <a:pt x="1003" y="953"/>
                  </a:lnTo>
                  <a:lnTo>
                    <a:pt x="1027" y="915"/>
                  </a:lnTo>
                  <a:lnTo>
                    <a:pt x="1045" y="875"/>
                  </a:lnTo>
                  <a:lnTo>
                    <a:pt x="1061" y="833"/>
                  </a:lnTo>
                  <a:lnTo>
                    <a:pt x="1071" y="791"/>
                  </a:lnTo>
                  <a:lnTo>
                    <a:pt x="1077" y="749"/>
                  </a:lnTo>
                  <a:lnTo>
                    <a:pt x="1079" y="707"/>
                  </a:lnTo>
                  <a:lnTo>
                    <a:pt x="741" y="707"/>
                  </a:lnTo>
                  <a:lnTo>
                    <a:pt x="741" y="707"/>
                  </a:lnTo>
                  <a:lnTo>
                    <a:pt x="731" y="745"/>
                  </a:lnTo>
                  <a:lnTo>
                    <a:pt x="719" y="781"/>
                  </a:lnTo>
                  <a:lnTo>
                    <a:pt x="713" y="797"/>
                  </a:lnTo>
                  <a:lnTo>
                    <a:pt x="705" y="813"/>
                  </a:lnTo>
                  <a:lnTo>
                    <a:pt x="695" y="827"/>
                  </a:lnTo>
                  <a:lnTo>
                    <a:pt x="685" y="839"/>
                  </a:lnTo>
                  <a:lnTo>
                    <a:pt x="675" y="851"/>
                  </a:lnTo>
                  <a:lnTo>
                    <a:pt x="660" y="863"/>
                  </a:lnTo>
                  <a:lnTo>
                    <a:pt x="648" y="871"/>
                  </a:lnTo>
                  <a:lnTo>
                    <a:pt x="632" y="879"/>
                  </a:lnTo>
                  <a:lnTo>
                    <a:pt x="616" y="885"/>
                  </a:lnTo>
                  <a:lnTo>
                    <a:pt x="598" y="889"/>
                  </a:lnTo>
                  <a:lnTo>
                    <a:pt x="578" y="893"/>
                  </a:lnTo>
                  <a:lnTo>
                    <a:pt x="558" y="893"/>
                  </a:lnTo>
                  <a:lnTo>
                    <a:pt x="558" y="893"/>
                  </a:lnTo>
                  <a:lnTo>
                    <a:pt x="528" y="891"/>
                  </a:lnTo>
                  <a:lnTo>
                    <a:pt x="502" y="887"/>
                  </a:lnTo>
                  <a:lnTo>
                    <a:pt x="478" y="877"/>
                  </a:lnTo>
                  <a:lnTo>
                    <a:pt x="456" y="867"/>
                  </a:lnTo>
                  <a:lnTo>
                    <a:pt x="436" y="853"/>
                  </a:lnTo>
                  <a:lnTo>
                    <a:pt x="420" y="835"/>
                  </a:lnTo>
                  <a:lnTo>
                    <a:pt x="404" y="817"/>
                  </a:lnTo>
                  <a:lnTo>
                    <a:pt x="390" y="797"/>
                  </a:lnTo>
                  <a:lnTo>
                    <a:pt x="378" y="773"/>
                  </a:lnTo>
                  <a:lnTo>
                    <a:pt x="370" y="749"/>
                  </a:lnTo>
                  <a:lnTo>
                    <a:pt x="362" y="725"/>
                  </a:lnTo>
                  <a:lnTo>
                    <a:pt x="354" y="697"/>
                  </a:lnTo>
                  <a:lnTo>
                    <a:pt x="350" y="671"/>
                  </a:lnTo>
                  <a:lnTo>
                    <a:pt x="346" y="643"/>
                  </a:lnTo>
                  <a:lnTo>
                    <a:pt x="344" y="615"/>
                  </a:lnTo>
                  <a:lnTo>
                    <a:pt x="344" y="586"/>
                  </a:lnTo>
                  <a:lnTo>
                    <a:pt x="344" y="586"/>
                  </a:lnTo>
                  <a:lnTo>
                    <a:pt x="344" y="558"/>
                  </a:lnTo>
                  <a:lnTo>
                    <a:pt x="346" y="528"/>
                  </a:lnTo>
                  <a:lnTo>
                    <a:pt x="350" y="502"/>
                  </a:lnTo>
                  <a:lnTo>
                    <a:pt x="354" y="474"/>
                  </a:lnTo>
                  <a:lnTo>
                    <a:pt x="362" y="448"/>
                  </a:lnTo>
                  <a:lnTo>
                    <a:pt x="370" y="422"/>
                  </a:lnTo>
                  <a:lnTo>
                    <a:pt x="378" y="398"/>
                  </a:lnTo>
                  <a:lnTo>
                    <a:pt x="390" y="376"/>
                  </a:lnTo>
                  <a:lnTo>
                    <a:pt x="404" y="354"/>
                  </a:lnTo>
                  <a:lnTo>
                    <a:pt x="420" y="336"/>
                  </a:lnTo>
                  <a:lnTo>
                    <a:pt x="436" y="320"/>
                  </a:lnTo>
                  <a:lnTo>
                    <a:pt x="456" y="304"/>
                  </a:lnTo>
                  <a:lnTo>
                    <a:pt x="478" y="294"/>
                  </a:lnTo>
                  <a:lnTo>
                    <a:pt x="502" y="286"/>
                  </a:lnTo>
                  <a:lnTo>
                    <a:pt x="528" y="280"/>
                  </a:lnTo>
                  <a:lnTo>
                    <a:pt x="558" y="278"/>
                  </a:lnTo>
                  <a:lnTo>
                    <a:pt x="558" y="278"/>
                  </a:lnTo>
                  <a:lnTo>
                    <a:pt x="584" y="280"/>
                  </a:lnTo>
                  <a:lnTo>
                    <a:pt x="606" y="284"/>
                  </a:lnTo>
                  <a:lnTo>
                    <a:pt x="626" y="290"/>
                  </a:lnTo>
                  <a:lnTo>
                    <a:pt x="646" y="298"/>
                  </a:lnTo>
                  <a:lnTo>
                    <a:pt x="662" y="308"/>
                  </a:lnTo>
                  <a:lnTo>
                    <a:pt x="677" y="320"/>
                  </a:lnTo>
                  <a:lnTo>
                    <a:pt x="689" y="332"/>
                  </a:lnTo>
                  <a:lnTo>
                    <a:pt x="699" y="346"/>
                  </a:lnTo>
                  <a:lnTo>
                    <a:pt x="709" y="358"/>
                  </a:lnTo>
                  <a:lnTo>
                    <a:pt x="717" y="372"/>
                  </a:lnTo>
                  <a:lnTo>
                    <a:pt x="729" y="400"/>
                  </a:lnTo>
                  <a:lnTo>
                    <a:pt x="735" y="424"/>
                  </a:lnTo>
                  <a:lnTo>
                    <a:pt x="739" y="442"/>
                  </a:lnTo>
                  <a:lnTo>
                    <a:pt x="1075" y="442"/>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6">
              <a:extLst>
                <a:ext uri="{FF2B5EF4-FFF2-40B4-BE49-F238E27FC236}">
                  <a16:creationId xmlns:a16="http://schemas.microsoft.com/office/drawing/2014/main" id="{D9D41384-D759-8B77-1554-7A347A799B4A}"/>
                </a:ext>
              </a:extLst>
            </p:cNvPr>
            <p:cNvSpPr/>
            <p:nvPr userDrawn="1"/>
          </p:nvSpPr>
          <p:spPr bwMode="auto">
            <a:xfrm>
              <a:off x="3469" y="998"/>
              <a:ext cx="1339" cy="1119"/>
            </a:xfrm>
            <a:custGeom>
              <a:avLst/>
              <a:gdLst>
                <a:gd name="T0" fmla="*/ 0 w 1339"/>
                <a:gd name="T1" fmla="*/ 1119 h 1119"/>
                <a:gd name="T2" fmla="*/ 350 w 1339"/>
                <a:gd name="T3" fmla="*/ 1119 h 1119"/>
                <a:gd name="T4" fmla="*/ 350 w 1339"/>
                <a:gd name="T5" fmla="*/ 402 h 1119"/>
                <a:gd name="T6" fmla="*/ 358 w 1339"/>
                <a:gd name="T7" fmla="*/ 402 h 1119"/>
                <a:gd name="T8" fmla="*/ 510 w 1339"/>
                <a:gd name="T9" fmla="*/ 1119 h 1119"/>
                <a:gd name="T10" fmla="*/ 816 w 1339"/>
                <a:gd name="T11" fmla="*/ 1119 h 1119"/>
                <a:gd name="T12" fmla="*/ 980 w 1339"/>
                <a:gd name="T13" fmla="*/ 402 h 1119"/>
                <a:gd name="T14" fmla="*/ 986 w 1339"/>
                <a:gd name="T15" fmla="*/ 402 h 1119"/>
                <a:gd name="T16" fmla="*/ 986 w 1339"/>
                <a:gd name="T17" fmla="*/ 979 h 1119"/>
                <a:gd name="T18" fmla="*/ 1339 w 1339"/>
                <a:gd name="T19" fmla="*/ 979 h 1119"/>
                <a:gd name="T20" fmla="*/ 1339 w 1339"/>
                <a:gd name="T21" fmla="*/ 0 h 1119"/>
                <a:gd name="T22" fmla="*/ 832 w 1339"/>
                <a:gd name="T23" fmla="*/ 0 h 1119"/>
                <a:gd name="T24" fmla="*/ 672 w 1339"/>
                <a:gd name="T25" fmla="*/ 659 h 1119"/>
                <a:gd name="T26" fmla="*/ 668 w 1339"/>
                <a:gd name="T27" fmla="*/ 659 h 1119"/>
                <a:gd name="T28" fmla="*/ 508 w 1339"/>
                <a:gd name="T29" fmla="*/ 0 h 1119"/>
                <a:gd name="T30" fmla="*/ 0 w 1339"/>
                <a:gd name="T31" fmla="*/ 0 h 1119"/>
                <a:gd name="T32" fmla="*/ 0 w 1339"/>
                <a:gd name="T33" fmla="*/ 1119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39" h="1119">
                  <a:moveTo>
                    <a:pt x="0" y="1119"/>
                  </a:moveTo>
                  <a:lnTo>
                    <a:pt x="350" y="1119"/>
                  </a:lnTo>
                  <a:lnTo>
                    <a:pt x="350" y="402"/>
                  </a:lnTo>
                  <a:lnTo>
                    <a:pt x="358" y="402"/>
                  </a:lnTo>
                  <a:lnTo>
                    <a:pt x="510" y="1119"/>
                  </a:lnTo>
                  <a:lnTo>
                    <a:pt x="816" y="1119"/>
                  </a:lnTo>
                  <a:lnTo>
                    <a:pt x="980" y="402"/>
                  </a:lnTo>
                  <a:lnTo>
                    <a:pt x="986" y="402"/>
                  </a:lnTo>
                  <a:lnTo>
                    <a:pt x="986" y="979"/>
                  </a:lnTo>
                  <a:lnTo>
                    <a:pt x="1339" y="979"/>
                  </a:lnTo>
                  <a:lnTo>
                    <a:pt x="1339" y="0"/>
                  </a:lnTo>
                  <a:lnTo>
                    <a:pt x="832" y="0"/>
                  </a:lnTo>
                  <a:lnTo>
                    <a:pt x="672" y="659"/>
                  </a:lnTo>
                  <a:lnTo>
                    <a:pt x="668" y="659"/>
                  </a:lnTo>
                  <a:lnTo>
                    <a:pt x="508" y="0"/>
                  </a:lnTo>
                  <a:lnTo>
                    <a:pt x="0" y="0"/>
                  </a:lnTo>
                  <a:lnTo>
                    <a:pt x="0" y="11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Rectangle 7">
              <a:extLst>
                <a:ext uri="{FF2B5EF4-FFF2-40B4-BE49-F238E27FC236}">
                  <a16:creationId xmlns:a16="http://schemas.microsoft.com/office/drawing/2014/main" id="{70B95AA0-8CC8-0308-65C4-83616FCDB290}"/>
                </a:ext>
              </a:extLst>
            </p:cNvPr>
            <p:cNvSpPr/>
            <p:nvPr userDrawn="1"/>
          </p:nvSpPr>
          <p:spPr bwMode="auto">
            <a:xfrm>
              <a:off x="4455" y="2359"/>
              <a:ext cx="353" cy="947"/>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8">
              <a:extLst>
                <a:ext uri="{FF2B5EF4-FFF2-40B4-BE49-F238E27FC236}">
                  <a16:creationId xmlns:a16="http://schemas.microsoft.com/office/drawing/2014/main" id="{9716B180-A7B1-3232-D38C-0FAFF5376C6C}"/>
                </a:ext>
              </a:extLst>
            </p:cNvPr>
            <p:cNvSpPr/>
            <p:nvPr userDrawn="1"/>
          </p:nvSpPr>
          <p:spPr bwMode="auto">
            <a:xfrm>
              <a:off x="2774" y="2337"/>
              <a:ext cx="1561" cy="967"/>
            </a:xfrm>
            <a:custGeom>
              <a:avLst/>
              <a:gdLst>
                <a:gd name="T0" fmla="*/ 360 w 1561"/>
                <a:gd name="T1" fmla="*/ 457 h 967"/>
                <a:gd name="T2" fmla="*/ 366 w 1561"/>
                <a:gd name="T3" fmla="*/ 388 h 967"/>
                <a:gd name="T4" fmla="*/ 386 w 1561"/>
                <a:gd name="T5" fmla="*/ 334 h 967"/>
                <a:gd name="T6" fmla="*/ 413 w 1561"/>
                <a:gd name="T7" fmla="*/ 306 h 967"/>
                <a:gd name="T8" fmla="*/ 451 w 1561"/>
                <a:gd name="T9" fmla="*/ 290 h 967"/>
                <a:gd name="T10" fmla="*/ 483 w 1561"/>
                <a:gd name="T11" fmla="*/ 286 h 967"/>
                <a:gd name="T12" fmla="*/ 533 w 1561"/>
                <a:gd name="T13" fmla="*/ 294 h 967"/>
                <a:gd name="T14" fmla="*/ 567 w 1561"/>
                <a:gd name="T15" fmla="*/ 316 h 967"/>
                <a:gd name="T16" fmla="*/ 587 w 1561"/>
                <a:gd name="T17" fmla="*/ 350 h 967"/>
                <a:gd name="T18" fmla="*/ 599 w 1561"/>
                <a:gd name="T19" fmla="*/ 425 h 967"/>
                <a:gd name="T20" fmla="*/ 961 w 1561"/>
                <a:gd name="T21" fmla="*/ 967 h 967"/>
                <a:gd name="T22" fmla="*/ 963 w 1561"/>
                <a:gd name="T23" fmla="*/ 421 h 967"/>
                <a:gd name="T24" fmla="*/ 981 w 1561"/>
                <a:gd name="T25" fmla="*/ 346 h 967"/>
                <a:gd name="T26" fmla="*/ 1003 w 1561"/>
                <a:gd name="T27" fmla="*/ 314 h 967"/>
                <a:gd name="T28" fmla="*/ 1037 w 1561"/>
                <a:gd name="T29" fmla="*/ 294 h 967"/>
                <a:gd name="T30" fmla="*/ 1083 w 1561"/>
                <a:gd name="T31" fmla="*/ 286 h 967"/>
                <a:gd name="T32" fmla="*/ 1119 w 1561"/>
                <a:gd name="T33" fmla="*/ 290 h 967"/>
                <a:gd name="T34" fmla="*/ 1159 w 1561"/>
                <a:gd name="T35" fmla="*/ 308 h 967"/>
                <a:gd name="T36" fmla="*/ 1183 w 1561"/>
                <a:gd name="T37" fmla="*/ 338 h 967"/>
                <a:gd name="T38" fmla="*/ 1197 w 1561"/>
                <a:gd name="T39" fmla="*/ 392 h 967"/>
                <a:gd name="T40" fmla="*/ 1201 w 1561"/>
                <a:gd name="T41" fmla="*/ 967 h 967"/>
                <a:gd name="T42" fmla="*/ 1561 w 1561"/>
                <a:gd name="T43" fmla="*/ 320 h 967"/>
                <a:gd name="T44" fmla="*/ 1551 w 1561"/>
                <a:gd name="T45" fmla="*/ 234 h 967"/>
                <a:gd name="T46" fmla="*/ 1523 w 1561"/>
                <a:gd name="T47" fmla="*/ 152 h 967"/>
                <a:gd name="T48" fmla="*/ 1469 w 1561"/>
                <a:gd name="T49" fmla="*/ 80 h 967"/>
                <a:gd name="T50" fmla="*/ 1389 w 1561"/>
                <a:gd name="T51" fmla="*/ 28 h 967"/>
                <a:gd name="T52" fmla="*/ 1281 w 1561"/>
                <a:gd name="T53" fmla="*/ 2 h 967"/>
                <a:gd name="T54" fmla="*/ 1195 w 1561"/>
                <a:gd name="T55" fmla="*/ 0 h 967"/>
                <a:gd name="T56" fmla="*/ 1089 w 1561"/>
                <a:gd name="T57" fmla="*/ 20 h 967"/>
                <a:gd name="T58" fmla="*/ 1013 w 1561"/>
                <a:gd name="T59" fmla="*/ 56 h 967"/>
                <a:gd name="T60" fmla="*/ 961 w 1561"/>
                <a:gd name="T61" fmla="*/ 96 h 967"/>
                <a:gd name="T62" fmla="*/ 915 w 1561"/>
                <a:gd name="T63" fmla="*/ 146 h 967"/>
                <a:gd name="T64" fmla="*/ 895 w 1561"/>
                <a:gd name="T65" fmla="*/ 114 h 967"/>
                <a:gd name="T66" fmla="*/ 857 w 1561"/>
                <a:gd name="T67" fmla="*/ 70 h 967"/>
                <a:gd name="T68" fmla="*/ 809 w 1561"/>
                <a:gd name="T69" fmla="*/ 38 h 967"/>
                <a:gd name="T70" fmla="*/ 755 w 1561"/>
                <a:gd name="T71" fmla="*/ 14 h 967"/>
                <a:gd name="T72" fmla="*/ 679 w 1561"/>
                <a:gd name="T73" fmla="*/ 0 h 967"/>
                <a:gd name="T74" fmla="*/ 613 w 1561"/>
                <a:gd name="T75" fmla="*/ 2 h 967"/>
                <a:gd name="T76" fmla="*/ 525 w 1561"/>
                <a:gd name="T77" fmla="*/ 18 h 967"/>
                <a:gd name="T78" fmla="*/ 465 w 1561"/>
                <a:gd name="T79" fmla="*/ 42 h 967"/>
                <a:gd name="T80" fmla="*/ 411 w 1561"/>
                <a:gd name="T81" fmla="*/ 80 h 967"/>
                <a:gd name="T82" fmla="*/ 364 w 1561"/>
                <a:gd name="T83" fmla="*/ 128 h 967"/>
                <a:gd name="T84" fmla="*/ 346 w 1561"/>
                <a:gd name="T85" fmla="*/ 24 h 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61" h="967">
                  <a:moveTo>
                    <a:pt x="0" y="967"/>
                  </a:moveTo>
                  <a:lnTo>
                    <a:pt x="360" y="967"/>
                  </a:lnTo>
                  <a:lnTo>
                    <a:pt x="360" y="457"/>
                  </a:lnTo>
                  <a:lnTo>
                    <a:pt x="360" y="457"/>
                  </a:lnTo>
                  <a:lnTo>
                    <a:pt x="360" y="421"/>
                  </a:lnTo>
                  <a:lnTo>
                    <a:pt x="366" y="388"/>
                  </a:lnTo>
                  <a:lnTo>
                    <a:pt x="374" y="360"/>
                  </a:lnTo>
                  <a:lnTo>
                    <a:pt x="380" y="346"/>
                  </a:lnTo>
                  <a:lnTo>
                    <a:pt x="386" y="334"/>
                  </a:lnTo>
                  <a:lnTo>
                    <a:pt x="395" y="324"/>
                  </a:lnTo>
                  <a:lnTo>
                    <a:pt x="403" y="314"/>
                  </a:lnTo>
                  <a:lnTo>
                    <a:pt x="413" y="306"/>
                  </a:lnTo>
                  <a:lnTo>
                    <a:pt x="425" y="300"/>
                  </a:lnTo>
                  <a:lnTo>
                    <a:pt x="437" y="294"/>
                  </a:lnTo>
                  <a:lnTo>
                    <a:pt x="451" y="290"/>
                  </a:lnTo>
                  <a:lnTo>
                    <a:pt x="465" y="288"/>
                  </a:lnTo>
                  <a:lnTo>
                    <a:pt x="483" y="286"/>
                  </a:lnTo>
                  <a:lnTo>
                    <a:pt x="483" y="286"/>
                  </a:lnTo>
                  <a:lnTo>
                    <a:pt x="501" y="288"/>
                  </a:lnTo>
                  <a:lnTo>
                    <a:pt x="519" y="290"/>
                  </a:lnTo>
                  <a:lnTo>
                    <a:pt x="533" y="294"/>
                  </a:lnTo>
                  <a:lnTo>
                    <a:pt x="547" y="300"/>
                  </a:lnTo>
                  <a:lnTo>
                    <a:pt x="557" y="308"/>
                  </a:lnTo>
                  <a:lnTo>
                    <a:pt x="567" y="316"/>
                  </a:lnTo>
                  <a:lnTo>
                    <a:pt x="575" y="326"/>
                  </a:lnTo>
                  <a:lnTo>
                    <a:pt x="583" y="338"/>
                  </a:lnTo>
                  <a:lnTo>
                    <a:pt x="587" y="350"/>
                  </a:lnTo>
                  <a:lnTo>
                    <a:pt x="591" y="364"/>
                  </a:lnTo>
                  <a:lnTo>
                    <a:pt x="597" y="392"/>
                  </a:lnTo>
                  <a:lnTo>
                    <a:pt x="599" y="425"/>
                  </a:lnTo>
                  <a:lnTo>
                    <a:pt x="601" y="457"/>
                  </a:lnTo>
                  <a:lnTo>
                    <a:pt x="601" y="967"/>
                  </a:lnTo>
                  <a:lnTo>
                    <a:pt x="961" y="967"/>
                  </a:lnTo>
                  <a:lnTo>
                    <a:pt x="961" y="457"/>
                  </a:lnTo>
                  <a:lnTo>
                    <a:pt x="961" y="457"/>
                  </a:lnTo>
                  <a:lnTo>
                    <a:pt x="963" y="421"/>
                  </a:lnTo>
                  <a:lnTo>
                    <a:pt x="967" y="388"/>
                  </a:lnTo>
                  <a:lnTo>
                    <a:pt x="975" y="360"/>
                  </a:lnTo>
                  <a:lnTo>
                    <a:pt x="981" y="346"/>
                  </a:lnTo>
                  <a:lnTo>
                    <a:pt x="987" y="334"/>
                  </a:lnTo>
                  <a:lnTo>
                    <a:pt x="995" y="324"/>
                  </a:lnTo>
                  <a:lnTo>
                    <a:pt x="1003" y="314"/>
                  </a:lnTo>
                  <a:lnTo>
                    <a:pt x="1013" y="306"/>
                  </a:lnTo>
                  <a:lnTo>
                    <a:pt x="1025" y="300"/>
                  </a:lnTo>
                  <a:lnTo>
                    <a:pt x="1037" y="294"/>
                  </a:lnTo>
                  <a:lnTo>
                    <a:pt x="1051" y="290"/>
                  </a:lnTo>
                  <a:lnTo>
                    <a:pt x="1067" y="288"/>
                  </a:lnTo>
                  <a:lnTo>
                    <a:pt x="1083" y="286"/>
                  </a:lnTo>
                  <a:lnTo>
                    <a:pt x="1083" y="286"/>
                  </a:lnTo>
                  <a:lnTo>
                    <a:pt x="1101" y="288"/>
                  </a:lnTo>
                  <a:lnTo>
                    <a:pt x="1119" y="290"/>
                  </a:lnTo>
                  <a:lnTo>
                    <a:pt x="1133" y="294"/>
                  </a:lnTo>
                  <a:lnTo>
                    <a:pt x="1147" y="300"/>
                  </a:lnTo>
                  <a:lnTo>
                    <a:pt x="1159" y="308"/>
                  </a:lnTo>
                  <a:lnTo>
                    <a:pt x="1167" y="316"/>
                  </a:lnTo>
                  <a:lnTo>
                    <a:pt x="1175" y="326"/>
                  </a:lnTo>
                  <a:lnTo>
                    <a:pt x="1183" y="338"/>
                  </a:lnTo>
                  <a:lnTo>
                    <a:pt x="1187" y="350"/>
                  </a:lnTo>
                  <a:lnTo>
                    <a:pt x="1193" y="364"/>
                  </a:lnTo>
                  <a:lnTo>
                    <a:pt x="1197" y="392"/>
                  </a:lnTo>
                  <a:lnTo>
                    <a:pt x="1201" y="425"/>
                  </a:lnTo>
                  <a:lnTo>
                    <a:pt x="1201" y="457"/>
                  </a:lnTo>
                  <a:lnTo>
                    <a:pt x="1201" y="967"/>
                  </a:lnTo>
                  <a:lnTo>
                    <a:pt x="1561" y="967"/>
                  </a:lnTo>
                  <a:lnTo>
                    <a:pt x="1561" y="320"/>
                  </a:lnTo>
                  <a:lnTo>
                    <a:pt x="1561" y="320"/>
                  </a:lnTo>
                  <a:lnTo>
                    <a:pt x="1559" y="290"/>
                  </a:lnTo>
                  <a:lnTo>
                    <a:pt x="1557" y="262"/>
                  </a:lnTo>
                  <a:lnTo>
                    <a:pt x="1551" y="234"/>
                  </a:lnTo>
                  <a:lnTo>
                    <a:pt x="1545" y="206"/>
                  </a:lnTo>
                  <a:lnTo>
                    <a:pt x="1535" y="178"/>
                  </a:lnTo>
                  <a:lnTo>
                    <a:pt x="1523" y="152"/>
                  </a:lnTo>
                  <a:lnTo>
                    <a:pt x="1507" y="126"/>
                  </a:lnTo>
                  <a:lnTo>
                    <a:pt x="1489" y="102"/>
                  </a:lnTo>
                  <a:lnTo>
                    <a:pt x="1469" y="80"/>
                  </a:lnTo>
                  <a:lnTo>
                    <a:pt x="1445" y="60"/>
                  </a:lnTo>
                  <a:lnTo>
                    <a:pt x="1419" y="42"/>
                  </a:lnTo>
                  <a:lnTo>
                    <a:pt x="1389" y="28"/>
                  </a:lnTo>
                  <a:lnTo>
                    <a:pt x="1357" y="16"/>
                  </a:lnTo>
                  <a:lnTo>
                    <a:pt x="1321" y="6"/>
                  </a:lnTo>
                  <a:lnTo>
                    <a:pt x="1281" y="2"/>
                  </a:lnTo>
                  <a:lnTo>
                    <a:pt x="1237" y="0"/>
                  </a:lnTo>
                  <a:lnTo>
                    <a:pt x="1237" y="0"/>
                  </a:lnTo>
                  <a:lnTo>
                    <a:pt x="1195" y="0"/>
                  </a:lnTo>
                  <a:lnTo>
                    <a:pt x="1157" y="6"/>
                  </a:lnTo>
                  <a:lnTo>
                    <a:pt x="1121" y="12"/>
                  </a:lnTo>
                  <a:lnTo>
                    <a:pt x="1089" y="20"/>
                  </a:lnTo>
                  <a:lnTo>
                    <a:pt x="1061" y="32"/>
                  </a:lnTo>
                  <a:lnTo>
                    <a:pt x="1035" y="44"/>
                  </a:lnTo>
                  <a:lnTo>
                    <a:pt x="1013" y="56"/>
                  </a:lnTo>
                  <a:lnTo>
                    <a:pt x="993" y="68"/>
                  </a:lnTo>
                  <a:lnTo>
                    <a:pt x="977" y="82"/>
                  </a:lnTo>
                  <a:lnTo>
                    <a:pt x="961" y="96"/>
                  </a:lnTo>
                  <a:lnTo>
                    <a:pt x="939" y="120"/>
                  </a:lnTo>
                  <a:lnTo>
                    <a:pt x="923" y="138"/>
                  </a:lnTo>
                  <a:lnTo>
                    <a:pt x="915" y="146"/>
                  </a:lnTo>
                  <a:lnTo>
                    <a:pt x="915" y="146"/>
                  </a:lnTo>
                  <a:lnTo>
                    <a:pt x="907" y="130"/>
                  </a:lnTo>
                  <a:lnTo>
                    <a:pt x="895" y="114"/>
                  </a:lnTo>
                  <a:lnTo>
                    <a:pt x="885" y="98"/>
                  </a:lnTo>
                  <a:lnTo>
                    <a:pt x="871" y="84"/>
                  </a:lnTo>
                  <a:lnTo>
                    <a:pt x="857" y="70"/>
                  </a:lnTo>
                  <a:lnTo>
                    <a:pt x="843" y="58"/>
                  </a:lnTo>
                  <a:lnTo>
                    <a:pt x="827" y="48"/>
                  </a:lnTo>
                  <a:lnTo>
                    <a:pt x="809" y="38"/>
                  </a:lnTo>
                  <a:lnTo>
                    <a:pt x="793" y="28"/>
                  </a:lnTo>
                  <a:lnTo>
                    <a:pt x="775" y="22"/>
                  </a:lnTo>
                  <a:lnTo>
                    <a:pt x="755" y="14"/>
                  </a:lnTo>
                  <a:lnTo>
                    <a:pt x="737" y="10"/>
                  </a:lnTo>
                  <a:lnTo>
                    <a:pt x="699" y="2"/>
                  </a:lnTo>
                  <a:lnTo>
                    <a:pt x="679" y="0"/>
                  </a:lnTo>
                  <a:lnTo>
                    <a:pt x="661" y="0"/>
                  </a:lnTo>
                  <a:lnTo>
                    <a:pt x="661" y="0"/>
                  </a:lnTo>
                  <a:lnTo>
                    <a:pt x="613" y="2"/>
                  </a:lnTo>
                  <a:lnTo>
                    <a:pt x="567" y="8"/>
                  </a:lnTo>
                  <a:lnTo>
                    <a:pt x="545" y="12"/>
                  </a:lnTo>
                  <a:lnTo>
                    <a:pt x="525" y="18"/>
                  </a:lnTo>
                  <a:lnTo>
                    <a:pt x="503" y="24"/>
                  </a:lnTo>
                  <a:lnTo>
                    <a:pt x="485" y="34"/>
                  </a:lnTo>
                  <a:lnTo>
                    <a:pt x="465" y="42"/>
                  </a:lnTo>
                  <a:lnTo>
                    <a:pt x="447" y="54"/>
                  </a:lnTo>
                  <a:lnTo>
                    <a:pt x="429" y="66"/>
                  </a:lnTo>
                  <a:lnTo>
                    <a:pt x="411" y="80"/>
                  </a:lnTo>
                  <a:lnTo>
                    <a:pt x="395" y="94"/>
                  </a:lnTo>
                  <a:lnTo>
                    <a:pt x="380" y="110"/>
                  </a:lnTo>
                  <a:lnTo>
                    <a:pt x="364" y="128"/>
                  </a:lnTo>
                  <a:lnTo>
                    <a:pt x="350" y="148"/>
                  </a:lnTo>
                  <a:lnTo>
                    <a:pt x="346" y="148"/>
                  </a:lnTo>
                  <a:lnTo>
                    <a:pt x="346" y="24"/>
                  </a:lnTo>
                  <a:lnTo>
                    <a:pt x="0" y="24"/>
                  </a:lnTo>
                  <a:lnTo>
                    <a:pt x="0" y="967"/>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3" name="Freeform 9">
              <a:extLst>
                <a:ext uri="{FF2B5EF4-FFF2-40B4-BE49-F238E27FC236}">
                  <a16:creationId xmlns:a16="http://schemas.microsoft.com/office/drawing/2014/main" id="{96C59E0B-A352-18FA-1576-4022D7CD4E8D}"/>
                </a:ext>
              </a:extLst>
            </p:cNvPr>
            <p:cNvSpPr/>
            <p:nvPr userDrawn="1"/>
          </p:nvSpPr>
          <p:spPr bwMode="auto">
            <a:xfrm>
              <a:off x="1657" y="2163"/>
              <a:ext cx="1035" cy="1185"/>
            </a:xfrm>
            <a:custGeom>
              <a:avLst/>
              <a:gdLst>
                <a:gd name="T0" fmla="*/ 1003 w 1035"/>
                <a:gd name="T1" fmla="*/ 304 h 1185"/>
                <a:gd name="T2" fmla="*/ 977 w 1035"/>
                <a:gd name="T3" fmla="*/ 216 h 1185"/>
                <a:gd name="T4" fmla="*/ 933 w 1035"/>
                <a:gd name="T5" fmla="*/ 146 h 1185"/>
                <a:gd name="T6" fmla="*/ 873 w 1035"/>
                <a:gd name="T7" fmla="*/ 92 h 1185"/>
                <a:gd name="T8" fmla="*/ 721 w 1035"/>
                <a:gd name="T9" fmla="*/ 24 h 1185"/>
                <a:gd name="T10" fmla="*/ 551 w 1035"/>
                <a:gd name="T11" fmla="*/ 2 h 1185"/>
                <a:gd name="T12" fmla="*/ 429 w 1035"/>
                <a:gd name="T13" fmla="*/ 4 h 1185"/>
                <a:gd name="T14" fmla="*/ 265 w 1035"/>
                <a:gd name="T15" fmla="*/ 38 h 1185"/>
                <a:gd name="T16" fmla="*/ 138 w 1035"/>
                <a:gd name="T17" fmla="*/ 108 h 1185"/>
                <a:gd name="T18" fmla="*/ 82 w 1035"/>
                <a:gd name="T19" fmla="*/ 166 h 1185"/>
                <a:gd name="T20" fmla="*/ 42 w 1035"/>
                <a:gd name="T21" fmla="*/ 240 h 1185"/>
                <a:gd name="T22" fmla="*/ 24 w 1035"/>
                <a:gd name="T23" fmla="*/ 332 h 1185"/>
                <a:gd name="T24" fmla="*/ 30 w 1035"/>
                <a:gd name="T25" fmla="*/ 428 h 1185"/>
                <a:gd name="T26" fmla="*/ 78 w 1035"/>
                <a:gd name="T27" fmla="*/ 540 h 1185"/>
                <a:gd name="T28" fmla="*/ 181 w 1035"/>
                <a:gd name="T29" fmla="*/ 627 h 1185"/>
                <a:gd name="T30" fmla="*/ 341 w 1035"/>
                <a:gd name="T31" fmla="*/ 691 h 1185"/>
                <a:gd name="T32" fmla="*/ 505 w 1035"/>
                <a:gd name="T33" fmla="*/ 727 h 1185"/>
                <a:gd name="T34" fmla="*/ 631 w 1035"/>
                <a:gd name="T35" fmla="*/ 769 h 1185"/>
                <a:gd name="T36" fmla="*/ 655 w 1035"/>
                <a:gd name="T37" fmla="*/ 801 h 1185"/>
                <a:gd name="T38" fmla="*/ 659 w 1035"/>
                <a:gd name="T39" fmla="*/ 845 h 1185"/>
                <a:gd name="T40" fmla="*/ 639 w 1035"/>
                <a:gd name="T41" fmla="*/ 883 h 1185"/>
                <a:gd name="T42" fmla="*/ 569 w 1035"/>
                <a:gd name="T43" fmla="*/ 915 h 1185"/>
                <a:gd name="T44" fmla="*/ 509 w 1035"/>
                <a:gd name="T45" fmla="*/ 919 h 1185"/>
                <a:gd name="T46" fmla="*/ 451 w 1035"/>
                <a:gd name="T47" fmla="*/ 907 h 1185"/>
                <a:gd name="T48" fmla="*/ 423 w 1035"/>
                <a:gd name="T49" fmla="*/ 887 h 1185"/>
                <a:gd name="T50" fmla="*/ 389 w 1035"/>
                <a:gd name="T51" fmla="*/ 841 h 1185"/>
                <a:gd name="T52" fmla="*/ 375 w 1035"/>
                <a:gd name="T53" fmla="*/ 787 h 1185"/>
                <a:gd name="T54" fmla="*/ 4 w 1035"/>
                <a:gd name="T55" fmla="*/ 841 h 1185"/>
                <a:gd name="T56" fmla="*/ 28 w 1035"/>
                <a:gd name="T57" fmla="*/ 933 h 1185"/>
                <a:gd name="T58" fmla="*/ 72 w 1035"/>
                <a:gd name="T59" fmla="*/ 1009 h 1185"/>
                <a:gd name="T60" fmla="*/ 132 w 1035"/>
                <a:gd name="T61" fmla="*/ 1071 h 1185"/>
                <a:gd name="T62" fmla="*/ 289 w 1035"/>
                <a:gd name="T63" fmla="*/ 1151 h 1185"/>
                <a:gd name="T64" fmla="*/ 467 w 1035"/>
                <a:gd name="T65" fmla="*/ 1183 h 1185"/>
                <a:gd name="T66" fmla="*/ 607 w 1035"/>
                <a:gd name="T67" fmla="*/ 1181 h 1185"/>
                <a:gd name="T68" fmla="*/ 789 w 1035"/>
                <a:gd name="T69" fmla="*/ 1141 h 1185"/>
                <a:gd name="T70" fmla="*/ 903 w 1035"/>
                <a:gd name="T71" fmla="*/ 1079 h 1185"/>
                <a:gd name="T72" fmla="*/ 965 w 1035"/>
                <a:gd name="T73" fmla="*/ 1019 h 1185"/>
                <a:gd name="T74" fmla="*/ 1009 w 1035"/>
                <a:gd name="T75" fmla="*/ 941 h 1185"/>
                <a:gd name="T76" fmla="*/ 1033 w 1035"/>
                <a:gd name="T77" fmla="*/ 843 h 1185"/>
                <a:gd name="T78" fmla="*/ 1035 w 1035"/>
                <a:gd name="T79" fmla="*/ 755 h 1185"/>
                <a:gd name="T80" fmla="*/ 1005 w 1035"/>
                <a:gd name="T81" fmla="*/ 641 h 1185"/>
                <a:gd name="T82" fmla="*/ 945 w 1035"/>
                <a:gd name="T83" fmla="*/ 560 h 1185"/>
                <a:gd name="T84" fmla="*/ 861 w 1035"/>
                <a:gd name="T85" fmla="*/ 502 h 1185"/>
                <a:gd name="T86" fmla="*/ 741 w 1035"/>
                <a:gd name="T87" fmla="*/ 456 h 1185"/>
                <a:gd name="T88" fmla="*/ 509 w 1035"/>
                <a:gd name="T89" fmla="*/ 404 h 1185"/>
                <a:gd name="T90" fmla="*/ 429 w 1035"/>
                <a:gd name="T91" fmla="*/ 376 h 1185"/>
                <a:gd name="T92" fmla="*/ 405 w 1035"/>
                <a:gd name="T93" fmla="*/ 348 h 1185"/>
                <a:gd name="T94" fmla="*/ 401 w 1035"/>
                <a:gd name="T95" fmla="*/ 312 h 1185"/>
                <a:gd name="T96" fmla="*/ 417 w 1035"/>
                <a:gd name="T97" fmla="*/ 274 h 1185"/>
                <a:gd name="T98" fmla="*/ 457 w 1035"/>
                <a:gd name="T99" fmla="*/ 248 h 1185"/>
                <a:gd name="T100" fmla="*/ 519 w 1035"/>
                <a:gd name="T101" fmla="*/ 240 h 1185"/>
                <a:gd name="T102" fmla="*/ 597 w 1035"/>
                <a:gd name="T103" fmla="*/ 264 h 1185"/>
                <a:gd name="T104" fmla="*/ 631 w 1035"/>
                <a:gd name="T105" fmla="*/ 298 h 1185"/>
                <a:gd name="T106" fmla="*/ 651 w 1035"/>
                <a:gd name="T107" fmla="*/ 344 h 1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35" h="1185">
                  <a:moveTo>
                    <a:pt x="1007" y="356"/>
                  </a:moveTo>
                  <a:lnTo>
                    <a:pt x="1007" y="356"/>
                  </a:lnTo>
                  <a:lnTo>
                    <a:pt x="1007" y="330"/>
                  </a:lnTo>
                  <a:lnTo>
                    <a:pt x="1003" y="304"/>
                  </a:lnTo>
                  <a:lnTo>
                    <a:pt x="999" y="282"/>
                  </a:lnTo>
                  <a:lnTo>
                    <a:pt x="993" y="258"/>
                  </a:lnTo>
                  <a:lnTo>
                    <a:pt x="985" y="236"/>
                  </a:lnTo>
                  <a:lnTo>
                    <a:pt x="977" y="216"/>
                  </a:lnTo>
                  <a:lnTo>
                    <a:pt x="967" y="198"/>
                  </a:lnTo>
                  <a:lnTo>
                    <a:pt x="957" y="180"/>
                  </a:lnTo>
                  <a:lnTo>
                    <a:pt x="945" y="162"/>
                  </a:lnTo>
                  <a:lnTo>
                    <a:pt x="933" y="146"/>
                  </a:lnTo>
                  <a:lnTo>
                    <a:pt x="919" y="130"/>
                  </a:lnTo>
                  <a:lnTo>
                    <a:pt x="905" y="116"/>
                  </a:lnTo>
                  <a:lnTo>
                    <a:pt x="889" y="104"/>
                  </a:lnTo>
                  <a:lnTo>
                    <a:pt x="873" y="92"/>
                  </a:lnTo>
                  <a:lnTo>
                    <a:pt x="837" y="70"/>
                  </a:lnTo>
                  <a:lnTo>
                    <a:pt x="801" y="52"/>
                  </a:lnTo>
                  <a:lnTo>
                    <a:pt x="761" y="36"/>
                  </a:lnTo>
                  <a:lnTo>
                    <a:pt x="721" y="24"/>
                  </a:lnTo>
                  <a:lnTo>
                    <a:pt x="679" y="16"/>
                  </a:lnTo>
                  <a:lnTo>
                    <a:pt x="637" y="8"/>
                  </a:lnTo>
                  <a:lnTo>
                    <a:pt x="593" y="4"/>
                  </a:lnTo>
                  <a:lnTo>
                    <a:pt x="551" y="2"/>
                  </a:lnTo>
                  <a:lnTo>
                    <a:pt x="509" y="0"/>
                  </a:lnTo>
                  <a:lnTo>
                    <a:pt x="509" y="0"/>
                  </a:lnTo>
                  <a:lnTo>
                    <a:pt x="469" y="2"/>
                  </a:lnTo>
                  <a:lnTo>
                    <a:pt x="429" y="4"/>
                  </a:lnTo>
                  <a:lnTo>
                    <a:pt x="389" y="10"/>
                  </a:lnTo>
                  <a:lnTo>
                    <a:pt x="347" y="16"/>
                  </a:lnTo>
                  <a:lnTo>
                    <a:pt x="305" y="26"/>
                  </a:lnTo>
                  <a:lnTo>
                    <a:pt x="265" y="38"/>
                  </a:lnTo>
                  <a:lnTo>
                    <a:pt x="227" y="54"/>
                  </a:lnTo>
                  <a:lnTo>
                    <a:pt x="189" y="72"/>
                  </a:lnTo>
                  <a:lnTo>
                    <a:pt x="154" y="94"/>
                  </a:lnTo>
                  <a:lnTo>
                    <a:pt x="138" y="108"/>
                  </a:lnTo>
                  <a:lnTo>
                    <a:pt x="122" y="120"/>
                  </a:lnTo>
                  <a:lnTo>
                    <a:pt x="108" y="134"/>
                  </a:lnTo>
                  <a:lnTo>
                    <a:pt x="94" y="150"/>
                  </a:lnTo>
                  <a:lnTo>
                    <a:pt x="82" y="166"/>
                  </a:lnTo>
                  <a:lnTo>
                    <a:pt x="70" y="182"/>
                  </a:lnTo>
                  <a:lnTo>
                    <a:pt x="60" y="200"/>
                  </a:lnTo>
                  <a:lnTo>
                    <a:pt x="50" y="220"/>
                  </a:lnTo>
                  <a:lnTo>
                    <a:pt x="42" y="240"/>
                  </a:lnTo>
                  <a:lnTo>
                    <a:pt x="36" y="262"/>
                  </a:lnTo>
                  <a:lnTo>
                    <a:pt x="30" y="284"/>
                  </a:lnTo>
                  <a:lnTo>
                    <a:pt x="26" y="308"/>
                  </a:lnTo>
                  <a:lnTo>
                    <a:pt x="24" y="332"/>
                  </a:lnTo>
                  <a:lnTo>
                    <a:pt x="24" y="358"/>
                  </a:lnTo>
                  <a:lnTo>
                    <a:pt x="24" y="358"/>
                  </a:lnTo>
                  <a:lnTo>
                    <a:pt x="26" y="394"/>
                  </a:lnTo>
                  <a:lnTo>
                    <a:pt x="30" y="428"/>
                  </a:lnTo>
                  <a:lnTo>
                    <a:pt x="36" y="458"/>
                  </a:lnTo>
                  <a:lnTo>
                    <a:pt x="48" y="488"/>
                  </a:lnTo>
                  <a:lnTo>
                    <a:pt x="60" y="516"/>
                  </a:lnTo>
                  <a:lnTo>
                    <a:pt x="78" y="540"/>
                  </a:lnTo>
                  <a:lnTo>
                    <a:pt x="98" y="564"/>
                  </a:lnTo>
                  <a:lnTo>
                    <a:pt x="122" y="588"/>
                  </a:lnTo>
                  <a:lnTo>
                    <a:pt x="148" y="609"/>
                  </a:lnTo>
                  <a:lnTo>
                    <a:pt x="181" y="627"/>
                  </a:lnTo>
                  <a:lnTo>
                    <a:pt x="215" y="645"/>
                  </a:lnTo>
                  <a:lnTo>
                    <a:pt x="253" y="661"/>
                  </a:lnTo>
                  <a:lnTo>
                    <a:pt x="295" y="677"/>
                  </a:lnTo>
                  <a:lnTo>
                    <a:pt x="341" y="691"/>
                  </a:lnTo>
                  <a:lnTo>
                    <a:pt x="391" y="703"/>
                  </a:lnTo>
                  <a:lnTo>
                    <a:pt x="445" y="713"/>
                  </a:lnTo>
                  <a:lnTo>
                    <a:pt x="445" y="713"/>
                  </a:lnTo>
                  <a:lnTo>
                    <a:pt x="505" y="727"/>
                  </a:lnTo>
                  <a:lnTo>
                    <a:pt x="555" y="737"/>
                  </a:lnTo>
                  <a:lnTo>
                    <a:pt x="593" y="749"/>
                  </a:lnTo>
                  <a:lnTo>
                    <a:pt x="621" y="763"/>
                  </a:lnTo>
                  <a:lnTo>
                    <a:pt x="631" y="769"/>
                  </a:lnTo>
                  <a:lnTo>
                    <a:pt x="639" y="775"/>
                  </a:lnTo>
                  <a:lnTo>
                    <a:pt x="647" y="783"/>
                  </a:lnTo>
                  <a:lnTo>
                    <a:pt x="651" y="791"/>
                  </a:lnTo>
                  <a:lnTo>
                    <a:pt x="655" y="801"/>
                  </a:lnTo>
                  <a:lnTo>
                    <a:pt x="657" y="811"/>
                  </a:lnTo>
                  <a:lnTo>
                    <a:pt x="659" y="833"/>
                  </a:lnTo>
                  <a:lnTo>
                    <a:pt x="659" y="833"/>
                  </a:lnTo>
                  <a:lnTo>
                    <a:pt x="659" y="845"/>
                  </a:lnTo>
                  <a:lnTo>
                    <a:pt x="657" y="855"/>
                  </a:lnTo>
                  <a:lnTo>
                    <a:pt x="651" y="865"/>
                  </a:lnTo>
                  <a:lnTo>
                    <a:pt x="647" y="875"/>
                  </a:lnTo>
                  <a:lnTo>
                    <a:pt x="639" y="883"/>
                  </a:lnTo>
                  <a:lnTo>
                    <a:pt x="631" y="889"/>
                  </a:lnTo>
                  <a:lnTo>
                    <a:pt x="613" y="901"/>
                  </a:lnTo>
                  <a:lnTo>
                    <a:pt x="591" y="909"/>
                  </a:lnTo>
                  <a:lnTo>
                    <a:pt x="569" y="915"/>
                  </a:lnTo>
                  <a:lnTo>
                    <a:pt x="547" y="919"/>
                  </a:lnTo>
                  <a:lnTo>
                    <a:pt x="527" y="921"/>
                  </a:lnTo>
                  <a:lnTo>
                    <a:pt x="527" y="921"/>
                  </a:lnTo>
                  <a:lnTo>
                    <a:pt x="509" y="919"/>
                  </a:lnTo>
                  <a:lnTo>
                    <a:pt x="493" y="917"/>
                  </a:lnTo>
                  <a:lnTo>
                    <a:pt x="479" y="915"/>
                  </a:lnTo>
                  <a:lnTo>
                    <a:pt x="465" y="911"/>
                  </a:lnTo>
                  <a:lnTo>
                    <a:pt x="451" y="907"/>
                  </a:lnTo>
                  <a:lnTo>
                    <a:pt x="441" y="901"/>
                  </a:lnTo>
                  <a:lnTo>
                    <a:pt x="431" y="895"/>
                  </a:lnTo>
                  <a:lnTo>
                    <a:pt x="423" y="887"/>
                  </a:lnTo>
                  <a:lnTo>
                    <a:pt x="423" y="887"/>
                  </a:lnTo>
                  <a:lnTo>
                    <a:pt x="411" y="877"/>
                  </a:lnTo>
                  <a:lnTo>
                    <a:pt x="403" y="865"/>
                  </a:lnTo>
                  <a:lnTo>
                    <a:pt x="395" y="853"/>
                  </a:lnTo>
                  <a:lnTo>
                    <a:pt x="389" y="841"/>
                  </a:lnTo>
                  <a:lnTo>
                    <a:pt x="383" y="829"/>
                  </a:lnTo>
                  <a:lnTo>
                    <a:pt x="379" y="815"/>
                  </a:lnTo>
                  <a:lnTo>
                    <a:pt x="377" y="801"/>
                  </a:lnTo>
                  <a:lnTo>
                    <a:pt x="375" y="787"/>
                  </a:lnTo>
                  <a:lnTo>
                    <a:pt x="0" y="787"/>
                  </a:lnTo>
                  <a:lnTo>
                    <a:pt x="0" y="787"/>
                  </a:lnTo>
                  <a:lnTo>
                    <a:pt x="2" y="815"/>
                  </a:lnTo>
                  <a:lnTo>
                    <a:pt x="4" y="841"/>
                  </a:lnTo>
                  <a:lnTo>
                    <a:pt x="8" y="865"/>
                  </a:lnTo>
                  <a:lnTo>
                    <a:pt x="14" y="889"/>
                  </a:lnTo>
                  <a:lnTo>
                    <a:pt x="20" y="911"/>
                  </a:lnTo>
                  <a:lnTo>
                    <a:pt x="28" y="933"/>
                  </a:lnTo>
                  <a:lnTo>
                    <a:pt x="38" y="953"/>
                  </a:lnTo>
                  <a:lnTo>
                    <a:pt x="48" y="973"/>
                  </a:lnTo>
                  <a:lnTo>
                    <a:pt x="60" y="991"/>
                  </a:lnTo>
                  <a:lnTo>
                    <a:pt x="72" y="1009"/>
                  </a:lnTo>
                  <a:lnTo>
                    <a:pt x="86" y="1025"/>
                  </a:lnTo>
                  <a:lnTo>
                    <a:pt x="100" y="1041"/>
                  </a:lnTo>
                  <a:lnTo>
                    <a:pt x="116" y="1057"/>
                  </a:lnTo>
                  <a:lnTo>
                    <a:pt x="132" y="1071"/>
                  </a:lnTo>
                  <a:lnTo>
                    <a:pt x="169" y="1095"/>
                  </a:lnTo>
                  <a:lnTo>
                    <a:pt x="207" y="1117"/>
                  </a:lnTo>
                  <a:lnTo>
                    <a:pt x="247" y="1137"/>
                  </a:lnTo>
                  <a:lnTo>
                    <a:pt x="289" y="1151"/>
                  </a:lnTo>
                  <a:lnTo>
                    <a:pt x="333" y="1163"/>
                  </a:lnTo>
                  <a:lnTo>
                    <a:pt x="377" y="1173"/>
                  </a:lnTo>
                  <a:lnTo>
                    <a:pt x="423" y="1179"/>
                  </a:lnTo>
                  <a:lnTo>
                    <a:pt x="467" y="1183"/>
                  </a:lnTo>
                  <a:lnTo>
                    <a:pt x="513" y="1185"/>
                  </a:lnTo>
                  <a:lnTo>
                    <a:pt x="513" y="1185"/>
                  </a:lnTo>
                  <a:lnTo>
                    <a:pt x="561" y="1185"/>
                  </a:lnTo>
                  <a:lnTo>
                    <a:pt x="607" y="1181"/>
                  </a:lnTo>
                  <a:lnTo>
                    <a:pt x="653" y="1175"/>
                  </a:lnTo>
                  <a:lnTo>
                    <a:pt x="701" y="1167"/>
                  </a:lnTo>
                  <a:lnTo>
                    <a:pt x="745" y="1155"/>
                  </a:lnTo>
                  <a:lnTo>
                    <a:pt x="789" y="1141"/>
                  </a:lnTo>
                  <a:lnTo>
                    <a:pt x="829" y="1125"/>
                  </a:lnTo>
                  <a:lnTo>
                    <a:pt x="867" y="1103"/>
                  </a:lnTo>
                  <a:lnTo>
                    <a:pt x="887" y="1091"/>
                  </a:lnTo>
                  <a:lnTo>
                    <a:pt x="903" y="1079"/>
                  </a:lnTo>
                  <a:lnTo>
                    <a:pt x="921" y="1065"/>
                  </a:lnTo>
                  <a:lnTo>
                    <a:pt x="937" y="1051"/>
                  </a:lnTo>
                  <a:lnTo>
                    <a:pt x="951" y="1035"/>
                  </a:lnTo>
                  <a:lnTo>
                    <a:pt x="965" y="1019"/>
                  </a:lnTo>
                  <a:lnTo>
                    <a:pt x="977" y="1001"/>
                  </a:lnTo>
                  <a:lnTo>
                    <a:pt x="989" y="981"/>
                  </a:lnTo>
                  <a:lnTo>
                    <a:pt x="999" y="961"/>
                  </a:lnTo>
                  <a:lnTo>
                    <a:pt x="1009" y="941"/>
                  </a:lnTo>
                  <a:lnTo>
                    <a:pt x="1017" y="919"/>
                  </a:lnTo>
                  <a:lnTo>
                    <a:pt x="1023" y="895"/>
                  </a:lnTo>
                  <a:lnTo>
                    <a:pt x="1029" y="869"/>
                  </a:lnTo>
                  <a:lnTo>
                    <a:pt x="1033" y="843"/>
                  </a:lnTo>
                  <a:lnTo>
                    <a:pt x="1035" y="817"/>
                  </a:lnTo>
                  <a:lnTo>
                    <a:pt x="1035" y="787"/>
                  </a:lnTo>
                  <a:lnTo>
                    <a:pt x="1035" y="787"/>
                  </a:lnTo>
                  <a:lnTo>
                    <a:pt x="1035" y="755"/>
                  </a:lnTo>
                  <a:lnTo>
                    <a:pt x="1031" y="723"/>
                  </a:lnTo>
                  <a:lnTo>
                    <a:pt x="1025" y="693"/>
                  </a:lnTo>
                  <a:lnTo>
                    <a:pt x="1015" y="667"/>
                  </a:lnTo>
                  <a:lnTo>
                    <a:pt x="1005" y="641"/>
                  </a:lnTo>
                  <a:lnTo>
                    <a:pt x="993" y="619"/>
                  </a:lnTo>
                  <a:lnTo>
                    <a:pt x="977" y="597"/>
                  </a:lnTo>
                  <a:lnTo>
                    <a:pt x="961" y="578"/>
                  </a:lnTo>
                  <a:lnTo>
                    <a:pt x="945" y="560"/>
                  </a:lnTo>
                  <a:lnTo>
                    <a:pt x="925" y="542"/>
                  </a:lnTo>
                  <a:lnTo>
                    <a:pt x="905" y="528"/>
                  </a:lnTo>
                  <a:lnTo>
                    <a:pt x="883" y="514"/>
                  </a:lnTo>
                  <a:lnTo>
                    <a:pt x="861" y="502"/>
                  </a:lnTo>
                  <a:lnTo>
                    <a:pt x="839" y="490"/>
                  </a:lnTo>
                  <a:lnTo>
                    <a:pt x="791" y="472"/>
                  </a:lnTo>
                  <a:lnTo>
                    <a:pt x="791" y="472"/>
                  </a:lnTo>
                  <a:lnTo>
                    <a:pt x="741" y="456"/>
                  </a:lnTo>
                  <a:lnTo>
                    <a:pt x="691" y="442"/>
                  </a:lnTo>
                  <a:lnTo>
                    <a:pt x="641" y="432"/>
                  </a:lnTo>
                  <a:lnTo>
                    <a:pt x="593" y="422"/>
                  </a:lnTo>
                  <a:lnTo>
                    <a:pt x="509" y="404"/>
                  </a:lnTo>
                  <a:lnTo>
                    <a:pt x="475" y="396"/>
                  </a:lnTo>
                  <a:lnTo>
                    <a:pt x="445" y="384"/>
                  </a:lnTo>
                  <a:lnTo>
                    <a:pt x="445" y="384"/>
                  </a:lnTo>
                  <a:lnTo>
                    <a:pt x="429" y="376"/>
                  </a:lnTo>
                  <a:lnTo>
                    <a:pt x="423" y="370"/>
                  </a:lnTo>
                  <a:lnTo>
                    <a:pt x="415" y="364"/>
                  </a:lnTo>
                  <a:lnTo>
                    <a:pt x="409" y="356"/>
                  </a:lnTo>
                  <a:lnTo>
                    <a:pt x="405" y="348"/>
                  </a:lnTo>
                  <a:lnTo>
                    <a:pt x="401" y="338"/>
                  </a:lnTo>
                  <a:lnTo>
                    <a:pt x="401" y="326"/>
                  </a:lnTo>
                  <a:lnTo>
                    <a:pt x="401" y="326"/>
                  </a:lnTo>
                  <a:lnTo>
                    <a:pt x="401" y="312"/>
                  </a:lnTo>
                  <a:lnTo>
                    <a:pt x="403" y="302"/>
                  </a:lnTo>
                  <a:lnTo>
                    <a:pt x="407" y="290"/>
                  </a:lnTo>
                  <a:lnTo>
                    <a:pt x="411" y="282"/>
                  </a:lnTo>
                  <a:lnTo>
                    <a:pt x="417" y="274"/>
                  </a:lnTo>
                  <a:lnTo>
                    <a:pt x="423" y="266"/>
                  </a:lnTo>
                  <a:lnTo>
                    <a:pt x="431" y="260"/>
                  </a:lnTo>
                  <a:lnTo>
                    <a:pt x="439" y="256"/>
                  </a:lnTo>
                  <a:lnTo>
                    <a:pt x="457" y="248"/>
                  </a:lnTo>
                  <a:lnTo>
                    <a:pt x="477" y="242"/>
                  </a:lnTo>
                  <a:lnTo>
                    <a:pt x="499" y="240"/>
                  </a:lnTo>
                  <a:lnTo>
                    <a:pt x="519" y="240"/>
                  </a:lnTo>
                  <a:lnTo>
                    <a:pt x="519" y="240"/>
                  </a:lnTo>
                  <a:lnTo>
                    <a:pt x="543" y="242"/>
                  </a:lnTo>
                  <a:lnTo>
                    <a:pt x="565" y="248"/>
                  </a:lnTo>
                  <a:lnTo>
                    <a:pt x="587" y="258"/>
                  </a:lnTo>
                  <a:lnTo>
                    <a:pt x="597" y="264"/>
                  </a:lnTo>
                  <a:lnTo>
                    <a:pt x="607" y="272"/>
                  </a:lnTo>
                  <a:lnTo>
                    <a:pt x="607" y="272"/>
                  </a:lnTo>
                  <a:lnTo>
                    <a:pt x="623" y="288"/>
                  </a:lnTo>
                  <a:lnTo>
                    <a:pt x="631" y="298"/>
                  </a:lnTo>
                  <a:lnTo>
                    <a:pt x="637" y="308"/>
                  </a:lnTo>
                  <a:lnTo>
                    <a:pt x="643" y="318"/>
                  </a:lnTo>
                  <a:lnTo>
                    <a:pt x="647" y="330"/>
                  </a:lnTo>
                  <a:lnTo>
                    <a:pt x="651" y="344"/>
                  </a:lnTo>
                  <a:lnTo>
                    <a:pt x="651" y="356"/>
                  </a:lnTo>
                  <a:lnTo>
                    <a:pt x="1007" y="356"/>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0">
              <a:extLst>
                <a:ext uri="{FF2B5EF4-FFF2-40B4-BE49-F238E27FC236}">
                  <a16:creationId xmlns:a16="http://schemas.microsoft.com/office/drawing/2014/main" id="{80D2D6E2-68BB-ACBC-6801-C4D6BA9F9E68}"/>
                </a:ext>
              </a:extLst>
            </p:cNvPr>
            <p:cNvSpPr/>
            <p:nvPr userDrawn="1"/>
          </p:nvSpPr>
          <p:spPr bwMode="auto">
            <a:xfrm>
              <a:off x="5558" y="1987"/>
              <a:ext cx="973" cy="1319"/>
            </a:xfrm>
            <a:custGeom>
              <a:avLst/>
              <a:gdLst>
                <a:gd name="T0" fmla="*/ 363 w 973"/>
                <a:gd name="T1" fmla="*/ 1319 h 1319"/>
                <a:gd name="T2" fmla="*/ 363 w 973"/>
                <a:gd name="T3" fmla="*/ 865 h 1319"/>
                <a:gd name="T4" fmla="*/ 367 w 973"/>
                <a:gd name="T5" fmla="*/ 805 h 1319"/>
                <a:gd name="T6" fmla="*/ 373 w 973"/>
                <a:gd name="T7" fmla="*/ 754 h 1319"/>
                <a:gd name="T8" fmla="*/ 387 w 973"/>
                <a:gd name="T9" fmla="*/ 714 h 1319"/>
                <a:gd name="T10" fmla="*/ 405 w 973"/>
                <a:gd name="T11" fmla="*/ 686 h 1319"/>
                <a:gd name="T12" fmla="*/ 411 w 973"/>
                <a:gd name="T13" fmla="*/ 674 h 1319"/>
                <a:gd name="T14" fmla="*/ 431 w 973"/>
                <a:gd name="T15" fmla="*/ 656 h 1319"/>
                <a:gd name="T16" fmla="*/ 453 w 973"/>
                <a:gd name="T17" fmla="*/ 644 h 1319"/>
                <a:gd name="T18" fmla="*/ 477 w 973"/>
                <a:gd name="T19" fmla="*/ 636 h 1319"/>
                <a:gd name="T20" fmla="*/ 487 w 973"/>
                <a:gd name="T21" fmla="*/ 634 h 1319"/>
                <a:gd name="T22" fmla="*/ 515 w 973"/>
                <a:gd name="T23" fmla="*/ 636 h 1319"/>
                <a:gd name="T24" fmla="*/ 539 w 973"/>
                <a:gd name="T25" fmla="*/ 644 h 1319"/>
                <a:gd name="T26" fmla="*/ 559 w 973"/>
                <a:gd name="T27" fmla="*/ 656 h 1319"/>
                <a:gd name="T28" fmla="*/ 577 w 973"/>
                <a:gd name="T29" fmla="*/ 672 h 1319"/>
                <a:gd name="T30" fmla="*/ 591 w 973"/>
                <a:gd name="T31" fmla="*/ 694 h 1319"/>
                <a:gd name="T32" fmla="*/ 601 w 973"/>
                <a:gd name="T33" fmla="*/ 722 h 1319"/>
                <a:gd name="T34" fmla="*/ 607 w 973"/>
                <a:gd name="T35" fmla="*/ 756 h 1319"/>
                <a:gd name="T36" fmla="*/ 611 w 973"/>
                <a:gd name="T37" fmla="*/ 1319 h 1319"/>
                <a:gd name="T38" fmla="*/ 973 w 973"/>
                <a:gd name="T39" fmla="*/ 718 h 1319"/>
                <a:gd name="T40" fmla="*/ 973 w 973"/>
                <a:gd name="T41" fmla="*/ 672 h 1319"/>
                <a:gd name="T42" fmla="*/ 961 w 973"/>
                <a:gd name="T43" fmla="*/ 592 h 1319"/>
                <a:gd name="T44" fmla="*/ 941 w 973"/>
                <a:gd name="T45" fmla="*/ 522 h 1319"/>
                <a:gd name="T46" fmla="*/ 909 w 973"/>
                <a:gd name="T47" fmla="*/ 466 h 1319"/>
                <a:gd name="T48" fmla="*/ 889 w 973"/>
                <a:gd name="T49" fmla="*/ 442 h 1319"/>
                <a:gd name="T50" fmla="*/ 843 w 973"/>
                <a:gd name="T51" fmla="*/ 402 h 1319"/>
                <a:gd name="T52" fmla="*/ 789 w 973"/>
                <a:gd name="T53" fmla="*/ 374 h 1319"/>
                <a:gd name="T54" fmla="*/ 727 w 973"/>
                <a:gd name="T55" fmla="*/ 358 h 1319"/>
                <a:gd name="T56" fmla="*/ 657 w 973"/>
                <a:gd name="T57" fmla="*/ 352 h 1319"/>
                <a:gd name="T58" fmla="*/ 613 w 973"/>
                <a:gd name="T59" fmla="*/ 352 h 1319"/>
                <a:gd name="T60" fmla="*/ 571 w 973"/>
                <a:gd name="T61" fmla="*/ 356 h 1319"/>
                <a:gd name="T62" fmla="*/ 529 w 973"/>
                <a:gd name="T63" fmla="*/ 366 h 1319"/>
                <a:gd name="T64" fmla="*/ 483 w 973"/>
                <a:gd name="T65" fmla="*/ 384 h 1319"/>
                <a:gd name="T66" fmla="*/ 451 w 973"/>
                <a:gd name="T67" fmla="*/ 404 h 1319"/>
                <a:gd name="T68" fmla="*/ 397 w 973"/>
                <a:gd name="T69" fmla="*/ 448 h 1319"/>
                <a:gd name="T70" fmla="*/ 363 w 973"/>
                <a:gd name="T71" fmla="*/ 0 h 1319"/>
                <a:gd name="T72" fmla="*/ 0 w 973"/>
                <a:gd name="T73" fmla="*/ 1319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73" h="1319">
                  <a:moveTo>
                    <a:pt x="0" y="1319"/>
                  </a:moveTo>
                  <a:lnTo>
                    <a:pt x="363" y="1319"/>
                  </a:lnTo>
                  <a:lnTo>
                    <a:pt x="363" y="865"/>
                  </a:lnTo>
                  <a:lnTo>
                    <a:pt x="363" y="865"/>
                  </a:lnTo>
                  <a:lnTo>
                    <a:pt x="365" y="833"/>
                  </a:lnTo>
                  <a:lnTo>
                    <a:pt x="367" y="805"/>
                  </a:lnTo>
                  <a:lnTo>
                    <a:pt x="369" y="779"/>
                  </a:lnTo>
                  <a:lnTo>
                    <a:pt x="373" y="754"/>
                  </a:lnTo>
                  <a:lnTo>
                    <a:pt x="379" y="734"/>
                  </a:lnTo>
                  <a:lnTo>
                    <a:pt x="387" y="714"/>
                  </a:lnTo>
                  <a:lnTo>
                    <a:pt x="395" y="698"/>
                  </a:lnTo>
                  <a:lnTo>
                    <a:pt x="405" y="686"/>
                  </a:lnTo>
                  <a:lnTo>
                    <a:pt x="405" y="686"/>
                  </a:lnTo>
                  <a:lnTo>
                    <a:pt x="411" y="674"/>
                  </a:lnTo>
                  <a:lnTo>
                    <a:pt x="421" y="666"/>
                  </a:lnTo>
                  <a:lnTo>
                    <a:pt x="431" y="656"/>
                  </a:lnTo>
                  <a:lnTo>
                    <a:pt x="441" y="650"/>
                  </a:lnTo>
                  <a:lnTo>
                    <a:pt x="453" y="644"/>
                  </a:lnTo>
                  <a:lnTo>
                    <a:pt x="465" y="640"/>
                  </a:lnTo>
                  <a:lnTo>
                    <a:pt x="477" y="636"/>
                  </a:lnTo>
                  <a:lnTo>
                    <a:pt x="487" y="634"/>
                  </a:lnTo>
                  <a:lnTo>
                    <a:pt x="487" y="634"/>
                  </a:lnTo>
                  <a:lnTo>
                    <a:pt x="503" y="634"/>
                  </a:lnTo>
                  <a:lnTo>
                    <a:pt x="515" y="636"/>
                  </a:lnTo>
                  <a:lnTo>
                    <a:pt x="527" y="640"/>
                  </a:lnTo>
                  <a:lnTo>
                    <a:pt x="539" y="644"/>
                  </a:lnTo>
                  <a:lnTo>
                    <a:pt x="549" y="648"/>
                  </a:lnTo>
                  <a:lnTo>
                    <a:pt x="559" y="656"/>
                  </a:lnTo>
                  <a:lnTo>
                    <a:pt x="577" y="672"/>
                  </a:lnTo>
                  <a:lnTo>
                    <a:pt x="577" y="672"/>
                  </a:lnTo>
                  <a:lnTo>
                    <a:pt x="585" y="682"/>
                  </a:lnTo>
                  <a:lnTo>
                    <a:pt x="591" y="694"/>
                  </a:lnTo>
                  <a:lnTo>
                    <a:pt x="597" y="708"/>
                  </a:lnTo>
                  <a:lnTo>
                    <a:pt x="601" y="722"/>
                  </a:lnTo>
                  <a:lnTo>
                    <a:pt x="605" y="738"/>
                  </a:lnTo>
                  <a:lnTo>
                    <a:pt x="607" y="756"/>
                  </a:lnTo>
                  <a:lnTo>
                    <a:pt x="611" y="799"/>
                  </a:lnTo>
                  <a:lnTo>
                    <a:pt x="611" y="1319"/>
                  </a:lnTo>
                  <a:lnTo>
                    <a:pt x="973" y="1319"/>
                  </a:lnTo>
                  <a:lnTo>
                    <a:pt x="973" y="718"/>
                  </a:lnTo>
                  <a:lnTo>
                    <a:pt x="973" y="718"/>
                  </a:lnTo>
                  <a:lnTo>
                    <a:pt x="973" y="672"/>
                  </a:lnTo>
                  <a:lnTo>
                    <a:pt x="969" y="630"/>
                  </a:lnTo>
                  <a:lnTo>
                    <a:pt x="961" y="592"/>
                  </a:lnTo>
                  <a:lnTo>
                    <a:pt x="953" y="556"/>
                  </a:lnTo>
                  <a:lnTo>
                    <a:pt x="941" y="522"/>
                  </a:lnTo>
                  <a:lnTo>
                    <a:pt x="925" y="492"/>
                  </a:lnTo>
                  <a:lnTo>
                    <a:pt x="909" y="466"/>
                  </a:lnTo>
                  <a:lnTo>
                    <a:pt x="889" y="442"/>
                  </a:lnTo>
                  <a:lnTo>
                    <a:pt x="889" y="442"/>
                  </a:lnTo>
                  <a:lnTo>
                    <a:pt x="867" y="420"/>
                  </a:lnTo>
                  <a:lnTo>
                    <a:pt x="843" y="402"/>
                  </a:lnTo>
                  <a:lnTo>
                    <a:pt x="817" y="386"/>
                  </a:lnTo>
                  <a:lnTo>
                    <a:pt x="789" y="374"/>
                  </a:lnTo>
                  <a:lnTo>
                    <a:pt x="759" y="364"/>
                  </a:lnTo>
                  <a:lnTo>
                    <a:pt x="727" y="358"/>
                  </a:lnTo>
                  <a:lnTo>
                    <a:pt x="693" y="354"/>
                  </a:lnTo>
                  <a:lnTo>
                    <a:pt x="657" y="352"/>
                  </a:lnTo>
                  <a:lnTo>
                    <a:pt x="657" y="352"/>
                  </a:lnTo>
                  <a:lnTo>
                    <a:pt x="613" y="352"/>
                  </a:lnTo>
                  <a:lnTo>
                    <a:pt x="593" y="354"/>
                  </a:lnTo>
                  <a:lnTo>
                    <a:pt x="571" y="356"/>
                  </a:lnTo>
                  <a:lnTo>
                    <a:pt x="549" y="360"/>
                  </a:lnTo>
                  <a:lnTo>
                    <a:pt x="529" y="366"/>
                  </a:lnTo>
                  <a:lnTo>
                    <a:pt x="507" y="374"/>
                  </a:lnTo>
                  <a:lnTo>
                    <a:pt x="483" y="384"/>
                  </a:lnTo>
                  <a:lnTo>
                    <a:pt x="483" y="384"/>
                  </a:lnTo>
                  <a:lnTo>
                    <a:pt x="451" y="404"/>
                  </a:lnTo>
                  <a:lnTo>
                    <a:pt x="425" y="424"/>
                  </a:lnTo>
                  <a:lnTo>
                    <a:pt x="397" y="448"/>
                  </a:lnTo>
                  <a:lnTo>
                    <a:pt x="363" y="480"/>
                  </a:lnTo>
                  <a:lnTo>
                    <a:pt x="363" y="0"/>
                  </a:lnTo>
                  <a:lnTo>
                    <a:pt x="0" y="0"/>
                  </a:lnTo>
                  <a:lnTo>
                    <a:pt x="0" y="1319"/>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1">
              <a:extLst>
                <a:ext uri="{FF2B5EF4-FFF2-40B4-BE49-F238E27FC236}">
                  <a16:creationId xmlns:a16="http://schemas.microsoft.com/office/drawing/2014/main" id="{99E940E7-008F-7D2B-E89E-8A4FA1514A54}"/>
                </a:ext>
              </a:extLst>
            </p:cNvPr>
            <p:cNvSpPr/>
            <p:nvPr userDrawn="1"/>
          </p:nvSpPr>
          <p:spPr bwMode="auto">
            <a:xfrm>
              <a:off x="4930" y="2071"/>
              <a:ext cx="508" cy="1255"/>
            </a:xfrm>
            <a:custGeom>
              <a:avLst/>
              <a:gdLst>
                <a:gd name="T0" fmla="*/ 0 w 508"/>
                <a:gd name="T1" fmla="*/ 0 h 1255"/>
                <a:gd name="T2" fmla="*/ 0 w 508"/>
                <a:gd name="T3" fmla="*/ 288 h 1255"/>
                <a:gd name="T4" fmla="*/ 0 w 508"/>
                <a:gd name="T5" fmla="*/ 554 h 1255"/>
                <a:gd name="T6" fmla="*/ 0 w 508"/>
                <a:gd name="T7" fmla="*/ 887 h 1255"/>
                <a:gd name="T8" fmla="*/ 0 w 508"/>
                <a:gd name="T9" fmla="*/ 887 h 1255"/>
                <a:gd name="T10" fmla="*/ 2 w 508"/>
                <a:gd name="T11" fmla="*/ 961 h 1255"/>
                <a:gd name="T12" fmla="*/ 4 w 508"/>
                <a:gd name="T13" fmla="*/ 993 h 1255"/>
                <a:gd name="T14" fmla="*/ 8 w 508"/>
                <a:gd name="T15" fmla="*/ 1023 h 1255"/>
                <a:gd name="T16" fmla="*/ 12 w 508"/>
                <a:gd name="T17" fmla="*/ 1051 h 1255"/>
                <a:gd name="T18" fmla="*/ 18 w 508"/>
                <a:gd name="T19" fmla="*/ 1077 h 1255"/>
                <a:gd name="T20" fmla="*/ 26 w 508"/>
                <a:gd name="T21" fmla="*/ 1101 h 1255"/>
                <a:gd name="T22" fmla="*/ 34 w 508"/>
                <a:gd name="T23" fmla="*/ 1121 h 1255"/>
                <a:gd name="T24" fmla="*/ 34 w 508"/>
                <a:gd name="T25" fmla="*/ 1121 h 1255"/>
                <a:gd name="T26" fmla="*/ 44 w 508"/>
                <a:gd name="T27" fmla="*/ 1141 h 1255"/>
                <a:gd name="T28" fmla="*/ 52 w 508"/>
                <a:gd name="T29" fmla="*/ 1157 h 1255"/>
                <a:gd name="T30" fmla="*/ 62 w 508"/>
                <a:gd name="T31" fmla="*/ 1169 h 1255"/>
                <a:gd name="T32" fmla="*/ 74 w 508"/>
                <a:gd name="T33" fmla="*/ 1181 h 1255"/>
                <a:gd name="T34" fmla="*/ 86 w 508"/>
                <a:gd name="T35" fmla="*/ 1191 h 1255"/>
                <a:gd name="T36" fmla="*/ 98 w 508"/>
                <a:gd name="T37" fmla="*/ 1201 h 1255"/>
                <a:gd name="T38" fmla="*/ 126 w 508"/>
                <a:gd name="T39" fmla="*/ 1221 h 1255"/>
                <a:gd name="T40" fmla="*/ 126 w 508"/>
                <a:gd name="T41" fmla="*/ 1221 h 1255"/>
                <a:gd name="T42" fmla="*/ 142 w 508"/>
                <a:gd name="T43" fmla="*/ 1229 h 1255"/>
                <a:gd name="T44" fmla="*/ 160 w 508"/>
                <a:gd name="T45" fmla="*/ 1235 h 1255"/>
                <a:gd name="T46" fmla="*/ 180 w 508"/>
                <a:gd name="T47" fmla="*/ 1241 h 1255"/>
                <a:gd name="T48" fmla="*/ 200 w 508"/>
                <a:gd name="T49" fmla="*/ 1247 h 1255"/>
                <a:gd name="T50" fmla="*/ 224 w 508"/>
                <a:gd name="T51" fmla="*/ 1251 h 1255"/>
                <a:gd name="T52" fmla="*/ 250 w 508"/>
                <a:gd name="T53" fmla="*/ 1253 h 1255"/>
                <a:gd name="T54" fmla="*/ 312 w 508"/>
                <a:gd name="T55" fmla="*/ 1255 h 1255"/>
                <a:gd name="T56" fmla="*/ 312 w 508"/>
                <a:gd name="T57" fmla="*/ 1255 h 1255"/>
                <a:gd name="T58" fmla="*/ 352 w 508"/>
                <a:gd name="T59" fmla="*/ 1253 h 1255"/>
                <a:gd name="T60" fmla="*/ 404 w 508"/>
                <a:gd name="T61" fmla="*/ 1249 h 1255"/>
                <a:gd name="T62" fmla="*/ 458 w 508"/>
                <a:gd name="T63" fmla="*/ 1239 h 1255"/>
                <a:gd name="T64" fmla="*/ 484 w 508"/>
                <a:gd name="T65" fmla="*/ 1233 h 1255"/>
                <a:gd name="T66" fmla="*/ 508 w 508"/>
                <a:gd name="T67" fmla="*/ 1227 h 1255"/>
                <a:gd name="T68" fmla="*/ 508 w 508"/>
                <a:gd name="T69" fmla="*/ 989 h 1255"/>
                <a:gd name="T70" fmla="*/ 508 w 508"/>
                <a:gd name="T71" fmla="*/ 989 h 1255"/>
                <a:gd name="T72" fmla="*/ 500 w 508"/>
                <a:gd name="T73" fmla="*/ 993 h 1255"/>
                <a:gd name="T74" fmla="*/ 490 w 508"/>
                <a:gd name="T75" fmla="*/ 995 h 1255"/>
                <a:gd name="T76" fmla="*/ 464 w 508"/>
                <a:gd name="T77" fmla="*/ 997 h 1255"/>
                <a:gd name="T78" fmla="*/ 436 w 508"/>
                <a:gd name="T79" fmla="*/ 999 h 1255"/>
                <a:gd name="T80" fmla="*/ 410 w 508"/>
                <a:gd name="T81" fmla="*/ 999 h 1255"/>
                <a:gd name="T82" fmla="*/ 410 w 508"/>
                <a:gd name="T83" fmla="*/ 999 h 1255"/>
                <a:gd name="T84" fmla="*/ 400 w 508"/>
                <a:gd name="T85" fmla="*/ 999 h 1255"/>
                <a:gd name="T86" fmla="*/ 392 w 508"/>
                <a:gd name="T87" fmla="*/ 995 h 1255"/>
                <a:gd name="T88" fmla="*/ 384 w 508"/>
                <a:gd name="T89" fmla="*/ 991 h 1255"/>
                <a:gd name="T90" fmla="*/ 376 w 508"/>
                <a:gd name="T91" fmla="*/ 987 h 1255"/>
                <a:gd name="T92" fmla="*/ 368 w 508"/>
                <a:gd name="T93" fmla="*/ 977 h 1255"/>
                <a:gd name="T94" fmla="*/ 362 w 508"/>
                <a:gd name="T95" fmla="*/ 969 h 1255"/>
                <a:gd name="T96" fmla="*/ 362 w 508"/>
                <a:gd name="T97" fmla="*/ 969 h 1255"/>
                <a:gd name="T98" fmla="*/ 356 w 508"/>
                <a:gd name="T99" fmla="*/ 957 h 1255"/>
                <a:gd name="T100" fmla="*/ 352 w 508"/>
                <a:gd name="T101" fmla="*/ 939 h 1255"/>
                <a:gd name="T102" fmla="*/ 350 w 508"/>
                <a:gd name="T103" fmla="*/ 917 h 1255"/>
                <a:gd name="T104" fmla="*/ 350 w 508"/>
                <a:gd name="T105" fmla="*/ 889 h 1255"/>
                <a:gd name="T106" fmla="*/ 350 w 508"/>
                <a:gd name="T107" fmla="*/ 554 h 1255"/>
                <a:gd name="T108" fmla="*/ 508 w 508"/>
                <a:gd name="T109" fmla="*/ 554 h 1255"/>
                <a:gd name="T110" fmla="*/ 508 w 508"/>
                <a:gd name="T111" fmla="*/ 288 h 1255"/>
                <a:gd name="T112" fmla="*/ 350 w 508"/>
                <a:gd name="T113" fmla="*/ 288 h 1255"/>
                <a:gd name="T114" fmla="*/ 350 w 508"/>
                <a:gd name="T115" fmla="*/ 0 h 1255"/>
                <a:gd name="T116" fmla="*/ 0 w 508"/>
                <a:gd name="T117" fmla="*/ 0 h 1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08" h="1255">
                  <a:moveTo>
                    <a:pt x="0" y="0"/>
                  </a:moveTo>
                  <a:lnTo>
                    <a:pt x="0" y="288"/>
                  </a:lnTo>
                  <a:lnTo>
                    <a:pt x="0" y="554"/>
                  </a:lnTo>
                  <a:lnTo>
                    <a:pt x="0" y="887"/>
                  </a:lnTo>
                  <a:lnTo>
                    <a:pt x="0" y="887"/>
                  </a:lnTo>
                  <a:lnTo>
                    <a:pt x="2" y="961"/>
                  </a:lnTo>
                  <a:lnTo>
                    <a:pt x="4" y="993"/>
                  </a:lnTo>
                  <a:lnTo>
                    <a:pt x="8" y="1023"/>
                  </a:lnTo>
                  <a:lnTo>
                    <a:pt x="12" y="1051"/>
                  </a:lnTo>
                  <a:lnTo>
                    <a:pt x="18" y="1077"/>
                  </a:lnTo>
                  <a:lnTo>
                    <a:pt x="26" y="1101"/>
                  </a:lnTo>
                  <a:lnTo>
                    <a:pt x="34" y="1121"/>
                  </a:lnTo>
                  <a:lnTo>
                    <a:pt x="34" y="1121"/>
                  </a:lnTo>
                  <a:lnTo>
                    <a:pt x="44" y="1141"/>
                  </a:lnTo>
                  <a:lnTo>
                    <a:pt x="52" y="1157"/>
                  </a:lnTo>
                  <a:lnTo>
                    <a:pt x="62" y="1169"/>
                  </a:lnTo>
                  <a:lnTo>
                    <a:pt x="74" y="1181"/>
                  </a:lnTo>
                  <a:lnTo>
                    <a:pt x="86" y="1191"/>
                  </a:lnTo>
                  <a:lnTo>
                    <a:pt x="98" y="1201"/>
                  </a:lnTo>
                  <a:lnTo>
                    <a:pt x="126" y="1221"/>
                  </a:lnTo>
                  <a:lnTo>
                    <a:pt x="126" y="1221"/>
                  </a:lnTo>
                  <a:lnTo>
                    <a:pt x="142" y="1229"/>
                  </a:lnTo>
                  <a:lnTo>
                    <a:pt x="160" y="1235"/>
                  </a:lnTo>
                  <a:lnTo>
                    <a:pt x="180" y="1241"/>
                  </a:lnTo>
                  <a:lnTo>
                    <a:pt x="200" y="1247"/>
                  </a:lnTo>
                  <a:lnTo>
                    <a:pt x="224" y="1251"/>
                  </a:lnTo>
                  <a:lnTo>
                    <a:pt x="250" y="1253"/>
                  </a:lnTo>
                  <a:lnTo>
                    <a:pt x="312" y="1255"/>
                  </a:lnTo>
                  <a:lnTo>
                    <a:pt x="312" y="1255"/>
                  </a:lnTo>
                  <a:lnTo>
                    <a:pt x="352" y="1253"/>
                  </a:lnTo>
                  <a:lnTo>
                    <a:pt x="404" y="1249"/>
                  </a:lnTo>
                  <a:lnTo>
                    <a:pt x="458" y="1239"/>
                  </a:lnTo>
                  <a:lnTo>
                    <a:pt x="484" y="1233"/>
                  </a:lnTo>
                  <a:lnTo>
                    <a:pt x="508" y="1227"/>
                  </a:lnTo>
                  <a:lnTo>
                    <a:pt x="508" y="989"/>
                  </a:lnTo>
                  <a:lnTo>
                    <a:pt x="508" y="989"/>
                  </a:lnTo>
                  <a:lnTo>
                    <a:pt x="500" y="993"/>
                  </a:lnTo>
                  <a:lnTo>
                    <a:pt x="490" y="995"/>
                  </a:lnTo>
                  <a:lnTo>
                    <a:pt x="464" y="997"/>
                  </a:lnTo>
                  <a:lnTo>
                    <a:pt x="436" y="999"/>
                  </a:lnTo>
                  <a:lnTo>
                    <a:pt x="410" y="999"/>
                  </a:lnTo>
                  <a:lnTo>
                    <a:pt x="410" y="999"/>
                  </a:lnTo>
                  <a:lnTo>
                    <a:pt x="400" y="999"/>
                  </a:lnTo>
                  <a:lnTo>
                    <a:pt x="392" y="995"/>
                  </a:lnTo>
                  <a:lnTo>
                    <a:pt x="384" y="991"/>
                  </a:lnTo>
                  <a:lnTo>
                    <a:pt x="376" y="987"/>
                  </a:lnTo>
                  <a:lnTo>
                    <a:pt x="368" y="977"/>
                  </a:lnTo>
                  <a:lnTo>
                    <a:pt x="362" y="969"/>
                  </a:lnTo>
                  <a:lnTo>
                    <a:pt x="362" y="969"/>
                  </a:lnTo>
                  <a:lnTo>
                    <a:pt x="356" y="957"/>
                  </a:lnTo>
                  <a:lnTo>
                    <a:pt x="352" y="939"/>
                  </a:lnTo>
                  <a:lnTo>
                    <a:pt x="350" y="917"/>
                  </a:lnTo>
                  <a:lnTo>
                    <a:pt x="350" y="889"/>
                  </a:lnTo>
                  <a:lnTo>
                    <a:pt x="350" y="554"/>
                  </a:lnTo>
                  <a:lnTo>
                    <a:pt x="508" y="554"/>
                  </a:lnTo>
                  <a:lnTo>
                    <a:pt x="508" y="288"/>
                  </a:lnTo>
                  <a:lnTo>
                    <a:pt x="350" y="288"/>
                  </a:lnTo>
                  <a:lnTo>
                    <a:pt x="350" y="0"/>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Rectangle 12">
              <a:extLst>
                <a:ext uri="{FF2B5EF4-FFF2-40B4-BE49-F238E27FC236}">
                  <a16:creationId xmlns:a16="http://schemas.microsoft.com/office/drawing/2014/main" id="{F3468E20-353B-5772-72FE-CD19FEB5450D}"/>
                </a:ext>
              </a:extLst>
            </p:cNvPr>
            <p:cNvSpPr/>
            <p:nvPr userDrawn="1"/>
          </p:nvSpPr>
          <p:spPr bwMode="auto">
            <a:xfrm>
              <a:off x="4455" y="2071"/>
              <a:ext cx="353" cy="196"/>
            </a:xfrm>
            <a:prstGeom prst="rect">
              <a:avLst/>
            </a:prstGeom>
            <a:solidFill>
              <a:srgbClr val="7AC1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7" name="Freeform 13">
              <a:extLst>
                <a:ext uri="{FF2B5EF4-FFF2-40B4-BE49-F238E27FC236}">
                  <a16:creationId xmlns:a16="http://schemas.microsoft.com/office/drawing/2014/main" id="{9687B5F8-D93D-A00F-122D-275A13117889}"/>
                </a:ext>
              </a:extLst>
            </p:cNvPr>
            <p:cNvSpPr/>
            <p:nvPr userDrawn="1"/>
          </p:nvSpPr>
          <p:spPr bwMode="auto">
            <a:xfrm>
              <a:off x="2320" y="998"/>
              <a:ext cx="1073" cy="1119"/>
            </a:xfrm>
            <a:custGeom>
              <a:avLst/>
              <a:gdLst>
                <a:gd name="T0" fmla="*/ 0 w 1073"/>
                <a:gd name="T1" fmla="*/ 0 h 1119"/>
                <a:gd name="T2" fmla="*/ 498 w 1073"/>
                <a:gd name="T3" fmla="*/ 1119 h 1119"/>
                <a:gd name="T4" fmla="*/ 534 w 1073"/>
                <a:gd name="T5" fmla="*/ 1119 h 1119"/>
                <a:gd name="T6" fmla="*/ 604 w 1073"/>
                <a:gd name="T7" fmla="*/ 1113 h 1119"/>
                <a:gd name="T8" fmla="*/ 666 w 1073"/>
                <a:gd name="T9" fmla="*/ 1105 h 1119"/>
                <a:gd name="T10" fmla="*/ 726 w 1073"/>
                <a:gd name="T11" fmla="*/ 1089 h 1119"/>
                <a:gd name="T12" fmla="*/ 780 w 1073"/>
                <a:gd name="T13" fmla="*/ 1071 h 1119"/>
                <a:gd name="T14" fmla="*/ 828 w 1073"/>
                <a:gd name="T15" fmla="*/ 1047 h 1119"/>
                <a:gd name="T16" fmla="*/ 875 w 1073"/>
                <a:gd name="T17" fmla="*/ 1017 h 1119"/>
                <a:gd name="T18" fmla="*/ 915 w 1073"/>
                <a:gd name="T19" fmla="*/ 985 h 1119"/>
                <a:gd name="T20" fmla="*/ 949 w 1073"/>
                <a:gd name="T21" fmla="*/ 949 h 1119"/>
                <a:gd name="T22" fmla="*/ 981 w 1073"/>
                <a:gd name="T23" fmla="*/ 909 h 1119"/>
                <a:gd name="T24" fmla="*/ 1007 w 1073"/>
                <a:gd name="T25" fmla="*/ 865 h 1119"/>
                <a:gd name="T26" fmla="*/ 1029 w 1073"/>
                <a:gd name="T27" fmla="*/ 817 h 1119"/>
                <a:gd name="T28" fmla="*/ 1045 w 1073"/>
                <a:gd name="T29" fmla="*/ 765 h 1119"/>
                <a:gd name="T30" fmla="*/ 1059 w 1073"/>
                <a:gd name="T31" fmla="*/ 711 h 1119"/>
                <a:gd name="T32" fmla="*/ 1069 w 1073"/>
                <a:gd name="T33" fmla="*/ 621 h 1119"/>
                <a:gd name="T34" fmla="*/ 1073 w 1073"/>
                <a:gd name="T35" fmla="*/ 558 h 1119"/>
                <a:gd name="T36" fmla="*/ 1065 w 1073"/>
                <a:gd name="T37" fmla="*/ 452 h 1119"/>
                <a:gd name="T38" fmla="*/ 1045 w 1073"/>
                <a:gd name="T39" fmla="*/ 352 h 1119"/>
                <a:gd name="T40" fmla="*/ 1011 w 1073"/>
                <a:gd name="T41" fmla="*/ 258 h 1119"/>
                <a:gd name="T42" fmla="*/ 987 w 1073"/>
                <a:gd name="T43" fmla="*/ 214 h 1119"/>
                <a:gd name="T44" fmla="*/ 959 w 1073"/>
                <a:gd name="T45" fmla="*/ 174 h 1119"/>
                <a:gd name="T46" fmla="*/ 927 w 1073"/>
                <a:gd name="T47" fmla="*/ 136 h 1119"/>
                <a:gd name="T48" fmla="*/ 891 w 1073"/>
                <a:gd name="T49" fmla="*/ 102 h 1119"/>
                <a:gd name="T50" fmla="*/ 849 w 1073"/>
                <a:gd name="T51" fmla="*/ 72 h 1119"/>
                <a:gd name="T52" fmla="*/ 802 w 1073"/>
                <a:gd name="T53" fmla="*/ 48 h 1119"/>
                <a:gd name="T54" fmla="*/ 752 w 1073"/>
                <a:gd name="T55" fmla="*/ 28 h 1119"/>
                <a:gd name="T56" fmla="*/ 696 w 1073"/>
                <a:gd name="T57" fmla="*/ 12 h 1119"/>
                <a:gd name="T58" fmla="*/ 634 w 1073"/>
                <a:gd name="T59" fmla="*/ 4 h 1119"/>
                <a:gd name="T60" fmla="*/ 566 w 1073"/>
                <a:gd name="T61" fmla="*/ 0 h 1119"/>
                <a:gd name="T62" fmla="*/ 480 w 1073"/>
                <a:gd name="T63" fmla="*/ 833 h 1119"/>
                <a:gd name="T64" fmla="*/ 346 w 1073"/>
                <a:gd name="T65" fmla="*/ 286 h 1119"/>
                <a:gd name="T66" fmla="*/ 454 w 1073"/>
                <a:gd name="T67" fmla="*/ 286 h 1119"/>
                <a:gd name="T68" fmla="*/ 538 w 1073"/>
                <a:gd name="T69" fmla="*/ 296 h 1119"/>
                <a:gd name="T70" fmla="*/ 602 w 1073"/>
                <a:gd name="T71" fmla="*/ 318 h 1119"/>
                <a:gd name="T72" fmla="*/ 650 w 1073"/>
                <a:gd name="T73" fmla="*/ 352 h 1119"/>
                <a:gd name="T74" fmla="*/ 684 w 1073"/>
                <a:gd name="T75" fmla="*/ 394 h 1119"/>
                <a:gd name="T76" fmla="*/ 706 w 1073"/>
                <a:gd name="T77" fmla="*/ 438 h 1119"/>
                <a:gd name="T78" fmla="*/ 718 w 1073"/>
                <a:gd name="T79" fmla="*/ 482 h 1119"/>
                <a:gd name="T80" fmla="*/ 724 w 1073"/>
                <a:gd name="T81" fmla="*/ 522 h 1119"/>
                <a:gd name="T82" fmla="*/ 726 w 1073"/>
                <a:gd name="T83" fmla="*/ 552 h 1119"/>
                <a:gd name="T84" fmla="*/ 722 w 1073"/>
                <a:gd name="T85" fmla="*/ 619 h 1119"/>
                <a:gd name="T86" fmla="*/ 712 w 1073"/>
                <a:gd name="T87" fmla="*/ 665 h 1119"/>
                <a:gd name="T88" fmla="*/ 696 w 1073"/>
                <a:gd name="T89" fmla="*/ 711 h 1119"/>
                <a:gd name="T90" fmla="*/ 670 w 1073"/>
                <a:gd name="T91" fmla="*/ 753 h 1119"/>
                <a:gd name="T92" fmla="*/ 632 w 1073"/>
                <a:gd name="T93" fmla="*/ 789 h 1119"/>
                <a:gd name="T94" fmla="*/ 582 w 1073"/>
                <a:gd name="T95" fmla="*/ 817 h 1119"/>
                <a:gd name="T96" fmla="*/ 518 w 1073"/>
                <a:gd name="T97" fmla="*/ 831 h 1119"/>
                <a:gd name="T98" fmla="*/ 480 w 1073"/>
                <a:gd name="T99" fmla="*/ 833 h 1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73" h="1119">
                  <a:moveTo>
                    <a:pt x="566" y="0"/>
                  </a:moveTo>
                  <a:lnTo>
                    <a:pt x="0" y="0"/>
                  </a:lnTo>
                  <a:lnTo>
                    <a:pt x="0" y="1119"/>
                  </a:lnTo>
                  <a:lnTo>
                    <a:pt x="498" y="1119"/>
                  </a:lnTo>
                  <a:lnTo>
                    <a:pt x="498" y="1119"/>
                  </a:lnTo>
                  <a:lnTo>
                    <a:pt x="534" y="1119"/>
                  </a:lnTo>
                  <a:lnTo>
                    <a:pt x="570" y="1117"/>
                  </a:lnTo>
                  <a:lnTo>
                    <a:pt x="604" y="1113"/>
                  </a:lnTo>
                  <a:lnTo>
                    <a:pt x="636" y="1109"/>
                  </a:lnTo>
                  <a:lnTo>
                    <a:pt x="666" y="1105"/>
                  </a:lnTo>
                  <a:lnTo>
                    <a:pt x="696" y="1097"/>
                  </a:lnTo>
                  <a:lnTo>
                    <a:pt x="726" y="1089"/>
                  </a:lnTo>
                  <a:lnTo>
                    <a:pt x="752" y="1081"/>
                  </a:lnTo>
                  <a:lnTo>
                    <a:pt x="780" y="1071"/>
                  </a:lnTo>
                  <a:lnTo>
                    <a:pt x="804" y="1059"/>
                  </a:lnTo>
                  <a:lnTo>
                    <a:pt x="828" y="1047"/>
                  </a:lnTo>
                  <a:lnTo>
                    <a:pt x="853" y="1033"/>
                  </a:lnTo>
                  <a:lnTo>
                    <a:pt x="875" y="1017"/>
                  </a:lnTo>
                  <a:lnTo>
                    <a:pt x="895" y="1003"/>
                  </a:lnTo>
                  <a:lnTo>
                    <a:pt x="915" y="985"/>
                  </a:lnTo>
                  <a:lnTo>
                    <a:pt x="933" y="967"/>
                  </a:lnTo>
                  <a:lnTo>
                    <a:pt x="949" y="949"/>
                  </a:lnTo>
                  <a:lnTo>
                    <a:pt x="965" y="929"/>
                  </a:lnTo>
                  <a:lnTo>
                    <a:pt x="981" y="909"/>
                  </a:lnTo>
                  <a:lnTo>
                    <a:pt x="995" y="887"/>
                  </a:lnTo>
                  <a:lnTo>
                    <a:pt x="1007" y="865"/>
                  </a:lnTo>
                  <a:lnTo>
                    <a:pt x="1019" y="841"/>
                  </a:lnTo>
                  <a:lnTo>
                    <a:pt x="1029" y="817"/>
                  </a:lnTo>
                  <a:lnTo>
                    <a:pt x="1037" y="791"/>
                  </a:lnTo>
                  <a:lnTo>
                    <a:pt x="1045" y="765"/>
                  </a:lnTo>
                  <a:lnTo>
                    <a:pt x="1053" y="737"/>
                  </a:lnTo>
                  <a:lnTo>
                    <a:pt x="1059" y="711"/>
                  </a:lnTo>
                  <a:lnTo>
                    <a:pt x="1063" y="681"/>
                  </a:lnTo>
                  <a:lnTo>
                    <a:pt x="1069" y="621"/>
                  </a:lnTo>
                  <a:lnTo>
                    <a:pt x="1073" y="558"/>
                  </a:lnTo>
                  <a:lnTo>
                    <a:pt x="1073" y="558"/>
                  </a:lnTo>
                  <a:lnTo>
                    <a:pt x="1071" y="504"/>
                  </a:lnTo>
                  <a:lnTo>
                    <a:pt x="1065" y="452"/>
                  </a:lnTo>
                  <a:lnTo>
                    <a:pt x="1057" y="402"/>
                  </a:lnTo>
                  <a:lnTo>
                    <a:pt x="1045" y="352"/>
                  </a:lnTo>
                  <a:lnTo>
                    <a:pt x="1031" y="304"/>
                  </a:lnTo>
                  <a:lnTo>
                    <a:pt x="1011" y="258"/>
                  </a:lnTo>
                  <a:lnTo>
                    <a:pt x="999" y="236"/>
                  </a:lnTo>
                  <a:lnTo>
                    <a:pt x="987" y="214"/>
                  </a:lnTo>
                  <a:lnTo>
                    <a:pt x="975" y="192"/>
                  </a:lnTo>
                  <a:lnTo>
                    <a:pt x="959" y="174"/>
                  </a:lnTo>
                  <a:lnTo>
                    <a:pt x="945" y="154"/>
                  </a:lnTo>
                  <a:lnTo>
                    <a:pt x="927" y="136"/>
                  </a:lnTo>
                  <a:lnTo>
                    <a:pt x="909" y="118"/>
                  </a:lnTo>
                  <a:lnTo>
                    <a:pt x="891" y="102"/>
                  </a:lnTo>
                  <a:lnTo>
                    <a:pt x="871" y="86"/>
                  </a:lnTo>
                  <a:lnTo>
                    <a:pt x="849" y="72"/>
                  </a:lnTo>
                  <a:lnTo>
                    <a:pt x="826" y="60"/>
                  </a:lnTo>
                  <a:lnTo>
                    <a:pt x="802" y="48"/>
                  </a:lnTo>
                  <a:lnTo>
                    <a:pt x="778" y="36"/>
                  </a:lnTo>
                  <a:lnTo>
                    <a:pt x="752" y="28"/>
                  </a:lnTo>
                  <a:lnTo>
                    <a:pt x="724" y="20"/>
                  </a:lnTo>
                  <a:lnTo>
                    <a:pt x="696" y="12"/>
                  </a:lnTo>
                  <a:lnTo>
                    <a:pt x="664" y="6"/>
                  </a:lnTo>
                  <a:lnTo>
                    <a:pt x="634" y="4"/>
                  </a:lnTo>
                  <a:lnTo>
                    <a:pt x="600" y="0"/>
                  </a:lnTo>
                  <a:lnTo>
                    <a:pt x="566" y="0"/>
                  </a:lnTo>
                  <a:lnTo>
                    <a:pt x="566" y="0"/>
                  </a:lnTo>
                  <a:close/>
                  <a:moveTo>
                    <a:pt x="480" y="833"/>
                  </a:moveTo>
                  <a:lnTo>
                    <a:pt x="346" y="833"/>
                  </a:lnTo>
                  <a:lnTo>
                    <a:pt x="346" y="286"/>
                  </a:lnTo>
                  <a:lnTo>
                    <a:pt x="454" y="286"/>
                  </a:lnTo>
                  <a:lnTo>
                    <a:pt x="454" y="286"/>
                  </a:lnTo>
                  <a:lnTo>
                    <a:pt x="500" y="288"/>
                  </a:lnTo>
                  <a:lnTo>
                    <a:pt x="538" y="296"/>
                  </a:lnTo>
                  <a:lnTo>
                    <a:pt x="572" y="306"/>
                  </a:lnTo>
                  <a:lnTo>
                    <a:pt x="602" y="318"/>
                  </a:lnTo>
                  <a:lnTo>
                    <a:pt x="628" y="334"/>
                  </a:lnTo>
                  <a:lnTo>
                    <a:pt x="650" y="352"/>
                  </a:lnTo>
                  <a:lnTo>
                    <a:pt x="668" y="372"/>
                  </a:lnTo>
                  <a:lnTo>
                    <a:pt x="684" y="394"/>
                  </a:lnTo>
                  <a:lnTo>
                    <a:pt x="696" y="416"/>
                  </a:lnTo>
                  <a:lnTo>
                    <a:pt x="706" y="438"/>
                  </a:lnTo>
                  <a:lnTo>
                    <a:pt x="714" y="460"/>
                  </a:lnTo>
                  <a:lnTo>
                    <a:pt x="718" y="482"/>
                  </a:lnTo>
                  <a:lnTo>
                    <a:pt x="722" y="502"/>
                  </a:lnTo>
                  <a:lnTo>
                    <a:pt x="724" y="522"/>
                  </a:lnTo>
                  <a:lnTo>
                    <a:pt x="726" y="552"/>
                  </a:lnTo>
                  <a:lnTo>
                    <a:pt x="726" y="552"/>
                  </a:lnTo>
                  <a:lnTo>
                    <a:pt x="724" y="597"/>
                  </a:lnTo>
                  <a:lnTo>
                    <a:pt x="722" y="619"/>
                  </a:lnTo>
                  <a:lnTo>
                    <a:pt x="718" y="641"/>
                  </a:lnTo>
                  <a:lnTo>
                    <a:pt x="712" y="665"/>
                  </a:lnTo>
                  <a:lnTo>
                    <a:pt x="704" y="689"/>
                  </a:lnTo>
                  <a:lnTo>
                    <a:pt x="696" y="711"/>
                  </a:lnTo>
                  <a:lnTo>
                    <a:pt x="684" y="733"/>
                  </a:lnTo>
                  <a:lnTo>
                    <a:pt x="670" y="753"/>
                  </a:lnTo>
                  <a:lnTo>
                    <a:pt x="652" y="773"/>
                  </a:lnTo>
                  <a:lnTo>
                    <a:pt x="632" y="789"/>
                  </a:lnTo>
                  <a:lnTo>
                    <a:pt x="610" y="805"/>
                  </a:lnTo>
                  <a:lnTo>
                    <a:pt x="582" y="817"/>
                  </a:lnTo>
                  <a:lnTo>
                    <a:pt x="552" y="825"/>
                  </a:lnTo>
                  <a:lnTo>
                    <a:pt x="518" y="831"/>
                  </a:lnTo>
                  <a:lnTo>
                    <a:pt x="480" y="833"/>
                  </a:lnTo>
                  <a:lnTo>
                    <a:pt x="480" y="833"/>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1985326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p>
        </p:txBody>
      </p:sp>
      <p:sp>
        <p:nvSpPr>
          <p:cNvPr id="3" name="Content Placeholder 2"/>
          <p:cNvSpPr>
            <a:spLocks noGrp="1"/>
          </p:cNvSpPr>
          <p:nvPr>
            <p:ph idx="1"/>
          </p:nvPr>
        </p:nvSpPr>
        <p:spPr/>
        <p:txBody>
          <a:bodyPr/>
          <a:lstStyle>
            <a:lvl1pPr marL="457189" indent="-457189">
              <a:buClr>
                <a:schemeClr val="accent1"/>
              </a:buClr>
              <a:buFont typeface="Wingdings" charset="2"/>
              <a:buChar char="§"/>
              <a:defRPr/>
            </a:lvl1pPr>
            <a:lvl2pPr marL="990575" indent="-380990">
              <a:buClr>
                <a:schemeClr val="accent1"/>
              </a:buClr>
              <a:buFont typeface="Wingdings" charset="2"/>
              <a:buChar char="§"/>
              <a:defRPr/>
            </a:lvl2pPr>
            <a:lvl3pPr marL="1523962" indent="-304792">
              <a:buClr>
                <a:schemeClr val="accent1"/>
              </a:buClr>
              <a:buFont typeface="Wingdings" charset="2"/>
              <a:buChar char="§"/>
              <a:defRPr/>
            </a:lvl3pPr>
            <a:lvl4pPr marL="2133547" indent="-304792">
              <a:buClr>
                <a:schemeClr val="accent1"/>
              </a:buClr>
              <a:buFont typeface="Wingdings" charset="2"/>
              <a:buChar char="§"/>
              <a:defRPr/>
            </a:lvl4pPr>
            <a:lvl5pPr marL="2743131" indent="-304792">
              <a:buClr>
                <a:schemeClr val="accent1"/>
              </a:buClr>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0DE6F872-C995-4F54-A924-75AB126663E2}"/>
              </a:ext>
            </a:extLst>
          </p:cNvPr>
          <p:cNvSpPr>
            <a:spLocks noGrp="1"/>
          </p:cNvSpPr>
          <p:nvPr>
            <p:ph type="sldNum" sz="quarter" idx="4"/>
          </p:nvPr>
        </p:nvSpPr>
        <p:spPr>
          <a:xfrm>
            <a:off x="74507" y="6413215"/>
            <a:ext cx="494453" cy="448736"/>
          </a:xfrm>
          <a:prstGeom prst="rect">
            <a:avLst/>
          </a:prstGeom>
        </p:spPr>
        <p:txBody>
          <a:bodyPr vert="horz" lIns="91440" tIns="45720" rIns="91440" bIns="45720" rtlCol="0" anchor="ctr"/>
          <a:lstStyle>
            <a:lvl1pPr algn="l">
              <a:defRPr sz="1333">
                <a:solidFill>
                  <a:schemeClr val="bg1"/>
                </a:solidFill>
              </a:defRPr>
            </a:lvl1pPr>
          </a:lstStyle>
          <a:p>
            <a:fld id="{75472711-4FCB-2141-A321-C0607E714264}" type="slidenum">
              <a:rPr lang="en-US" smtClean="0"/>
              <a:pPr/>
              <a:t>‹#›</a:t>
            </a:fld>
            <a:endParaRPr lang="en-US"/>
          </a:p>
        </p:txBody>
      </p:sp>
      <p:sp>
        <p:nvSpPr>
          <p:cNvPr id="8" name="Footer Placeholder 3">
            <a:extLst>
              <a:ext uri="{FF2B5EF4-FFF2-40B4-BE49-F238E27FC236}">
                <a16:creationId xmlns:a16="http://schemas.microsoft.com/office/drawing/2014/main" id="{21E29708-0340-4DC6-B3B9-4BCD62052954}"/>
              </a:ext>
            </a:extLst>
          </p:cNvPr>
          <p:cNvSpPr>
            <a:spLocks noGrp="1"/>
          </p:cNvSpPr>
          <p:nvPr>
            <p:ph type="ftr" sz="quarter" idx="3"/>
          </p:nvPr>
        </p:nvSpPr>
        <p:spPr>
          <a:xfrm>
            <a:off x="677333" y="6470789"/>
            <a:ext cx="6563360" cy="344879"/>
          </a:xfrm>
          <a:prstGeom prst="rect">
            <a:avLst/>
          </a:prstGeom>
        </p:spPr>
        <p:txBody>
          <a:bodyPr vert="horz" lIns="91440" tIns="45720" rIns="91440" bIns="45720" rtlCol="0" anchor="ctr"/>
          <a:lstStyle>
            <a:lvl1pPr>
              <a:defRPr lang="en-US" sz="1333">
                <a:solidFill>
                  <a:schemeClr val="bg1"/>
                </a:solidFill>
              </a:defRPr>
            </a:lvl1pPr>
          </a:lstStyle>
          <a:p>
            <a:endParaRPr lang="en-US"/>
          </a:p>
        </p:txBody>
      </p:sp>
    </p:spTree>
    <p:extLst>
      <p:ext uri="{BB962C8B-B14F-4D97-AF65-F5344CB8AC3E}">
        <p14:creationId xmlns:p14="http://schemas.microsoft.com/office/powerpoint/2010/main" val="272099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hidden="1">
            <a:extLst>
              <a:ext uri="{FF2B5EF4-FFF2-40B4-BE49-F238E27FC236}">
                <a16:creationId xmlns:a16="http://schemas.microsoft.com/office/drawing/2014/main" id="{7639425C-0E20-7F70-2458-176DA2A504DC}"/>
              </a:ext>
            </a:extLst>
          </p:cNvPr>
          <p:cNvSpPr>
            <a:spLocks noGrp="1"/>
          </p:cNvSpPr>
          <p:nvPr>
            <p:ph type="dt" sz="half" idx="10"/>
          </p:nvPr>
        </p:nvSpPr>
        <p:spPr/>
        <p:txBody>
          <a:bodyPr/>
          <a:lstStyle/>
          <a:p>
            <a:fld id="{1F289A52-E98E-41CF-A772-B28FBFE392CB}" type="datetime1">
              <a:rPr lang="en-US" smtClean="0"/>
              <a:t>3/27/2026</a:t>
            </a:fld>
            <a:endParaRPr lang="en-US"/>
          </a:p>
        </p:txBody>
      </p:sp>
      <p:sp>
        <p:nvSpPr>
          <p:cNvPr id="5" name="Footer Placeholder 4">
            <a:extLst>
              <a:ext uri="{FF2B5EF4-FFF2-40B4-BE49-F238E27FC236}">
                <a16:creationId xmlns:a16="http://schemas.microsoft.com/office/drawing/2014/main" id="{2E2166D2-EB15-E1F5-F569-8C8775E6CBBC}"/>
              </a:ext>
            </a:extLst>
          </p:cNvPr>
          <p:cNvSpPr>
            <a:spLocks noGrp="1"/>
          </p:cNvSpPr>
          <p:nvPr>
            <p:ph type="ftr" sz="quarter" idx="11"/>
          </p:nvPr>
        </p:nvSpPr>
        <p:spPr/>
        <p:txBody>
          <a:bodyPr/>
          <a:lstStyle/>
          <a:p>
            <a:r>
              <a:rPr lang="en-US" dirty="0"/>
              <a:t>2024 KY/TN Water Professionals Conference</a:t>
            </a:r>
          </a:p>
        </p:txBody>
      </p:sp>
      <p:sp>
        <p:nvSpPr>
          <p:cNvPr id="6" name="Slide Number Placeholder 5">
            <a:extLst>
              <a:ext uri="{FF2B5EF4-FFF2-40B4-BE49-F238E27FC236}">
                <a16:creationId xmlns:a16="http://schemas.microsoft.com/office/drawing/2014/main" id="{FE20A1A3-5E7F-84B7-15AB-BE928447FEB3}"/>
              </a:ext>
            </a:extLst>
          </p:cNvPr>
          <p:cNvSpPr>
            <a:spLocks noGrp="1"/>
          </p:cNvSpPr>
          <p:nvPr>
            <p:ph type="sldNum" sz="quarter" idx="12"/>
          </p:nvPr>
        </p:nvSpPr>
        <p:spPr/>
        <p:txBody>
          <a:bodyPr/>
          <a:lstStyle/>
          <a:p>
            <a:fld id="{087AD81C-07CB-403E-B0F1-2B30BE5AE71F}" type="slidenum">
              <a:rPr lang="en-US" smtClean="0"/>
              <a:t>‹#›</a:t>
            </a:fld>
            <a:endParaRPr lang="en-US"/>
          </a:p>
        </p:txBody>
      </p:sp>
      <p:sp>
        <p:nvSpPr>
          <p:cNvPr id="8" name="Content Placeholder 7">
            <a:extLst>
              <a:ext uri="{FF2B5EF4-FFF2-40B4-BE49-F238E27FC236}">
                <a16:creationId xmlns:a16="http://schemas.microsoft.com/office/drawing/2014/main" id="{58D532A1-C09C-739D-1ECD-7B7EE7C592C8}"/>
              </a:ext>
            </a:extLst>
          </p:cNvPr>
          <p:cNvSpPr>
            <a:spLocks noGrp="1"/>
          </p:cNvSpPr>
          <p:nvPr>
            <p:ph sz="quarter" idx="13" hasCustomPrompt="1"/>
          </p:nvPr>
        </p:nvSpPr>
        <p:spPr/>
        <p:txBody>
          <a:bodyPr/>
          <a:lstStyle>
            <a:lvl1pPr>
              <a:defRPr/>
            </a:lvl1pPr>
          </a:lstStyle>
          <a:p>
            <a:pPr lvl="0"/>
            <a:r>
              <a:rPr lang="en-US" dirty="0"/>
              <a:t>Click to edit text or choose an icon below to insert other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2">
            <a:extLst>
              <a:ext uri="{FF2B5EF4-FFF2-40B4-BE49-F238E27FC236}">
                <a16:creationId xmlns:a16="http://schemas.microsoft.com/office/drawing/2014/main" id="{628AE73B-3469-0C4C-AD96-93EEE6BFB763}"/>
              </a:ext>
            </a:extLst>
          </p:cNvPr>
          <p:cNvSpPr>
            <a:spLocks noGrp="1"/>
          </p:cNvSpPr>
          <p:nvPr>
            <p:ph type="title" hasCustomPrompt="1"/>
          </p:nvPr>
        </p:nvSpPr>
        <p:spPr/>
        <p:txBody>
          <a:bodyPr/>
          <a:lstStyle>
            <a:lvl1pPr>
              <a:defRPr/>
            </a:lvl1pPr>
          </a:lstStyle>
          <a:p>
            <a:r>
              <a:rPr lang="en-US" dirty="0"/>
              <a:t>State your </a:t>
            </a:r>
            <a:r>
              <a:rPr lang="en-US"/>
              <a:t>main point</a:t>
            </a:r>
            <a:endParaRPr lang="en-US" dirty="0"/>
          </a:p>
        </p:txBody>
      </p:sp>
    </p:spTree>
    <p:extLst>
      <p:ext uri="{BB962C8B-B14F-4D97-AF65-F5344CB8AC3E}">
        <p14:creationId xmlns:p14="http://schemas.microsoft.com/office/powerpoint/2010/main" val="777714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53E1A-A608-F33D-C2FB-E799E4DCB307}"/>
              </a:ext>
            </a:extLst>
          </p:cNvPr>
          <p:cNvSpPr>
            <a:spLocks noGrp="1"/>
          </p:cNvSpPr>
          <p:nvPr>
            <p:ph type="title" hasCustomPrompt="1"/>
          </p:nvPr>
        </p:nvSpPr>
        <p:spPr>
          <a:xfrm>
            <a:off x="457201" y="228601"/>
            <a:ext cx="11506199" cy="1050924"/>
          </a:xfrm>
        </p:spPr>
        <p:txBody>
          <a:bodyPr/>
          <a:lstStyle>
            <a:lvl1pPr>
              <a:defRPr/>
            </a:lvl1pPr>
          </a:lstStyle>
          <a:p>
            <a:r>
              <a:rPr lang="en-US" dirty="0"/>
              <a:t>State your main point</a:t>
            </a:r>
          </a:p>
        </p:txBody>
      </p:sp>
      <p:sp>
        <p:nvSpPr>
          <p:cNvPr id="3" name="Text Placeholder 2">
            <a:extLst>
              <a:ext uri="{FF2B5EF4-FFF2-40B4-BE49-F238E27FC236}">
                <a16:creationId xmlns:a16="http://schemas.microsoft.com/office/drawing/2014/main" id="{AA3D746F-DECF-1038-A504-49B59DD32DE8}"/>
              </a:ext>
            </a:extLst>
          </p:cNvPr>
          <p:cNvSpPr>
            <a:spLocks noGrp="1"/>
          </p:cNvSpPr>
          <p:nvPr>
            <p:ph type="body" idx="1" hasCustomPrompt="1"/>
          </p:nvPr>
        </p:nvSpPr>
        <p:spPr>
          <a:xfrm>
            <a:off x="457200" y="1508122"/>
            <a:ext cx="5638800" cy="1050926"/>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a:t>
            </a:r>
          </a:p>
        </p:txBody>
      </p:sp>
      <p:sp>
        <p:nvSpPr>
          <p:cNvPr id="4" name="Content Placeholder 3">
            <a:extLst>
              <a:ext uri="{FF2B5EF4-FFF2-40B4-BE49-F238E27FC236}">
                <a16:creationId xmlns:a16="http://schemas.microsoft.com/office/drawing/2014/main" id="{3E906A65-779C-58B7-DB6A-2534459E3BB5}"/>
              </a:ext>
            </a:extLst>
          </p:cNvPr>
          <p:cNvSpPr>
            <a:spLocks noGrp="1"/>
          </p:cNvSpPr>
          <p:nvPr>
            <p:ph sz="half" idx="2" hasCustomPrompt="1"/>
          </p:nvPr>
        </p:nvSpPr>
        <p:spPr>
          <a:xfrm>
            <a:off x="457200" y="2787650"/>
            <a:ext cx="5638800" cy="3613150"/>
          </a:xfrm>
        </p:spPr>
        <p:txBody>
          <a:bodyPr/>
          <a:lstStyle>
            <a:lvl1pPr>
              <a:defRPr sz="2000">
                <a:solidFill>
                  <a:schemeClr val="bg2">
                    <a:lumMod val="10000"/>
                  </a:schemeClr>
                </a:solidFill>
              </a:defRPr>
            </a:lvl1pPr>
            <a:lvl2pPr>
              <a:defRPr/>
            </a:lvl2pPr>
            <a:lvl3pPr>
              <a:defRPr/>
            </a:lvl3pPr>
            <a:lvl4pPr>
              <a:defRPr/>
            </a:lvl4pPr>
            <a:lvl5pPr>
              <a:defRPr/>
            </a:lvl5pPr>
            <a:lvl6pPr>
              <a:defRPr/>
            </a:lvl6pPr>
          </a:lstStyle>
          <a:p>
            <a:pPr lvl="0"/>
            <a:r>
              <a:rPr lang="en-US" dirty="0"/>
              <a:t>Click to add text or choose an icon below to insert other content</a:t>
            </a:r>
          </a:p>
        </p:txBody>
      </p:sp>
      <p:sp>
        <p:nvSpPr>
          <p:cNvPr id="5" name="Text Placeholder 4">
            <a:extLst>
              <a:ext uri="{FF2B5EF4-FFF2-40B4-BE49-F238E27FC236}">
                <a16:creationId xmlns:a16="http://schemas.microsoft.com/office/drawing/2014/main" id="{46E6B28E-0BF1-714A-BB1F-751E258F59DA}"/>
              </a:ext>
            </a:extLst>
          </p:cNvPr>
          <p:cNvSpPr>
            <a:spLocks noGrp="1"/>
          </p:cNvSpPr>
          <p:nvPr>
            <p:ph type="body" sz="quarter" idx="3" hasCustomPrompt="1"/>
          </p:nvPr>
        </p:nvSpPr>
        <p:spPr>
          <a:xfrm>
            <a:off x="6324600" y="1508122"/>
            <a:ext cx="5638800" cy="1050927"/>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type</a:t>
            </a:r>
          </a:p>
        </p:txBody>
      </p:sp>
      <p:sp>
        <p:nvSpPr>
          <p:cNvPr id="6" name="Content Placeholder 5">
            <a:extLst>
              <a:ext uri="{FF2B5EF4-FFF2-40B4-BE49-F238E27FC236}">
                <a16:creationId xmlns:a16="http://schemas.microsoft.com/office/drawing/2014/main" id="{1AD36CFC-9F13-FC85-DE6E-6744B8D17A83}"/>
              </a:ext>
            </a:extLst>
          </p:cNvPr>
          <p:cNvSpPr>
            <a:spLocks noGrp="1"/>
          </p:cNvSpPr>
          <p:nvPr>
            <p:ph sz="quarter" idx="4" hasCustomPrompt="1"/>
          </p:nvPr>
        </p:nvSpPr>
        <p:spPr>
          <a:xfrm>
            <a:off x="6324600" y="2787298"/>
            <a:ext cx="5638800" cy="3607605"/>
          </a:xfrm>
        </p:spPr>
        <p:txBody>
          <a:bodyPr/>
          <a:lstStyle>
            <a:lvl1pPr>
              <a:defRPr sz="2000">
                <a:solidFill>
                  <a:schemeClr val="bg2">
                    <a:lumMod val="10000"/>
                  </a:schemeClr>
                </a:solidFill>
              </a:defRPr>
            </a:lvl1pPr>
          </a:lstStyle>
          <a:p>
            <a:pPr lvl="0"/>
            <a:r>
              <a:rPr lang="en-US" dirty="0"/>
              <a:t>Click to add text or choose an icon below to insert other content</a:t>
            </a:r>
          </a:p>
        </p:txBody>
      </p:sp>
      <p:sp>
        <p:nvSpPr>
          <p:cNvPr id="7" name="Date Placeholder 6" hidden="1">
            <a:extLst>
              <a:ext uri="{FF2B5EF4-FFF2-40B4-BE49-F238E27FC236}">
                <a16:creationId xmlns:a16="http://schemas.microsoft.com/office/drawing/2014/main" id="{06AC6E3B-AF45-5DA7-0DBA-8B3DDB84ECDA}"/>
              </a:ext>
            </a:extLst>
          </p:cNvPr>
          <p:cNvSpPr>
            <a:spLocks noGrp="1"/>
          </p:cNvSpPr>
          <p:nvPr>
            <p:ph type="dt" sz="half" idx="10"/>
          </p:nvPr>
        </p:nvSpPr>
        <p:spPr/>
        <p:txBody>
          <a:bodyPr/>
          <a:lstStyle/>
          <a:p>
            <a:fld id="{F3B5919F-4D33-42F9-ABB6-6EA93EAB4783}" type="datetime1">
              <a:rPr lang="en-US" smtClean="0"/>
              <a:t>3/27/2026</a:t>
            </a:fld>
            <a:endParaRPr lang="en-US"/>
          </a:p>
        </p:txBody>
      </p:sp>
      <p:sp>
        <p:nvSpPr>
          <p:cNvPr id="8" name="Footer Placeholder 7">
            <a:extLst>
              <a:ext uri="{FF2B5EF4-FFF2-40B4-BE49-F238E27FC236}">
                <a16:creationId xmlns:a16="http://schemas.microsoft.com/office/drawing/2014/main" id="{12BEBF88-5F26-E56F-A54D-FBE8BDEEFC22}"/>
              </a:ext>
            </a:extLst>
          </p:cNvPr>
          <p:cNvSpPr>
            <a:spLocks noGrp="1"/>
          </p:cNvSpPr>
          <p:nvPr>
            <p:ph type="ftr" sz="quarter" idx="11"/>
          </p:nvPr>
        </p:nvSpPr>
        <p:spPr/>
        <p:txBody>
          <a:bodyPr/>
          <a:lstStyle/>
          <a:p>
            <a:r>
              <a:rPr lang="en-US"/>
              <a:t>2024 KY/TN Water Professionals Conference</a:t>
            </a:r>
          </a:p>
        </p:txBody>
      </p:sp>
      <p:sp>
        <p:nvSpPr>
          <p:cNvPr id="9" name="Slide Number Placeholder 8">
            <a:extLst>
              <a:ext uri="{FF2B5EF4-FFF2-40B4-BE49-F238E27FC236}">
                <a16:creationId xmlns:a16="http://schemas.microsoft.com/office/drawing/2014/main" id="{0629D908-2D7C-4B78-88E7-3C314F194EF7}"/>
              </a:ext>
            </a:extLst>
          </p:cNvPr>
          <p:cNvSpPr>
            <a:spLocks noGrp="1"/>
          </p:cNvSpPr>
          <p:nvPr>
            <p:ph type="sldNum" sz="quarter" idx="12"/>
          </p:nvPr>
        </p:nvSpPr>
        <p:spPr/>
        <p:txBody>
          <a:bodyPr/>
          <a:lstStyle/>
          <a:p>
            <a:fld id="{087AD81C-07CB-403E-B0F1-2B30BE5AE71F}" type="slidenum">
              <a:rPr lang="en-US" smtClean="0"/>
              <a:t>‹#›</a:t>
            </a:fld>
            <a:endParaRPr lang="en-US"/>
          </a:p>
        </p:txBody>
      </p:sp>
    </p:spTree>
    <p:extLst>
      <p:ext uri="{BB962C8B-B14F-4D97-AF65-F5344CB8AC3E}">
        <p14:creationId xmlns:p14="http://schemas.microsoft.com/office/powerpoint/2010/main" val="408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CABBD9-C9DD-E4C8-0091-DDBC5430E6BF}"/>
              </a:ext>
            </a:extLst>
          </p:cNvPr>
          <p:cNvSpPr>
            <a:spLocks noGrp="1"/>
          </p:cNvSpPr>
          <p:nvPr>
            <p:ph type="title" hasCustomPrompt="1"/>
          </p:nvPr>
        </p:nvSpPr>
        <p:spPr/>
        <p:txBody>
          <a:bodyPr/>
          <a:lstStyle>
            <a:lvl1pPr>
              <a:defRPr/>
            </a:lvl1pPr>
          </a:lstStyle>
          <a:p>
            <a:r>
              <a:rPr lang="en-US" dirty="0"/>
              <a:t>State your main point</a:t>
            </a:r>
          </a:p>
        </p:txBody>
      </p:sp>
      <p:sp>
        <p:nvSpPr>
          <p:cNvPr id="3" name="Date Placeholder 2" hidden="1">
            <a:extLst>
              <a:ext uri="{FF2B5EF4-FFF2-40B4-BE49-F238E27FC236}">
                <a16:creationId xmlns:a16="http://schemas.microsoft.com/office/drawing/2014/main" id="{BF850128-D80E-BA9B-04C8-4D5BEACE945F}"/>
              </a:ext>
            </a:extLst>
          </p:cNvPr>
          <p:cNvSpPr>
            <a:spLocks noGrp="1"/>
          </p:cNvSpPr>
          <p:nvPr>
            <p:ph type="dt" sz="half" idx="10"/>
          </p:nvPr>
        </p:nvSpPr>
        <p:spPr/>
        <p:txBody>
          <a:bodyPr/>
          <a:lstStyle/>
          <a:p>
            <a:fld id="{54BF0E89-E642-4BBA-8996-6658D34451A2}" type="datetime1">
              <a:rPr lang="en-US" smtClean="0"/>
              <a:t>3/27/2026</a:t>
            </a:fld>
            <a:endParaRPr lang="en-US"/>
          </a:p>
        </p:txBody>
      </p:sp>
      <p:sp>
        <p:nvSpPr>
          <p:cNvPr id="4" name="Footer Placeholder 3">
            <a:extLst>
              <a:ext uri="{FF2B5EF4-FFF2-40B4-BE49-F238E27FC236}">
                <a16:creationId xmlns:a16="http://schemas.microsoft.com/office/drawing/2014/main" id="{1279F8B7-3BD8-9965-F4A1-8D71CED55BCA}"/>
              </a:ext>
            </a:extLst>
          </p:cNvPr>
          <p:cNvSpPr>
            <a:spLocks noGrp="1"/>
          </p:cNvSpPr>
          <p:nvPr>
            <p:ph type="ftr" sz="quarter" idx="11"/>
          </p:nvPr>
        </p:nvSpPr>
        <p:spPr/>
        <p:txBody>
          <a:bodyPr/>
          <a:lstStyle/>
          <a:p>
            <a:r>
              <a:rPr lang="en-US"/>
              <a:t>2024 KY/TN Water Professionals Conference</a:t>
            </a:r>
          </a:p>
        </p:txBody>
      </p:sp>
      <p:sp>
        <p:nvSpPr>
          <p:cNvPr id="5" name="Slide Number Placeholder 4">
            <a:extLst>
              <a:ext uri="{FF2B5EF4-FFF2-40B4-BE49-F238E27FC236}">
                <a16:creationId xmlns:a16="http://schemas.microsoft.com/office/drawing/2014/main" id="{BC5C3C8F-CCB6-4307-C90C-14873F781306}"/>
              </a:ext>
            </a:extLst>
          </p:cNvPr>
          <p:cNvSpPr>
            <a:spLocks noGrp="1"/>
          </p:cNvSpPr>
          <p:nvPr>
            <p:ph type="sldNum" sz="quarter" idx="12"/>
          </p:nvPr>
        </p:nvSpPr>
        <p:spPr/>
        <p:txBody>
          <a:bodyPr/>
          <a:lstStyle/>
          <a:p>
            <a:fld id="{087AD81C-07CB-403E-B0F1-2B30BE5AE71F}" type="slidenum">
              <a:rPr lang="en-US" smtClean="0"/>
              <a:t>‹#›</a:t>
            </a:fld>
            <a:endParaRPr lang="en-US"/>
          </a:p>
        </p:txBody>
      </p:sp>
    </p:spTree>
    <p:extLst>
      <p:ext uri="{BB962C8B-B14F-4D97-AF65-F5344CB8AC3E}">
        <p14:creationId xmlns:p14="http://schemas.microsoft.com/office/powerpoint/2010/main" val="3023665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Date Placeholder 1" hidden="1">
            <a:extLst>
              <a:ext uri="{FF2B5EF4-FFF2-40B4-BE49-F238E27FC236}">
                <a16:creationId xmlns:a16="http://schemas.microsoft.com/office/drawing/2014/main" id="{9CFE193F-EEA6-6BDB-AF48-EA7B79F9C8F2}"/>
              </a:ext>
            </a:extLst>
          </p:cNvPr>
          <p:cNvSpPr>
            <a:spLocks noGrp="1"/>
          </p:cNvSpPr>
          <p:nvPr>
            <p:ph type="dt" sz="half" idx="10"/>
          </p:nvPr>
        </p:nvSpPr>
        <p:spPr/>
        <p:txBody>
          <a:bodyPr/>
          <a:lstStyle/>
          <a:p>
            <a:fld id="{8F719A52-589F-43D1-8597-80EC5EA41B52}" type="datetime1">
              <a:rPr lang="en-US" smtClean="0"/>
              <a:t>3/27/2026</a:t>
            </a:fld>
            <a:endParaRPr lang="en-US"/>
          </a:p>
        </p:txBody>
      </p:sp>
      <p:sp>
        <p:nvSpPr>
          <p:cNvPr id="3" name="Footer Placeholder 2">
            <a:extLst>
              <a:ext uri="{FF2B5EF4-FFF2-40B4-BE49-F238E27FC236}">
                <a16:creationId xmlns:a16="http://schemas.microsoft.com/office/drawing/2014/main" id="{DFB1605E-A790-27D4-C09A-F15007C14E1A}"/>
              </a:ext>
            </a:extLst>
          </p:cNvPr>
          <p:cNvSpPr>
            <a:spLocks noGrp="1"/>
          </p:cNvSpPr>
          <p:nvPr>
            <p:ph type="ftr" sz="quarter" idx="11"/>
          </p:nvPr>
        </p:nvSpPr>
        <p:spPr/>
        <p:txBody>
          <a:bodyPr/>
          <a:lstStyle/>
          <a:p>
            <a:r>
              <a:rPr lang="en-US"/>
              <a:t>2024 KY/TN Water Professionals Conference</a:t>
            </a:r>
          </a:p>
        </p:txBody>
      </p:sp>
      <p:sp>
        <p:nvSpPr>
          <p:cNvPr id="4" name="Slide Number Placeholder 3">
            <a:extLst>
              <a:ext uri="{FF2B5EF4-FFF2-40B4-BE49-F238E27FC236}">
                <a16:creationId xmlns:a16="http://schemas.microsoft.com/office/drawing/2014/main" id="{6B8C7E8F-85BA-AE34-68B1-508C7276AF05}"/>
              </a:ext>
            </a:extLst>
          </p:cNvPr>
          <p:cNvSpPr>
            <a:spLocks noGrp="1"/>
          </p:cNvSpPr>
          <p:nvPr>
            <p:ph type="sldNum" sz="quarter" idx="12"/>
          </p:nvPr>
        </p:nvSpPr>
        <p:spPr/>
        <p:txBody>
          <a:bodyPr/>
          <a:lstStyle/>
          <a:p>
            <a:fld id="{087AD81C-07CB-403E-B0F1-2B30BE5AE71F}" type="slidenum">
              <a:rPr lang="en-US" smtClean="0"/>
              <a:t>‹#›</a:t>
            </a:fld>
            <a:endParaRPr lang="en-US"/>
          </a:p>
        </p:txBody>
      </p:sp>
    </p:spTree>
    <p:extLst>
      <p:ext uri="{BB962C8B-B14F-4D97-AF65-F5344CB8AC3E}">
        <p14:creationId xmlns:p14="http://schemas.microsoft.com/office/powerpoint/2010/main" val="418879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BDC8880-6EC5-B19A-A994-7E18954DFC9C}"/>
              </a:ext>
            </a:extLst>
          </p:cNvPr>
          <p:cNvSpPr>
            <a:spLocks noGrp="1"/>
          </p:cNvSpPr>
          <p:nvPr>
            <p:ph type="pic" sz="quarter" idx="14" hasCustomPrompt="1"/>
          </p:nvPr>
        </p:nvSpPr>
        <p:spPr>
          <a:xfrm>
            <a:off x="0" y="0"/>
            <a:ext cx="4140200" cy="6858000"/>
          </a:xfrm>
          <a:custGeom>
            <a:avLst/>
            <a:gdLst>
              <a:gd name="connsiteX0" fmla="*/ 0 w 4140200"/>
              <a:gd name="connsiteY0" fmla="*/ 0 h 6858000"/>
              <a:gd name="connsiteX1" fmla="*/ 457200 w 4140200"/>
              <a:gd name="connsiteY1" fmla="*/ 0 h 6858000"/>
              <a:gd name="connsiteX2" fmla="*/ 457200 w 4140200"/>
              <a:gd name="connsiteY2" fmla="*/ 228600 h 6858000"/>
              <a:gd name="connsiteX3" fmla="*/ 914400 w 4140200"/>
              <a:gd name="connsiteY3" fmla="*/ 228600 h 6858000"/>
              <a:gd name="connsiteX4" fmla="*/ 914400 w 4140200"/>
              <a:gd name="connsiteY4" fmla="*/ 0 h 6858000"/>
              <a:gd name="connsiteX5" fmla="*/ 4140200 w 4140200"/>
              <a:gd name="connsiteY5" fmla="*/ 0 h 6858000"/>
              <a:gd name="connsiteX6" fmla="*/ 4140200 w 4140200"/>
              <a:gd name="connsiteY6" fmla="*/ 6858000 h 6858000"/>
              <a:gd name="connsiteX7" fmla="*/ 0 w 4140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40200" h="6858000">
                <a:moveTo>
                  <a:pt x="0" y="0"/>
                </a:moveTo>
                <a:lnTo>
                  <a:pt x="457200" y="0"/>
                </a:lnTo>
                <a:lnTo>
                  <a:pt x="457200" y="228600"/>
                </a:lnTo>
                <a:lnTo>
                  <a:pt x="914400" y="228600"/>
                </a:lnTo>
                <a:lnTo>
                  <a:pt x="914400" y="0"/>
                </a:lnTo>
                <a:lnTo>
                  <a:pt x="4140200" y="0"/>
                </a:lnTo>
                <a:lnTo>
                  <a:pt x="4140200" y="6858000"/>
                </a:lnTo>
                <a:lnTo>
                  <a:pt x="0" y="6858000"/>
                </a:lnTo>
                <a:close/>
              </a:path>
            </a:pathLst>
          </a:custGeom>
          <a:solidFill>
            <a:schemeClr val="accent3"/>
          </a:solidFill>
        </p:spPr>
        <p:txBody>
          <a:bodyPr wrap="square" anchor="b">
            <a:noAutofit/>
          </a:bodyPr>
          <a:lstStyle>
            <a:lvl1pPr marL="0" indent="0">
              <a:buNone/>
              <a:defRPr/>
            </a:lvl1pPr>
          </a:lstStyle>
          <a:p>
            <a:r>
              <a:rPr lang="en-US" dirty="0"/>
              <a:t> </a:t>
            </a:r>
          </a:p>
        </p:txBody>
      </p:sp>
      <p:sp>
        <p:nvSpPr>
          <p:cNvPr id="2" name="Title 1">
            <a:extLst>
              <a:ext uri="{FF2B5EF4-FFF2-40B4-BE49-F238E27FC236}">
                <a16:creationId xmlns:a16="http://schemas.microsoft.com/office/drawing/2014/main" id="{4233494B-ADBC-D3A0-D613-449ABDAD6FED}"/>
              </a:ext>
            </a:extLst>
          </p:cNvPr>
          <p:cNvSpPr>
            <a:spLocks noGrp="1"/>
          </p:cNvSpPr>
          <p:nvPr>
            <p:ph type="title" hasCustomPrompt="1"/>
          </p:nvPr>
        </p:nvSpPr>
        <p:spPr>
          <a:xfrm>
            <a:off x="457200" y="228600"/>
            <a:ext cx="3662555" cy="1050925"/>
          </a:xfrm>
        </p:spPr>
        <p:txBody>
          <a:bodyPr rIns="228600" anchor="t" anchorCtr="0"/>
          <a:lstStyle>
            <a:lvl1pPr>
              <a:defRPr sz="3200">
                <a:solidFill>
                  <a:schemeClr val="bg1"/>
                </a:solidFill>
              </a:defRPr>
            </a:lvl1pPr>
          </a:lstStyle>
          <a:p>
            <a:r>
              <a:rPr lang="en-US" dirty="0"/>
              <a:t>Subject Title</a:t>
            </a:r>
          </a:p>
        </p:txBody>
      </p:sp>
      <p:sp>
        <p:nvSpPr>
          <p:cNvPr id="3" name="Content Placeholder 2">
            <a:extLst>
              <a:ext uri="{FF2B5EF4-FFF2-40B4-BE49-F238E27FC236}">
                <a16:creationId xmlns:a16="http://schemas.microsoft.com/office/drawing/2014/main" id="{ADDFC9E6-EC5C-64E5-D885-FEBE72D20D12}"/>
              </a:ext>
            </a:extLst>
          </p:cNvPr>
          <p:cNvSpPr>
            <a:spLocks noGrp="1"/>
          </p:cNvSpPr>
          <p:nvPr>
            <p:ph idx="1" hasCustomPrompt="1"/>
          </p:nvPr>
        </p:nvSpPr>
        <p:spPr>
          <a:xfrm>
            <a:off x="4140200" y="0"/>
            <a:ext cx="8051800" cy="6857997"/>
          </a:xfrm>
        </p:spPr>
        <p:txBody>
          <a:bodyPr lIns="228600" tIns="1508760" rIns="228600" bIns="457200"/>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add text or choose an icon below to insert other content</a:t>
            </a:r>
          </a:p>
        </p:txBody>
      </p:sp>
      <p:sp>
        <p:nvSpPr>
          <p:cNvPr id="4" name="Text Placeholder 3">
            <a:extLst>
              <a:ext uri="{FF2B5EF4-FFF2-40B4-BE49-F238E27FC236}">
                <a16:creationId xmlns:a16="http://schemas.microsoft.com/office/drawing/2014/main" id="{06D79489-DC51-3019-8B8B-13FF0074A7C0}"/>
              </a:ext>
            </a:extLst>
          </p:cNvPr>
          <p:cNvSpPr>
            <a:spLocks noGrp="1"/>
          </p:cNvSpPr>
          <p:nvPr>
            <p:ph type="body" sz="half" idx="2" hasCustomPrompt="1"/>
          </p:nvPr>
        </p:nvSpPr>
        <p:spPr>
          <a:xfrm>
            <a:off x="457200" y="1508125"/>
            <a:ext cx="3662555" cy="3811588"/>
          </a:xfrm>
        </p:spPr>
        <p:txBody>
          <a:bodyPr rIns="228600"/>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Additional subtitle here</a:t>
            </a:r>
          </a:p>
        </p:txBody>
      </p:sp>
      <p:sp>
        <p:nvSpPr>
          <p:cNvPr id="5" name="Date Placeholder 4" hidden="1">
            <a:extLst>
              <a:ext uri="{FF2B5EF4-FFF2-40B4-BE49-F238E27FC236}">
                <a16:creationId xmlns:a16="http://schemas.microsoft.com/office/drawing/2014/main" id="{189845E6-3342-7EEC-2243-DAF91385F00D}"/>
              </a:ext>
            </a:extLst>
          </p:cNvPr>
          <p:cNvSpPr>
            <a:spLocks noGrp="1"/>
          </p:cNvSpPr>
          <p:nvPr>
            <p:ph type="dt" sz="half" idx="10"/>
          </p:nvPr>
        </p:nvSpPr>
        <p:spPr/>
        <p:txBody>
          <a:bodyPr/>
          <a:lstStyle/>
          <a:p>
            <a:fld id="{22CA93BB-0685-45BF-BC1A-B97ED216122C}" type="datetime1">
              <a:rPr lang="en-US" smtClean="0"/>
              <a:t>3/27/2026</a:t>
            </a:fld>
            <a:endParaRPr lang="en-US"/>
          </a:p>
        </p:txBody>
      </p:sp>
      <p:sp>
        <p:nvSpPr>
          <p:cNvPr id="6" name="Footer Placeholder 5">
            <a:extLst>
              <a:ext uri="{FF2B5EF4-FFF2-40B4-BE49-F238E27FC236}">
                <a16:creationId xmlns:a16="http://schemas.microsoft.com/office/drawing/2014/main" id="{7EAD2E3B-C57E-C810-4E93-0A453AAEA962}"/>
              </a:ext>
            </a:extLst>
          </p:cNvPr>
          <p:cNvSpPr>
            <a:spLocks noGrp="1"/>
          </p:cNvSpPr>
          <p:nvPr>
            <p:ph type="ftr" sz="quarter" idx="11"/>
          </p:nvPr>
        </p:nvSpPr>
        <p:spPr/>
        <p:txBody>
          <a:bodyPr/>
          <a:lstStyle/>
          <a:p>
            <a:r>
              <a:rPr lang="en-US"/>
              <a:t>2024 KY/TN Water Professionals Conference</a:t>
            </a:r>
          </a:p>
        </p:txBody>
      </p:sp>
      <p:sp>
        <p:nvSpPr>
          <p:cNvPr id="7" name="Slide Number Placeholder 6">
            <a:extLst>
              <a:ext uri="{FF2B5EF4-FFF2-40B4-BE49-F238E27FC236}">
                <a16:creationId xmlns:a16="http://schemas.microsoft.com/office/drawing/2014/main" id="{7BE5E721-DE5A-E489-1747-79F783C41F32}"/>
              </a:ext>
            </a:extLst>
          </p:cNvPr>
          <p:cNvSpPr>
            <a:spLocks noGrp="1"/>
          </p:cNvSpPr>
          <p:nvPr>
            <p:ph type="sldNum" sz="quarter" idx="12"/>
          </p:nvPr>
        </p:nvSpPr>
        <p:spPr/>
        <p:txBody>
          <a:bodyPr/>
          <a:lstStyle/>
          <a:p>
            <a:fld id="{087AD81C-07CB-403E-B0F1-2B30BE5AE71F}" type="slidenum">
              <a:rPr lang="en-US" smtClean="0"/>
              <a:t>‹#›</a:t>
            </a:fld>
            <a:endParaRPr lang="en-US"/>
          </a:p>
        </p:txBody>
      </p:sp>
    </p:spTree>
    <p:extLst>
      <p:ext uri="{BB962C8B-B14F-4D97-AF65-F5344CB8AC3E}">
        <p14:creationId xmlns:p14="http://schemas.microsoft.com/office/powerpoint/2010/main" val="25036659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47777D-0AB0-29C2-115D-DEE0B6A95DEB}"/>
              </a:ext>
            </a:extLst>
          </p:cNvPr>
          <p:cNvSpPr>
            <a:spLocks noGrp="1"/>
          </p:cNvSpPr>
          <p:nvPr>
            <p:ph type="title" hasCustomPrompt="1"/>
          </p:nvPr>
        </p:nvSpPr>
        <p:spPr>
          <a:xfrm>
            <a:off x="477645" y="2559050"/>
            <a:ext cx="5618355" cy="1281113"/>
          </a:xfrm>
        </p:spPr>
        <p:txBody>
          <a:bodyPr tIns="0" anchor="b"/>
          <a:lstStyle>
            <a:lvl1pPr>
              <a:defRPr sz="3200"/>
            </a:lvl1pPr>
          </a:lstStyle>
          <a:p>
            <a:r>
              <a:rPr lang="en-US" dirty="0"/>
              <a:t>State your main point</a:t>
            </a:r>
          </a:p>
        </p:txBody>
      </p:sp>
      <p:sp>
        <p:nvSpPr>
          <p:cNvPr id="3" name="Picture Placeholder 2">
            <a:extLst>
              <a:ext uri="{FF2B5EF4-FFF2-40B4-BE49-F238E27FC236}">
                <a16:creationId xmlns:a16="http://schemas.microsoft.com/office/drawing/2014/main" id="{10534F60-1FB6-131A-17E7-61C69F574143}"/>
              </a:ext>
            </a:extLst>
          </p:cNvPr>
          <p:cNvSpPr>
            <a:spLocks noGrp="1"/>
          </p:cNvSpPr>
          <p:nvPr>
            <p:ph type="pic" idx="1" hasCustomPrompt="1"/>
          </p:nvPr>
        </p:nvSpPr>
        <p:spPr>
          <a:xfrm>
            <a:off x="6324600" y="0"/>
            <a:ext cx="5867400" cy="6857998"/>
          </a:xfrm>
          <a:solidFill>
            <a:schemeClr val="accent3"/>
          </a:solidFill>
        </p:spPr>
        <p:txBody>
          <a:bodyPr anchor="t"/>
          <a:lstStyle>
            <a:lvl1pPr marL="0" indent="0" algn="ctr">
              <a:buNone/>
              <a:defRPr sz="1400">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the icon to add a picture.</a:t>
            </a:r>
            <a:br>
              <a:rPr lang="en-US" dirty="0"/>
            </a:br>
            <a:endParaRPr lang="en-US" dirty="0"/>
          </a:p>
        </p:txBody>
      </p:sp>
      <p:sp>
        <p:nvSpPr>
          <p:cNvPr id="4" name="Text Placeholder 3">
            <a:extLst>
              <a:ext uri="{FF2B5EF4-FFF2-40B4-BE49-F238E27FC236}">
                <a16:creationId xmlns:a16="http://schemas.microsoft.com/office/drawing/2014/main" id="{FF1ED540-C636-CFDA-5E8E-7D9D3E9B34EC}"/>
              </a:ext>
            </a:extLst>
          </p:cNvPr>
          <p:cNvSpPr>
            <a:spLocks noGrp="1"/>
          </p:cNvSpPr>
          <p:nvPr>
            <p:ph type="body" sz="half" idx="2" hasCustomPrompt="1"/>
          </p:nvPr>
        </p:nvSpPr>
        <p:spPr>
          <a:xfrm>
            <a:off x="477645" y="4068763"/>
            <a:ext cx="5618355" cy="18002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Supporting point or caption for picture on the right</a:t>
            </a:r>
          </a:p>
        </p:txBody>
      </p:sp>
      <p:sp>
        <p:nvSpPr>
          <p:cNvPr id="8" name="Date Placeholder 7" hidden="1">
            <a:extLst>
              <a:ext uri="{FF2B5EF4-FFF2-40B4-BE49-F238E27FC236}">
                <a16:creationId xmlns:a16="http://schemas.microsoft.com/office/drawing/2014/main" id="{888822E2-E932-E7E2-578A-7A2F4689C9AC}"/>
              </a:ext>
            </a:extLst>
          </p:cNvPr>
          <p:cNvSpPr>
            <a:spLocks noGrp="1"/>
          </p:cNvSpPr>
          <p:nvPr>
            <p:ph type="dt" sz="half" idx="10"/>
          </p:nvPr>
        </p:nvSpPr>
        <p:spPr/>
        <p:txBody>
          <a:bodyPr/>
          <a:lstStyle/>
          <a:p>
            <a:fld id="{7FF32633-C2A6-4F8C-9F80-A68394DA2CAF}" type="datetime1">
              <a:rPr lang="en-US" smtClean="0"/>
              <a:t>3/27/2026</a:t>
            </a:fld>
            <a:endParaRPr lang="en-US"/>
          </a:p>
        </p:txBody>
      </p:sp>
      <p:sp>
        <p:nvSpPr>
          <p:cNvPr id="9" name="Footer Placeholder 8">
            <a:extLst>
              <a:ext uri="{FF2B5EF4-FFF2-40B4-BE49-F238E27FC236}">
                <a16:creationId xmlns:a16="http://schemas.microsoft.com/office/drawing/2014/main" id="{FDB5C7F9-A309-8BBC-EF09-F359E6BD01B6}"/>
              </a:ext>
            </a:extLst>
          </p:cNvPr>
          <p:cNvSpPr>
            <a:spLocks noGrp="1"/>
          </p:cNvSpPr>
          <p:nvPr>
            <p:ph type="ftr" sz="quarter" idx="11"/>
          </p:nvPr>
        </p:nvSpPr>
        <p:spPr/>
        <p:txBody>
          <a:bodyPr/>
          <a:lstStyle>
            <a:lvl1pPr>
              <a:defRPr>
                <a:solidFill>
                  <a:schemeClr val="bg1">
                    <a:lumMod val="85000"/>
                  </a:schemeClr>
                </a:solidFill>
              </a:defRPr>
            </a:lvl1pPr>
          </a:lstStyle>
          <a:p>
            <a:r>
              <a:rPr lang="en-US"/>
              <a:t>2024 KY/TN Water Professionals Conference</a:t>
            </a:r>
            <a:endParaRPr lang="en-US" dirty="0"/>
          </a:p>
        </p:txBody>
      </p:sp>
      <p:sp>
        <p:nvSpPr>
          <p:cNvPr id="10" name="Slide Number Placeholder 9">
            <a:extLst>
              <a:ext uri="{FF2B5EF4-FFF2-40B4-BE49-F238E27FC236}">
                <a16:creationId xmlns:a16="http://schemas.microsoft.com/office/drawing/2014/main" id="{C5D6C20C-B0C9-A4C0-D506-71DF8E3DC199}"/>
              </a:ext>
            </a:extLst>
          </p:cNvPr>
          <p:cNvSpPr>
            <a:spLocks noGrp="1"/>
          </p:cNvSpPr>
          <p:nvPr>
            <p:ph type="sldNum" sz="quarter" idx="12"/>
          </p:nvPr>
        </p:nvSpPr>
        <p:spPr/>
        <p:txBody>
          <a:bodyPr/>
          <a:lstStyle>
            <a:lvl1pPr>
              <a:defRPr>
                <a:solidFill>
                  <a:schemeClr val="bg1">
                    <a:lumMod val="85000"/>
                  </a:schemeClr>
                </a:solidFill>
              </a:defRPr>
            </a:lvl1pPr>
          </a:lstStyle>
          <a:p>
            <a:fld id="{087AD81C-07CB-403E-B0F1-2B30BE5AE71F}" type="slidenum">
              <a:rPr lang="en-US" smtClean="0"/>
              <a:pPr/>
              <a:t>‹#›</a:t>
            </a:fld>
            <a:endParaRPr lang="en-US" dirty="0"/>
          </a:p>
        </p:txBody>
      </p:sp>
    </p:spTree>
    <p:extLst>
      <p:ext uri="{BB962C8B-B14F-4D97-AF65-F5344CB8AC3E}">
        <p14:creationId xmlns:p14="http://schemas.microsoft.com/office/powerpoint/2010/main" val="173321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87C6B2D-FEA2-E1A3-176E-258CF31D93AB}"/>
              </a:ext>
            </a:extLst>
          </p:cNvPr>
          <p:cNvSpPr>
            <a:spLocks noGrp="1"/>
          </p:cNvSpPr>
          <p:nvPr>
            <p:ph type="title"/>
          </p:nvPr>
        </p:nvSpPr>
        <p:spPr>
          <a:xfrm>
            <a:off x="457200" y="228601"/>
            <a:ext cx="11506200" cy="1050924"/>
          </a:xfrm>
          <a:prstGeom prst="rect">
            <a:avLst/>
          </a:prstGeom>
        </p:spPr>
        <p:txBody>
          <a:bodyPr vert="horz" lIns="0" tIns="182880" rIns="0" bIns="0" rtlCol="0" anchor="t" anchorCtr="0">
            <a:noAutofit/>
          </a:bodyPr>
          <a:lstStyle/>
          <a:p>
            <a:r>
              <a:rPr lang="en-US" dirty="0"/>
              <a:t>Click to edit title style; Bold; 32 </a:t>
            </a:r>
            <a:r>
              <a:rPr lang="en-US" dirty="0" err="1"/>
              <a:t>pt</a:t>
            </a:r>
            <a:r>
              <a:rPr lang="en-US" dirty="0"/>
              <a:t> font</a:t>
            </a:r>
          </a:p>
        </p:txBody>
      </p:sp>
      <p:sp>
        <p:nvSpPr>
          <p:cNvPr id="3" name="Text Placeholder 2">
            <a:extLst>
              <a:ext uri="{FF2B5EF4-FFF2-40B4-BE49-F238E27FC236}">
                <a16:creationId xmlns:a16="http://schemas.microsoft.com/office/drawing/2014/main" id="{ECD7276A-76BC-591C-8EEC-3DDA0F25DCDC}"/>
              </a:ext>
            </a:extLst>
          </p:cNvPr>
          <p:cNvSpPr>
            <a:spLocks noGrp="1"/>
          </p:cNvSpPr>
          <p:nvPr>
            <p:ph type="body" idx="1"/>
          </p:nvPr>
        </p:nvSpPr>
        <p:spPr>
          <a:xfrm>
            <a:off x="457200" y="1508124"/>
            <a:ext cx="11506200" cy="4892675"/>
          </a:xfrm>
          <a:prstGeom prst="rect">
            <a:avLst/>
          </a:prstGeom>
        </p:spPr>
        <p:txBody>
          <a:bodyPr vert="horz" lIns="0" tIns="0" rIns="0" bIns="0" rtlCol="0">
            <a:noAutofit/>
          </a:bodyPr>
          <a:lstStyle/>
          <a:p>
            <a:pPr lvl="0"/>
            <a:r>
              <a:rPr lang="en-US" dirty="0"/>
              <a:t>Click to edit text styles; 24 </a:t>
            </a:r>
            <a:r>
              <a:rPr lang="en-US" dirty="0" err="1"/>
              <a:t>pt</a:t>
            </a:r>
            <a:r>
              <a:rPr lang="en-US" dirty="0"/>
              <a:t> font</a:t>
            </a:r>
          </a:p>
          <a:p>
            <a:pPr lvl="1"/>
            <a:r>
              <a:rPr lang="en-US" dirty="0"/>
              <a:t>Second level; 20 </a:t>
            </a:r>
            <a:r>
              <a:rPr lang="en-US" dirty="0" err="1"/>
              <a:t>pt</a:t>
            </a:r>
            <a:r>
              <a:rPr lang="en-US" dirty="0"/>
              <a:t> font</a:t>
            </a:r>
          </a:p>
          <a:p>
            <a:pPr lvl="2"/>
            <a:r>
              <a:rPr lang="en-US" dirty="0"/>
              <a:t>Third level; 20 </a:t>
            </a:r>
            <a:r>
              <a:rPr lang="en-US" dirty="0" err="1"/>
              <a:t>pt</a:t>
            </a:r>
            <a:r>
              <a:rPr lang="en-US" dirty="0"/>
              <a:t> font</a:t>
            </a:r>
          </a:p>
          <a:p>
            <a:pPr lvl="3"/>
            <a:r>
              <a:rPr lang="en-US" dirty="0"/>
              <a:t>Fourth level; 18 </a:t>
            </a:r>
            <a:r>
              <a:rPr lang="en-US" dirty="0" err="1"/>
              <a:t>pt</a:t>
            </a:r>
            <a:r>
              <a:rPr lang="en-US" dirty="0"/>
              <a:t> font</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4" name="Date Placeholder 3" hidden="1">
            <a:extLst>
              <a:ext uri="{FF2B5EF4-FFF2-40B4-BE49-F238E27FC236}">
                <a16:creationId xmlns:a16="http://schemas.microsoft.com/office/drawing/2014/main" id="{63575165-E527-8695-F7D7-44767974AEEA}"/>
              </a:ext>
            </a:extLst>
          </p:cNvPr>
          <p:cNvSpPr>
            <a:spLocks noGrp="1"/>
          </p:cNvSpPr>
          <p:nvPr>
            <p:ph type="dt" sz="half" idx="2"/>
          </p:nvPr>
        </p:nvSpPr>
        <p:spPr>
          <a:xfrm>
            <a:off x="0" y="6858000"/>
            <a:ext cx="477645" cy="120649"/>
          </a:xfrm>
          <a:prstGeom prst="rect">
            <a:avLst/>
          </a:prstGeom>
        </p:spPr>
        <p:txBody>
          <a:bodyPr vert="horz" lIns="0" tIns="0" rIns="0" bIns="0" rtlCol="0" anchor="ctr"/>
          <a:lstStyle>
            <a:lvl1pPr algn="l">
              <a:defRPr sz="600" b="0">
                <a:solidFill>
                  <a:schemeClr val="tx1">
                    <a:tint val="75000"/>
                    <a:alpha val="0"/>
                  </a:schemeClr>
                </a:solidFill>
              </a:defRPr>
            </a:lvl1pPr>
          </a:lstStyle>
          <a:p>
            <a:fld id="{BC41A1A7-F5E1-4577-AA07-DD4C0F33E762}" type="datetime1">
              <a:rPr lang="en-US" smtClean="0"/>
              <a:t>3/27/2026</a:t>
            </a:fld>
            <a:endParaRPr lang="en-US"/>
          </a:p>
        </p:txBody>
      </p:sp>
      <p:sp>
        <p:nvSpPr>
          <p:cNvPr id="5" name="Footer Placeholder 4">
            <a:extLst>
              <a:ext uri="{FF2B5EF4-FFF2-40B4-BE49-F238E27FC236}">
                <a16:creationId xmlns:a16="http://schemas.microsoft.com/office/drawing/2014/main" id="{F6E321A1-7EA3-B94C-B18D-64CCE26D814E}"/>
              </a:ext>
            </a:extLst>
          </p:cNvPr>
          <p:cNvSpPr>
            <a:spLocks noGrp="1"/>
          </p:cNvSpPr>
          <p:nvPr>
            <p:ph type="ftr" sz="quarter" idx="3"/>
          </p:nvPr>
        </p:nvSpPr>
        <p:spPr>
          <a:xfrm>
            <a:off x="6324600" y="6629398"/>
            <a:ext cx="5181600" cy="228602"/>
          </a:xfrm>
          <a:prstGeom prst="rect">
            <a:avLst/>
          </a:prstGeom>
        </p:spPr>
        <p:txBody>
          <a:bodyPr vert="horz" lIns="0" tIns="0" rIns="0" bIns="0" rtlCol="0" anchor="ctr"/>
          <a:lstStyle>
            <a:lvl1pPr algn="r">
              <a:defRPr sz="1200" b="0">
                <a:solidFill>
                  <a:schemeClr val="tx1">
                    <a:tint val="75000"/>
                  </a:schemeClr>
                </a:solidFill>
              </a:defRPr>
            </a:lvl1pPr>
          </a:lstStyle>
          <a:p>
            <a:r>
              <a:rPr lang="en-US"/>
              <a:t>2024 KY/TN Water Professionals Conference</a:t>
            </a:r>
            <a:endParaRPr lang="en-US" dirty="0"/>
          </a:p>
        </p:txBody>
      </p:sp>
      <p:sp>
        <p:nvSpPr>
          <p:cNvPr id="6" name="Slide Number Placeholder 5">
            <a:extLst>
              <a:ext uri="{FF2B5EF4-FFF2-40B4-BE49-F238E27FC236}">
                <a16:creationId xmlns:a16="http://schemas.microsoft.com/office/drawing/2014/main" id="{0D5BFECD-8C9B-69AB-D77E-EA1BE6FA9383}"/>
              </a:ext>
            </a:extLst>
          </p:cNvPr>
          <p:cNvSpPr>
            <a:spLocks noGrp="1"/>
          </p:cNvSpPr>
          <p:nvPr>
            <p:ph type="sldNum" sz="quarter" idx="4"/>
          </p:nvPr>
        </p:nvSpPr>
        <p:spPr>
          <a:xfrm>
            <a:off x="11506200" y="6629398"/>
            <a:ext cx="457200" cy="228600"/>
          </a:xfrm>
          <a:prstGeom prst="rect">
            <a:avLst/>
          </a:prstGeom>
        </p:spPr>
        <p:txBody>
          <a:bodyPr vert="horz" lIns="0" tIns="0" rIns="0" bIns="0" rtlCol="0" anchor="ctr"/>
          <a:lstStyle>
            <a:lvl1pPr algn="r">
              <a:defRPr sz="1200" b="0">
                <a:solidFill>
                  <a:schemeClr val="tx1">
                    <a:tint val="75000"/>
                  </a:schemeClr>
                </a:solidFill>
              </a:defRPr>
            </a:lvl1pPr>
          </a:lstStyle>
          <a:p>
            <a:fld id="{087AD81C-07CB-403E-B0F1-2B30BE5AE71F}" type="slidenum">
              <a:rPr lang="en-US" smtClean="0"/>
              <a:pPr/>
              <a:t>‹#›</a:t>
            </a:fld>
            <a:endParaRPr lang="en-US" dirty="0"/>
          </a:p>
        </p:txBody>
      </p:sp>
      <p:sp>
        <p:nvSpPr>
          <p:cNvPr id="7" name="GreenDot">
            <a:extLst>
              <a:ext uri="{FF2B5EF4-FFF2-40B4-BE49-F238E27FC236}">
                <a16:creationId xmlns:a16="http://schemas.microsoft.com/office/drawing/2014/main" id="{6D7DB50B-7FC9-6359-5FB5-2EBCEA9294D0}"/>
              </a:ext>
            </a:extLst>
          </p:cNvPr>
          <p:cNvSpPr/>
          <p:nvPr userDrawn="1"/>
        </p:nvSpPr>
        <p:spPr>
          <a:xfrm>
            <a:off x="457200" y="-1"/>
            <a:ext cx="457200" cy="228600"/>
          </a:xfrm>
          <a:prstGeom prst="rect">
            <a:avLst/>
          </a:prstGeom>
          <a:solidFill>
            <a:srgbClr val="7AC1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445972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0" r:id="rId22"/>
    <p:sldLayoutId id="2147483711" r:id="rId23"/>
    <p:sldLayoutId id="2147483712" r:id="rId24"/>
    <p:sldLayoutId id="2147483713" r:id="rId25"/>
    <p:sldLayoutId id="2147483714" r:id="rId26"/>
    <p:sldLayoutId id="2147483715" r:id="rId27"/>
    <p:sldLayoutId id="2147483716" r:id="rId28"/>
    <p:sldLayoutId id="2147483717" r:id="rId29"/>
    <p:sldLayoutId id="2147483718" r:id="rId30"/>
    <p:sldLayoutId id="2147483719" r:id="rId31"/>
    <p:sldLayoutId id="2147483720" r:id="rId32"/>
  </p:sldLayoutIdLst>
  <p:hf hdr="0" dt="0"/>
  <p:txStyles>
    <p:titleStyle>
      <a:lvl1pPr algn="l" defTabSz="914400" rtl="0" eaLnBrk="1" latinLnBrk="0" hangingPunct="1">
        <a:lnSpc>
          <a:spcPct val="90000"/>
        </a:lnSpc>
        <a:spcBef>
          <a:spcPct val="0"/>
        </a:spcBef>
        <a:buNone/>
        <a:defRPr sz="3200" b="1" kern="1200">
          <a:solidFill>
            <a:schemeClr val="tx2"/>
          </a:solidFill>
          <a:latin typeface="+mj-lt"/>
          <a:ea typeface="+mj-ea"/>
          <a:cs typeface="+mj-cs"/>
        </a:defRPr>
      </a:lvl1pPr>
    </p:titleStyle>
    <p:bodyStyle>
      <a:lvl1pPr marL="341313" indent="-341313" algn="l" defTabSz="914400" rtl="0" eaLnBrk="1" latinLnBrk="0" hangingPunct="1">
        <a:lnSpc>
          <a:spcPct val="100000"/>
        </a:lnSpc>
        <a:spcBef>
          <a:spcPts val="0"/>
        </a:spcBef>
        <a:spcAft>
          <a:spcPts val="1200"/>
        </a:spcAft>
        <a:buClr>
          <a:srgbClr val="7AC143"/>
        </a:buClr>
        <a:buSzPct val="80000"/>
        <a:buFont typeface="CDM Smith" pitchFamily="2" charset="0"/>
        <a:buChar char="▬"/>
        <a:defRPr sz="2400" b="0" kern="1200">
          <a:solidFill>
            <a:schemeClr val="bg2">
              <a:lumMod val="10000"/>
            </a:schemeClr>
          </a:solidFill>
          <a:latin typeface="+mn-lt"/>
          <a:ea typeface="+mn-ea"/>
          <a:cs typeface="+mn-cs"/>
        </a:defRPr>
      </a:lvl1pPr>
      <a:lvl2pPr marL="571500" indent="-227013" algn="l" defTabSz="914400" rtl="0" eaLnBrk="1" latinLnBrk="0" hangingPunct="1">
        <a:lnSpc>
          <a:spcPct val="100000"/>
        </a:lnSpc>
        <a:spcBef>
          <a:spcPts val="0"/>
        </a:spcBef>
        <a:spcAft>
          <a:spcPts val="1200"/>
        </a:spcAft>
        <a:buClr>
          <a:schemeClr val="tx1"/>
        </a:buClr>
        <a:buFont typeface="CDM Smith" pitchFamily="2" charset="0"/>
        <a:buChar char="‐"/>
        <a:defRPr sz="2000" b="0" kern="1200">
          <a:solidFill>
            <a:schemeClr val="bg2">
              <a:lumMod val="10000"/>
            </a:schemeClr>
          </a:solidFill>
          <a:latin typeface="+mn-lt"/>
          <a:ea typeface="+mn-ea"/>
          <a:cs typeface="+mn-cs"/>
        </a:defRPr>
      </a:lvl2pPr>
      <a:lvl3pPr marL="803275" indent="-228600" algn="l" defTabSz="914400" rtl="0" eaLnBrk="1" latinLnBrk="0" hangingPunct="1">
        <a:lnSpc>
          <a:spcPct val="100000"/>
        </a:lnSpc>
        <a:spcBef>
          <a:spcPts val="0"/>
        </a:spcBef>
        <a:spcAft>
          <a:spcPts val="1200"/>
        </a:spcAft>
        <a:buClr>
          <a:schemeClr val="tx1"/>
        </a:buClr>
        <a:buFont typeface="CDM Smith" pitchFamily="2" charset="0"/>
        <a:buChar char="‐"/>
        <a:defRPr sz="2000" b="0" kern="1200">
          <a:solidFill>
            <a:schemeClr val="bg2">
              <a:lumMod val="10000"/>
            </a:schemeClr>
          </a:solidFill>
          <a:latin typeface="+mn-lt"/>
          <a:ea typeface="+mn-ea"/>
          <a:cs typeface="+mn-cs"/>
        </a:defRPr>
      </a:lvl3pPr>
      <a:lvl4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b="0" kern="1200">
          <a:solidFill>
            <a:schemeClr val="bg2">
              <a:lumMod val="10000"/>
            </a:schemeClr>
          </a:solidFill>
          <a:latin typeface="+mn-lt"/>
          <a:ea typeface="+mn-ea"/>
          <a:cs typeface="+mn-cs"/>
        </a:defRPr>
      </a:lvl4pPr>
      <a:lvl5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b="0" kern="1200">
          <a:solidFill>
            <a:schemeClr val="bg2">
              <a:lumMod val="10000"/>
            </a:schemeClr>
          </a:solidFill>
          <a:latin typeface="+mn-lt"/>
          <a:ea typeface="+mn-ea"/>
          <a:cs typeface="+mn-cs"/>
        </a:defRPr>
      </a:lvl5pPr>
      <a:lvl6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kern="1200">
          <a:solidFill>
            <a:schemeClr val="bg2">
              <a:lumMod val="10000"/>
            </a:schemeClr>
          </a:solidFill>
          <a:latin typeface="+mn-lt"/>
          <a:ea typeface="+mn-ea"/>
          <a:cs typeface="+mn-cs"/>
        </a:defRPr>
      </a:lvl6pPr>
      <a:lvl7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kern="1200">
          <a:solidFill>
            <a:schemeClr val="bg2">
              <a:lumMod val="10000"/>
            </a:schemeClr>
          </a:solidFill>
          <a:latin typeface="+mn-lt"/>
          <a:ea typeface="+mn-ea"/>
          <a:cs typeface="+mn-cs"/>
        </a:defRPr>
      </a:lvl7pPr>
      <a:lvl8pPr marL="1144588" indent="-228600" algn="l" defTabSz="914400" rtl="0" eaLnBrk="1" latinLnBrk="0" hangingPunct="1">
        <a:lnSpc>
          <a:spcPct val="100000"/>
        </a:lnSpc>
        <a:spcBef>
          <a:spcPts val="0"/>
        </a:spcBef>
        <a:buFont typeface="CDM Smith" pitchFamily="2" charset="0"/>
        <a:buChar char="‐"/>
        <a:defRPr sz="1800" kern="1200">
          <a:solidFill>
            <a:schemeClr val="bg2">
              <a:lumMod val="10000"/>
            </a:schemeClr>
          </a:solidFill>
          <a:latin typeface="+mn-lt"/>
          <a:ea typeface="+mn-ea"/>
          <a:cs typeface="+mn-cs"/>
        </a:defRPr>
      </a:lvl8pPr>
      <a:lvl9pPr marL="1144588" indent="-228600" algn="l" defTabSz="914400" rtl="0" eaLnBrk="1" latinLnBrk="0" hangingPunct="1">
        <a:lnSpc>
          <a:spcPct val="100000"/>
        </a:lnSpc>
        <a:spcBef>
          <a:spcPts val="0"/>
        </a:spcBef>
        <a:buFont typeface="CDM Smith" pitchFamily="2" charset="0"/>
        <a:buChar char="‐"/>
        <a:defRPr sz="1800" kern="1200">
          <a:solidFill>
            <a:schemeClr val="bg2">
              <a:lumMod val="1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3" pos="288" userDrawn="1">
          <p15:clr>
            <a:srgbClr val="A4A3A4"/>
          </p15:clr>
        </p15:guide>
        <p15:guide id="34" pos="1376" userDrawn="1">
          <p15:clr>
            <a:srgbClr val="A4A3A4"/>
          </p15:clr>
        </p15:guide>
        <p15:guide id="35" pos="1520" userDrawn="1">
          <p15:clr>
            <a:srgbClr val="A4A3A4"/>
          </p15:clr>
        </p15:guide>
        <p15:guide id="36" pos="2608" userDrawn="1">
          <p15:clr>
            <a:srgbClr val="A4A3A4"/>
          </p15:clr>
        </p15:guide>
        <p15:guide id="37" pos="2752" userDrawn="1">
          <p15:clr>
            <a:srgbClr val="A4A3A4"/>
          </p15:clr>
        </p15:guide>
        <p15:guide id="38" pos="3840" userDrawn="1">
          <p15:clr>
            <a:srgbClr val="A4A3A4"/>
          </p15:clr>
        </p15:guide>
        <p15:guide id="39" pos="3984" userDrawn="1">
          <p15:clr>
            <a:srgbClr val="A4A3A4"/>
          </p15:clr>
        </p15:guide>
        <p15:guide id="40" pos="5072" userDrawn="1">
          <p15:clr>
            <a:srgbClr val="A4A3A4"/>
          </p15:clr>
        </p15:guide>
        <p15:guide id="41" pos="5216" userDrawn="1">
          <p15:clr>
            <a:srgbClr val="A4A3A4"/>
          </p15:clr>
        </p15:guide>
        <p15:guide id="42" pos="6304" userDrawn="1">
          <p15:clr>
            <a:srgbClr val="A4A3A4"/>
          </p15:clr>
        </p15:guide>
        <p15:guide id="43" pos="6448" userDrawn="1">
          <p15:clr>
            <a:srgbClr val="A4A3A4"/>
          </p15:clr>
        </p15:guide>
        <p15:guide id="44" pos="7536" userDrawn="1">
          <p15:clr>
            <a:srgbClr val="A4A3A4"/>
          </p15:clr>
        </p15:guide>
        <p15:guide id="45" orient="horz" pos="806" userDrawn="1">
          <p15:clr>
            <a:srgbClr val="A4A3A4"/>
          </p15:clr>
        </p15:guide>
        <p15:guide id="46" orient="horz" pos="950" userDrawn="1">
          <p15:clr>
            <a:srgbClr val="A4A3A4"/>
          </p15:clr>
        </p15:guide>
        <p15:guide id="47" orient="horz" pos="1612" userDrawn="1">
          <p15:clr>
            <a:srgbClr val="A4A3A4"/>
          </p15:clr>
        </p15:guide>
        <p15:guide id="48" orient="horz" pos="1756" userDrawn="1">
          <p15:clr>
            <a:srgbClr val="A4A3A4"/>
          </p15:clr>
        </p15:guide>
        <p15:guide id="49" orient="horz" pos="2419" userDrawn="1">
          <p15:clr>
            <a:srgbClr val="A4A3A4"/>
          </p15:clr>
        </p15:guide>
        <p15:guide id="50" orient="horz" pos="2563" userDrawn="1">
          <p15:clr>
            <a:srgbClr val="A4A3A4"/>
          </p15:clr>
        </p15:guide>
        <p15:guide id="51" orient="horz" pos="3225" userDrawn="1">
          <p15:clr>
            <a:srgbClr val="A4A3A4"/>
          </p15:clr>
        </p15:guide>
        <p15:guide id="52" orient="horz" pos="3369" userDrawn="1">
          <p15:clr>
            <a:srgbClr val="A4A3A4"/>
          </p15:clr>
        </p15:guide>
        <p15:guide id="53" orient="horz" pos="4032" userDrawn="1">
          <p15:clr>
            <a:srgbClr val="A4A3A4"/>
          </p15:clr>
        </p15:guide>
        <p15:guide id="54" orient="horz" pos="2087" userDrawn="1">
          <p15:clr>
            <a:srgbClr val="5ACBF0"/>
          </p15:clr>
        </p15:guide>
        <p15:guide id="55" pos="3912" userDrawn="1">
          <p15:clr>
            <a:srgbClr val="5ACBF0"/>
          </p15:clr>
        </p15:guide>
        <p15:guide id="56" orient="horz" pos="144" userDrawn="1">
          <p15:clr>
            <a:srgbClr val="A4A3A4"/>
          </p15:clr>
        </p15:guide>
        <p15:guide id="57" orient="horz" pos="4176" userDrawn="1">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8F704F1-5B80-0271-9B3C-26DCB12F46B4}"/>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a:stretch/>
        </p:blipFill>
        <p:spPr>
          <a:xfrm>
            <a:off x="4369980" y="214918"/>
            <a:ext cx="7593420" cy="5133370"/>
          </a:xfrm>
        </p:spPr>
      </p:pic>
      <p:sp>
        <p:nvSpPr>
          <p:cNvPr id="3" name="Title 2">
            <a:extLst>
              <a:ext uri="{FF2B5EF4-FFF2-40B4-BE49-F238E27FC236}">
                <a16:creationId xmlns:a16="http://schemas.microsoft.com/office/drawing/2014/main" id="{3DCD70D5-98FA-DAE4-3B6B-E9F2A921F13D}"/>
              </a:ext>
            </a:extLst>
          </p:cNvPr>
          <p:cNvSpPr>
            <a:spLocks noGrp="1"/>
          </p:cNvSpPr>
          <p:nvPr>
            <p:ph type="ctrTitle"/>
          </p:nvPr>
        </p:nvSpPr>
        <p:spPr>
          <a:xfrm>
            <a:off x="0" y="1279525"/>
            <a:ext cx="6096000" cy="2789238"/>
          </a:xfrm>
        </p:spPr>
        <p:txBody>
          <a:bodyPr anchor="t">
            <a:noAutofit/>
          </a:bodyPr>
          <a:lstStyle/>
          <a:p>
            <a:pPr>
              <a:spcBef>
                <a:spcPts val="600"/>
              </a:spcBef>
              <a:spcAft>
                <a:spcPts val="1200"/>
              </a:spcAft>
            </a:pPr>
            <a:r>
              <a:rPr lang="en-US" sz="3200" dirty="0"/>
              <a:t>UV Disinfection Design and Procurement Guidelines</a:t>
            </a:r>
            <a:br>
              <a:rPr lang="en-US" sz="3600" dirty="0"/>
            </a:br>
            <a:br>
              <a:rPr lang="en-US" sz="3600" dirty="0"/>
            </a:br>
            <a:br>
              <a:rPr lang="en-US" sz="3600" dirty="0"/>
            </a:br>
            <a:endParaRPr lang="en-US" sz="1400" dirty="0"/>
          </a:p>
        </p:txBody>
      </p:sp>
      <p:sp>
        <p:nvSpPr>
          <p:cNvPr id="6" name="Text Placeholder 5">
            <a:extLst>
              <a:ext uri="{FF2B5EF4-FFF2-40B4-BE49-F238E27FC236}">
                <a16:creationId xmlns:a16="http://schemas.microsoft.com/office/drawing/2014/main" id="{2C02BC70-E746-9403-58D9-93294419CF1D}"/>
              </a:ext>
            </a:extLst>
          </p:cNvPr>
          <p:cNvSpPr>
            <a:spLocks noGrp="1"/>
          </p:cNvSpPr>
          <p:nvPr>
            <p:ph type="body" sz="quarter" idx="16"/>
          </p:nvPr>
        </p:nvSpPr>
        <p:spPr>
          <a:xfrm>
            <a:off x="460744" y="5119688"/>
            <a:ext cx="3908056" cy="215444"/>
          </a:xfrm>
        </p:spPr>
        <p:txBody>
          <a:bodyPr/>
          <a:lstStyle/>
          <a:p>
            <a:r>
              <a:rPr lang="en-US" dirty="0"/>
              <a:t>Andrea Tom, PE</a:t>
            </a:r>
          </a:p>
        </p:txBody>
      </p:sp>
      <p:sp>
        <p:nvSpPr>
          <p:cNvPr id="11" name="Table Placeholder 10">
            <a:extLst>
              <a:ext uri="{FF2B5EF4-FFF2-40B4-BE49-F238E27FC236}">
                <a16:creationId xmlns:a16="http://schemas.microsoft.com/office/drawing/2014/main" id="{5EAEEBC1-563C-F3FD-4BF6-F7214539EDD0}"/>
              </a:ext>
            </a:extLst>
          </p:cNvPr>
          <p:cNvSpPr>
            <a:spLocks noGrp="1"/>
          </p:cNvSpPr>
          <p:nvPr>
            <p:ph type="tbl" sz="quarter" idx="21"/>
          </p:nvPr>
        </p:nvSpPr>
        <p:spPr>
          <a:xfrm>
            <a:off x="457200" y="1279525"/>
            <a:ext cx="457200" cy="228600"/>
          </a:xfrm>
        </p:spPr>
        <p:txBody>
          <a:bodyPr/>
          <a:lstStyle/>
          <a:p>
            <a:endParaRPr lang="en-US"/>
          </a:p>
        </p:txBody>
      </p:sp>
    </p:spTree>
    <p:extLst>
      <p:ext uri="{BB962C8B-B14F-4D97-AF65-F5344CB8AC3E}">
        <p14:creationId xmlns:p14="http://schemas.microsoft.com/office/powerpoint/2010/main" val="22628990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ED723C-A709-EAA3-271E-AC15146FB1A0}"/>
              </a:ext>
            </a:extLst>
          </p:cNvPr>
          <p:cNvSpPr>
            <a:spLocks noGrp="1"/>
          </p:cNvSpPr>
          <p:nvPr>
            <p:ph type="ftr" sz="quarter" idx="11"/>
          </p:nvPr>
        </p:nvSpPr>
        <p:spPr/>
        <p:txBody>
          <a:bodyPr/>
          <a:lstStyle/>
          <a:p>
            <a:r>
              <a:rPr lang="en-US"/>
              <a:t>IWPC 2026</a:t>
            </a:r>
          </a:p>
        </p:txBody>
      </p:sp>
      <p:sp>
        <p:nvSpPr>
          <p:cNvPr id="6" name="Title 5">
            <a:extLst>
              <a:ext uri="{FF2B5EF4-FFF2-40B4-BE49-F238E27FC236}">
                <a16:creationId xmlns:a16="http://schemas.microsoft.com/office/drawing/2014/main" id="{DCBECC22-E8F7-0C42-E204-4D773BE64740}"/>
              </a:ext>
            </a:extLst>
          </p:cNvPr>
          <p:cNvSpPr>
            <a:spLocks noGrp="1"/>
          </p:cNvSpPr>
          <p:nvPr>
            <p:ph type="title"/>
          </p:nvPr>
        </p:nvSpPr>
        <p:spPr/>
        <p:txBody>
          <a:bodyPr/>
          <a:lstStyle/>
          <a:p>
            <a:r>
              <a:rPr lang="en-US" dirty="0"/>
              <a:t>Pre-selection versus Hard Bid</a:t>
            </a:r>
          </a:p>
        </p:txBody>
      </p:sp>
      <p:sp>
        <p:nvSpPr>
          <p:cNvPr id="7" name="Content Placeholder 6">
            <a:extLst>
              <a:ext uri="{FF2B5EF4-FFF2-40B4-BE49-F238E27FC236}">
                <a16:creationId xmlns:a16="http://schemas.microsoft.com/office/drawing/2014/main" id="{C220EB70-369D-07D3-4F8A-C186830BB3F4}"/>
              </a:ext>
            </a:extLst>
          </p:cNvPr>
          <p:cNvSpPr>
            <a:spLocks noGrp="1"/>
          </p:cNvSpPr>
          <p:nvPr>
            <p:ph sz="quarter" idx="22"/>
          </p:nvPr>
        </p:nvSpPr>
        <p:spPr>
          <a:xfrm>
            <a:off x="457200" y="1508125"/>
            <a:ext cx="7825839" cy="3400425"/>
          </a:xfrm>
        </p:spPr>
        <p:txBody>
          <a:bodyPr/>
          <a:lstStyle/>
          <a:p>
            <a:r>
              <a:rPr lang="en-US" sz="2800" dirty="0"/>
              <a:t>Opportunity to account for non-cost impacts</a:t>
            </a:r>
          </a:p>
          <a:p>
            <a:r>
              <a:rPr lang="en-US" sz="2800" dirty="0"/>
              <a:t>Designing around a single manufacturer can reduce construction costs</a:t>
            </a:r>
          </a:p>
          <a:p>
            <a:r>
              <a:rPr lang="en-US" sz="2800" dirty="0"/>
              <a:t>SDs get reviewed during design</a:t>
            </a:r>
          </a:p>
          <a:p>
            <a:r>
              <a:rPr lang="en-US" sz="2800" dirty="0"/>
              <a:t>Minimizes coordination changes during construction</a:t>
            </a:r>
          </a:p>
        </p:txBody>
      </p:sp>
      <p:sp>
        <p:nvSpPr>
          <p:cNvPr id="8" name="Slide Number Placeholder 7">
            <a:extLst>
              <a:ext uri="{FF2B5EF4-FFF2-40B4-BE49-F238E27FC236}">
                <a16:creationId xmlns:a16="http://schemas.microsoft.com/office/drawing/2014/main" id="{A571BC36-2A16-26C1-F123-9639E97B0909}"/>
              </a:ext>
            </a:extLst>
          </p:cNvPr>
          <p:cNvSpPr>
            <a:spLocks noGrp="1"/>
          </p:cNvSpPr>
          <p:nvPr>
            <p:ph type="sldNum" sz="quarter" idx="12"/>
          </p:nvPr>
        </p:nvSpPr>
        <p:spPr/>
        <p:txBody>
          <a:bodyPr/>
          <a:lstStyle/>
          <a:p>
            <a:fld id="{087AD81C-07CB-403E-B0F1-2B30BE5AE71F}" type="slidenum">
              <a:rPr lang="en-US" smtClean="0"/>
              <a:t>10</a:t>
            </a:fld>
            <a:endParaRPr lang="en-US"/>
          </a:p>
        </p:txBody>
      </p:sp>
      <p:pic>
        <p:nvPicPr>
          <p:cNvPr id="4" name="Graphic 3" descr="Scales of justice outline">
            <a:extLst>
              <a:ext uri="{FF2B5EF4-FFF2-40B4-BE49-F238E27FC236}">
                <a16:creationId xmlns:a16="http://schemas.microsoft.com/office/drawing/2014/main" id="{37861938-1A2D-A39B-9D1E-5D651B8C788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283039" y="1654003"/>
            <a:ext cx="3099152" cy="3099152"/>
          </a:xfrm>
          <a:prstGeom prst="rect">
            <a:avLst/>
          </a:prstGeom>
        </p:spPr>
      </p:pic>
    </p:spTree>
    <p:extLst>
      <p:ext uri="{BB962C8B-B14F-4D97-AF65-F5344CB8AC3E}">
        <p14:creationId xmlns:p14="http://schemas.microsoft.com/office/powerpoint/2010/main" val="1089448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77C0EF-7B5F-1D73-0F56-472047DD54F8}"/>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1488F431-E658-26D5-7137-B54EBAA6B626}"/>
              </a:ext>
            </a:extLst>
          </p:cNvPr>
          <p:cNvSpPr>
            <a:spLocks noGrp="1"/>
          </p:cNvSpPr>
          <p:nvPr>
            <p:ph type="ftr" sz="quarter" idx="11"/>
          </p:nvPr>
        </p:nvSpPr>
        <p:spPr/>
        <p:txBody>
          <a:bodyPr/>
          <a:lstStyle/>
          <a:p>
            <a:r>
              <a:rPr lang="en-US"/>
              <a:t>IWPC 2026</a:t>
            </a:r>
          </a:p>
        </p:txBody>
      </p:sp>
      <p:sp>
        <p:nvSpPr>
          <p:cNvPr id="6" name="Title 5">
            <a:extLst>
              <a:ext uri="{FF2B5EF4-FFF2-40B4-BE49-F238E27FC236}">
                <a16:creationId xmlns:a16="http://schemas.microsoft.com/office/drawing/2014/main" id="{01EC2559-0B8F-1F9A-C958-60086BD51356}"/>
              </a:ext>
            </a:extLst>
          </p:cNvPr>
          <p:cNvSpPr>
            <a:spLocks noGrp="1"/>
          </p:cNvSpPr>
          <p:nvPr>
            <p:ph type="title"/>
          </p:nvPr>
        </p:nvSpPr>
        <p:spPr/>
        <p:txBody>
          <a:bodyPr/>
          <a:lstStyle/>
          <a:p>
            <a:r>
              <a:rPr lang="en-US" dirty="0"/>
              <a:t>Pre-selection Process</a:t>
            </a:r>
          </a:p>
        </p:txBody>
      </p:sp>
      <p:sp>
        <p:nvSpPr>
          <p:cNvPr id="7" name="Content Placeholder 6">
            <a:extLst>
              <a:ext uri="{FF2B5EF4-FFF2-40B4-BE49-F238E27FC236}">
                <a16:creationId xmlns:a16="http://schemas.microsoft.com/office/drawing/2014/main" id="{253937DF-C0FF-6FB0-0806-0B0DA04457E1}"/>
              </a:ext>
            </a:extLst>
          </p:cNvPr>
          <p:cNvSpPr>
            <a:spLocks noGrp="1"/>
          </p:cNvSpPr>
          <p:nvPr>
            <p:ph sz="quarter" idx="22"/>
          </p:nvPr>
        </p:nvSpPr>
        <p:spPr>
          <a:xfrm>
            <a:off x="455894" y="1315740"/>
            <a:ext cx="8923106" cy="4892675"/>
          </a:xfrm>
        </p:spPr>
        <p:txBody>
          <a:bodyPr/>
          <a:lstStyle/>
          <a:p>
            <a:r>
              <a:rPr lang="en-US" dirty="0"/>
              <a:t>RFP development</a:t>
            </a:r>
          </a:p>
          <a:p>
            <a:pPr lvl="1"/>
            <a:r>
              <a:rPr lang="en-US" dirty="0"/>
              <a:t>Technical requirements and scope</a:t>
            </a:r>
          </a:p>
          <a:p>
            <a:pPr lvl="1"/>
            <a:r>
              <a:rPr lang="en-US" dirty="0"/>
              <a:t>UV system testing options (hydraulics, harmonic, elevated TSS testing, </a:t>
            </a:r>
            <a:r>
              <a:rPr lang="en-US" dirty="0" err="1"/>
              <a:t>etc</a:t>
            </a:r>
            <a:r>
              <a:rPr lang="en-US" dirty="0"/>
              <a:t>)</a:t>
            </a:r>
          </a:p>
          <a:p>
            <a:pPr lvl="1"/>
            <a:r>
              <a:rPr lang="en-US" dirty="0"/>
              <a:t>Delegated design </a:t>
            </a:r>
          </a:p>
          <a:p>
            <a:pPr lvl="1"/>
            <a:r>
              <a:rPr lang="en-US" dirty="0"/>
              <a:t>Compensation for submittal development</a:t>
            </a:r>
          </a:p>
          <a:p>
            <a:pPr lvl="1"/>
            <a:r>
              <a:rPr lang="en-US" dirty="0"/>
              <a:t>Approach to spare parts and bid price escalation</a:t>
            </a:r>
          </a:p>
          <a:p>
            <a:r>
              <a:rPr lang="en-US" dirty="0"/>
              <a:t>RFP</a:t>
            </a:r>
          </a:p>
          <a:p>
            <a:r>
              <a:rPr lang="en-US" dirty="0"/>
              <a:t>RFP evaluation – NPV and non-cost weights</a:t>
            </a:r>
          </a:p>
          <a:p>
            <a:r>
              <a:rPr lang="en-US" dirty="0"/>
              <a:t>Notice of Award/Letter of Intent to selected UV manufacturer</a:t>
            </a:r>
          </a:p>
          <a:p>
            <a:r>
              <a:rPr lang="en-US" dirty="0"/>
              <a:t>Contract is still between the Contractor and the UV manufacturer </a:t>
            </a:r>
          </a:p>
          <a:p>
            <a:pPr lvl="1"/>
            <a:endParaRPr lang="en-US" dirty="0"/>
          </a:p>
        </p:txBody>
      </p:sp>
      <p:sp>
        <p:nvSpPr>
          <p:cNvPr id="8" name="Slide Number Placeholder 7">
            <a:extLst>
              <a:ext uri="{FF2B5EF4-FFF2-40B4-BE49-F238E27FC236}">
                <a16:creationId xmlns:a16="http://schemas.microsoft.com/office/drawing/2014/main" id="{266D27F0-65D1-BA4E-8887-D22395674185}"/>
              </a:ext>
            </a:extLst>
          </p:cNvPr>
          <p:cNvSpPr>
            <a:spLocks noGrp="1"/>
          </p:cNvSpPr>
          <p:nvPr>
            <p:ph type="sldNum" sz="quarter" idx="12"/>
          </p:nvPr>
        </p:nvSpPr>
        <p:spPr/>
        <p:txBody>
          <a:bodyPr/>
          <a:lstStyle/>
          <a:p>
            <a:fld id="{087AD81C-07CB-403E-B0F1-2B30BE5AE71F}" type="slidenum">
              <a:rPr lang="en-US" smtClean="0"/>
              <a:t>11</a:t>
            </a:fld>
            <a:endParaRPr lang="en-US"/>
          </a:p>
        </p:txBody>
      </p:sp>
      <p:pic>
        <p:nvPicPr>
          <p:cNvPr id="5" name="Graphic 4" descr="Shuffle with solid fill">
            <a:extLst>
              <a:ext uri="{FF2B5EF4-FFF2-40B4-BE49-F238E27FC236}">
                <a16:creationId xmlns:a16="http://schemas.microsoft.com/office/drawing/2014/main" id="{79137582-8371-96FD-1B4D-329275AF7F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8633861" y="2238680"/>
            <a:ext cx="3985134" cy="2494855"/>
          </a:xfrm>
          <a:prstGeom prst="rect">
            <a:avLst/>
          </a:prstGeom>
        </p:spPr>
      </p:pic>
    </p:spTree>
    <p:extLst>
      <p:ext uri="{BB962C8B-B14F-4D97-AF65-F5344CB8AC3E}">
        <p14:creationId xmlns:p14="http://schemas.microsoft.com/office/powerpoint/2010/main" val="2828223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EE46EE-6A2A-08C6-3FC0-FB8DA334B9FD}"/>
              </a:ext>
            </a:extLst>
          </p:cNvPr>
          <p:cNvSpPr>
            <a:spLocks noGrp="1"/>
          </p:cNvSpPr>
          <p:nvPr>
            <p:ph type="ftr" sz="quarter" idx="11"/>
          </p:nvPr>
        </p:nvSpPr>
        <p:spPr/>
        <p:txBody>
          <a:bodyPr/>
          <a:lstStyle/>
          <a:p>
            <a:r>
              <a:rPr lang="en-US"/>
              <a:t>2024 KY/TN Water Professionals Conference</a:t>
            </a:r>
            <a:endParaRPr lang="en-US" dirty="0"/>
          </a:p>
        </p:txBody>
      </p:sp>
      <p:sp>
        <p:nvSpPr>
          <p:cNvPr id="3" name="Slide Number Placeholder 2">
            <a:extLst>
              <a:ext uri="{FF2B5EF4-FFF2-40B4-BE49-F238E27FC236}">
                <a16:creationId xmlns:a16="http://schemas.microsoft.com/office/drawing/2014/main" id="{8BF6D491-D70B-64FD-3BC4-F044BCF1F147}"/>
              </a:ext>
            </a:extLst>
          </p:cNvPr>
          <p:cNvSpPr>
            <a:spLocks noGrp="1"/>
          </p:cNvSpPr>
          <p:nvPr>
            <p:ph type="sldNum" sz="quarter" idx="12"/>
          </p:nvPr>
        </p:nvSpPr>
        <p:spPr/>
        <p:txBody>
          <a:bodyPr/>
          <a:lstStyle/>
          <a:p>
            <a:fld id="{087AD81C-07CB-403E-B0F1-2B30BE5AE71F}" type="slidenum">
              <a:rPr lang="en-US" smtClean="0"/>
              <a:t>12</a:t>
            </a:fld>
            <a:endParaRPr lang="en-US"/>
          </a:p>
        </p:txBody>
      </p:sp>
      <p:sp>
        <p:nvSpPr>
          <p:cNvPr id="5" name="Title 4">
            <a:extLst>
              <a:ext uri="{FF2B5EF4-FFF2-40B4-BE49-F238E27FC236}">
                <a16:creationId xmlns:a16="http://schemas.microsoft.com/office/drawing/2014/main" id="{923655C1-609B-AEDE-AC96-006FC2F4183E}"/>
              </a:ext>
            </a:extLst>
          </p:cNvPr>
          <p:cNvSpPr>
            <a:spLocks noGrp="1"/>
          </p:cNvSpPr>
          <p:nvPr>
            <p:ph type="title"/>
          </p:nvPr>
        </p:nvSpPr>
        <p:spPr/>
        <p:txBody>
          <a:bodyPr/>
          <a:lstStyle/>
          <a:p>
            <a:r>
              <a:rPr lang="en-US" dirty="0"/>
              <a:t>Procurement Lessons Learned</a:t>
            </a:r>
          </a:p>
        </p:txBody>
      </p:sp>
      <p:graphicFrame>
        <p:nvGraphicFramePr>
          <p:cNvPr id="7" name="Content Placeholder 9">
            <a:extLst>
              <a:ext uri="{FF2B5EF4-FFF2-40B4-BE49-F238E27FC236}">
                <a16:creationId xmlns:a16="http://schemas.microsoft.com/office/drawing/2014/main" id="{7123A914-DCA9-07E6-6081-44AC77CE509F}"/>
              </a:ext>
            </a:extLst>
          </p:cNvPr>
          <p:cNvGraphicFramePr>
            <a:graphicFrameLocks noGrp="1"/>
          </p:cNvGraphicFramePr>
          <p:nvPr>
            <p:ph sz="quarter" idx="13"/>
            <p:extLst>
              <p:ext uri="{D42A27DB-BD31-4B8C-83A1-F6EECF244321}">
                <p14:modId xmlns:p14="http://schemas.microsoft.com/office/powerpoint/2010/main" val="4242519848"/>
              </p:ext>
            </p:extLst>
          </p:nvPr>
        </p:nvGraphicFramePr>
        <p:xfrm>
          <a:off x="457200" y="1508125"/>
          <a:ext cx="11506200" cy="4892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309481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B39CBB-1F2E-DD09-62A8-0CA19BDACB3D}"/>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0762FF6B-B1EE-770C-1CBE-CBB25C8D0461}"/>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20" name="Title 2">
            <a:extLst>
              <a:ext uri="{FF2B5EF4-FFF2-40B4-BE49-F238E27FC236}">
                <a16:creationId xmlns:a16="http://schemas.microsoft.com/office/drawing/2014/main" id="{2202CBDF-8ABF-B94F-E7E6-7AE72DCB28CF}"/>
              </a:ext>
            </a:extLst>
          </p:cNvPr>
          <p:cNvSpPr>
            <a:spLocks noGrp="1"/>
          </p:cNvSpPr>
          <p:nvPr>
            <p:ph type="title"/>
          </p:nvPr>
        </p:nvSpPr>
        <p:spPr>
          <a:xfrm>
            <a:off x="6324599" y="1276992"/>
            <a:ext cx="5638800" cy="2783662"/>
          </a:xfrm>
        </p:spPr>
        <p:txBody>
          <a:bodyPr/>
          <a:lstStyle/>
          <a:p>
            <a:r>
              <a:rPr lang="en-US" dirty="0"/>
              <a:t>Design Considerations</a:t>
            </a:r>
          </a:p>
        </p:txBody>
      </p:sp>
      <p:sp>
        <p:nvSpPr>
          <p:cNvPr id="3" name="Slide Number Placeholder 2">
            <a:extLst>
              <a:ext uri="{FF2B5EF4-FFF2-40B4-BE49-F238E27FC236}">
                <a16:creationId xmlns:a16="http://schemas.microsoft.com/office/drawing/2014/main" id="{5AFA466D-944F-0EFC-4265-BF28E222091F}"/>
              </a:ext>
            </a:extLst>
          </p:cNvPr>
          <p:cNvSpPr>
            <a:spLocks noGrp="1"/>
          </p:cNvSpPr>
          <p:nvPr>
            <p:ph type="sldNum" sz="quarter" idx="20"/>
          </p:nvPr>
        </p:nvSpPr>
        <p:spPr/>
        <p:txBody>
          <a:bodyPr/>
          <a:lstStyle/>
          <a:p>
            <a:fld id="{087AD81C-07CB-403E-B0F1-2B30BE5AE71F}" type="slidenum">
              <a:rPr lang="en-US" smtClean="0"/>
              <a:pPr/>
              <a:t>13</a:t>
            </a:fld>
            <a:endParaRPr lang="en-US" dirty="0"/>
          </a:p>
        </p:txBody>
      </p:sp>
    </p:spTree>
    <p:extLst>
      <p:ext uri="{BB962C8B-B14F-4D97-AF65-F5344CB8AC3E}">
        <p14:creationId xmlns:p14="http://schemas.microsoft.com/office/powerpoint/2010/main" val="34713577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34123-04A4-889D-E12B-563A0B266666}"/>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08C34D34-4BC3-4DDF-DE0B-109E7245E6F2}"/>
              </a:ext>
            </a:extLst>
          </p:cNvPr>
          <p:cNvSpPr>
            <a:spLocks noGrp="1"/>
          </p:cNvSpPr>
          <p:nvPr>
            <p:ph type="ftr" sz="quarter" idx="11"/>
          </p:nvPr>
        </p:nvSpPr>
        <p:spPr/>
        <p:txBody>
          <a:bodyPr/>
          <a:lstStyle/>
          <a:p>
            <a:r>
              <a:rPr lang="en-US"/>
              <a:t>IWPC 2026</a:t>
            </a:r>
          </a:p>
        </p:txBody>
      </p:sp>
      <p:sp>
        <p:nvSpPr>
          <p:cNvPr id="6" name="Title 5">
            <a:extLst>
              <a:ext uri="{FF2B5EF4-FFF2-40B4-BE49-F238E27FC236}">
                <a16:creationId xmlns:a16="http://schemas.microsoft.com/office/drawing/2014/main" id="{61541EB7-DFFC-DA15-13A8-80EB4E756862}"/>
              </a:ext>
            </a:extLst>
          </p:cNvPr>
          <p:cNvSpPr>
            <a:spLocks noGrp="1"/>
          </p:cNvSpPr>
          <p:nvPr>
            <p:ph type="title"/>
          </p:nvPr>
        </p:nvSpPr>
        <p:spPr/>
        <p:txBody>
          <a:bodyPr/>
          <a:lstStyle/>
          <a:p>
            <a:r>
              <a:rPr lang="en-US" dirty="0"/>
              <a:t>UV System Design Considerations</a:t>
            </a:r>
          </a:p>
        </p:txBody>
      </p:sp>
      <p:sp>
        <p:nvSpPr>
          <p:cNvPr id="7" name="Content Placeholder 6">
            <a:extLst>
              <a:ext uri="{FF2B5EF4-FFF2-40B4-BE49-F238E27FC236}">
                <a16:creationId xmlns:a16="http://schemas.microsoft.com/office/drawing/2014/main" id="{96E4D7D0-3D08-4ECC-F437-D789CF4D3BD8}"/>
              </a:ext>
            </a:extLst>
          </p:cNvPr>
          <p:cNvSpPr>
            <a:spLocks noGrp="1"/>
          </p:cNvSpPr>
          <p:nvPr>
            <p:ph sz="quarter" idx="22"/>
          </p:nvPr>
        </p:nvSpPr>
        <p:spPr>
          <a:xfrm>
            <a:off x="457200" y="932880"/>
            <a:ext cx="9677400" cy="5791770"/>
          </a:xfrm>
        </p:spPr>
        <p:txBody>
          <a:bodyPr>
            <a:normAutofit fontScale="92500" lnSpcReduction="20000"/>
          </a:bodyPr>
          <a:lstStyle/>
          <a:p>
            <a:r>
              <a:rPr lang="en-US" dirty="0" err="1"/>
              <a:t>Headloss</a:t>
            </a:r>
            <a:endParaRPr lang="en-US" dirty="0"/>
          </a:p>
          <a:p>
            <a:r>
              <a:rPr lang="en-US" dirty="0"/>
              <a:t>TCEQ Requirements </a:t>
            </a:r>
          </a:p>
          <a:p>
            <a:pPr lvl="1"/>
            <a:r>
              <a:rPr lang="en-US" dirty="0"/>
              <a:t>Spare part storage</a:t>
            </a:r>
          </a:p>
          <a:p>
            <a:pPr lvl="1"/>
            <a:r>
              <a:rPr lang="en-US" dirty="0"/>
              <a:t>Redundancy</a:t>
            </a:r>
          </a:p>
          <a:p>
            <a:pPr lvl="1"/>
            <a:r>
              <a:rPr lang="en-US" dirty="0"/>
              <a:t>Channel drainage</a:t>
            </a:r>
          </a:p>
          <a:p>
            <a:r>
              <a:rPr lang="en-US" dirty="0"/>
              <a:t>Controls: Automatic flow and water quality paced PLC control system</a:t>
            </a:r>
          </a:p>
          <a:p>
            <a:r>
              <a:rPr lang="en-US" dirty="0"/>
              <a:t>Alarms</a:t>
            </a:r>
          </a:p>
          <a:p>
            <a:r>
              <a:rPr lang="en-US" dirty="0"/>
              <a:t>Flow control: finger weir versus modulating weirs</a:t>
            </a:r>
          </a:p>
          <a:p>
            <a:r>
              <a:rPr lang="en-US" dirty="0"/>
              <a:t>Flow split and flow measurement</a:t>
            </a:r>
          </a:p>
          <a:p>
            <a:r>
              <a:rPr lang="en-US" dirty="0"/>
              <a:t>Environmental controls for panels</a:t>
            </a:r>
          </a:p>
          <a:p>
            <a:r>
              <a:rPr lang="en-US" dirty="0"/>
              <a:t>Sampling points</a:t>
            </a:r>
          </a:p>
          <a:p>
            <a:r>
              <a:rPr lang="en-US" dirty="0"/>
              <a:t>Cable routing and lengths</a:t>
            </a:r>
          </a:p>
          <a:p>
            <a:r>
              <a:rPr lang="en-US" dirty="0"/>
              <a:t>Channel Covers</a:t>
            </a:r>
          </a:p>
          <a:p>
            <a:r>
              <a:rPr lang="en-US" dirty="0"/>
              <a:t>Future expansion</a:t>
            </a:r>
          </a:p>
        </p:txBody>
      </p:sp>
      <p:sp>
        <p:nvSpPr>
          <p:cNvPr id="4" name="Slide Number Placeholder 3">
            <a:extLst>
              <a:ext uri="{FF2B5EF4-FFF2-40B4-BE49-F238E27FC236}">
                <a16:creationId xmlns:a16="http://schemas.microsoft.com/office/drawing/2014/main" id="{4F3B34EA-0599-D15A-BF43-6D91EFE23F6D}"/>
              </a:ext>
            </a:extLst>
          </p:cNvPr>
          <p:cNvSpPr>
            <a:spLocks noGrp="1"/>
          </p:cNvSpPr>
          <p:nvPr>
            <p:ph type="sldNum" sz="quarter" idx="12"/>
          </p:nvPr>
        </p:nvSpPr>
        <p:spPr/>
        <p:txBody>
          <a:bodyPr/>
          <a:lstStyle/>
          <a:p>
            <a:fld id="{087AD81C-07CB-403E-B0F1-2B30BE5AE71F}" type="slidenum">
              <a:rPr lang="en-US" smtClean="0"/>
              <a:t>14</a:t>
            </a:fld>
            <a:endParaRPr lang="en-US"/>
          </a:p>
        </p:txBody>
      </p:sp>
    </p:spTree>
    <p:extLst>
      <p:ext uri="{BB962C8B-B14F-4D97-AF65-F5344CB8AC3E}">
        <p14:creationId xmlns:p14="http://schemas.microsoft.com/office/powerpoint/2010/main" val="21438260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345963-DDF8-6B7B-28F2-4ACF01518ABF}"/>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D32CF950-53A0-903D-F66F-0FB44F036C23}"/>
              </a:ext>
            </a:extLst>
          </p:cNvPr>
          <p:cNvSpPr>
            <a:spLocks noGrp="1"/>
          </p:cNvSpPr>
          <p:nvPr>
            <p:ph type="ftr" sz="quarter" idx="11"/>
          </p:nvPr>
        </p:nvSpPr>
        <p:spPr>
          <a:xfrm>
            <a:off x="6324600" y="6629398"/>
            <a:ext cx="5181600" cy="228602"/>
          </a:xfrm>
        </p:spPr>
        <p:txBody>
          <a:bodyPr anchor="ctr">
            <a:normAutofit/>
          </a:bodyPr>
          <a:lstStyle/>
          <a:p>
            <a:pPr>
              <a:spcAft>
                <a:spcPts val="600"/>
              </a:spcAft>
            </a:pPr>
            <a:r>
              <a:rPr lang="en-US"/>
              <a:t>IWPC 2026</a:t>
            </a:r>
          </a:p>
        </p:txBody>
      </p:sp>
      <p:sp>
        <p:nvSpPr>
          <p:cNvPr id="5" name="Slide Number Placeholder 4">
            <a:extLst>
              <a:ext uri="{FF2B5EF4-FFF2-40B4-BE49-F238E27FC236}">
                <a16:creationId xmlns:a16="http://schemas.microsoft.com/office/drawing/2014/main" id="{3E94E364-37F9-5D7A-2597-766F2C559541}"/>
              </a:ext>
            </a:extLst>
          </p:cNvPr>
          <p:cNvSpPr>
            <a:spLocks noGrp="1"/>
          </p:cNvSpPr>
          <p:nvPr>
            <p:ph type="sldNum" sz="quarter" idx="12"/>
          </p:nvPr>
        </p:nvSpPr>
        <p:spPr>
          <a:xfrm>
            <a:off x="11506200" y="6629398"/>
            <a:ext cx="457200" cy="228600"/>
          </a:xfrm>
        </p:spPr>
        <p:txBody>
          <a:bodyPr anchor="ctr">
            <a:normAutofit/>
          </a:bodyPr>
          <a:lstStyle/>
          <a:p>
            <a:pPr>
              <a:spcAft>
                <a:spcPts val="600"/>
              </a:spcAft>
            </a:pPr>
            <a:fld id="{087AD81C-07CB-403E-B0F1-2B30BE5AE71F}" type="slidenum">
              <a:rPr lang="en-US" smtClean="0"/>
              <a:pPr>
                <a:spcAft>
                  <a:spcPts val="600"/>
                </a:spcAft>
              </a:pPr>
              <a:t>15</a:t>
            </a:fld>
            <a:endParaRPr lang="en-US"/>
          </a:p>
        </p:txBody>
      </p:sp>
      <p:sp>
        <p:nvSpPr>
          <p:cNvPr id="7" name="Content Placeholder 6">
            <a:extLst>
              <a:ext uri="{FF2B5EF4-FFF2-40B4-BE49-F238E27FC236}">
                <a16:creationId xmlns:a16="http://schemas.microsoft.com/office/drawing/2014/main" id="{FC1E5F27-3A4E-4092-D4EB-ABE10B0CFBAC}"/>
              </a:ext>
            </a:extLst>
          </p:cNvPr>
          <p:cNvSpPr>
            <a:spLocks noGrp="1"/>
          </p:cNvSpPr>
          <p:nvPr>
            <p:ph sz="quarter" idx="22"/>
          </p:nvPr>
        </p:nvSpPr>
        <p:spPr>
          <a:xfrm>
            <a:off x="457199" y="1508125"/>
            <a:ext cx="7156383" cy="4892675"/>
          </a:xfrm>
        </p:spPr>
        <p:txBody>
          <a:bodyPr>
            <a:normAutofit/>
          </a:bodyPr>
          <a:lstStyle/>
          <a:p>
            <a:r>
              <a:rPr lang="en-US" dirty="0"/>
              <a:t>Secondary clarifier launder covers to reduce algae formation</a:t>
            </a:r>
          </a:p>
          <a:p>
            <a:pPr lvl="1"/>
            <a:r>
              <a:rPr lang="en-US" dirty="0"/>
              <a:t>Installing launder covers under on-going projects.</a:t>
            </a:r>
          </a:p>
          <a:p>
            <a:r>
              <a:rPr lang="en-US" dirty="0"/>
              <a:t>Use of ferric for upstream processes</a:t>
            </a:r>
          </a:p>
          <a:p>
            <a:r>
              <a:rPr lang="en-US" dirty="0"/>
              <a:t>Additional </a:t>
            </a:r>
            <a:r>
              <a:rPr lang="en-US" dirty="0" err="1"/>
              <a:t>headloss</a:t>
            </a:r>
            <a:r>
              <a:rPr lang="en-US" dirty="0"/>
              <a:t> from future upstream processes</a:t>
            </a:r>
          </a:p>
          <a:p>
            <a:r>
              <a:rPr lang="en-US" dirty="0"/>
              <a:t>Impact of process upsets</a:t>
            </a:r>
          </a:p>
          <a:p>
            <a:r>
              <a:rPr lang="en-US" dirty="0"/>
              <a:t>Power</a:t>
            </a:r>
          </a:p>
          <a:p>
            <a:endParaRPr lang="en-US" dirty="0"/>
          </a:p>
        </p:txBody>
      </p:sp>
      <p:pic>
        <p:nvPicPr>
          <p:cNvPr id="4" name="Picture 3">
            <a:extLst>
              <a:ext uri="{FF2B5EF4-FFF2-40B4-BE49-F238E27FC236}">
                <a16:creationId xmlns:a16="http://schemas.microsoft.com/office/drawing/2014/main" id="{D104B1BE-8732-8A71-8A0F-03BCB17D8CD9}"/>
              </a:ext>
            </a:extLst>
          </p:cNvPr>
          <p:cNvPicPr>
            <a:picLocks noChangeAspect="1"/>
          </p:cNvPicPr>
          <p:nvPr/>
        </p:nvPicPr>
        <p:blipFill>
          <a:blip r:embed="rId2"/>
          <a:srcRect l="13108"/>
          <a:stretch>
            <a:fillRect/>
          </a:stretch>
        </p:blipFill>
        <p:spPr>
          <a:xfrm>
            <a:off x="8287584" y="1558339"/>
            <a:ext cx="3589187" cy="3304507"/>
          </a:xfrm>
          <a:prstGeom prst="rect">
            <a:avLst/>
          </a:prstGeom>
          <a:noFill/>
        </p:spPr>
      </p:pic>
      <p:sp>
        <p:nvSpPr>
          <p:cNvPr id="6" name="Title 5">
            <a:extLst>
              <a:ext uri="{FF2B5EF4-FFF2-40B4-BE49-F238E27FC236}">
                <a16:creationId xmlns:a16="http://schemas.microsoft.com/office/drawing/2014/main" id="{6CFF3A5B-E101-F6E3-1EF9-54000E63F160}"/>
              </a:ext>
            </a:extLst>
          </p:cNvPr>
          <p:cNvSpPr>
            <a:spLocks noGrp="1"/>
          </p:cNvSpPr>
          <p:nvPr>
            <p:ph type="title"/>
          </p:nvPr>
        </p:nvSpPr>
        <p:spPr>
          <a:xfrm>
            <a:off x="457200" y="228601"/>
            <a:ext cx="11506200" cy="1050924"/>
          </a:xfrm>
        </p:spPr>
        <p:txBody>
          <a:bodyPr anchor="t">
            <a:normAutofit/>
          </a:bodyPr>
          <a:lstStyle/>
          <a:p>
            <a:r>
              <a:rPr lang="en-US" dirty="0"/>
              <a:t>Design – Other Considerations</a:t>
            </a:r>
          </a:p>
        </p:txBody>
      </p:sp>
    </p:spTree>
    <p:extLst>
      <p:ext uri="{BB962C8B-B14F-4D97-AF65-F5344CB8AC3E}">
        <p14:creationId xmlns:p14="http://schemas.microsoft.com/office/powerpoint/2010/main" val="1360766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16C5C9-AB53-8F14-FF6F-8AE9946E02CE}"/>
            </a:ext>
          </a:extLst>
        </p:cNvPr>
        <p:cNvGrpSpPr/>
        <p:nvPr/>
      </p:nvGrpSpPr>
      <p:grpSpPr>
        <a:xfrm>
          <a:off x="0" y="0"/>
          <a:ext cx="0" cy="0"/>
          <a:chOff x="0" y="0"/>
          <a:chExt cx="0" cy="0"/>
        </a:xfrm>
      </p:grpSpPr>
      <p:sp>
        <p:nvSpPr>
          <p:cNvPr id="2" name="Footer Placeholder 1">
            <a:extLst>
              <a:ext uri="{FF2B5EF4-FFF2-40B4-BE49-F238E27FC236}">
                <a16:creationId xmlns:a16="http://schemas.microsoft.com/office/drawing/2014/main" id="{3400387B-7666-2CBC-5C25-32A39B9CECB9}"/>
              </a:ext>
            </a:extLst>
          </p:cNvPr>
          <p:cNvSpPr>
            <a:spLocks noGrp="1"/>
          </p:cNvSpPr>
          <p:nvPr>
            <p:ph type="ftr" sz="quarter" idx="11"/>
          </p:nvPr>
        </p:nvSpPr>
        <p:spPr/>
        <p:txBody>
          <a:bodyPr/>
          <a:lstStyle/>
          <a:p>
            <a:r>
              <a:rPr lang="en-US"/>
              <a:t>IWPC 2026</a:t>
            </a:r>
          </a:p>
        </p:txBody>
      </p:sp>
      <p:sp>
        <p:nvSpPr>
          <p:cNvPr id="6" name="Title 5">
            <a:extLst>
              <a:ext uri="{FF2B5EF4-FFF2-40B4-BE49-F238E27FC236}">
                <a16:creationId xmlns:a16="http://schemas.microsoft.com/office/drawing/2014/main" id="{1745D5AE-C55B-FC7C-B1B3-7D63EB487398}"/>
              </a:ext>
            </a:extLst>
          </p:cNvPr>
          <p:cNvSpPr>
            <a:spLocks noGrp="1"/>
          </p:cNvSpPr>
          <p:nvPr>
            <p:ph type="title"/>
          </p:nvPr>
        </p:nvSpPr>
        <p:spPr/>
        <p:txBody>
          <a:bodyPr/>
          <a:lstStyle/>
          <a:p>
            <a:r>
              <a:rPr lang="en-US" dirty="0"/>
              <a:t>UV Facility – Value Engineering (VE)</a:t>
            </a:r>
          </a:p>
        </p:txBody>
      </p:sp>
      <p:sp>
        <p:nvSpPr>
          <p:cNvPr id="7" name="Content Placeholder 6">
            <a:extLst>
              <a:ext uri="{FF2B5EF4-FFF2-40B4-BE49-F238E27FC236}">
                <a16:creationId xmlns:a16="http://schemas.microsoft.com/office/drawing/2014/main" id="{271BF45D-4412-8C94-5FD6-DB8A207A174D}"/>
              </a:ext>
            </a:extLst>
          </p:cNvPr>
          <p:cNvSpPr>
            <a:spLocks noGrp="1"/>
          </p:cNvSpPr>
          <p:nvPr>
            <p:ph sz="quarter" idx="22"/>
          </p:nvPr>
        </p:nvSpPr>
        <p:spPr>
          <a:xfrm>
            <a:off x="457201" y="1508125"/>
            <a:ext cx="3277402" cy="4892675"/>
          </a:xfrm>
        </p:spPr>
        <p:txBody>
          <a:bodyPr>
            <a:normAutofit/>
          </a:bodyPr>
          <a:lstStyle/>
          <a:p>
            <a:r>
              <a:rPr lang="en-US" dirty="0"/>
              <a:t>Building</a:t>
            </a:r>
          </a:p>
          <a:p>
            <a:pPr lvl="1"/>
            <a:r>
              <a:rPr lang="en-US" dirty="0"/>
              <a:t>Pre-Engineered Metal Building</a:t>
            </a:r>
          </a:p>
          <a:p>
            <a:pPr lvl="2"/>
            <a:r>
              <a:rPr lang="en-US" dirty="0"/>
              <a:t>An enclosed electrical room and designed to allow for the full enclosure of the entire structure in the future</a:t>
            </a:r>
          </a:p>
          <a:p>
            <a:pPr lvl="1"/>
            <a:r>
              <a:rPr lang="en-US" dirty="0"/>
              <a:t>Canopy over the UV disinfection facility as bid alternate</a:t>
            </a:r>
          </a:p>
          <a:p>
            <a:endParaRPr lang="en-US" dirty="0"/>
          </a:p>
          <a:p>
            <a:endParaRPr lang="en-US" dirty="0"/>
          </a:p>
          <a:p>
            <a:endParaRPr lang="en-US" dirty="0"/>
          </a:p>
          <a:p>
            <a:pPr lvl="1"/>
            <a:endParaRPr lang="en-US" dirty="0"/>
          </a:p>
        </p:txBody>
      </p:sp>
      <p:sp>
        <p:nvSpPr>
          <p:cNvPr id="5" name="Slide Number Placeholder 4">
            <a:extLst>
              <a:ext uri="{FF2B5EF4-FFF2-40B4-BE49-F238E27FC236}">
                <a16:creationId xmlns:a16="http://schemas.microsoft.com/office/drawing/2014/main" id="{3322ECA8-1396-8CE3-9486-BD1BD0C67316}"/>
              </a:ext>
            </a:extLst>
          </p:cNvPr>
          <p:cNvSpPr>
            <a:spLocks noGrp="1"/>
          </p:cNvSpPr>
          <p:nvPr>
            <p:ph type="sldNum" sz="quarter" idx="12"/>
          </p:nvPr>
        </p:nvSpPr>
        <p:spPr/>
        <p:txBody>
          <a:bodyPr/>
          <a:lstStyle/>
          <a:p>
            <a:fld id="{087AD81C-07CB-403E-B0F1-2B30BE5AE71F}" type="slidenum">
              <a:rPr lang="en-US" smtClean="0"/>
              <a:t>16</a:t>
            </a:fld>
            <a:endParaRPr lang="en-US"/>
          </a:p>
        </p:txBody>
      </p:sp>
      <p:sp>
        <p:nvSpPr>
          <p:cNvPr id="8" name="Content Placeholder 6">
            <a:extLst>
              <a:ext uri="{FF2B5EF4-FFF2-40B4-BE49-F238E27FC236}">
                <a16:creationId xmlns:a16="http://schemas.microsoft.com/office/drawing/2014/main" id="{C239FD47-1285-250D-760E-407CA25CD353}"/>
              </a:ext>
            </a:extLst>
          </p:cNvPr>
          <p:cNvSpPr txBox="1">
            <a:spLocks/>
          </p:cNvSpPr>
          <p:nvPr/>
        </p:nvSpPr>
        <p:spPr>
          <a:xfrm>
            <a:off x="8329863" y="1508123"/>
            <a:ext cx="3633537" cy="4892675"/>
          </a:xfrm>
          <a:prstGeom prst="rect">
            <a:avLst/>
          </a:prstGeom>
        </p:spPr>
        <p:txBody>
          <a:bodyPr vert="horz" lIns="0" tIns="0" rIns="0" bIns="0" rtlCol="0">
            <a:normAutofit/>
          </a:bodyPr>
          <a:lstStyle>
            <a:lvl1pPr marL="341313" indent="-341313" algn="l" defTabSz="914400" rtl="0" eaLnBrk="1" latinLnBrk="0" hangingPunct="1">
              <a:lnSpc>
                <a:spcPct val="100000"/>
              </a:lnSpc>
              <a:spcBef>
                <a:spcPts val="0"/>
              </a:spcBef>
              <a:spcAft>
                <a:spcPts val="1200"/>
              </a:spcAft>
              <a:buClr>
                <a:srgbClr val="7AC143"/>
              </a:buClr>
              <a:buSzPct val="80000"/>
              <a:buFont typeface="CDM Smith" pitchFamily="2" charset="0"/>
              <a:buChar char="▬"/>
              <a:defRPr sz="2400" b="0" kern="1200">
                <a:solidFill>
                  <a:schemeClr val="bg2">
                    <a:lumMod val="10000"/>
                  </a:schemeClr>
                </a:solidFill>
                <a:latin typeface="+mn-lt"/>
                <a:ea typeface="+mn-ea"/>
                <a:cs typeface="+mn-cs"/>
              </a:defRPr>
            </a:lvl1pPr>
            <a:lvl2pPr marL="571500" indent="-227013" algn="l" defTabSz="914400" rtl="0" eaLnBrk="1" latinLnBrk="0" hangingPunct="1">
              <a:lnSpc>
                <a:spcPct val="100000"/>
              </a:lnSpc>
              <a:spcBef>
                <a:spcPts val="0"/>
              </a:spcBef>
              <a:spcAft>
                <a:spcPts val="1200"/>
              </a:spcAft>
              <a:buClr>
                <a:schemeClr val="tx1"/>
              </a:buClr>
              <a:buFont typeface="CDM Smith" pitchFamily="2" charset="0"/>
              <a:buChar char="‐"/>
              <a:defRPr sz="2000" b="0" kern="1200">
                <a:solidFill>
                  <a:schemeClr val="bg2">
                    <a:lumMod val="10000"/>
                  </a:schemeClr>
                </a:solidFill>
                <a:latin typeface="+mn-lt"/>
                <a:ea typeface="+mn-ea"/>
                <a:cs typeface="+mn-cs"/>
              </a:defRPr>
            </a:lvl2pPr>
            <a:lvl3pPr marL="803275" indent="-228600" algn="l" defTabSz="914400" rtl="0" eaLnBrk="1" latinLnBrk="0" hangingPunct="1">
              <a:lnSpc>
                <a:spcPct val="100000"/>
              </a:lnSpc>
              <a:spcBef>
                <a:spcPts val="0"/>
              </a:spcBef>
              <a:spcAft>
                <a:spcPts val="1200"/>
              </a:spcAft>
              <a:buClr>
                <a:schemeClr val="tx1"/>
              </a:buClr>
              <a:buFont typeface="CDM Smith" pitchFamily="2" charset="0"/>
              <a:buChar char="‐"/>
              <a:defRPr sz="2000" b="0" kern="1200">
                <a:solidFill>
                  <a:schemeClr val="bg2">
                    <a:lumMod val="10000"/>
                  </a:schemeClr>
                </a:solidFill>
                <a:latin typeface="+mn-lt"/>
                <a:ea typeface="+mn-ea"/>
                <a:cs typeface="+mn-cs"/>
              </a:defRPr>
            </a:lvl3pPr>
            <a:lvl4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b="0" kern="1200">
                <a:solidFill>
                  <a:schemeClr val="bg2">
                    <a:lumMod val="10000"/>
                  </a:schemeClr>
                </a:solidFill>
                <a:latin typeface="+mn-lt"/>
                <a:ea typeface="+mn-ea"/>
                <a:cs typeface="+mn-cs"/>
              </a:defRPr>
            </a:lvl4pPr>
            <a:lvl5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b="0" kern="1200">
                <a:solidFill>
                  <a:schemeClr val="bg2">
                    <a:lumMod val="10000"/>
                  </a:schemeClr>
                </a:solidFill>
                <a:latin typeface="+mn-lt"/>
                <a:ea typeface="+mn-ea"/>
                <a:cs typeface="+mn-cs"/>
              </a:defRPr>
            </a:lvl5pPr>
            <a:lvl6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kern="1200">
                <a:solidFill>
                  <a:schemeClr val="bg2">
                    <a:lumMod val="10000"/>
                  </a:schemeClr>
                </a:solidFill>
                <a:latin typeface="+mn-lt"/>
                <a:ea typeface="+mn-ea"/>
                <a:cs typeface="+mn-cs"/>
              </a:defRPr>
            </a:lvl6pPr>
            <a:lvl7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kern="1200">
                <a:solidFill>
                  <a:schemeClr val="bg2">
                    <a:lumMod val="10000"/>
                  </a:schemeClr>
                </a:solidFill>
                <a:latin typeface="+mn-lt"/>
                <a:ea typeface="+mn-ea"/>
                <a:cs typeface="+mn-cs"/>
              </a:defRPr>
            </a:lvl7pPr>
            <a:lvl8pPr marL="1144588" indent="-228600" algn="l" defTabSz="914400" rtl="0" eaLnBrk="1" latinLnBrk="0" hangingPunct="1">
              <a:lnSpc>
                <a:spcPct val="100000"/>
              </a:lnSpc>
              <a:spcBef>
                <a:spcPts val="0"/>
              </a:spcBef>
              <a:buFont typeface="CDM Smith" pitchFamily="2" charset="0"/>
              <a:buChar char="‐"/>
              <a:defRPr sz="1800" kern="1200">
                <a:solidFill>
                  <a:schemeClr val="bg2">
                    <a:lumMod val="10000"/>
                  </a:schemeClr>
                </a:solidFill>
                <a:latin typeface="+mn-lt"/>
                <a:ea typeface="+mn-ea"/>
                <a:cs typeface="+mn-cs"/>
              </a:defRPr>
            </a:lvl8pPr>
            <a:lvl9pPr marL="1144588" indent="-228600" algn="l" defTabSz="914400" rtl="0" eaLnBrk="1" latinLnBrk="0" hangingPunct="1">
              <a:lnSpc>
                <a:spcPct val="100000"/>
              </a:lnSpc>
              <a:spcBef>
                <a:spcPts val="0"/>
              </a:spcBef>
              <a:buFont typeface="CDM Smith" pitchFamily="2" charset="0"/>
              <a:buChar char="‐"/>
              <a:defRPr sz="1800" kern="1200">
                <a:solidFill>
                  <a:schemeClr val="bg2">
                    <a:lumMod val="10000"/>
                  </a:schemeClr>
                </a:solidFill>
                <a:latin typeface="+mn-lt"/>
                <a:ea typeface="+mn-ea"/>
                <a:cs typeface="+mn-cs"/>
              </a:defRPr>
            </a:lvl9pPr>
          </a:lstStyle>
          <a:p>
            <a:r>
              <a:rPr lang="en-US" dirty="0"/>
              <a:t>Flowmeter Locations</a:t>
            </a:r>
          </a:p>
          <a:p>
            <a:pPr lvl="2"/>
            <a:r>
              <a:rPr lang="en-US" dirty="0"/>
              <a:t>Moved from yard valve vault vs in Channel</a:t>
            </a:r>
          </a:p>
          <a:p>
            <a:r>
              <a:rPr lang="en-US" dirty="0"/>
              <a:t>Large diameter piping materials</a:t>
            </a:r>
          </a:p>
          <a:p>
            <a:pPr marL="574675" lvl="2" indent="0">
              <a:buNone/>
            </a:pPr>
            <a:r>
              <a:rPr lang="en-US" dirty="0"/>
              <a:t>	</a:t>
            </a:r>
          </a:p>
          <a:p>
            <a:endParaRPr lang="en-US" dirty="0"/>
          </a:p>
          <a:p>
            <a:endParaRPr lang="en-US" dirty="0"/>
          </a:p>
          <a:p>
            <a:endParaRPr lang="en-US" dirty="0"/>
          </a:p>
          <a:p>
            <a:pPr lvl="1"/>
            <a:endParaRPr lang="en-US" dirty="0"/>
          </a:p>
        </p:txBody>
      </p:sp>
      <p:sp>
        <p:nvSpPr>
          <p:cNvPr id="9" name="Content Placeholder 6">
            <a:extLst>
              <a:ext uri="{FF2B5EF4-FFF2-40B4-BE49-F238E27FC236}">
                <a16:creationId xmlns:a16="http://schemas.microsoft.com/office/drawing/2014/main" id="{57F0F758-B034-E335-A0E7-84E0D8B64765}"/>
              </a:ext>
            </a:extLst>
          </p:cNvPr>
          <p:cNvSpPr txBox="1">
            <a:spLocks/>
          </p:cNvSpPr>
          <p:nvPr/>
        </p:nvSpPr>
        <p:spPr>
          <a:xfrm>
            <a:off x="4251158" y="1535477"/>
            <a:ext cx="3633537" cy="2160624"/>
          </a:xfrm>
          <a:prstGeom prst="rect">
            <a:avLst/>
          </a:prstGeom>
        </p:spPr>
        <p:txBody>
          <a:bodyPr vert="horz" lIns="0" tIns="0" rIns="0" bIns="0" rtlCol="0">
            <a:normAutofit/>
          </a:bodyPr>
          <a:lstStyle>
            <a:lvl1pPr marL="341313" indent="-341313" algn="l" defTabSz="914400" rtl="0" eaLnBrk="1" latinLnBrk="0" hangingPunct="1">
              <a:lnSpc>
                <a:spcPct val="100000"/>
              </a:lnSpc>
              <a:spcBef>
                <a:spcPts val="0"/>
              </a:spcBef>
              <a:spcAft>
                <a:spcPts val="1200"/>
              </a:spcAft>
              <a:buClr>
                <a:srgbClr val="7AC143"/>
              </a:buClr>
              <a:buSzPct val="80000"/>
              <a:buFont typeface="CDM Smith" pitchFamily="2" charset="0"/>
              <a:buChar char="▬"/>
              <a:defRPr sz="2400" b="0" kern="1200">
                <a:solidFill>
                  <a:schemeClr val="bg2">
                    <a:lumMod val="10000"/>
                  </a:schemeClr>
                </a:solidFill>
                <a:latin typeface="+mn-lt"/>
                <a:ea typeface="+mn-ea"/>
                <a:cs typeface="+mn-cs"/>
              </a:defRPr>
            </a:lvl1pPr>
            <a:lvl2pPr marL="571500" indent="-227013" algn="l" defTabSz="914400" rtl="0" eaLnBrk="1" latinLnBrk="0" hangingPunct="1">
              <a:lnSpc>
                <a:spcPct val="100000"/>
              </a:lnSpc>
              <a:spcBef>
                <a:spcPts val="0"/>
              </a:spcBef>
              <a:spcAft>
                <a:spcPts val="1200"/>
              </a:spcAft>
              <a:buClr>
                <a:schemeClr val="tx1"/>
              </a:buClr>
              <a:buFont typeface="CDM Smith" pitchFamily="2" charset="0"/>
              <a:buChar char="‐"/>
              <a:defRPr sz="2000" b="0" kern="1200">
                <a:solidFill>
                  <a:schemeClr val="bg2">
                    <a:lumMod val="10000"/>
                  </a:schemeClr>
                </a:solidFill>
                <a:latin typeface="+mn-lt"/>
                <a:ea typeface="+mn-ea"/>
                <a:cs typeface="+mn-cs"/>
              </a:defRPr>
            </a:lvl2pPr>
            <a:lvl3pPr marL="803275" indent="-228600" algn="l" defTabSz="914400" rtl="0" eaLnBrk="1" latinLnBrk="0" hangingPunct="1">
              <a:lnSpc>
                <a:spcPct val="100000"/>
              </a:lnSpc>
              <a:spcBef>
                <a:spcPts val="0"/>
              </a:spcBef>
              <a:spcAft>
                <a:spcPts val="1200"/>
              </a:spcAft>
              <a:buClr>
                <a:schemeClr val="tx1"/>
              </a:buClr>
              <a:buFont typeface="CDM Smith" pitchFamily="2" charset="0"/>
              <a:buChar char="‐"/>
              <a:defRPr sz="2000" b="0" kern="1200">
                <a:solidFill>
                  <a:schemeClr val="bg2">
                    <a:lumMod val="10000"/>
                  </a:schemeClr>
                </a:solidFill>
                <a:latin typeface="+mn-lt"/>
                <a:ea typeface="+mn-ea"/>
                <a:cs typeface="+mn-cs"/>
              </a:defRPr>
            </a:lvl3pPr>
            <a:lvl4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b="0" kern="1200">
                <a:solidFill>
                  <a:schemeClr val="bg2">
                    <a:lumMod val="10000"/>
                  </a:schemeClr>
                </a:solidFill>
                <a:latin typeface="+mn-lt"/>
                <a:ea typeface="+mn-ea"/>
                <a:cs typeface="+mn-cs"/>
              </a:defRPr>
            </a:lvl4pPr>
            <a:lvl5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b="0" kern="1200">
                <a:solidFill>
                  <a:schemeClr val="bg2">
                    <a:lumMod val="10000"/>
                  </a:schemeClr>
                </a:solidFill>
                <a:latin typeface="+mn-lt"/>
                <a:ea typeface="+mn-ea"/>
                <a:cs typeface="+mn-cs"/>
              </a:defRPr>
            </a:lvl5pPr>
            <a:lvl6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kern="1200">
                <a:solidFill>
                  <a:schemeClr val="bg2">
                    <a:lumMod val="10000"/>
                  </a:schemeClr>
                </a:solidFill>
                <a:latin typeface="+mn-lt"/>
                <a:ea typeface="+mn-ea"/>
                <a:cs typeface="+mn-cs"/>
              </a:defRPr>
            </a:lvl6pPr>
            <a:lvl7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kern="1200">
                <a:solidFill>
                  <a:schemeClr val="bg2">
                    <a:lumMod val="10000"/>
                  </a:schemeClr>
                </a:solidFill>
                <a:latin typeface="+mn-lt"/>
                <a:ea typeface="+mn-ea"/>
                <a:cs typeface="+mn-cs"/>
              </a:defRPr>
            </a:lvl7pPr>
            <a:lvl8pPr marL="1144588" indent="-228600" algn="l" defTabSz="914400" rtl="0" eaLnBrk="1" latinLnBrk="0" hangingPunct="1">
              <a:lnSpc>
                <a:spcPct val="100000"/>
              </a:lnSpc>
              <a:spcBef>
                <a:spcPts val="0"/>
              </a:spcBef>
              <a:buFont typeface="CDM Smith" pitchFamily="2" charset="0"/>
              <a:buChar char="‐"/>
              <a:defRPr sz="1800" kern="1200">
                <a:solidFill>
                  <a:schemeClr val="bg2">
                    <a:lumMod val="10000"/>
                  </a:schemeClr>
                </a:solidFill>
                <a:latin typeface="+mn-lt"/>
                <a:ea typeface="+mn-ea"/>
                <a:cs typeface="+mn-cs"/>
              </a:defRPr>
            </a:lvl8pPr>
            <a:lvl9pPr marL="1144588" indent="-228600" algn="l" defTabSz="914400" rtl="0" eaLnBrk="1" latinLnBrk="0" hangingPunct="1">
              <a:lnSpc>
                <a:spcPct val="100000"/>
              </a:lnSpc>
              <a:spcBef>
                <a:spcPts val="0"/>
              </a:spcBef>
              <a:buFont typeface="CDM Smith" pitchFamily="2" charset="0"/>
              <a:buChar char="‐"/>
              <a:defRPr sz="1800" kern="1200">
                <a:solidFill>
                  <a:schemeClr val="bg2">
                    <a:lumMod val="10000"/>
                  </a:schemeClr>
                </a:solidFill>
                <a:latin typeface="+mn-lt"/>
                <a:ea typeface="+mn-ea"/>
                <a:cs typeface="+mn-cs"/>
              </a:defRPr>
            </a:lvl9pPr>
          </a:lstStyle>
          <a:p>
            <a:r>
              <a:rPr lang="en-US" dirty="0"/>
              <a:t>Electrical Building</a:t>
            </a:r>
          </a:p>
          <a:p>
            <a:pPr lvl="1"/>
            <a:r>
              <a:rPr lang="en-US" dirty="0"/>
              <a:t>PDCs inside electrical building vs outside</a:t>
            </a:r>
          </a:p>
          <a:p>
            <a:pPr lvl="1"/>
            <a:r>
              <a:rPr lang="en-US" dirty="0"/>
              <a:t>FRP Prefabricated building </a:t>
            </a:r>
          </a:p>
          <a:p>
            <a:endParaRPr lang="en-US" dirty="0"/>
          </a:p>
          <a:p>
            <a:endParaRPr lang="en-US" dirty="0"/>
          </a:p>
          <a:p>
            <a:pPr lvl="1"/>
            <a:endParaRPr lang="en-US" dirty="0"/>
          </a:p>
        </p:txBody>
      </p:sp>
      <p:pic>
        <p:nvPicPr>
          <p:cNvPr id="13" name="Picture 12">
            <a:extLst>
              <a:ext uri="{FF2B5EF4-FFF2-40B4-BE49-F238E27FC236}">
                <a16:creationId xmlns:a16="http://schemas.microsoft.com/office/drawing/2014/main" id="{7BCC3F0C-9520-79AE-599C-A8B62BDE710E}"/>
              </a:ext>
            </a:extLst>
          </p:cNvPr>
          <p:cNvPicPr>
            <a:picLocks noChangeAspect="1"/>
          </p:cNvPicPr>
          <p:nvPr/>
        </p:nvPicPr>
        <p:blipFill>
          <a:blip r:embed="rId2"/>
          <a:stretch>
            <a:fillRect/>
          </a:stretch>
        </p:blipFill>
        <p:spPr>
          <a:xfrm>
            <a:off x="4917652" y="3129270"/>
            <a:ext cx="2229161" cy="1362265"/>
          </a:xfrm>
          <a:prstGeom prst="rect">
            <a:avLst/>
          </a:prstGeom>
        </p:spPr>
      </p:pic>
      <p:grpSp>
        <p:nvGrpSpPr>
          <p:cNvPr id="19" name="Group 18">
            <a:extLst>
              <a:ext uri="{FF2B5EF4-FFF2-40B4-BE49-F238E27FC236}">
                <a16:creationId xmlns:a16="http://schemas.microsoft.com/office/drawing/2014/main" id="{38C8F55A-E55C-9989-4FE0-DD331ABB2EB4}"/>
              </a:ext>
            </a:extLst>
          </p:cNvPr>
          <p:cNvGrpSpPr/>
          <p:nvPr/>
        </p:nvGrpSpPr>
        <p:grpSpPr>
          <a:xfrm>
            <a:off x="4670871" y="4744550"/>
            <a:ext cx="2850257" cy="1884848"/>
            <a:chOff x="4670871" y="4744550"/>
            <a:chExt cx="2850257" cy="1884848"/>
          </a:xfrm>
        </p:grpSpPr>
        <p:pic>
          <p:nvPicPr>
            <p:cNvPr id="15" name="Picture 14">
              <a:extLst>
                <a:ext uri="{FF2B5EF4-FFF2-40B4-BE49-F238E27FC236}">
                  <a16:creationId xmlns:a16="http://schemas.microsoft.com/office/drawing/2014/main" id="{C9E3BE64-663E-02D4-C479-FEA9C2014A8B}"/>
                </a:ext>
              </a:extLst>
            </p:cNvPr>
            <p:cNvPicPr>
              <a:picLocks noChangeAspect="1"/>
            </p:cNvPicPr>
            <p:nvPr/>
          </p:nvPicPr>
          <p:blipFill>
            <a:blip r:embed="rId3"/>
            <a:stretch>
              <a:fillRect/>
            </a:stretch>
          </p:blipFill>
          <p:spPr>
            <a:xfrm>
              <a:off x="4670871" y="4744550"/>
              <a:ext cx="2850257" cy="1884848"/>
            </a:xfrm>
            <a:prstGeom prst="rect">
              <a:avLst/>
            </a:prstGeom>
          </p:spPr>
        </p:pic>
        <p:sp>
          <p:nvSpPr>
            <p:cNvPr id="17" name="TextBox 16">
              <a:extLst>
                <a:ext uri="{FF2B5EF4-FFF2-40B4-BE49-F238E27FC236}">
                  <a16:creationId xmlns:a16="http://schemas.microsoft.com/office/drawing/2014/main" id="{A4E9DF77-6FDC-F926-BD9E-C5FA67C69F90}"/>
                </a:ext>
              </a:extLst>
            </p:cNvPr>
            <p:cNvSpPr txBox="1"/>
            <p:nvPr/>
          </p:nvSpPr>
          <p:spPr>
            <a:xfrm>
              <a:off x="5015564" y="5823718"/>
              <a:ext cx="1052362" cy="261610"/>
            </a:xfrm>
            <a:prstGeom prst="rect">
              <a:avLst/>
            </a:prstGeom>
            <a:noFill/>
          </p:spPr>
          <p:txBody>
            <a:bodyPr wrap="square" rtlCol="0">
              <a:spAutoFit/>
            </a:bodyPr>
            <a:lstStyle/>
            <a:p>
              <a:r>
                <a:rPr lang="en-US" sz="1100" b="1" dirty="0"/>
                <a:t>ELECTRICAL</a:t>
              </a:r>
            </a:p>
          </p:txBody>
        </p:sp>
        <p:sp>
          <p:nvSpPr>
            <p:cNvPr id="18" name="TextBox 17">
              <a:extLst>
                <a:ext uri="{FF2B5EF4-FFF2-40B4-BE49-F238E27FC236}">
                  <a16:creationId xmlns:a16="http://schemas.microsoft.com/office/drawing/2014/main" id="{E6F19F9F-5DBC-E7F9-1B2F-7A17C15B1C65}"/>
                </a:ext>
              </a:extLst>
            </p:cNvPr>
            <p:cNvSpPr txBox="1"/>
            <p:nvPr/>
          </p:nvSpPr>
          <p:spPr>
            <a:xfrm>
              <a:off x="6412330" y="5712759"/>
              <a:ext cx="1052362" cy="261610"/>
            </a:xfrm>
            <a:prstGeom prst="rect">
              <a:avLst/>
            </a:prstGeom>
            <a:noFill/>
          </p:spPr>
          <p:txBody>
            <a:bodyPr wrap="square" rtlCol="0">
              <a:spAutoFit/>
            </a:bodyPr>
            <a:lstStyle/>
            <a:p>
              <a:r>
                <a:rPr lang="en-US" sz="1100" b="1" dirty="0"/>
                <a:t>EFF</a:t>
              </a:r>
              <a:r>
                <a:rPr lang="en-US" sz="1100" b="1" dirty="0">
                  <a:solidFill>
                    <a:srgbClr val="003087"/>
                  </a:solidFill>
                </a:rPr>
                <a:t> </a:t>
              </a:r>
              <a:r>
                <a:rPr lang="en-US" sz="1100" b="1" dirty="0"/>
                <a:t>SAMPLE</a:t>
              </a:r>
            </a:p>
          </p:txBody>
        </p:sp>
      </p:grpSp>
      <p:sp>
        <p:nvSpPr>
          <p:cNvPr id="16" name="Arrow: Down 15">
            <a:extLst>
              <a:ext uri="{FF2B5EF4-FFF2-40B4-BE49-F238E27FC236}">
                <a16:creationId xmlns:a16="http://schemas.microsoft.com/office/drawing/2014/main" id="{6D76F17B-C63D-6485-B755-90C5F694AC8B}"/>
              </a:ext>
            </a:extLst>
          </p:cNvPr>
          <p:cNvSpPr/>
          <p:nvPr/>
        </p:nvSpPr>
        <p:spPr>
          <a:xfrm>
            <a:off x="5593180" y="4336329"/>
            <a:ext cx="1234240" cy="539014"/>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dirty="0">
                <a:solidFill>
                  <a:schemeClr val="bg1"/>
                </a:solidFill>
              </a:rPr>
              <a:t>VE</a:t>
            </a:r>
          </a:p>
        </p:txBody>
      </p:sp>
      <p:sp>
        <p:nvSpPr>
          <p:cNvPr id="3" name="Arrow: Down 2">
            <a:extLst>
              <a:ext uri="{FF2B5EF4-FFF2-40B4-BE49-F238E27FC236}">
                <a16:creationId xmlns:a16="http://schemas.microsoft.com/office/drawing/2014/main" id="{DDBBEDB9-3E12-CBF9-11D1-18815E1DD1EF}"/>
              </a:ext>
            </a:extLst>
          </p:cNvPr>
          <p:cNvSpPr/>
          <p:nvPr/>
        </p:nvSpPr>
        <p:spPr>
          <a:xfrm rot="16200000">
            <a:off x="3587795" y="3426593"/>
            <a:ext cx="1183951" cy="539014"/>
          </a:xfrm>
          <a:prstGeom prst="downArrow">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vert="vert" rtlCol="0" anchor="ctr"/>
          <a:lstStyle/>
          <a:p>
            <a:pPr algn="ctr"/>
            <a:r>
              <a:rPr lang="en-US" dirty="0">
                <a:solidFill>
                  <a:schemeClr val="bg1"/>
                </a:solidFill>
              </a:rPr>
              <a:t>VE</a:t>
            </a:r>
          </a:p>
        </p:txBody>
      </p:sp>
    </p:spTree>
    <p:extLst>
      <p:ext uri="{BB962C8B-B14F-4D97-AF65-F5344CB8AC3E}">
        <p14:creationId xmlns:p14="http://schemas.microsoft.com/office/powerpoint/2010/main" val="3935755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B580FEC-E0D8-5995-246F-D1E5D0C45346}"/>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20" name="Title 2">
            <a:extLst>
              <a:ext uri="{FF2B5EF4-FFF2-40B4-BE49-F238E27FC236}">
                <a16:creationId xmlns:a16="http://schemas.microsoft.com/office/drawing/2014/main" id="{CA9A10C2-E79D-D458-83C7-7B85A076458E}"/>
              </a:ext>
            </a:extLst>
          </p:cNvPr>
          <p:cNvSpPr>
            <a:spLocks noGrp="1"/>
          </p:cNvSpPr>
          <p:nvPr>
            <p:ph type="title"/>
          </p:nvPr>
        </p:nvSpPr>
        <p:spPr>
          <a:xfrm>
            <a:off x="6324599" y="1276992"/>
            <a:ext cx="5638800" cy="2783662"/>
          </a:xfrm>
        </p:spPr>
        <p:txBody>
          <a:bodyPr/>
          <a:lstStyle/>
          <a:p>
            <a:r>
              <a:rPr lang="en-US" dirty="0"/>
              <a:t>Construction and Testing/Startup</a:t>
            </a:r>
          </a:p>
        </p:txBody>
      </p:sp>
      <p:sp>
        <p:nvSpPr>
          <p:cNvPr id="3" name="Slide Number Placeholder 2">
            <a:extLst>
              <a:ext uri="{FF2B5EF4-FFF2-40B4-BE49-F238E27FC236}">
                <a16:creationId xmlns:a16="http://schemas.microsoft.com/office/drawing/2014/main" id="{F63B579A-C4A4-1361-38E4-4055085AB7B8}"/>
              </a:ext>
            </a:extLst>
          </p:cNvPr>
          <p:cNvSpPr>
            <a:spLocks noGrp="1"/>
          </p:cNvSpPr>
          <p:nvPr>
            <p:ph type="sldNum" sz="quarter" idx="20"/>
          </p:nvPr>
        </p:nvSpPr>
        <p:spPr/>
        <p:txBody>
          <a:bodyPr/>
          <a:lstStyle/>
          <a:p>
            <a:fld id="{087AD81C-07CB-403E-B0F1-2B30BE5AE71F}" type="slidenum">
              <a:rPr lang="en-US" smtClean="0"/>
              <a:pPr/>
              <a:t>17</a:t>
            </a:fld>
            <a:endParaRPr lang="en-US" dirty="0"/>
          </a:p>
        </p:txBody>
      </p:sp>
    </p:spTree>
    <p:extLst>
      <p:ext uri="{BB962C8B-B14F-4D97-AF65-F5344CB8AC3E}">
        <p14:creationId xmlns:p14="http://schemas.microsoft.com/office/powerpoint/2010/main" val="18983145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EE46EE-6A2A-08C6-3FC0-FB8DA334B9FD}"/>
              </a:ext>
            </a:extLst>
          </p:cNvPr>
          <p:cNvSpPr>
            <a:spLocks noGrp="1"/>
          </p:cNvSpPr>
          <p:nvPr>
            <p:ph type="ftr" sz="quarter" idx="11"/>
          </p:nvPr>
        </p:nvSpPr>
        <p:spPr/>
        <p:txBody>
          <a:bodyPr/>
          <a:lstStyle/>
          <a:p>
            <a:r>
              <a:rPr lang="en-US"/>
              <a:t>2024 KY/TN Water Professionals Conference</a:t>
            </a:r>
            <a:endParaRPr lang="en-US" dirty="0"/>
          </a:p>
        </p:txBody>
      </p:sp>
      <p:sp>
        <p:nvSpPr>
          <p:cNvPr id="3" name="Slide Number Placeholder 2">
            <a:extLst>
              <a:ext uri="{FF2B5EF4-FFF2-40B4-BE49-F238E27FC236}">
                <a16:creationId xmlns:a16="http://schemas.microsoft.com/office/drawing/2014/main" id="{8BF6D491-D70B-64FD-3BC4-F044BCF1F147}"/>
              </a:ext>
            </a:extLst>
          </p:cNvPr>
          <p:cNvSpPr>
            <a:spLocks noGrp="1"/>
          </p:cNvSpPr>
          <p:nvPr>
            <p:ph type="sldNum" sz="quarter" idx="12"/>
          </p:nvPr>
        </p:nvSpPr>
        <p:spPr/>
        <p:txBody>
          <a:bodyPr/>
          <a:lstStyle/>
          <a:p>
            <a:fld id="{087AD81C-07CB-403E-B0F1-2B30BE5AE71F}" type="slidenum">
              <a:rPr lang="en-US" smtClean="0"/>
              <a:t>18</a:t>
            </a:fld>
            <a:endParaRPr lang="en-US"/>
          </a:p>
        </p:txBody>
      </p:sp>
      <p:sp>
        <p:nvSpPr>
          <p:cNvPr id="5" name="Title 4">
            <a:extLst>
              <a:ext uri="{FF2B5EF4-FFF2-40B4-BE49-F238E27FC236}">
                <a16:creationId xmlns:a16="http://schemas.microsoft.com/office/drawing/2014/main" id="{923655C1-609B-AEDE-AC96-006FC2F4183E}"/>
              </a:ext>
            </a:extLst>
          </p:cNvPr>
          <p:cNvSpPr>
            <a:spLocks noGrp="1"/>
          </p:cNvSpPr>
          <p:nvPr>
            <p:ph type="title"/>
          </p:nvPr>
        </p:nvSpPr>
        <p:spPr/>
        <p:txBody>
          <a:bodyPr/>
          <a:lstStyle/>
          <a:p>
            <a:r>
              <a:rPr lang="en-US" dirty="0"/>
              <a:t>Construction and MOPO Lessons Learned</a:t>
            </a:r>
          </a:p>
        </p:txBody>
      </p:sp>
      <p:graphicFrame>
        <p:nvGraphicFramePr>
          <p:cNvPr id="7" name="Content Placeholder 9">
            <a:extLst>
              <a:ext uri="{FF2B5EF4-FFF2-40B4-BE49-F238E27FC236}">
                <a16:creationId xmlns:a16="http://schemas.microsoft.com/office/drawing/2014/main" id="{1AD7DAC3-0939-F3D0-472E-68A0A9F5C3EA}"/>
              </a:ext>
            </a:extLst>
          </p:cNvPr>
          <p:cNvGraphicFramePr>
            <a:graphicFrameLocks noGrp="1"/>
          </p:cNvGraphicFramePr>
          <p:nvPr>
            <p:ph sz="quarter" idx="13"/>
            <p:extLst>
              <p:ext uri="{D42A27DB-BD31-4B8C-83A1-F6EECF244321}">
                <p14:modId xmlns:p14="http://schemas.microsoft.com/office/powerpoint/2010/main" val="37775536"/>
              </p:ext>
            </p:extLst>
          </p:nvPr>
        </p:nvGraphicFramePr>
        <p:xfrm>
          <a:off x="457200" y="1508125"/>
          <a:ext cx="11506200" cy="4892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923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EE46EE-6A2A-08C6-3FC0-FB8DA334B9FD}"/>
              </a:ext>
            </a:extLst>
          </p:cNvPr>
          <p:cNvSpPr>
            <a:spLocks noGrp="1"/>
          </p:cNvSpPr>
          <p:nvPr>
            <p:ph type="ftr" sz="quarter" idx="11"/>
          </p:nvPr>
        </p:nvSpPr>
        <p:spPr/>
        <p:txBody>
          <a:bodyPr/>
          <a:lstStyle/>
          <a:p>
            <a:r>
              <a:rPr lang="en-US"/>
              <a:t>2024 KY/TN Water Professionals Conference</a:t>
            </a:r>
            <a:endParaRPr lang="en-US" dirty="0"/>
          </a:p>
        </p:txBody>
      </p:sp>
      <p:sp>
        <p:nvSpPr>
          <p:cNvPr id="3" name="Slide Number Placeholder 2">
            <a:extLst>
              <a:ext uri="{FF2B5EF4-FFF2-40B4-BE49-F238E27FC236}">
                <a16:creationId xmlns:a16="http://schemas.microsoft.com/office/drawing/2014/main" id="{8BF6D491-D70B-64FD-3BC4-F044BCF1F147}"/>
              </a:ext>
            </a:extLst>
          </p:cNvPr>
          <p:cNvSpPr>
            <a:spLocks noGrp="1"/>
          </p:cNvSpPr>
          <p:nvPr>
            <p:ph type="sldNum" sz="quarter" idx="12"/>
          </p:nvPr>
        </p:nvSpPr>
        <p:spPr/>
        <p:txBody>
          <a:bodyPr/>
          <a:lstStyle/>
          <a:p>
            <a:fld id="{087AD81C-07CB-403E-B0F1-2B30BE5AE71F}" type="slidenum">
              <a:rPr lang="en-US" smtClean="0"/>
              <a:t>19</a:t>
            </a:fld>
            <a:endParaRPr lang="en-US"/>
          </a:p>
        </p:txBody>
      </p:sp>
      <p:sp>
        <p:nvSpPr>
          <p:cNvPr id="5" name="Title 4">
            <a:extLst>
              <a:ext uri="{FF2B5EF4-FFF2-40B4-BE49-F238E27FC236}">
                <a16:creationId xmlns:a16="http://schemas.microsoft.com/office/drawing/2014/main" id="{923655C1-609B-AEDE-AC96-006FC2F4183E}"/>
              </a:ext>
            </a:extLst>
          </p:cNvPr>
          <p:cNvSpPr>
            <a:spLocks noGrp="1"/>
          </p:cNvSpPr>
          <p:nvPr>
            <p:ph type="title"/>
          </p:nvPr>
        </p:nvSpPr>
        <p:spPr/>
        <p:txBody>
          <a:bodyPr/>
          <a:lstStyle/>
          <a:p>
            <a:r>
              <a:rPr lang="en-US" dirty="0"/>
              <a:t>Testing and Startup Lessons Learned</a:t>
            </a:r>
          </a:p>
        </p:txBody>
      </p:sp>
      <p:graphicFrame>
        <p:nvGraphicFramePr>
          <p:cNvPr id="6" name="Content Placeholder 9">
            <a:extLst>
              <a:ext uri="{FF2B5EF4-FFF2-40B4-BE49-F238E27FC236}">
                <a16:creationId xmlns:a16="http://schemas.microsoft.com/office/drawing/2014/main" id="{1FBC3EB1-828C-52B0-C0F9-470304D120AF}"/>
              </a:ext>
            </a:extLst>
          </p:cNvPr>
          <p:cNvGraphicFramePr>
            <a:graphicFrameLocks noGrp="1"/>
          </p:cNvGraphicFramePr>
          <p:nvPr>
            <p:ph sz="quarter" idx="13"/>
            <p:extLst>
              <p:ext uri="{D42A27DB-BD31-4B8C-83A1-F6EECF244321}">
                <p14:modId xmlns:p14="http://schemas.microsoft.com/office/powerpoint/2010/main" val="3623581575"/>
              </p:ext>
            </p:extLst>
          </p:nvPr>
        </p:nvGraphicFramePr>
        <p:xfrm>
          <a:off x="457200" y="1508125"/>
          <a:ext cx="11506200" cy="4892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14408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EE46EE-6A2A-08C6-3FC0-FB8DA334B9FD}"/>
              </a:ext>
            </a:extLst>
          </p:cNvPr>
          <p:cNvSpPr>
            <a:spLocks noGrp="1"/>
          </p:cNvSpPr>
          <p:nvPr>
            <p:ph type="ftr" sz="quarter" idx="11"/>
          </p:nvPr>
        </p:nvSpPr>
        <p:spPr/>
        <p:txBody>
          <a:bodyPr/>
          <a:lstStyle/>
          <a:p>
            <a:r>
              <a:rPr lang="en-US"/>
              <a:t>2024 KY/TN Water Professionals Conference</a:t>
            </a:r>
            <a:endParaRPr lang="en-US" dirty="0"/>
          </a:p>
        </p:txBody>
      </p:sp>
      <p:sp>
        <p:nvSpPr>
          <p:cNvPr id="3" name="Slide Number Placeholder 2">
            <a:extLst>
              <a:ext uri="{FF2B5EF4-FFF2-40B4-BE49-F238E27FC236}">
                <a16:creationId xmlns:a16="http://schemas.microsoft.com/office/drawing/2014/main" id="{8BF6D491-D70B-64FD-3BC4-F044BCF1F147}"/>
              </a:ext>
            </a:extLst>
          </p:cNvPr>
          <p:cNvSpPr>
            <a:spLocks noGrp="1"/>
          </p:cNvSpPr>
          <p:nvPr>
            <p:ph type="sldNum" sz="quarter" idx="12"/>
          </p:nvPr>
        </p:nvSpPr>
        <p:spPr/>
        <p:txBody>
          <a:bodyPr/>
          <a:lstStyle/>
          <a:p>
            <a:fld id="{087AD81C-07CB-403E-B0F1-2B30BE5AE71F}" type="slidenum">
              <a:rPr lang="en-US" smtClean="0"/>
              <a:t>2</a:t>
            </a:fld>
            <a:endParaRPr lang="en-US"/>
          </a:p>
        </p:txBody>
      </p:sp>
      <p:sp>
        <p:nvSpPr>
          <p:cNvPr id="5" name="Title 4">
            <a:extLst>
              <a:ext uri="{FF2B5EF4-FFF2-40B4-BE49-F238E27FC236}">
                <a16:creationId xmlns:a16="http://schemas.microsoft.com/office/drawing/2014/main" id="{923655C1-609B-AEDE-AC96-006FC2F4183E}"/>
              </a:ext>
            </a:extLst>
          </p:cNvPr>
          <p:cNvSpPr>
            <a:spLocks noGrp="1"/>
          </p:cNvSpPr>
          <p:nvPr>
            <p:ph type="title"/>
          </p:nvPr>
        </p:nvSpPr>
        <p:spPr/>
        <p:txBody>
          <a:bodyPr/>
          <a:lstStyle/>
          <a:p>
            <a:r>
              <a:rPr lang="en-US" dirty="0"/>
              <a:t>New UV Equipment Steps</a:t>
            </a:r>
          </a:p>
        </p:txBody>
      </p:sp>
      <p:graphicFrame>
        <p:nvGraphicFramePr>
          <p:cNvPr id="6" name="Content Placeholder 9">
            <a:extLst>
              <a:ext uri="{FF2B5EF4-FFF2-40B4-BE49-F238E27FC236}">
                <a16:creationId xmlns:a16="http://schemas.microsoft.com/office/drawing/2014/main" id="{A725FB3A-5327-2212-B784-C2FFC8096126}"/>
              </a:ext>
            </a:extLst>
          </p:cNvPr>
          <p:cNvGraphicFramePr>
            <a:graphicFrameLocks/>
          </p:cNvGraphicFramePr>
          <p:nvPr>
            <p:extLst>
              <p:ext uri="{D42A27DB-BD31-4B8C-83A1-F6EECF244321}">
                <p14:modId xmlns:p14="http://schemas.microsoft.com/office/powerpoint/2010/main" val="2017262524"/>
              </p:ext>
            </p:extLst>
          </p:nvPr>
        </p:nvGraphicFramePr>
        <p:xfrm>
          <a:off x="1295400" y="1006740"/>
          <a:ext cx="8890000" cy="50321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67865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B580FEC-E0D8-5995-246F-D1E5D0C45346}"/>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20" name="Title 2">
            <a:extLst>
              <a:ext uri="{FF2B5EF4-FFF2-40B4-BE49-F238E27FC236}">
                <a16:creationId xmlns:a16="http://schemas.microsoft.com/office/drawing/2014/main" id="{CA9A10C2-E79D-D458-83C7-7B85A076458E}"/>
              </a:ext>
            </a:extLst>
          </p:cNvPr>
          <p:cNvSpPr>
            <a:spLocks noGrp="1"/>
          </p:cNvSpPr>
          <p:nvPr>
            <p:ph type="title"/>
          </p:nvPr>
        </p:nvSpPr>
        <p:spPr>
          <a:xfrm>
            <a:off x="6324599" y="1276992"/>
            <a:ext cx="5638800" cy="2783662"/>
          </a:xfrm>
        </p:spPr>
        <p:txBody>
          <a:bodyPr/>
          <a:lstStyle/>
          <a:p>
            <a:r>
              <a:rPr lang="en-US" dirty="0"/>
              <a:t>Questions</a:t>
            </a:r>
          </a:p>
        </p:txBody>
      </p:sp>
      <p:sp>
        <p:nvSpPr>
          <p:cNvPr id="3" name="Slide Number Placeholder 2">
            <a:extLst>
              <a:ext uri="{FF2B5EF4-FFF2-40B4-BE49-F238E27FC236}">
                <a16:creationId xmlns:a16="http://schemas.microsoft.com/office/drawing/2014/main" id="{F63B579A-C4A4-1361-38E4-4055085AB7B8}"/>
              </a:ext>
            </a:extLst>
          </p:cNvPr>
          <p:cNvSpPr>
            <a:spLocks noGrp="1"/>
          </p:cNvSpPr>
          <p:nvPr>
            <p:ph type="sldNum" sz="quarter" idx="20"/>
          </p:nvPr>
        </p:nvSpPr>
        <p:spPr/>
        <p:txBody>
          <a:bodyPr/>
          <a:lstStyle/>
          <a:p>
            <a:fld id="{087AD81C-07CB-403E-B0F1-2B30BE5AE71F}" type="slidenum">
              <a:rPr lang="en-US" smtClean="0"/>
              <a:pPr/>
              <a:t>20</a:t>
            </a:fld>
            <a:endParaRPr lang="en-US" dirty="0"/>
          </a:p>
        </p:txBody>
      </p:sp>
    </p:spTree>
    <p:extLst>
      <p:ext uri="{BB962C8B-B14F-4D97-AF65-F5344CB8AC3E}">
        <p14:creationId xmlns:p14="http://schemas.microsoft.com/office/powerpoint/2010/main" val="10384670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95178D-76AD-BDC7-9FA6-85BA798CC3CC}"/>
              </a:ext>
            </a:extLst>
          </p:cNvPr>
          <p:cNvSpPr>
            <a:spLocks noGrp="1"/>
          </p:cNvSpPr>
          <p:nvPr>
            <p:ph type="title"/>
          </p:nvPr>
        </p:nvSpPr>
        <p:spPr/>
        <p:txBody>
          <a:bodyPr/>
          <a:lstStyle/>
          <a:p>
            <a:r>
              <a:rPr lang="en-US" dirty="0">
                <a:solidFill>
                  <a:schemeClr val="tx1"/>
                </a:solidFill>
              </a:rPr>
              <a:t>Thank You!</a:t>
            </a:r>
          </a:p>
        </p:txBody>
      </p:sp>
      <p:sp>
        <p:nvSpPr>
          <p:cNvPr id="20" name="Footer Placeholder 19">
            <a:extLst>
              <a:ext uri="{FF2B5EF4-FFF2-40B4-BE49-F238E27FC236}">
                <a16:creationId xmlns:a16="http://schemas.microsoft.com/office/drawing/2014/main" id="{E3F1B947-709B-0AB5-A802-2155969F3C82}"/>
              </a:ext>
            </a:extLst>
          </p:cNvPr>
          <p:cNvSpPr>
            <a:spLocks noGrp="1"/>
          </p:cNvSpPr>
          <p:nvPr>
            <p:ph type="ftr" sz="quarter" idx="11"/>
          </p:nvPr>
        </p:nvSpPr>
        <p:spPr/>
        <p:txBody>
          <a:bodyPr/>
          <a:lstStyle/>
          <a:p>
            <a:r>
              <a:rPr lang="en-US"/>
              <a:t>2024 KY/TN Water Professionals Conference</a:t>
            </a:r>
            <a:endParaRPr lang="en-US" dirty="0"/>
          </a:p>
        </p:txBody>
      </p:sp>
      <p:sp>
        <p:nvSpPr>
          <p:cNvPr id="21" name="Slide Number Placeholder 20">
            <a:extLst>
              <a:ext uri="{FF2B5EF4-FFF2-40B4-BE49-F238E27FC236}">
                <a16:creationId xmlns:a16="http://schemas.microsoft.com/office/drawing/2014/main" id="{7A571CBD-DCED-2EC7-97AB-E7D138BEFFA0}"/>
              </a:ext>
            </a:extLst>
          </p:cNvPr>
          <p:cNvSpPr>
            <a:spLocks noGrp="1"/>
          </p:cNvSpPr>
          <p:nvPr>
            <p:ph type="sldNum" sz="quarter" idx="12"/>
          </p:nvPr>
        </p:nvSpPr>
        <p:spPr/>
        <p:txBody>
          <a:bodyPr/>
          <a:lstStyle/>
          <a:p>
            <a:fld id="{087AD81C-07CB-403E-B0F1-2B30BE5AE71F}" type="slidenum">
              <a:rPr lang="en-US" smtClean="0"/>
              <a:pPr/>
              <a:t>21</a:t>
            </a:fld>
            <a:endParaRPr lang="en-US" dirty="0"/>
          </a:p>
        </p:txBody>
      </p:sp>
      <p:sp>
        <p:nvSpPr>
          <p:cNvPr id="97" name="Text Placeholder 96">
            <a:extLst>
              <a:ext uri="{FF2B5EF4-FFF2-40B4-BE49-F238E27FC236}">
                <a16:creationId xmlns:a16="http://schemas.microsoft.com/office/drawing/2014/main" id="{964FFF88-93FB-1534-99A3-C93A3049D824}"/>
              </a:ext>
            </a:extLst>
          </p:cNvPr>
          <p:cNvSpPr>
            <a:spLocks noGrp="1"/>
          </p:cNvSpPr>
          <p:nvPr>
            <p:ph type="body" sz="quarter" idx="28"/>
          </p:nvPr>
        </p:nvSpPr>
        <p:spPr>
          <a:xfrm>
            <a:off x="457199" y="2228055"/>
            <a:ext cx="5638801" cy="2906770"/>
          </a:xfrm>
        </p:spPr>
        <p:txBody>
          <a:bodyPr/>
          <a:lstStyle/>
          <a:p>
            <a:pPr marL="341313" indent="-341313" algn="l">
              <a:spcAft>
                <a:spcPts val="1200"/>
              </a:spcAft>
              <a:buFont typeface="CDM Smith" pitchFamily="2" charset="0"/>
              <a:buChar char="▬"/>
            </a:pPr>
            <a:r>
              <a:rPr lang="en-US" sz="2400" dirty="0"/>
              <a:t>Kaitlin Allen</a:t>
            </a:r>
          </a:p>
          <a:p>
            <a:pPr marL="341313" indent="-341313" algn="l">
              <a:spcAft>
                <a:spcPts val="1200"/>
              </a:spcAft>
              <a:buFont typeface="CDM Smith" pitchFamily="2" charset="0"/>
              <a:buChar char="▬"/>
            </a:pPr>
            <a:r>
              <a:rPr lang="en-US" sz="2400" dirty="0"/>
              <a:t>Brian Hilts</a:t>
            </a:r>
          </a:p>
          <a:p>
            <a:pPr marL="341313" indent="-341313" algn="l">
              <a:spcAft>
                <a:spcPts val="1200"/>
              </a:spcAft>
              <a:buFont typeface="CDM Smith" pitchFamily="2" charset="0"/>
              <a:buChar char="▬"/>
            </a:pPr>
            <a:r>
              <a:rPr lang="en-US" sz="2400" dirty="0"/>
              <a:t>CDM Smith Project Team</a:t>
            </a:r>
          </a:p>
        </p:txBody>
      </p:sp>
      <p:sp>
        <p:nvSpPr>
          <p:cNvPr id="16" name="Lightning Bolt 15" descr="-">
            <a:extLst>
              <a:ext uri="{FF2B5EF4-FFF2-40B4-BE49-F238E27FC236}">
                <a16:creationId xmlns:a16="http://schemas.microsoft.com/office/drawing/2014/main" id="{C8763C66-161B-71B9-DA64-3F1A0C652BBC}"/>
              </a:ext>
            </a:extLst>
          </p:cNvPr>
          <p:cNvSpPr/>
          <p:nvPr/>
        </p:nvSpPr>
        <p:spPr>
          <a:xfrm>
            <a:off x="0" y="0"/>
            <a:ext cx="0" cy="0"/>
          </a:xfrm>
          <a:prstGeom prst="lightningBol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Lightning Bolt 16" descr="-">
            <a:extLst>
              <a:ext uri="{FF2B5EF4-FFF2-40B4-BE49-F238E27FC236}">
                <a16:creationId xmlns:a16="http://schemas.microsoft.com/office/drawing/2014/main" id="{A6A36207-9C21-F1E6-4523-29D89E5629E6}"/>
              </a:ext>
            </a:extLst>
          </p:cNvPr>
          <p:cNvSpPr/>
          <p:nvPr/>
        </p:nvSpPr>
        <p:spPr>
          <a:xfrm>
            <a:off x="0" y="0"/>
            <a:ext cx="0" cy="0"/>
          </a:xfrm>
          <a:prstGeom prst="lightningBol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Lightning Bolt 2" descr="-">
            <a:extLst>
              <a:ext uri="{FF2B5EF4-FFF2-40B4-BE49-F238E27FC236}">
                <a16:creationId xmlns:a16="http://schemas.microsoft.com/office/drawing/2014/main" id="{7C6D44E2-0CE9-61D8-B64C-C10F43DA2735}"/>
              </a:ext>
            </a:extLst>
          </p:cNvPr>
          <p:cNvSpPr/>
          <p:nvPr/>
        </p:nvSpPr>
        <p:spPr>
          <a:xfrm>
            <a:off x="0" y="0"/>
            <a:ext cx="0" cy="0"/>
          </a:xfrm>
          <a:prstGeom prst="lightningBol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Lightning Bolt 3" descr="-">
            <a:extLst>
              <a:ext uri="{FF2B5EF4-FFF2-40B4-BE49-F238E27FC236}">
                <a16:creationId xmlns:a16="http://schemas.microsoft.com/office/drawing/2014/main" id="{00760A08-F22D-0936-1932-F048EAD342BC}"/>
              </a:ext>
            </a:extLst>
          </p:cNvPr>
          <p:cNvSpPr/>
          <p:nvPr/>
        </p:nvSpPr>
        <p:spPr>
          <a:xfrm>
            <a:off x="0" y="0"/>
            <a:ext cx="0" cy="0"/>
          </a:xfrm>
          <a:prstGeom prst="lightningBol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2DDB529-C078-FC49-1427-FD08E0931FA9}"/>
              </a:ext>
            </a:extLst>
          </p:cNvPr>
          <p:cNvSpPr txBox="1">
            <a:spLocks/>
          </p:cNvSpPr>
          <p:nvPr/>
        </p:nvSpPr>
        <p:spPr>
          <a:xfrm>
            <a:off x="457200" y="1370071"/>
            <a:ext cx="5638800" cy="857984"/>
          </a:xfrm>
          <a:prstGeom prst="rect">
            <a:avLst/>
          </a:prstGeom>
        </p:spPr>
        <p:txBody>
          <a:bodyPr vert="horz" lIns="0" tIns="18288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2800" dirty="0"/>
              <a:t>Acknowledgements</a:t>
            </a:r>
          </a:p>
        </p:txBody>
      </p:sp>
      <p:sp>
        <p:nvSpPr>
          <p:cNvPr id="68" name="Text Placeholder 96">
            <a:extLst>
              <a:ext uri="{FF2B5EF4-FFF2-40B4-BE49-F238E27FC236}">
                <a16:creationId xmlns:a16="http://schemas.microsoft.com/office/drawing/2014/main" id="{431841B5-4456-3586-81B1-1D937B5989C6}"/>
              </a:ext>
            </a:extLst>
          </p:cNvPr>
          <p:cNvSpPr txBox="1">
            <a:spLocks/>
          </p:cNvSpPr>
          <p:nvPr/>
        </p:nvSpPr>
        <p:spPr>
          <a:xfrm>
            <a:off x="6096000" y="2228053"/>
            <a:ext cx="5638801" cy="2906770"/>
          </a:xfrm>
          <a:prstGeom prst="rect">
            <a:avLst/>
          </a:prstGeom>
        </p:spPr>
        <p:txBody>
          <a:bodyPr vert="horz" lIns="0" tIns="0" rIns="0" bIns="0" rtlCol="0">
            <a:noAutofit/>
          </a:bodyPr>
          <a:lstStyle>
            <a:lvl1pPr marL="0" indent="0" algn="ctr" defTabSz="914400" rtl="0" eaLnBrk="1" latinLnBrk="0" hangingPunct="1">
              <a:lnSpc>
                <a:spcPct val="100000"/>
              </a:lnSpc>
              <a:spcBef>
                <a:spcPts val="0"/>
              </a:spcBef>
              <a:spcAft>
                <a:spcPts val="0"/>
              </a:spcAft>
              <a:buClr>
                <a:srgbClr val="7AC143"/>
              </a:buClr>
              <a:buSzPct val="80000"/>
              <a:buFont typeface="CDM Smith" pitchFamily="2" charset="0"/>
              <a:buNone/>
              <a:defRPr sz="1600" b="0" kern="1200">
                <a:solidFill>
                  <a:schemeClr val="tx1"/>
                </a:solidFill>
                <a:latin typeface="+mn-lt"/>
                <a:ea typeface="+mn-ea"/>
                <a:cs typeface="+mn-cs"/>
              </a:defRPr>
            </a:lvl1pPr>
            <a:lvl2pPr marL="571500" indent="-227013" algn="l" defTabSz="914400" rtl="0" eaLnBrk="1" latinLnBrk="0" hangingPunct="1">
              <a:lnSpc>
                <a:spcPct val="100000"/>
              </a:lnSpc>
              <a:spcBef>
                <a:spcPts val="0"/>
              </a:spcBef>
              <a:spcAft>
                <a:spcPts val="1200"/>
              </a:spcAft>
              <a:buClr>
                <a:schemeClr val="tx1"/>
              </a:buClr>
              <a:buFont typeface="CDM Smith" pitchFamily="2" charset="0"/>
              <a:buChar char="‐"/>
              <a:defRPr sz="2000" b="0" kern="1200">
                <a:solidFill>
                  <a:schemeClr val="bg2">
                    <a:lumMod val="10000"/>
                  </a:schemeClr>
                </a:solidFill>
                <a:latin typeface="+mn-lt"/>
                <a:ea typeface="+mn-ea"/>
                <a:cs typeface="+mn-cs"/>
              </a:defRPr>
            </a:lvl2pPr>
            <a:lvl3pPr marL="803275" indent="-228600" algn="l" defTabSz="914400" rtl="0" eaLnBrk="1" latinLnBrk="0" hangingPunct="1">
              <a:lnSpc>
                <a:spcPct val="100000"/>
              </a:lnSpc>
              <a:spcBef>
                <a:spcPts val="0"/>
              </a:spcBef>
              <a:spcAft>
                <a:spcPts val="1200"/>
              </a:spcAft>
              <a:buClr>
                <a:schemeClr val="tx1"/>
              </a:buClr>
              <a:buFont typeface="CDM Smith" pitchFamily="2" charset="0"/>
              <a:buChar char="‐"/>
              <a:defRPr sz="2000" b="0" kern="1200">
                <a:solidFill>
                  <a:schemeClr val="bg2">
                    <a:lumMod val="10000"/>
                  </a:schemeClr>
                </a:solidFill>
                <a:latin typeface="+mn-lt"/>
                <a:ea typeface="+mn-ea"/>
                <a:cs typeface="+mn-cs"/>
              </a:defRPr>
            </a:lvl3pPr>
            <a:lvl4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b="0" kern="1200">
                <a:solidFill>
                  <a:schemeClr val="bg2">
                    <a:lumMod val="10000"/>
                  </a:schemeClr>
                </a:solidFill>
                <a:latin typeface="+mn-lt"/>
                <a:ea typeface="+mn-ea"/>
                <a:cs typeface="+mn-cs"/>
              </a:defRPr>
            </a:lvl4pPr>
            <a:lvl5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b="0" kern="1200">
                <a:solidFill>
                  <a:schemeClr val="bg2">
                    <a:lumMod val="10000"/>
                  </a:schemeClr>
                </a:solidFill>
                <a:latin typeface="+mn-lt"/>
                <a:ea typeface="+mn-ea"/>
                <a:cs typeface="+mn-cs"/>
              </a:defRPr>
            </a:lvl5pPr>
            <a:lvl6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kern="1200">
                <a:solidFill>
                  <a:schemeClr val="bg2">
                    <a:lumMod val="10000"/>
                  </a:schemeClr>
                </a:solidFill>
                <a:latin typeface="+mn-lt"/>
                <a:ea typeface="+mn-ea"/>
                <a:cs typeface="+mn-cs"/>
              </a:defRPr>
            </a:lvl6pPr>
            <a:lvl7pPr marL="1144588" indent="-228600" algn="l" defTabSz="914400" rtl="0" eaLnBrk="1" latinLnBrk="0" hangingPunct="1">
              <a:lnSpc>
                <a:spcPct val="100000"/>
              </a:lnSpc>
              <a:spcBef>
                <a:spcPts val="0"/>
              </a:spcBef>
              <a:spcAft>
                <a:spcPts val="0"/>
              </a:spcAft>
              <a:buClr>
                <a:schemeClr val="tx1"/>
              </a:buClr>
              <a:buFont typeface="CDM Smith" pitchFamily="2" charset="0"/>
              <a:buChar char="‐"/>
              <a:defRPr sz="1800" kern="1200">
                <a:solidFill>
                  <a:schemeClr val="bg2">
                    <a:lumMod val="10000"/>
                  </a:schemeClr>
                </a:solidFill>
                <a:latin typeface="+mn-lt"/>
                <a:ea typeface="+mn-ea"/>
                <a:cs typeface="+mn-cs"/>
              </a:defRPr>
            </a:lvl7pPr>
            <a:lvl8pPr marL="1144588" indent="-228600" algn="l" defTabSz="914400" rtl="0" eaLnBrk="1" latinLnBrk="0" hangingPunct="1">
              <a:lnSpc>
                <a:spcPct val="100000"/>
              </a:lnSpc>
              <a:spcBef>
                <a:spcPts val="0"/>
              </a:spcBef>
              <a:buFont typeface="CDM Smith" pitchFamily="2" charset="0"/>
              <a:buChar char="‐"/>
              <a:defRPr sz="1800" kern="1200">
                <a:solidFill>
                  <a:schemeClr val="bg2">
                    <a:lumMod val="10000"/>
                  </a:schemeClr>
                </a:solidFill>
                <a:latin typeface="+mn-lt"/>
                <a:ea typeface="+mn-ea"/>
                <a:cs typeface="+mn-cs"/>
              </a:defRPr>
            </a:lvl8pPr>
            <a:lvl9pPr marL="1144588" indent="-228600" algn="l" defTabSz="914400" rtl="0" eaLnBrk="1" latinLnBrk="0" hangingPunct="1">
              <a:lnSpc>
                <a:spcPct val="100000"/>
              </a:lnSpc>
              <a:spcBef>
                <a:spcPts val="0"/>
              </a:spcBef>
              <a:buFont typeface="CDM Smith" pitchFamily="2" charset="0"/>
              <a:buChar char="‐"/>
              <a:defRPr sz="1800" kern="1200">
                <a:solidFill>
                  <a:schemeClr val="bg2">
                    <a:lumMod val="10000"/>
                  </a:schemeClr>
                </a:solidFill>
                <a:latin typeface="+mn-lt"/>
                <a:ea typeface="+mn-ea"/>
                <a:cs typeface="+mn-cs"/>
              </a:defRPr>
            </a:lvl9pPr>
          </a:lstStyle>
          <a:p>
            <a:pPr algn="l">
              <a:spcAft>
                <a:spcPts val="1200"/>
              </a:spcAft>
            </a:pPr>
            <a:r>
              <a:rPr lang="en-US" sz="2400" dirty="0"/>
              <a:t>Andrea Tom</a:t>
            </a:r>
          </a:p>
          <a:p>
            <a:pPr algn="l">
              <a:spcAft>
                <a:spcPts val="1200"/>
              </a:spcAft>
            </a:pPr>
            <a:r>
              <a:rPr lang="en-US" sz="2400" dirty="0"/>
              <a:t>tomam@cdmsmith.com</a:t>
            </a:r>
          </a:p>
          <a:p>
            <a:pPr algn="l">
              <a:spcAft>
                <a:spcPts val="1200"/>
              </a:spcAft>
            </a:pPr>
            <a:endParaRPr lang="en-US" sz="2400" dirty="0"/>
          </a:p>
        </p:txBody>
      </p:sp>
      <p:sp>
        <p:nvSpPr>
          <p:cNvPr id="69" name="Title 1">
            <a:extLst>
              <a:ext uri="{FF2B5EF4-FFF2-40B4-BE49-F238E27FC236}">
                <a16:creationId xmlns:a16="http://schemas.microsoft.com/office/drawing/2014/main" id="{956B3894-89B6-0C5C-03AF-0ACA680B95BA}"/>
              </a:ext>
            </a:extLst>
          </p:cNvPr>
          <p:cNvSpPr txBox="1">
            <a:spLocks/>
          </p:cNvSpPr>
          <p:nvPr/>
        </p:nvSpPr>
        <p:spPr>
          <a:xfrm>
            <a:off x="6096001" y="1370069"/>
            <a:ext cx="5638800" cy="857984"/>
          </a:xfrm>
          <a:prstGeom prst="rect">
            <a:avLst/>
          </a:prstGeom>
        </p:spPr>
        <p:txBody>
          <a:bodyPr vert="horz" lIns="0" tIns="182880" rIns="0" bIns="0" rtlCol="0" anchor="t" anchorCtr="0">
            <a:noAutofit/>
          </a:bodyPr>
          <a:lst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a:lstStyle>
          <a:p>
            <a:r>
              <a:rPr lang="en-US" sz="2800" dirty="0"/>
              <a:t>My Contact Information</a:t>
            </a:r>
          </a:p>
        </p:txBody>
      </p:sp>
    </p:spTree>
    <p:extLst>
      <p:ext uri="{BB962C8B-B14F-4D97-AF65-F5344CB8AC3E}">
        <p14:creationId xmlns:p14="http://schemas.microsoft.com/office/powerpoint/2010/main" val="398548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6B580FEC-E0D8-5995-246F-D1E5D0C45346}"/>
              </a:ext>
            </a:extLst>
          </p:cNvPr>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a:stretch/>
        </p:blipFill>
        <p:spPr>
          <a:xfrm>
            <a:off x="20" y="10"/>
            <a:ext cx="12191980" cy="6857990"/>
          </a:xfrm>
          <a:noFill/>
        </p:spPr>
      </p:pic>
      <p:sp>
        <p:nvSpPr>
          <p:cNvPr id="20" name="Title 2">
            <a:extLst>
              <a:ext uri="{FF2B5EF4-FFF2-40B4-BE49-F238E27FC236}">
                <a16:creationId xmlns:a16="http://schemas.microsoft.com/office/drawing/2014/main" id="{CA9A10C2-E79D-D458-83C7-7B85A076458E}"/>
              </a:ext>
            </a:extLst>
          </p:cNvPr>
          <p:cNvSpPr>
            <a:spLocks noGrp="1"/>
          </p:cNvSpPr>
          <p:nvPr>
            <p:ph type="title"/>
          </p:nvPr>
        </p:nvSpPr>
        <p:spPr>
          <a:xfrm>
            <a:off x="6324599" y="1276992"/>
            <a:ext cx="5638800" cy="2783662"/>
          </a:xfrm>
        </p:spPr>
        <p:txBody>
          <a:bodyPr/>
          <a:lstStyle/>
          <a:p>
            <a:r>
              <a:rPr lang="en-US" dirty="0"/>
              <a:t>Understanding Water Quality and Establishing Design Criteria</a:t>
            </a:r>
          </a:p>
        </p:txBody>
      </p:sp>
      <p:sp>
        <p:nvSpPr>
          <p:cNvPr id="3" name="Slide Number Placeholder 2">
            <a:extLst>
              <a:ext uri="{FF2B5EF4-FFF2-40B4-BE49-F238E27FC236}">
                <a16:creationId xmlns:a16="http://schemas.microsoft.com/office/drawing/2014/main" id="{F63B579A-C4A4-1361-38E4-4055085AB7B8}"/>
              </a:ext>
            </a:extLst>
          </p:cNvPr>
          <p:cNvSpPr>
            <a:spLocks noGrp="1"/>
          </p:cNvSpPr>
          <p:nvPr>
            <p:ph type="sldNum" sz="quarter" idx="20"/>
          </p:nvPr>
        </p:nvSpPr>
        <p:spPr/>
        <p:txBody>
          <a:bodyPr/>
          <a:lstStyle/>
          <a:p>
            <a:fld id="{087AD81C-07CB-403E-B0F1-2B30BE5AE71F}" type="slidenum">
              <a:rPr lang="en-US" smtClean="0"/>
              <a:pPr/>
              <a:t>3</a:t>
            </a:fld>
            <a:endParaRPr lang="en-US" dirty="0"/>
          </a:p>
        </p:txBody>
      </p:sp>
    </p:spTree>
    <p:extLst>
      <p:ext uri="{BB962C8B-B14F-4D97-AF65-F5344CB8AC3E}">
        <p14:creationId xmlns:p14="http://schemas.microsoft.com/office/powerpoint/2010/main" val="13920608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Chart, bubble chart&#10;&#10;Description automatically generated">
            <a:extLst>
              <a:ext uri="{FF2B5EF4-FFF2-40B4-BE49-F238E27FC236}">
                <a16:creationId xmlns:a16="http://schemas.microsoft.com/office/drawing/2014/main" id="{7A09CCB9-E116-4B84-9857-1161C15EAC15}"/>
              </a:ext>
            </a:extLst>
          </p:cNvPr>
          <p:cNvPicPr>
            <a:picLocks noGrp="1" noChangeAspect="1"/>
          </p:cNvPicPr>
          <p:nvPr>
            <p:ph idx="1"/>
          </p:nvPr>
        </p:nvPicPr>
        <p:blipFill rotWithShape="1">
          <a:blip r:embed="rId3"/>
          <a:srcRect l="12388" t="8796" r="22618" b="11484"/>
          <a:stretch/>
        </p:blipFill>
        <p:spPr>
          <a:xfrm>
            <a:off x="2104845" y="-248292"/>
            <a:ext cx="7703388" cy="6993061"/>
          </a:xfrm>
        </p:spPr>
      </p:pic>
      <p:sp>
        <p:nvSpPr>
          <p:cNvPr id="4" name="Slide Number Placeholder 3">
            <a:extLst>
              <a:ext uri="{FF2B5EF4-FFF2-40B4-BE49-F238E27FC236}">
                <a16:creationId xmlns:a16="http://schemas.microsoft.com/office/drawing/2014/main" id="{6E74ED53-E227-4CB2-B77A-C6D3815338B8}"/>
              </a:ext>
            </a:extLst>
          </p:cNvPr>
          <p:cNvSpPr>
            <a:spLocks noGrp="1"/>
          </p:cNvSpPr>
          <p:nvPr>
            <p:ph type="sldNum" sz="quarter" idx="4"/>
          </p:nvPr>
        </p:nvSpPr>
        <p:spPr/>
        <p:txBody>
          <a:bodyPr/>
          <a:lstStyle/>
          <a:p>
            <a:fld id="{75472711-4FCB-2141-A321-C0607E714264}" type="slidenum">
              <a:rPr lang="en-US" smtClean="0"/>
              <a:pPr/>
              <a:t>4</a:t>
            </a:fld>
            <a:endParaRPr lang="en-US"/>
          </a:p>
        </p:txBody>
      </p:sp>
    </p:spTree>
    <p:extLst>
      <p:ext uri="{BB962C8B-B14F-4D97-AF65-F5344CB8AC3E}">
        <p14:creationId xmlns:p14="http://schemas.microsoft.com/office/powerpoint/2010/main" val="3998259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33AD7BF-F54E-4414-BBAF-D28BBD393C2F}"/>
              </a:ext>
            </a:extLst>
          </p:cNvPr>
          <p:cNvSpPr>
            <a:spLocks noGrp="1"/>
          </p:cNvSpPr>
          <p:nvPr>
            <p:ph type="sldNum" sz="quarter" idx="4"/>
          </p:nvPr>
        </p:nvSpPr>
        <p:spPr/>
        <p:txBody>
          <a:bodyPr/>
          <a:lstStyle/>
          <a:p>
            <a:fld id="{75472711-4FCB-2141-A321-C0607E714264}" type="slidenum">
              <a:rPr lang="en-US" smtClean="0"/>
              <a:pPr/>
              <a:t>5</a:t>
            </a:fld>
            <a:endParaRPr lang="en-US"/>
          </a:p>
        </p:txBody>
      </p:sp>
      <p:pic>
        <p:nvPicPr>
          <p:cNvPr id="8" name="Picture 7">
            <a:extLst>
              <a:ext uri="{FF2B5EF4-FFF2-40B4-BE49-F238E27FC236}">
                <a16:creationId xmlns:a16="http://schemas.microsoft.com/office/drawing/2014/main" id="{6F75671A-E1EA-D2B4-374F-357F70C16B63}"/>
              </a:ext>
            </a:extLst>
          </p:cNvPr>
          <p:cNvPicPr>
            <a:picLocks noChangeAspect="1"/>
          </p:cNvPicPr>
          <p:nvPr/>
        </p:nvPicPr>
        <p:blipFill>
          <a:blip r:embed="rId3">
            <a:extLst>
              <a:ext uri="{28A0092B-C50C-407E-A947-70E740481C1C}">
                <a14:useLocalDpi xmlns:a14="http://schemas.microsoft.com/office/drawing/2010/main" val="0"/>
              </a:ext>
            </a:extLst>
          </a:blip>
          <a:srcRect l="9791" t="10370" r="10070" b="12963"/>
          <a:stretch>
            <a:fillRect/>
          </a:stretch>
        </p:blipFill>
        <p:spPr>
          <a:xfrm>
            <a:off x="1885949" y="254000"/>
            <a:ext cx="8115561" cy="5822950"/>
          </a:xfrm>
          <a:prstGeom prst="rect">
            <a:avLst/>
          </a:prstGeom>
        </p:spPr>
      </p:pic>
    </p:spTree>
    <p:extLst>
      <p:ext uri="{BB962C8B-B14F-4D97-AF65-F5344CB8AC3E}">
        <p14:creationId xmlns:p14="http://schemas.microsoft.com/office/powerpoint/2010/main" val="642385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4A2F0-DB6F-1834-037B-818ADB53EAEC}"/>
            </a:ext>
          </a:extLst>
        </p:cNvPr>
        <p:cNvGrpSpPr/>
        <p:nvPr/>
      </p:nvGrpSpPr>
      <p:grpSpPr>
        <a:xfrm>
          <a:off x="0" y="0"/>
          <a:ext cx="0" cy="0"/>
          <a:chOff x="0" y="0"/>
          <a:chExt cx="0" cy="0"/>
        </a:xfrm>
      </p:grpSpPr>
      <p:pic>
        <p:nvPicPr>
          <p:cNvPr id="8" name="Content Placeholder 7" descr="Chart, bubble chart&#10;&#10;Description automatically generated">
            <a:extLst>
              <a:ext uri="{FF2B5EF4-FFF2-40B4-BE49-F238E27FC236}">
                <a16:creationId xmlns:a16="http://schemas.microsoft.com/office/drawing/2014/main" id="{0ACF6F20-EDD9-C3BD-1309-EE4715667D17}"/>
              </a:ext>
            </a:extLst>
          </p:cNvPr>
          <p:cNvPicPr>
            <a:picLocks noGrp="1" noChangeAspect="1"/>
          </p:cNvPicPr>
          <p:nvPr>
            <p:ph idx="1"/>
          </p:nvPr>
        </p:nvPicPr>
        <p:blipFill rotWithShape="1">
          <a:blip r:embed="rId3"/>
          <a:srcRect l="12388" t="8796" r="22618" b="11484"/>
          <a:stretch/>
        </p:blipFill>
        <p:spPr>
          <a:xfrm>
            <a:off x="2104845" y="-248292"/>
            <a:ext cx="7703388" cy="6993061"/>
          </a:xfrm>
        </p:spPr>
      </p:pic>
      <p:sp>
        <p:nvSpPr>
          <p:cNvPr id="4" name="Slide Number Placeholder 3">
            <a:extLst>
              <a:ext uri="{FF2B5EF4-FFF2-40B4-BE49-F238E27FC236}">
                <a16:creationId xmlns:a16="http://schemas.microsoft.com/office/drawing/2014/main" id="{BB23FF06-BFA6-D2CB-A0E6-60B92755CC94}"/>
              </a:ext>
            </a:extLst>
          </p:cNvPr>
          <p:cNvSpPr>
            <a:spLocks noGrp="1"/>
          </p:cNvSpPr>
          <p:nvPr>
            <p:ph type="sldNum" sz="quarter" idx="4"/>
          </p:nvPr>
        </p:nvSpPr>
        <p:spPr/>
        <p:txBody>
          <a:bodyPr/>
          <a:lstStyle/>
          <a:p>
            <a:fld id="{75472711-4FCB-2141-A321-C0607E714264}" type="slidenum">
              <a:rPr lang="en-US" smtClean="0"/>
              <a:pPr/>
              <a:t>6</a:t>
            </a:fld>
            <a:endParaRPr lang="en-US"/>
          </a:p>
        </p:txBody>
      </p:sp>
    </p:spTree>
    <p:extLst>
      <p:ext uri="{BB962C8B-B14F-4D97-AF65-F5344CB8AC3E}">
        <p14:creationId xmlns:p14="http://schemas.microsoft.com/office/powerpoint/2010/main" val="14547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1F4B55-7064-E05D-76B6-996EB0668F2E}"/>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9A7168DE-C3FC-9D37-00FE-FE97CFC9C648}"/>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20" name="Title 2">
            <a:extLst>
              <a:ext uri="{FF2B5EF4-FFF2-40B4-BE49-F238E27FC236}">
                <a16:creationId xmlns:a16="http://schemas.microsoft.com/office/drawing/2014/main" id="{13767FEA-6755-F6A8-DBED-A18766216385}"/>
              </a:ext>
            </a:extLst>
          </p:cNvPr>
          <p:cNvSpPr>
            <a:spLocks noGrp="1"/>
          </p:cNvSpPr>
          <p:nvPr>
            <p:ph type="title"/>
          </p:nvPr>
        </p:nvSpPr>
        <p:spPr>
          <a:xfrm>
            <a:off x="6324599" y="1276992"/>
            <a:ext cx="5638800" cy="2783662"/>
          </a:xfrm>
        </p:spPr>
        <p:txBody>
          <a:bodyPr/>
          <a:lstStyle/>
          <a:p>
            <a:r>
              <a:rPr lang="en-US" dirty="0"/>
              <a:t>Proper Sizing</a:t>
            </a:r>
          </a:p>
        </p:txBody>
      </p:sp>
      <p:sp>
        <p:nvSpPr>
          <p:cNvPr id="3" name="Slide Number Placeholder 2">
            <a:extLst>
              <a:ext uri="{FF2B5EF4-FFF2-40B4-BE49-F238E27FC236}">
                <a16:creationId xmlns:a16="http://schemas.microsoft.com/office/drawing/2014/main" id="{70B34C17-4138-3F99-CDA9-6A6A313AD260}"/>
              </a:ext>
            </a:extLst>
          </p:cNvPr>
          <p:cNvSpPr>
            <a:spLocks noGrp="1"/>
          </p:cNvSpPr>
          <p:nvPr>
            <p:ph type="sldNum" sz="quarter" idx="20"/>
          </p:nvPr>
        </p:nvSpPr>
        <p:spPr/>
        <p:txBody>
          <a:bodyPr/>
          <a:lstStyle/>
          <a:p>
            <a:fld id="{087AD81C-07CB-403E-B0F1-2B30BE5AE71F}" type="slidenum">
              <a:rPr lang="en-US" smtClean="0"/>
              <a:pPr/>
              <a:t>7</a:t>
            </a:fld>
            <a:endParaRPr lang="en-US" dirty="0"/>
          </a:p>
        </p:txBody>
      </p:sp>
    </p:spTree>
    <p:extLst>
      <p:ext uri="{BB962C8B-B14F-4D97-AF65-F5344CB8AC3E}">
        <p14:creationId xmlns:p14="http://schemas.microsoft.com/office/powerpoint/2010/main" val="1426713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4349CB-2EB1-0BB2-0876-2044E98D31A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E884C7-9015-5A7A-48EA-9BF9669F1D19}"/>
              </a:ext>
            </a:extLst>
          </p:cNvPr>
          <p:cNvSpPr>
            <a:spLocks noGrp="1"/>
          </p:cNvSpPr>
          <p:nvPr>
            <p:ph type="title"/>
          </p:nvPr>
        </p:nvSpPr>
        <p:spPr/>
        <p:txBody>
          <a:bodyPr/>
          <a:lstStyle/>
          <a:p>
            <a:r>
              <a:rPr lang="en-US"/>
              <a:t>Tailoring the System to Your Needs</a:t>
            </a:r>
          </a:p>
        </p:txBody>
      </p:sp>
      <p:graphicFrame>
        <p:nvGraphicFramePr>
          <p:cNvPr id="7" name="Content Placeholder 6">
            <a:extLst>
              <a:ext uri="{FF2B5EF4-FFF2-40B4-BE49-F238E27FC236}">
                <a16:creationId xmlns:a16="http://schemas.microsoft.com/office/drawing/2014/main" id="{0328509C-161F-EC0C-A37E-E285791E58EE}"/>
              </a:ext>
            </a:extLst>
          </p:cNvPr>
          <p:cNvGraphicFramePr>
            <a:graphicFrameLocks noGrp="1"/>
          </p:cNvGraphicFramePr>
          <p:nvPr>
            <p:ph idx="1"/>
            <p:extLst>
              <p:ext uri="{D42A27DB-BD31-4B8C-83A1-F6EECF244321}">
                <p14:modId xmlns:p14="http://schemas.microsoft.com/office/powerpoint/2010/main" val="3166494394"/>
              </p:ext>
            </p:extLst>
          </p:nvPr>
        </p:nvGraphicFramePr>
        <p:xfrm>
          <a:off x="1081199" y="1279524"/>
          <a:ext cx="10882201" cy="5299075"/>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9CB890FC-6983-DEDB-3F45-571F6F129436}"/>
              </a:ext>
            </a:extLst>
          </p:cNvPr>
          <p:cNvSpPr>
            <a:spLocks noGrp="1"/>
          </p:cNvSpPr>
          <p:nvPr>
            <p:ph type="sldNum" sz="quarter" idx="4"/>
          </p:nvPr>
        </p:nvSpPr>
        <p:spPr/>
        <p:txBody>
          <a:bodyPr/>
          <a:lstStyle/>
          <a:p>
            <a:fld id="{75472711-4FCB-2141-A321-C0607E714264}" type="slidenum">
              <a:rPr lang="en-US" smtClean="0"/>
              <a:pPr/>
              <a:t>8</a:t>
            </a:fld>
            <a:endParaRPr lang="en-US"/>
          </a:p>
        </p:txBody>
      </p:sp>
      <p:grpSp>
        <p:nvGrpSpPr>
          <p:cNvPr id="16" name="Group 15">
            <a:extLst>
              <a:ext uri="{FF2B5EF4-FFF2-40B4-BE49-F238E27FC236}">
                <a16:creationId xmlns:a16="http://schemas.microsoft.com/office/drawing/2014/main" id="{15663D7B-DA54-C30B-25F3-852EB197A5DE}"/>
              </a:ext>
            </a:extLst>
          </p:cNvPr>
          <p:cNvGrpSpPr/>
          <p:nvPr/>
        </p:nvGrpSpPr>
        <p:grpSpPr>
          <a:xfrm>
            <a:off x="2654588" y="1343706"/>
            <a:ext cx="2641936" cy="1212959"/>
            <a:chOff x="1146380" y="354990"/>
            <a:chExt cx="1981452" cy="909719"/>
          </a:xfrm>
        </p:grpSpPr>
        <p:cxnSp>
          <p:nvCxnSpPr>
            <p:cNvPr id="17" name="Straight Arrow Connector 16">
              <a:extLst>
                <a:ext uri="{FF2B5EF4-FFF2-40B4-BE49-F238E27FC236}">
                  <a16:creationId xmlns:a16="http://schemas.microsoft.com/office/drawing/2014/main" id="{B527ADF7-D95A-BCBB-DDD4-B25B48F8FDE3}"/>
                </a:ext>
              </a:extLst>
            </p:cNvPr>
            <p:cNvCxnSpPr/>
            <p:nvPr/>
          </p:nvCxnSpPr>
          <p:spPr>
            <a:xfrm flipH="1">
              <a:off x="1238250" y="770997"/>
              <a:ext cx="1" cy="493712"/>
            </a:xfrm>
            <a:prstGeom prst="straightConnector1">
              <a:avLst/>
            </a:prstGeom>
            <a:ln w="19050">
              <a:tailEnd type="triangle"/>
            </a:ln>
            <a:effectLst/>
          </p:spPr>
          <p:style>
            <a:lnRef idx="3">
              <a:schemeClr val="dk1"/>
            </a:lnRef>
            <a:fillRef idx="0">
              <a:schemeClr val="dk1"/>
            </a:fillRef>
            <a:effectRef idx="2">
              <a:schemeClr val="dk1"/>
            </a:effectRef>
            <a:fontRef idx="minor">
              <a:schemeClr val="tx1"/>
            </a:fontRef>
          </p:style>
        </p:cxnSp>
        <p:grpSp>
          <p:nvGrpSpPr>
            <p:cNvPr id="18" name="Group 17">
              <a:extLst>
                <a:ext uri="{FF2B5EF4-FFF2-40B4-BE49-F238E27FC236}">
                  <a16:creationId xmlns:a16="http://schemas.microsoft.com/office/drawing/2014/main" id="{E2C04CF0-9FCD-4058-33B7-0B2547A8B640}"/>
                </a:ext>
              </a:extLst>
            </p:cNvPr>
            <p:cNvGrpSpPr/>
            <p:nvPr/>
          </p:nvGrpSpPr>
          <p:grpSpPr>
            <a:xfrm>
              <a:off x="1146380" y="354990"/>
              <a:ext cx="1981452" cy="462828"/>
              <a:chOff x="4619830" y="383565"/>
              <a:chExt cx="1981452" cy="462828"/>
            </a:xfrm>
          </p:grpSpPr>
          <p:sp>
            <p:nvSpPr>
              <p:cNvPr id="19" name="Rectangle 18">
                <a:extLst>
                  <a:ext uri="{FF2B5EF4-FFF2-40B4-BE49-F238E27FC236}">
                    <a16:creationId xmlns:a16="http://schemas.microsoft.com/office/drawing/2014/main" id="{5EC3BB8E-4CE1-8B94-5F75-6F2C5984A4E2}"/>
                  </a:ext>
                </a:extLst>
              </p:cNvPr>
              <p:cNvSpPr/>
              <p:nvPr/>
            </p:nvSpPr>
            <p:spPr>
              <a:xfrm>
                <a:off x="4736701" y="383565"/>
                <a:ext cx="1864581" cy="352479"/>
              </a:xfrm>
              <a:prstGeom prst="rect">
                <a:avLst/>
              </a:prstGeom>
              <a:solidFill>
                <a:srgbClr val="E1F1D6"/>
              </a:solidFill>
              <a:ln>
                <a:noFill/>
              </a:ln>
            </p:spPr>
            <p:style>
              <a:lnRef idx="0">
                <a:scrgbClr r="0" g="0" b="0"/>
              </a:lnRef>
              <a:fillRef idx="0">
                <a:scrgbClr r="0" g="0" b="0"/>
              </a:fillRef>
              <a:effectRef idx="0">
                <a:scrgbClr r="0" g="0" b="0"/>
              </a:effectRef>
              <a:fontRef idx="minor">
                <a:schemeClr val="lt1"/>
              </a:fontRef>
            </p:style>
            <p:txBody>
              <a:bodyPr lIns="121920" tIns="60960" rIns="121920" bIns="60960"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67" dirty="0"/>
                  <a:t>Determine required </a:t>
                </a:r>
                <a:r>
                  <a:rPr lang="en-US" sz="1467" i="1" dirty="0"/>
                  <a:t>Enterococcus or E. Coli</a:t>
                </a:r>
                <a:r>
                  <a:rPr lang="en-US" sz="1467" dirty="0"/>
                  <a:t> log inactivation</a:t>
                </a:r>
                <a:endParaRPr lang="en-US" sz="1333" dirty="0"/>
              </a:p>
            </p:txBody>
          </p:sp>
          <p:sp>
            <p:nvSpPr>
              <p:cNvPr id="20" name="Oval 19">
                <a:extLst>
                  <a:ext uri="{FF2B5EF4-FFF2-40B4-BE49-F238E27FC236}">
                    <a16:creationId xmlns:a16="http://schemas.microsoft.com/office/drawing/2014/main" id="{EC94B6C0-793A-7B7A-0777-FEE95FDE98D7}"/>
                  </a:ext>
                </a:extLst>
              </p:cNvPr>
              <p:cNvSpPr/>
              <p:nvPr/>
            </p:nvSpPr>
            <p:spPr>
              <a:xfrm>
                <a:off x="4619830" y="663513"/>
                <a:ext cx="182880" cy="182880"/>
              </a:xfrm>
              <a:prstGeom prst="ellipse">
                <a:avLst/>
              </a:prstGeom>
              <a:solidFill>
                <a:schemeClr val="accent5">
                  <a:lumMod val="75000"/>
                </a:schemeClr>
              </a:solidFill>
              <a:ln w="19050">
                <a:solidFill>
                  <a:schemeClr val="lt1"/>
                </a:solidFill>
              </a:ln>
              <a:effectLst/>
            </p:spPr>
            <p:style>
              <a:lnRef idx="3">
                <a:schemeClr val="lt1"/>
              </a:lnRef>
              <a:fillRef idx="1">
                <a:schemeClr val="accent1"/>
              </a:fillRef>
              <a:effectRef idx="1">
                <a:schemeClr val="accent1"/>
              </a:effectRef>
              <a:fontRef idx="minor">
                <a:schemeClr val="lt1"/>
              </a:fontRef>
            </p:style>
            <p:txBody>
              <a:bodyPr lIns="0" tIns="0" rIns="0" b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67" b="1"/>
                  <a:t>1</a:t>
                </a:r>
              </a:p>
            </p:txBody>
          </p:sp>
        </p:grpSp>
      </p:grpSp>
      <p:grpSp>
        <p:nvGrpSpPr>
          <p:cNvPr id="21" name="Group 20">
            <a:extLst>
              <a:ext uri="{FF2B5EF4-FFF2-40B4-BE49-F238E27FC236}">
                <a16:creationId xmlns:a16="http://schemas.microsoft.com/office/drawing/2014/main" id="{EEB5DE5B-4F32-D8E6-3C60-94A75AAEDF90}"/>
              </a:ext>
            </a:extLst>
          </p:cNvPr>
          <p:cNvGrpSpPr/>
          <p:nvPr/>
        </p:nvGrpSpPr>
        <p:grpSpPr>
          <a:xfrm>
            <a:off x="6148903" y="2393337"/>
            <a:ext cx="3501756" cy="578681"/>
            <a:chOff x="3877074" y="828147"/>
            <a:chExt cx="2626317" cy="434011"/>
          </a:xfrm>
        </p:grpSpPr>
        <p:sp>
          <p:nvSpPr>
            <p:cNvPr id="22" name="Freeform: Shape 21">
              <a:extLst>
                <a:ext uri="{FF2B5EF4-FFF2-40B4-BE49-F238E27FC236}">
                  <a16:creationId xmlns:a16="http://schemas.microsoft.com/office/drawing/2014/main" id="{98E7750F-1117-7BC9-02D8-414EE9E0E669}"/>
                </a:ext>
              </a:extLst>
            </p:cNvPr>
            <p:cNvSpPr/>
            <p:nvPr/>
          </p:nvSpPr>
          <p:spPr>
            <a:xfrm>
              <a:off x="3877074" y="828147"/>
              <a:ext cx="582410" cy="283696"/>
            </a:xfrm>
            <a:custGeom>
              <a:avLst/>
              <a:gdLst>
                <a:gd name="connsiteX0" fmla="*/ 0 w 573881"/>
                <a:gd name="connsiteY0" fmla="*/ 0 h 255348"/>
                <a:gd name="connsiteX1" fmla="*/ 252413 w 573881"/>
                <a:gd name="connsiteY1" fmla="*/ 226218 h 255348"/>
                <a:gd name="connsiteX2" fmla="*/ 573881 w 573881"/>
                <a:gd name="connsiteY2" fmla="*/ 252412 h 255348"/>
                <a:gd name="connsiteX3" fmla="*/ 573881 w 573881"/>
                <a:gd name="connsiteY3" fmla="*/ 252412 h 255348"/>
                <a:gd name="connsiteX0" fmla="*/ 0 w 573881"/>
                <a:gd name="connsiteY0" fmla="*/ 0 h 261092"/>
                <a:gd name="connsiteX1" fmla="*/ 131351 w 573881"/>
                <a:gd name="connsiteY1" fmla="*/ 238751 h 261092"/>
                <a:gd name="connsiteX2" fmla="*/ 573881 w 573881"/>
                <a:gd name="connsiteY2" fmla="*/ 252412 h 261092"/>
                <a:gd name="connsiteX3" fmla="*/ 573881 w 573881"/>
                <a:gd name="connsiteY3" fmla="*/ 252412 h 261092"/>
                <a:gd name="connsiteX0" fmla="*/ 0 w 573881"/>
                <a:gd name="connsiteY0" fmla="*/ 0 h 261092"/>
                <a:gd name="connsiteX1" fmla="*/ 131351 w 573881"/>
                <a:gd name="connsiteY1" fmla="*/ 238751 h 261092"/>
                <a:gd name="connsiteX2" fmla="*/ 573881 w 573881"/>
                <a:gd name="connsiteY2" fmla="*/ 252412 h 261092"/>
                <a:gd name="connsiteX3" fmla="*/ 573881 w 573881"/>
                <a:gd name="connsiteY3" fmla="*/ 252412 h 261092"/>
                <a:gd name="connsiteX0" fmla="*/ 0 w 732193"/>
                <a:gd name="connsiteY0" fmla="*/ 0 h 421600"/>
                <a:gd name="connsiteX1" fmla="*/ 131351 w 732193"/>
                <a:gd name="connsiteY1" fmla="*/ 238751 h 421600"/>
                <a:gd name="connsiteX2" fmla="*/ 573881 w 732193"/>
                <a:gd name="connsiteY2" fmla="*/ 252412 h 421600"/>
                <a:gd name="connsiteX3" fmla="*/ 732193 w 732193"/>
                <a:gd name="connsiteY3" fmla="*/ 421600 h 421600"/>
                <a:gd name="connsiteX0" fmla="*/ 0 w 732605"/>
                <a:gd name="connsiteY0" fmla="*/ 0 h 421600"/>
                <a:gd name="connsiteX1" fmla="*/ 131351 w 732605"/>
                <a:gd name="connsiteY1" fmla="*/ 238751 h 421600"/>
                <a:gd name="connsiteX2" fmla="*/ 573881 w 732605"/>
                <a:gd name="connsiteY2" fmla="*/ 252412 h 421600"/>
                <a:gd name="connsiteX3" fmla="*/ 732193 w 732605"/>
                <a:gd name="connsiteY3" fmla="*/ 421600 h 421600"/>
                <a:gd name="connsiteX0" fmla="*/ 0 w 831716"/>
                <a:gd name="connsiteY0" fmla="*/ 0 h 286876"/>
                <a:gd name="connsiteX1" fmla="*/ 131351 w 831716"/>
                <a:gd name="connsiteY1" fmla="*/ 238751 h 286876"/>
                <a:gd name="connsiteX2" fmla="*/ 573881 w 831716"/>
                <a:gd name="connsiteY2" fmla="*/ 252412 h 286876"/>
                <a:gd name="connsiteX3" fmla="*/ 831526 w 831716"/>
                <a:gd name="connsiteY3" fmla="*/ 286876 h 286876"/>
                <a:gd name="connsiteX0" fmla="*/ 0 w 831719"/>
                <a:gd name="connsiteY0" fmla="*/ 0 h 286876"/>
                <a:gd name="connsiteX1" fmla="*/ 131351 w 831719"/>
                <a:gd name="connsiteY1" fmla="*/ 238751 h 286876"/>
                <a:gd name="connsiteX2" fmla="*/ 576985 w 831719"/>
                <a:gd name="connsiteY2" fmla="*/ 280610 h 286876"/>
                <a:gd name="connsiteX3" fmla="*/ 831526 w 831719"/>
                <a:gd name="connsiteY3" fmla="*/ 286876 h 286876"/>
                <a:gd name="connsiteX0" fmla="*/ 0 w 831732"/>
                <a:gd name="connsiteY0" fmla="*/ 0 h 286876"/>
                <a:gd name="connsiteX1" fmla="*/ 131351 w 831732"/>
                <a:gd name="connsiteY1" fmla="*/ 238751 h 286876"/>
                <a:gd name="connsiteX2" fmla="*/ 576985 w 831732"/>
                <a:gd name="connsiteY2" fmla="*/ 280610 h 286876"/>
                <a:gd name="connsiteX3" fmla="*/ 831526 w 831732"/>
                <a:gd name="connsiteY3" fmla="*/ 286876 h 286876"/>
                <a:gd name="connsiteX0" fmla="*/ 0 w 831719"/>
                <a:gd name="connsiteY0" fmla="*/ 0 h 286876"/>
                <a:gd name="connsiteX1" fmla="*/ 131351 w 831719"/>
                <a:gd name="connsiteY1" fmla="*/ 238751 h 286876"/>
                <a:gd name="connsiteX2" fmla="*/ 576985 w 831719"/>
                <a:gd name="connsiteY2" fmla="*/ 280610 h 286876"/>
                <a:gd name="connsiteX3" fmla="*/ 831526 w 831719"/>
                <a:gd name="connsiteY3" fmla="*/ 286876 h 286876"/>
              </a:gdLst>
              <a:ahLst/>
              <a:cxnLst>
                <a:cxn ang="0">
                  <a:pos x="connsiteX0" y="connsiteY0"/>
                </a:cxn>
                <a:cxn ang="0">
                  <a:pos x="connsiteX1" y="connsiteY1"/>
                </a:cxn>
                <a:cxn ang="0">
                  <a:pos x="connsiteX2" y="connsiteY2"/>
                </a:cxn>
                <a:cxn ang="0">
                  <a:pos x="connsiteX3" y="connsiteY3"/>
                </a:cxn>
              </a:cxnLst>
              <a:rect l="l" t="t" r="r" b="b"/>
              <a:pathLst>
                <a:path w="831719" h="286876">
                  <a:moveTo>
                    <a:pt x="0" y="0"/>
                  </a:moveTo>
                  <a:cubicBezTo>
                    <a:pt x="16300" y="148470"/>
                    <a:pt x="35187" y="191983"/>
                    <a:pt x="131351" y="238751"/>
                  </a:cubicBezTo>
                  <a:cubicBezTo>
                    <a:pt x="227515" y="285519"/>
                    <a:pt x="460289" y="272589"/>
                    <a:pt x="576985" y="280610"/>
                  </a:cubicBezTo>
                  <a:cubicBezTo>
                    <a:pt x="693681" y="288631"/>
                    <a:pt x="837734" y="280610"/>
                    <a:pt x="831526" y="286876"/>
                  </a:cubicBezTo>
                </a:path>
              </a:pathLst>
            </a:custGeom>
            <a:noFill/>
            <a:ln w="19050">
              <a:solidFill>
                <a:schemeClr val="tx1"/>
              </a:solidFill>
              <a:headEnd type="triangle" w="med" len="med"/>
              <a:tailEnd type="none" w="med" len="med"/>
            </a:ln>
            <a:effectLst/>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467"/>
            </a:p>
          </p:txBody>
        </p:sp>
        <p:grpSp>
          <p:nvGrpSpPr>
            <p:cNvPr id="23" name="Group 22">
              <a:extLst>
                <a:ext uri="{FF2B5EF4-FFF2-40B4-BE49-F238E27FC236}">
                  <a16:creationId xmlns:a16="http://schemas.microsoft.com/office/drawing/2014/main" id="{D96A8E74-7292-5B8E-AA78-84E425FC8FDE}"/>
                </a:ext>
              </a:extLst>
            </p:cNvPr>
            <p:cNvGrpSpPr/>
            <p:nvPr/>
          </p:nvGrpSpPr>
          <p:grpSpPr>
            <a:xfrm>
              <a:off x="4459484" y="978462"/>
              <a:ext cx="2043907" cy="283696"/>
              <a:chOff x="4421384" y="803837"/>
              <a:chExt cx="2043907" cy="283696"/>
            </a:xfrm>
          </p:grpSpPr>
          <p:sp>
            <p:nvSpPr>
              <p:cNvPr id="24" name="Rectangle 23">
                <a:extLst>
                  <a:ext uri="{FF2B5EF4-FFF2-40B4-BE49-F238E27FC236}">
                    <a16:creationId xmlns:a16="http://schemas.microsoft.com/office/drawing/2014/main" id="{D91F1BD7-4A8B-93D0-712B-B43A42BB17CE}"/>
                  </a:ext>
                </a:extLst>
              </p:cNvPr>
              <p:cNvSpPr/>
              <p:nvPr/>
            </p:nvSpPr>
            <p:spPr>
              <a:xfrm>
                <a:off x="4591519" y="803837"/>
                <a:ext cx="1873772" cy="283696"/>
              </a:xfrm>
              <a:prstGeom prst="rect">
                <a:avLst/>
              </a:prstGeom>
              <a:solidFill>
                <a:srgbClr val="E1F1D6"/>
              </a:solidFill>
              <a:ln>
                <a:noFill/>
              </a:ln>
              <a:effectLst/>
            </p:spPr>
            <p:style>
              <a:lnRef idx="1">
                <a:schemeClr val="accent6"/>
              </a:lnRef>
              <a:fillRef idx="2">
                <a:schemeClr val="accent6"/>
              </a:fillRef>
              <a:effectRef idx="1">
                <a:schemeClr val="accent6"/>
              </a:effectRef>
              <a:fontRef idx="minor">
                <a:schemeClr val="dk1"/>
              </a:fontRef>
            </p:style>
            <p:txBody>
              <a:bodyPr anchor="ctr" anchorCtr="0"/>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467">
                    <a:solidFill>
                      <a:schemeClr val="tx1"/>
                    </a:solidFill>
                  </a:rPr>
                  <a:t>Plot Collimated Beam Results</a:t>
                </a:r>
                <a:endParaRPr lang="en-US" sz="1333">
                  <a:solidFill>
                    <a:schemeClr val="tx1"/>
                  </a:solidFill>
                </a:endParaRPr>
              </a:p>
            </p:txBody>
          </p:sp>
          <p:sp>
            <p:nvSpPr>
              <p:cNvPr id="25" name="Oval 24">
                <a:extLst>
                  <a:ext uri="{FF2B5EF4-FFF2-40B4-BE49-F238E27FC236}">
                    <a16:creationId xmlns:a16="http://schemas.microsoft.com/office/drawing/2014/main" id="{C1D4A250-E7E9-145A-A92A-536C97E21428}"/>
                  </a:ext>
                </a:extLst>
              </p:cNvPr>
              <p:cNvSpPr/>
              <p:nvPr/>
            </p:nvSpPr>
            <p:spPr>
              <a:xfrm>
                <a:off x="4421384" y="813034"/>
                <a:ext cx="182880" cy="182880"/>
              </a:xfrm>
              <a:prstGeom prst="ellipse">
                <a:avLst/>
              </a:prstGeom>
              <a:solidFill>
                <a:srgbClr val="3BA3F1"/>
              </a:solidFill>
              <a:ln w="19050"/>
              <a:effectLst/>
            </p:spPr>
            <p:style>
              <a:lnRef idx="3">
                <a:schemeClr val="lt1"/>
              </a:lnRef>
              <a:fillRef idx="1">
                <a:schemeClr val="accent1"/>
              </a:fillRef>
              <a:effectRef idx="1">
                <a:schemeClr val="accent1"/>
              </a:effectRef>
              <a:fontRef idx="minor">
                <a:schemeClr val="lt1"/>
              </a:fontRef>
            </p:style>
            <p:txBody>
              <a:bodyPr lIns="0" tIns="0" rIns="0" b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67" b="1"/>
                  <a:t>2</a:t>
                </a:r>
              </a:p>
            </p:txBody>
          </p:sp>
        </p:grpSp>
      </p:grpSp>
      <p:grpSp>
        <p:nvGrpSpPr>
          <p:cNvPr id="26" name="Group 25">
            <a:extLst>
              <a:ext uri="{FF2B5EF4-FFF2-40B4-BE49-F238E27FC236}">
                <a16:creationId xmlns:a16="http://schemas.microsoft.com/office/drawing/2014/main" id="{AD35D506-C071-7847-1291-FCA26B42C9BB}"/>
              </a:ext>
            </a:extLst>
          </p:cNvPr>
          <p:cNvGrpSpPr/>
          <p:nvPr/>
        </p:nvGrpSpPr>
        <p:grpSpPr>
          <a:xfrm>
            <a:off x="5176604" y="3690778"/>
            <a:ext cx="2778177" cy="647079"/>
            <a:chOff x="3144107" y="1619803"/>
            <a:chExt cx="2083633" cy="485309"/>
          </a:xfrm>
        </p:grpSpPr>
        <p:cxnSp>
          <p:nvCxnSpPr>
            <p:cNvPr id="27" name="Straight Arrow Connector 26">
              <a:extLst>
                <a:ext uri="{FF2B5EF4-FFF2-40B4-BE49-F238E27FC236}">
                  <a16:creationId xmlns:a16="http://schemas.microsoft.com/office/drawing/2014/main" id="{AECDC559-CB67-9C2D-396F-5D90527B3749}"/>
                </a:ext>
              </a:extLst>
            </p:cNvPr>
            <p:cNvCxnSpPr>
              <a:cxnSpLocks/>
            </p:cNvCxnSpPr>
            <p:nvPr/>
          </p:nvCxnSpPr>
          <p:spPr>
            <a:xfrm flipH="1" flipV="1">
              <a:off x="3144107" y="1619803"/>
              <a:ext cx="329344" cy="84644"/>
            </a:xfrm>
            <a:prstGeom prst="straightConnector1">
              <a:avLst/>
            </a:prstGeom>
            <a:ln w="19050">
              <a:tailEnd type="triangle"/>
            </a:ln>
            <a:effectLst/>
          </p:spPr>
          <p:style>
            <a:lnRef idx="3">
              <a:schemeClr val="dk1"/>
            </a:lnRef>
            <a:fillRef idx="0">
              <a:schemeClr val="dk1"/>
            </a:fillRef>
            <a:effectRef idx="2">
              <a:schemeClr val="dk1"/>
            </a:effectRef>
            <a:fontRef idx="minor">
              <a:schemeClr val="tx1"/>
            </a:fontRef>
          </p:style>
        </p:cxnSp>
        <p:sp>
          <p:nvSpPr>
            <p:cNvPr id="28" name="Rectangle 27">
              <a:extLst>
                <a:ext uri="{FF2B5EF4-FFF2-40B4-BE49-F238E27FC236}">
                  <a16:creationId xmlns:a16="http://schemas.microsoft.com/office/drawing/2014/main" id="{29D95727-BB71-526C-F318-1B55017BF171}"/>
                </a:ext>
              </a:extLst>
            </p:cNvPr>
            <p:cNvSpPr/>
            <p:nvPr/>
          </p:nvSpPr>
          <p:spPr>
            <a:xfrm>
              <a:off x="3557035" y="1700299"/>
              <a:ext cx="1670705" cy="404813"/>
            </a:xfrm>
            <a:prstGeom prst="rect">
              <a:avLst/>
            </a:prstGeom>
            <a:solidFill>
              <a:srgbClr val="E1F1D6"/>
            </a:solidFill>
            <a:ln>
              <a:noFill/>
            </a:ln>
            <a:effectLst/>
          </p:spPr>
          <p:style>
            <a:lnRef idx="3">
              <a:schemeClr val="lt1"/>
            </a:lnRef>
            <a:fillRef idx="1">
              <a:schemeClr val="accent6"/>
            </a:fillRef>
            <a:effectRef idx="1">
              <a:schemeClr val="accent6"/>
            </a:effectRef>
            <a:fontRef idx="minor">
              <a:schemeClr val="lt1"/>
            </a:fontRef>
          </p:style>
          <p:txBody>
            <a:bodyPr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r>
                <a:rPr lang="en-US" sz="1467">
                  <a:solidFill>
                    <a:schemeClr val="tx1"/>
                  </a:solidFill>
                </a:rPr>
                <a:t>Determine UV dose and organism sensitivity</a:t>
              </a:r>
            </a:p>
          </p:txBody>
        </p:sp>
        <p:sp>
          <p:nvSpPr>
            <p:cNvPr id="29" name="Oval 28">
              <a:extLst>
                <a:ext uri="{FF2B5EF4-FFF2-40B4-BE49-F238E27FC236}">
                  <a16:creationId xmlns:a16="http://schemas.microsoft.com/office/drawing/2014/main" id="{7FB91D5C-8D52-3869-9128-576F8D14F80B}"/>
                </a:ext>
              </a:extLst>
            </p:cNvPr>
            <p:cNvSpPr/>
            <p:nvPr/>
          </p:nvSpPr>
          <p:spPr>
            <a:xfrm>
              <a:off x="3433814" y="1619803"/>
              <a:ext cx="182880" cy="182880"/>
            </a:xfrm>
            <a:prstGeom prst="ellipse">
              <a:avLst/>
            </a:prstGeom>
            <a:solidFill>
              <a:srgbClr val="3BA3F1"/>
            </a:solidFill>
            <a:ln w="19050"/>
            <a:effectLst/>
          </p:spPr>
          <p:style>
            <a:lnRef idx="3">
              <a:schemeClr val="lt1"/>
            </a:lnRef>
            <a:fillRef idx="1">
              <a:schemeClr val="accent1"/>
            </a:fillRef>
            <a:effectRef idx="1">
              <a:schemeClr val="accent1"/>
            </a:effectRef>
            <a:fontRef idx="minor">
              <a:schemeClr val="lt1"/>
            </a:fontRef>
          </p:style>
          <p:txBody>
            <a:bodyPr lIns="0" tIns="0" rIns="0" bIns="0" anchor="ctr" anchorCtr="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467" b="1"/>
                <a:t>3</a:t>
              </a:r>
            </a:p>
          </p:txBody>
        </p:sp>
      </p:grpSp>
    </p:spTree>
    <p:extLst>
      <p:ext uri="{BB962C8B-B14F-4D97-AF65-F5344CB8AC3E}">
        <p14:creationId xmlns:p14="http://schemas.microsoft.com/office/powerpoint/2010/main" val="83229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wipe(left)">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3CA31-51A9-59D8-058F-0895DD5FB224}"/>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D4E31BF3-4B5F-C076-491B-905EFFEDFE7B}"/>
              </a:ext>
            </a:extLst>
          </p:cNvPr>
          <p:cNvPicPr>
            <a:picLocks noGrp="1" noChangeAspect="1"/>
          </p:cNvPicPr>
          <p:nvPr>
            <p:ph type="pic" sz="quarter" idx="16"/>
          </p:nvPr>
        </p:nvPicPr>
        <p:blipFill>
          <a:blip r:embed="rId2">
            <a:extLst>
              <a:ext uri="{28A0092B-C50C-407E-A947-70E740481C1C}">
                <a14:useLocalDpi xmlns:a14="http://schemas.microsoft.com/office/drawing/2010/main" val="0"/>
              </a:ext>
            </a:extLst>
          </a:blip>
          <a:srcRect/>
          <a:stretch/>
        </p:blipFill>
        <p:spPr>
          <a:xfrm>
            <a:off x="20" y="10"/>
            <a:ext cx="12191980" cy="6857990"/>
          </a:xfrm>
          <a:noFill/>
        </p:spPr>
      </p:pic>
      <p:sp>
        <p:nvSpPr>
          <p:cNvPr id="20" name="Title 2">
            <a:extLst>
              <a:ext uri="{FF2B5EF4-FFF2-40B4-BE49-F238E27FC236}">
                <a16:creationId xmlns:a16="http://schemas.microsoft.com/office/drawing/2014/main" id="{9E4C9D0A-201D-6CDF-CFD4-9BC0A0C5F46D}"/>
              </a:ext>
            </a:extLst>
          </p:cNvPr>
          <p:cNvSpPr>
            <a:spLocks noGrp="1"/>
          </p:cNvSpPr>
          <p:nvPr>
            <p:ph type="title"/>
          </p:nvPr>
        </p:nvSpPr>
        <p:spPr>
          <a:xfrm>
            <a:off x="6324599" y="1276992"/>
            <a:ext cx="5638800" cy="2783662"/>
          </a:xfrm>
        </p:spPr>
        <p:txBody>
          <a:bodyPr/>
          <a:lstStyle/>
          <a:p>
            <a:r>
              <a:rPr lang="en-US" dirty="0"/>
              <a:t>Procurement</a:t>
            </a:r>
          </a:p>
        </p:txBody>
      </p:sp>
      <p:sp>
        <p:nvSpPr>
          <p:cNvPr id="3" name="Slide Number Placeholder 2">
            <a:extLst>
              <a:ext uri="{FF2B5EF4-FFF2-40B4-BE49-F238E27FC236}">
                <a16:creationId xmlns:a16="http://schemas.microsoft.com/office/drawing/2014/main" id="{ECF95E70-5286-CDBD-E516-3614A7E1BED4}"/>
              </a:ext>
            </a:extLst>
          </p:cNvPr>
          <p:cNvSpPr>
            <a:spLocks noGrp="1"/>
          </p:cNvSpPr>
          <p:nvPr>
            <p:ph type="sldNum" sz="quarter" idx="20"/>
          </p:nvPr>
        </p:nvSpPr>
        <p:spPr/>
        <p:txBody>
          <a:bodyPr/>
          <a:lstStyle/>
          <a:p>
            <a:fld id="{087AD81C-07CB-403E-B0F1-2B30BE5AE71F}" type="slidenum">
              <a:rPr lang="en-US" smtClean="0"/>
              <a:pPr/>
              <a:t>9</a:t>
            </a:fld>
            <a:endParaRPr lang="en-US" dirty="0"/>
          </a:p>
        </p:txBody>
      </p:sp>
    </p:spTree>
    <p:extLst>
      <p:ext uri="{BB962C8B-B14F-4D97-AF65-F5344CB8AC3E}">
        <p14:creationId xmlns:p14="http://schemas.microsoft.com/office/powerpoint/2010/main" val="144552459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SGUID" val="6182c2c8-bea2-4ddb-b88b-a27bbc55371e"/>
</p:tagLst>
</file>

<file path=ppt/theme/theme1.xml><?xml version="1.0" encoding="utf-8"?>
<a:theme xmlns:a="http://schemas.openxmlformats.org/drawingml/2006/main" name="LFT2023">
  <a:themeElements>
    <a:clrScheme name="2023-LFT-PPT">
      <a:dk1>
        <a:srgbClr val="131719"/>
      </a:dk1>
      <a:lt1>
        <a:srgbClr val="FFFFFF"/>
      </a:lt1>
      <a:dk2>
        <a:srgbClr val="003087"/>
      </a:dk2>
      <a:lt2>
        <a:srgbClr val="FFFFFF"/>
      </a:lt2>
      <a:accent1>
        <a:srgbClr val="003087"/>
      </a:accent1>
      <a:accent2>
        <a:srgbClr val="316F7D"/>
      </a:accent2>
      <a:accent3>
        <a:srgbClr val="667985"/>
      </a:accent3>
      <a:accent4>
        <a:srgbClr val="2C7BB0"/>
      </a:accent4>
      <a:accent5>
        <a:srgbClr val="205C84"/>
      </a:accent5>
      <a:accent6>
        <a:srgbClr val="6EB6C6"/>
      </a:accent6>
      <a:hlink>
        <a:srgbClr val="003087"/>
      </a:hlink>
      <a:folHlink>
        <a:srgbClr val="4C5B63"/>
      </a:folHlink>
    </a:clrScheme>
    <a:fontScheme name="CDM Smith">
      <a:majorFont>
        <a:latin typeface="CDM Smith"/>
        <a:ea typeface=""/>
        <a:cs typeface=""/>
      </a:majorFont>
      <a:minorFont>
        <a:latin typeface="CDM Smi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3"/>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BrandBlue">
      <a:srgbClr val="003087"/>
    </a:custClr>
    <a:custClr name="BrandGreen">
      <a:srgbClr val="7AC143"/>
    </a:custClr>
  </a:custClrLst>
  <a:extLst>
    <a:ext uri="{05A4C25C-085E-4340-85A3-A5531E510DB2}">
      <thm15:themeFamily xmlns:thm15="http://schemas.microsoft.com/office/thememl/2012/main" name="KY-TN WPC 24 template.potx" id="{ACC2809F-77B7-4C41-A852-E2D28E9F4F20}" vid="{D3B32ADF-37E2-4915-B0C3-AAE1E77DA1ED}"/>
    </a:ext>
  </a:extLst>
</a:theme>
</file>

<file path=ppt/theme/theme2.xml><?xml version="1.0" encoding="utf-8"?>
<a:theme xmlns:a="http://schemas.openxmlformats.org/drawingml/2006/main" name="Office Theme">
  <a:themeElements>
    <a:clrScheme name="LFT 2023_FINAL">
      <a:dk1>
        <a:srgbClr val="000000"/>
      </a:dk1>
      <a:lt1>
        <a:srgbClr val="FFFFFF"/>
      </a:lt1>
      <a:dk2>
        <a:srgbClr val="003399"/>
      </a:dk2>
      <a:lt2>
        <a:srgbClr val="7AC143"/>
      </a:lt2>
      <a:accent1>
        <a:srgbClr val="0974BB"/>
      </a:accent1>
      <a:accent2>
        <a:srgbClr val="667985"/>
      </a:accent2>
      <a:accent3>
        <a:srgbClr val="007487"/>
      </a:accent3>
      <a:accent4>
        <a:srgbClr val="06578C"/>
      </a:accent4>
      <a:accent5>
        <a:srgbClr val="4C5A63"/>
      </a:accent5>
      <a:accent6>
        <a:srgbClr val="005765"/>
      </a:accent6>
      <a:hlink>
        <a:srgbClr val="003399"/>
      </a:hlink>
      <a:folHlink>
        <a:srgbClr val="667985"/>
      </a:folHlink>
    </a:clrScheme>
    <a:fontScheme name="CDM Smith">
      <a:majorFont>
        <a:latin typeface="CDM Smith"/>
        <a:ea typeface=""/>
        <a:cs typeface=""/>
      </a:majorFont>
      <a:minorFont>
        <a:latin typeface="CDM Smi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FT 2023_FINAL">
      <a:dk1>
        <a:srgbClr val="000000"/>
      </a:dk1>
      <a:lt1>
        <a:srgbClr val="FFFFFF"/>
      </a:lt1>
      <a:dk2>
        <a:srgbClr val="003399"/>
      </a:dk2>
      <a:lt2>
        <a:srgbClr val="7AC143"/>
      </a:lt2>
      <a:accent1>
        <a:srgbClr val="0974BB"/>
      </a:accent1>
      <a:accent2>
        <a:srgbClr val="667985"/>
      </a:accent2>
      <a:accent3>
        <a:srgbClr val="007487"/>
      </a:accent3>
      <a:accent4>
        <a:srgbClr val="06578C"/>
      </a:accent4>
      <a:accent5>
        <a:srgbClr val="4C5A63"/>
      </a:accent5>
      <a:accent6>
        <a:srgbClr val="005765"/>
      </a:accent6>
      <a:hlink>
        <a:srgbClr val="003399"/>
      </a:hlink>
      <a:folHlink>
        <a:srgbClr val="667985"/>
      </a:folHlink>
    </a:clrScheme>
    <a:fontScheme name="CDM Smith">
      <a:majorFont>
        <a:latin typeface="CDM Smith"/>
        <a:ea typeface=""/>
        <a:cs typeface=""/>
      </a:majorFont>
      <a:minorFont>
        <a:latin typeface="CDM Smith"/>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SharedContentType xmlns="Microsoft.SharePoint.Taxonomy.ContentTypeSync" SourceId="10f259f9-296d-45ec-b40f-2b565e2e2123" ContentTypeId="0x01" PreviousValue="false"/>
</file>

<file path=customXml/item3.xml><?xml version="1.0" encoding="utf-8"?>
<ct:contentTypeSchema xmlns:ct="http://schemas.microsoft.com/office/2006/metadata/contentType" xmlns:ma="http://schemas.microsoft.com/office/2006/metadata/properties/metaAttributes" ct:_="" ma:_="" ma:contentTypeName="Document" ma:contentTypeID="0x0101008CF8E590CC8BD84091A60FDC097DE331" ma:contentTypeVersion="6" ma:contentTypeDescription="Create a new document." ma:contentTypeScope="" ma:versionID="4fd0720fa1309f48e6efc2b06af3ed7c">
  <xsd:schema xmlns:xsd="http://www.w3.org/2001/XMLSchema" xmlns:xs="http://www.w3.org/2001/XMLSchema" xmlns:p="http://schemas.microsoft.com/office/2006/metadata/properties" xmlns:ns2="4a09c9bd-7239-43a7-8b43-4027a017a6f3" xmlns:ns3="310c0333-59ef-410e-83ef-956ecbfd3891" targetNamespace="http://schemas.microsoft.com/office/2006/metadata/properties" ma:root="true" ma:fieldsID="e163c689c2b037f063a81bc6ab0604ad" ns2:_="" ns3:_="">
    <xsd:import namespace="4a09c9bd-7239-43a7-8b43-4027a017a6f3"/>
    <xsd:import namespace="310c0333-59ef-410e-83ef-956ecbfd389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a09c9bd-7239-43a7-8b43-4027a017a6f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10c0333-59ef-410e-83ef-956ecbfd389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850D7E9-C89F-40C9-8194-12F87788882C}">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310c0333-59ef-410e-83ef-956ecbfd3891"/>
    <ds:schemaRef ds:uri="4a09c9bd-7239-43a7-8b43-4027a017a6f3"/>
    <ds:schemaRef ds:uri="http://www.w3.org/XML/1998/namespace"/>
  </ds:schemaRefs>
</ds:datastoreItem>
</file>

<file path=customXml/itemProps2.xml><?xml version="1.0" encoding="utf-8"?>
<ds:datastoreItem xmlns:ds="http://schemas.openxmlformats.org/officeDocument/2006/customXml" ds:itemID="{CFEA0C82-A770-43DB-B6A4-E2E73DF743D5}">
  <ds:schemaRefs>
    <ds:schemaRef ds:uri="Microsoft.SharePoint.Taxonomy.ContentTypeSync"/>
  </ds:schemaRefs>
</ds:datastoreItem>
</file>

<file path=customXml/itemProps3.xml><?xml version="1.0" encoding="utf-8"?>
<ds:datastoreItem xmlns:ds="http://schemas.openxmlformats.org/officeDocument/2006/customXml" ds:itemID="{59C60687-9E34-4DDD-A974-0866251F78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a09c9bd-7239-43a7-8b43-4027a017a6f3"/>
    <ds:schemaRef ds:uri="310c0333-59ef-410e-83ef-956ecbfd3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72412F5F-57D2-4E7E-8AB5-13B6E8F532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KY-TN WPC 24 template</Template>
  <TotalTime>984</TotalTime>
  <Words>733</Words>
  <Application>Microsoft Office PowerPoint</Application>
  <PresentationFormat>Widescreen</PresentationFormat>
  <Paragraphs>153</Paragraphs>
  <Slides>21</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CDM Smith</vt:lpstr>
      <vt:lpstr>Wingdings</vt:lpstr>
      <vt:lpstr>LFT2023</vt:lpstr>
      <vt:lpstr>UV Disinfection Design and Procurement Guidelines   </vt:lpstr>
      <vt:lpstr>New UV Equipment Steps</vt:lpstr>
      <vt:lpstr>Understanding Water Quality and Establishing Design Criteria</vt:lpstr>
      <vt:lpstr>PowerPoint Presentation</vt:lpstr>
      <vt:lpstr>PowerPoint Presentation</vt:lpstr>
      <vt:lpstr>PowerPoint Presentation</vt:lpstr>
      <vt:lpstr>Proper Sizing</vt:lpstr>
      <vt:lpstr>Tailoring the System to Your Needs</vt:lpstr>
      <vt:lpstr>Procurement</vt:lpstr>
      <vt:lpstr>Pre-selection versus Hard Bid</vt:lpstr>
      <vt:lpstr>Pre-selection Process</vt:lpstr>
      <vt:lpstr>Procurement Lessons Learned</vt:lpstr>
      <vt:lpstr>Design Considerations</vt:lpstr>
      <vt:lpstr>UV System Design Considerations</vt:lpstr>
      <vt:lpstr>Design – Other Considerations</vt:lpstr>
      <vt:lpstr>UV Facility – Value Engineering (VE)</vt:lpstr>
      <vt:lpstr>Construction and Testing/Startup</vt:lpstr>
      <vt:lpstr>Construction and MOPO Lessons Learned</vt:lpstr>
      <vt:lpstr>Testing and Startup Lessons Learned</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UV Disinfection at Cahaba WRF   Subtitle/Client name</dc:title>
  <dc:creator>Allen, Kaitlin V.</dc:creator>
  <cp:lastModifiedBy>Tom, Andrea M.</cp:lastModifiedBy>
  <cp:revision>7</cp:revision>
  <dcterms:created xsi:type="dcterms:W3CDTF">2024-08-25T16:34:02Z</dcterms:created>
  <dcterms:modified xsi:type="dcterms:W3CDTF">2026-03-27T12:31:19Z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2938329</vt:lpwstr>
  </property>
  <property fmtid="{D5CDD505-2E9C-101B-9397-08002B2CF9AE}" pid="3" name="NXPowerLiteSettings">
    <vt:lpwstr>F7000400038000</vt:lpwstr>
  </property>
  <property fmtid="{D5CDD505-2E9C-101B-9397-08002B2CF9AE}" pid="4" name="NXPowerLiteVersion">
    <vt:lpwstr>S10.0.0</vt:lpwstr>
  </property>
  <property fmtid="{D5CDD505-2E9C-101B-9397-08002B2CF9AE}" pid="5" name="ContentTypeId">
    <vt:lpwstr>0x0101008CF8E590CC8BD84091A60FDC097DE331</vt:lpwstr>
  </property>
  <property fmtid="{D5CDD505-2E9C-101B-9397-08002B2CF9AE}" pid="6" name="MediaServiceImageTags">
    <vt:lpwstr/>
  </property>
</Properties>
</file>