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40" r:id="rId4"/>
  </p:sldMasterIdLst>
  <p:notesMasterIdLst>
    <p:notesMasterId r:id="rId38"/>
  </p:notesMasterIdLst>
  <p:handoutMasterIdLst>
    <p:handoutMasterId r:id="rId39"/>
  </p:handoutMasterIdLst>
  <p:sldIdLst>
    <p:sldId id="296" r:id="rId5"/>
    <p:sldId id="301" r:id="rId6"/>
    <p:sldId id="303" r:id="rId7"/>
    <p:sldId id="1028" r:id="rId8"/>
    <p:sldId id="1032" r:id="rId9"/>
    <p:sldId id="1029" r:id="rId10"/>
    <p:sldId id="1030" r:id="rId11"/>
    <p:sldId id="1049" r:id="rId12"/>
    <p:sldId id="1025" r:id="rId13"/>
    <p:sldId id="1033" r:id="rId14"/>
    <p:sldId id="1021" r:id="rId15"/>
    <p:sldId id="1034" r:id="rId16"/>
    <p:sldId id="1022" r:id="rId17"/>
    <p:sldId id="1035" r:id="rId18"/>
    <p:sldId id="1011" r:id="rId19"/>
    <p:sldId id="1036" r:id="rId20"/>
    <p:sldId id="1037" r:id="rId21"/>
    <p:sldId id="998" r:id="rId22"/>
    <p:sldId id="1013" r:id="rId23"/>
    <p:sldId id="1026" r:id="rId24"/>
    <p:sldId id="1050" r:id="rId25"/>
    <p:sldId id="1051" r:id="rId26"/>
    <p:sldId id="1054" r:id="rId27"/>
    <p:sldId id="1062" r:id="rId28"/>
    <p:sldId id="1056" r:id="rId29"/>
    <p:sldId id="1057" r:id="rId30"/>
    <p:sldId id="1052" r:id="rId31"/>
    <p:sldId id="1059" r:id="rId32"/>
    <p:sldId id="1058" r:id="rId33"/>
    <p:sldId id="1060" r:id="rId34"/>
    <p:sldId id="1061" r:id="rId35"/>
    <p:sldId id="1047" r:id="rId36"/>
    <p:sldId id="1027" r:id="rId37"/>
  </p:sldIdLst>
  <p:sldSz cx="12192000" cy="6858000"/>
  <p:notesSz cx="7315200" cy="96012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rdovsky, Melissa" initials="BM" lastIdx="1" clrIdx="0">
    <p:extLst>
      <p:ext uri="{19B8F6BF-5375-455C-9EA6-DF929625EA0E}">
        <p15:presenceInfo xmlns:p15="http://schemas.microsoft.com/office/powerpoint/2012/main" userId="S::MBORDOVSKY@hdrinc.com::5be3fe5f-b68a-4cc2-b62f-2a5938c1bb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BC840F-8269-4BEA-85FE-ECA0395DD2CB}" v="168" dt="2025-11-12T00:35:06.9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78385" autoAdjust="0"/>
  </p:normalViewPr>
  <p:slideViewPr>
    <p:cSldViewPr snapToGrid="0">
      <p:cViewPr varScale="1">
        <p:scale>
          <a:sx n="71" d="100"/>
          <a:sy n="71" d="100"/>
        </p:scale>
        <p:origin x="296" y="44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1" d="100"/>
          <a:sy n="91" d="100"/>
        </p:scale>
        <p:origin x="405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ntwell, Joel R." userId="750fc28e-a458-45da-a97a-0e436dd9b15a" providerId="ADAL" clId="{BF8E4DFE-02BE-4421-AC51-22CBFA9465C7}"/>
    <pc:docChg chg="undo custSel addSld delSld modSld sldOrd">
      <pc:chgData name="Cantwell, Joel R." userId="750fc28e-a458-45da-a97a-0e436dd9b15a" providerId="ADAL" clId="{BF8E4DFE-02BE-4421-AC51-22CBFA9465C7}" dt="2025-11-14T03:40:57.297" v="2545" actId="20577"/>
      <pc:docMkLst>
        <pc:docMk/>
      </pc:docMkLst>
      <pc:sldChg chg="addSp delSp modSp mod">
        <pc:chgData name="Cantwell, Joel R." userId="750fc28e-a458-45da-a97a-0e436dd9b15a" providerId="ADAL" clId="{BF8E4DFE-02BE-4421-AC51-22CBFA9465C7}" dt="2025-11-12T00:37:10.950" v="2238" actId="948"/>
        <pc:sldMkLst>
          <pc:docMk/>
          <pc:sldMk cId="2384693290" sldId="296"/>
        </pc:sldMkLst>
        <pc:spChg chg="mod">
          <ac:chgData name="Cantwell, Joel R." userId="750fc28e-a458-45da-a97a-0e436dd9b15a" providerId="ADAL" clId="{BF8E4DFE-02BE-4421-AC51-22CBFA9465C7}" dt="2025-11-06T05:00:34.003" v="27"/>
          <ac:spMkLst>
            <pc:docMk/>
            <pc:sldMk cId="2384693290" sldId="296"/>
            <ac:spMk id="2" creationId="{CD3F7B3B-ACEE-FB73-5728-E3C08ABE027B}"/>
          </ac:spMkLst>
        </pc:spChg>
        <pc:spChg chg="mod">
          <ac:chgData name="Cantwell, Joel R." userId="750fc28e-a458-45da-a97a-0e436dd9b15a" providerId="ADAL" clId="{BF8E4DFE-02BE-4421-AC51-22CBFA9465C7}" dt="2025-11-06T05:03:35.334" v="39" actId="20577"/>
          <ac:spMkLst>
            <pc:docMk/>
            <pc:sldMk cId="2384693290" sldId="296"/>
            <ac:spMk id="5" creationId="{0CB56DF9-4EC9-E7CD-72F9-CCA5B9CC48B2}"/>
          </ac:spMkLst>
        </pc:spChg>
        <pc:spChg chg="mod">
          <ac:chgData name="Cantwell, Joel R." userId="750fc28e-a458-45da-a97a-0e436dd9b15a" providerId="ADAL" clId="{BF8E4DFE-02BE-4421-AC51-22CBFA9465C7}" dt="2025-11-12T00:37:10.950" v="2238" actId="948"/>
          <ac:spMkLst>
            <pc:docMk/>
            <pc:sldMk cId="2384693290" sldId="296"/>
            <ac:spMk id="6" creationId="{F99A693C-48AD-AC92-3CE6-95099FF30834}"/>
          </ac:spMkLst>
        </pc:spChg>
        <pc:picChg chg="add mod">
          <ac:chgData name="Cantwell, Joel R." userId="750fc28e-a458-45da-a97a-0e436dd9b15a" providerId="ADAL" clId="{BF8E4DFE-02BE-4421-AC51-22CBFA9465C7}" dt="2025-11-04T21:47:55.822" v="10" actId="14100"/>
          <ac:picMkLst>
            <pc:docMk/>
            <pc:sldMk cId="2384693290" sldId="296"/>
            <ac:picMk id="4" creationId="{9CEB6F94-59BC-27E2-F5C2-5C5733029F6F}"/>
          </ac:picMkLst>
        </pc:picChg>
        <pc:picChg chg="mod modCrop">
          <ac:chgData name="Cantwell, Joel R." userId="750fc28e-a458-45da-a97a-0e436dd9b15a" providerId="ADAL" clId="{BF8E4DFE-02BE-4421-AC51-22CBFA9465C7}" dt="2025-11-04T21:48:07.733" v="11" actId="732"/>
          <ac:picMkLst>
            <pc:docMk/>
            <pc:sldMk cId="2384693290" sldId="296"/>
            <ac:picMk id="28" creationId="{634E57BF-24D4-BD6A-009E-5A65A9FBA0EF}"/>
          </ac:picMkLst>
        </pc:picChg>
      </pc:sldChg>
      <pc:sldChg chg="modSp mod">
        <pc:chgData name="Cantwell, Joel R." userId="750fc28e-a458-45da-a97a-0e436dd9b15a" providerId="ADAL" clId="{BF8E4DFE-02BE-4421-AC51-22CBFA9465C7}" dt="2025-11-09T20:10:58.873" v="305" actId="20577"/>
        <pc:sldMkLst>
          <pc:docMk/>
          <pc:sldMk cId="868389618" sldId="301"/>
        </pc:sldMkLst>
        <pc:spChg chg="mod">
          <ac:chgData name="Cantwell, Joel R." userId="750fc28e-a458-45da-a97a-0e436dd9b15a" providerId="ADAL" clId="{BF8E4DFE-02BE-4421-AC51-22CBFA9465C7}" dt="2025-11-09T20:10:58.873" v="305" actId="20577"/>
          <ac:spMkLst>
            <pc:docMk/>
            <pc:sldMk cId="868389618" sldId="301"/>
            <ac:spMk id="5" creationId="{90E58265-13A6-BE17-FD88-F9F172550F28}"/>
          </ac:spMkLst>
        </pc:spChg>
      </pc:sldChg>
      <pc:sldChg chg="del">
        <pc:chgData name="Cantwell, Joel R." userId="750fc28e-a458-45da-a97a-0e436dd9b15a" providerId="ADAL" clId="{BF8E4DFE-02BE-4421-AC51-22CBFA9465C7}" dt="2025-11-11T23:12:52.599" v="493" actId="47"/>
        <pc:sldMkLst>
          <pc:docMk/>
          <pc:sldMk cId="1692413802" sldId="538"/>
        </pc:sldMkLst>
      </pc:sldChg>
      <pc:sldChg chg="modSp del mod">
        <pc:chgData name="Cantwell, Joel R." userId="750fc28e-a458-45da-a97a-0e436dd9b15a" providerId="ADAL" clId="{BF8E4DFE-02BE-4421-AC51-22CBFA9465C7}" dt="2025-11-09T20:10:24.973" v="282" actId="47"/>
        <pc:sldMkLst>
          <pc:docMk/>
          <pc:sldMk cId="1418313453" sldId="1004"/>
        </pc:sldMkLst>
      </pc:sldChg>
      <pc:sldChg chg="addSp delSp modSp mod chgLayout">
        <pc:chgData name="Cantwell, Joel R." userId="750fc28e-a458-45da-a97a-0e436dd9b15a" providerId="ADAL" clId="{BF8E4DFE-02BE-4421-AC51-22CBFA9465C7}" dt="2025-11-14T03:28:18.262" v="2452" actId="14100"/>
        <pc:sldMkLst>
          <pc:docMk/>
          <pc:sldMk cId="2057476918" sldId="1013"/>
        </pc:sldMkLst>
        <pc:spChg chg="mod ord">
          <ac:chgData name="Cantwell, Joel R." userId="750fc28e-a458-45da-a97a-0e436dd9b15a" providerId="ADAL" clId="{BF8E4DFE-02BE-4421-AC51-22CBFA9465C7}" dt="2025-11-14T03:28:18.262" v="2452" actId="14100"/>
          <ac:spMkLst>
            <pc:docMk/>
            <pc:sldMk cId="2057476918" sldId="1013"/>
            <ac:spMk id="2" creationId="{4062698E-B99A-E33A-F0F9-AA61FE59DDA0}"/>
          </ac:spMkLst>
        </pc:spChg>
        <pc:spChg chg="add mod ord">
          <ac:chgData name="Cantwell, Joel R." userId="750fc28e-a458-45da-a97a-0e436dd9b15a" providerId="ADAL" clId="{BF8E4DFE-02BE-4421-AC51-22CBFA9465C7}" dt="2025-11-14T03:27:54.273" v="2451" actId="6549"/>
          <ac:spMkLst>
            <pc:docMk/>
            <pc:sldMk cId="2057476918" sldId="1013"/>
            <ac:spMk id="4" creationId="{A2146414-B030-93E6-62E9-A7AA650441E9}"/>
          </ac:spMkLst>
        </pc:spChg>
      </pc:sldChg>
      <pc:sldChg chg="del">
        <pc:chgData name="Cantwell, Joel R." userId="750fc28e-a458-45da-a97a-0e436dd9b15a" providerId="ADAL" clId="{BF8E4DFE-02BE-4421-AC51-22CBFA9465C7}" dt="2025-11-11T23:12:52.599" v="493" actId="47"/>
        <pc:sldMkLst>
          <pc:docMk/>
          <pc:sldMk cId="2784686256" sldId="1015"/>
        </pc:sldMkLst>
      </pc:sldChg>
      <pc:sldChg chg="modSp del mod">
        <pc:chgData name="Cantwell, Joel R." userId="750fc28e-a458-45da-a97a-0e436dd9b15a" providerId="ADAL" clId="{BF8E4DFE-02BE-4421-AC51-22CBFA9465C7}" dt="2025-11-11T23:12:52.599" v="493" actId="47"/>
        <pc:sldMkLst>
          <pc:docMk/>
          <pc:sldMk cId="2499857899" sldId="1017"/>
        </pc:sldMkLst>
      </pc:sldChg>
      <pc:sldChg chg="del">
        <pc:chgData name="Cantwell, Joel R." userId="750fc28e-a458-45da-a97a-0e436dd9b15a" providerId="ADAL" clId="{BF8E4DFE-02BE-4421-AC51-22CBFA9465C7}" dt="2025-11-11T23:12:52.599" v="493" actId="47"/>
        <pc:sldMkLst>
          <pc:docMk/>
          <pc:sldMk cId="1793820343" sldId="1019"/>
        </pc:sldMkLst>
      </pc:sldChg>
      <pc:sldChg chg="modSp mod">
        <pc:chgData name="Cantwell, Joel R." userId="750fc28e-a458-45da-a97a-0e436dd9b15a" providerId="ADAL" clId="{BF8E4DFE-02BE-4421-AC51-22CBFA9465C7}" dt="2025-11-09T20:10:44.039" v="289" actId="20577"/>
        <pc:sldMkLst>
          <pc:docMk/>
          <pc:sldMk cId="196934696" sldId="1025"/>
        </pc:sldMkLst>
        <pc:spChg chg="mod">
          <ac:chgData name="Cantwell, Joel R." userId="750fc28e-a458-45da-a97a-0e436dd9b15a" providerId="ADAL" clId="{BF8E4DFE-02BE-4421-AC51-22CBFA9465C7}" dt="2025-11-09T20:10:44.039" v="289" actId="20577"/>
          <ac:spMkLst>
            <pc:docMk/>
            <pc:sldMk cId="196934696" sldId="1025"/>
            <ac:spMk id="4" creationId="{C60198C9-66C5-B709-7462-5A4ECD0E8589}"/>
          </ac:spMkLst>
        </pc:spChg>
      </pc:sldChg>
      <pc:sldChg chg="modSp mod ord">
        <pc:chgData name="Cantwell, Joel R." userId="750fc28e-a458-45da-a97a-0e436dd9b15a" providerId="ADAL" clId="{BF8E4DFE-02BE-4421-AC51-22CBFA9465C7}" dt="2025-11-12T18:51:21.992" v="2274" actId="20577"/>
        <pc:sldMkLst>
          <pc:docMk/>
          <pc:sldMk cId="3074664478" sldId="1027"/>
        </pc:sldMkLst>
        <pc:spChg chg="mod">
          <ac:chgData name="Cantwell, Joel R." userId="750fc28e-a458-45da-a97a-0e436dd9b15a" providerId="ADAL" clId="{BF8E4DFE-02BE-4421-AC51-22CBFA9465C7}" dt="2025-11-12T18:51:21.992" v="2274" actId="20577"/>
          <ac:spMkLst>
            <pc:docMk/>
            <pc:sldMk cId="3074664478" sldId="1027"/>
            <ac:spMk id="7" creationId="{D5D9A23E-2CAE-4E10-6F67-0275294C5246}"/>
          </ac:spMkLst>
        </pc:spChg>
        <pc:spChg chg="mod">
          <ac:chgData name="Cantwell, Joel R." userId="750fc28e-a458-45da-a97a-0e436dd9b15a" providerId="ADAL" clId="{BF8E4DFE-02BE-4421-AC51-22CBFA9465C7}" dt="2025-11-11T23:11:50.360" v="492" actId="20577"/>
          <ac:spMkLst>
            <pc:docMk/>
            <pc:sldMk cId="3074664478" sldId="1027"/>
            <ac:spMk id="8" creationId="{A549185D-2272-12A6-A1F8-8CD9D0335337}"/>
          </ac:spMkLst>
        </pc:spChg>
      </pc:sldChg>
      <pc:sldChg chg="modSp mod">
        <pc:chgData name="Cantwell, Joel R." userId="750fc28e-a458-45da-a97a-0e436dd9b15a" providerId="ADAL" clId="{BF8E4DFE-02BE-4421-AC51-22CBFA9465C7}" dt="2025-11-09T17:50:40.168" v="53" actId="20577"/>
        <pc:sldMkLst>
          <pc:docMk/>
          <pc:sldMk cId="2315539003" sldId="1028"/>
        </pc:sldMkLst>
        <pc:spChg chg="mod">
          <ac:chgData name="Cantwell, Joel R." userId="750fc28e-a458-45da-a97a-0e436dd9b15a" providerId="ADAL" clId="{BF8E4DFE-02BE-4421-AC51-22CBFA9465C7}" dt="2025-11-09T17:50:40.168" v="53" actId="20577"/>
          <ac:spMkLst>
            <pc:docMk/>
            <pc:sldMk cId="2315539003" sldId="1028"/>
            <ac:spMk id="13" creationId="{EC805AD6-7846-ACB4-910C-B0B756DC16E3}"/>
          </ac:spMkLst>
        </pc:spChg>
      </pc:sldChg>
      <pc:sldChg chg="modSp mod">
        <pc:chgData name="Cantwell, Joel R." userId="750fc28e-a458-45da-a97a-0e436dd9b15a" providerId="ADAL" clId="{BF8E4DFE-02BE-4421-AC51-22CBFA9465C7}" dt="2025-11-09T19:08:11.238" v="190" actId="14100"/>
        <pc:sldMkLst>
          <pc:docMk/>
          <pc:sldMk cId="1185464110" sldId="1029"/>
        </pc:sldMkLst>
        <pc:spChg chg="mod">
          <ac:chgData name="Cantwell, Joel R." userId="750fc28e-a458-45da-a97a-0e436dd9b15a" providerId="ADAL" clId="{BF8E4DFE-02BE-4421-AC51-22CBFA9465C7}" dt="2025-11-09T19:06:01.977" v="174" actId="1582"/>
          <ac:spMkLst>
            <pc:docMk/>
            <pc:sldMk cId="1185464110" sldId="1029"/>
            <ac:spMk id="12" creationId="{AA54182F-61C0-4D79-4476-9529CA756EDC}"/>
          </ac:spMkLst>
        </pc:spChg>
        <pc:spChg chg="mod">
          <ac:chgData name="Cantwell, Joel R." userId="750fc28e-a458-45da-a97a-0e436dd9b15a" providerId="ADAL" clId="{BF8E4DFE-02BE-4421-AC51-22CBFA9465C7}" dt="2025-11-09T19:06:01.977" v="174" actId="1582"/>
          <ac:spMkLst>
            <pc:docMk/>
            <pc:sldMk cId="1185464110" sldId="1029"/>
            <ac:spMk id="17" creationId="{B6583B2D-7E90-A4A3-555F-9E9B1A95EC8A}"/>
          </ac:spMkLst>
        </pc:spChg>
        <pc:spChg chg="mod">
          <ac:chgData name="Cantwell, Joel R." userId="750fc28e-a458-45da-a97a-0e436dd9b15a" providerId="ADAL" clId="{BF8E4DFE-02BE-4421-AC51-22CBFA9465C7}" dt="2025-11-09T19:06:01.977" v="174" actId="1582"/>
          <ac:spMkLst>
            <pc:docMk/>
            <pc:sldMk cId="1185464110" sldId="1029"/>
            <ac:spMk id="20" creationId="{8E89E91B-47B3-DCE3-CC4C-7078C69CD710}"/>
          </ac:spMkLst>
        </pc:spChg>
        <pc:spChg chg="mod">
          <ac:chgData name="Cantwell, Joel R." userId="750fc28e-a458-45da-a97a-0e436dd9b15a" providerId="ADAL" clId="{BF8E4DFE-02BE-4421-AC51-22CBFA9465C7}" dt="2025-11-09T19:08:11.238" v="190" actId="14100"/>
          <ac:spMkLst>
            <pc:docMk/>
            <pc:sldMk cId="1185464110" sldId="1029"/>
            <ac:spMk id="23" creationId="{6AF45DB1-66CE-D5DC-1281-BB71DC4D0BD8}"/>
          </ac:spMkLst>
        </pc:spChg>
        <pc:spChg chg="mod">
          <ac:chgData name="Cantwell, Joel R." userId="750fc28e-a458-45da-a97a-0e436dd9b15a" providerId="ADAL" clId="{BF8E4DFE-02BE-4421-AC51-22CBFA9465C7}" dt="2025-11-09T19:08:00.174" v="187" actId="1076"/>
          <ac:spMkLst>
            <pc:docMk/>
            <pc:sldMk cId="1185464110" sldId="1029"/>
            <ac:spMk id="24" creationId="{0EC7883B-7D73-19BD-6768-13587B789B8D}"/>
          </ac:spMkLst>
        </pc:spChg>
        <pc:spChg chg="mod">
          <ac:chgData name="Cantwell, Joel R." userId="750fc28e-a458-45da-a97a-0e436dd9b15a" providerId="ADAL" clId="{BF8E4DFE-02BE-4421-AC51-22CBFA9465C7}" dt="2025-11-09T19:08:06.493" v="189" actId="14100"/>
          <ac:spMkLst>
            <pc:docMk/>
            <pc:sldMk cId="1185464110" sldId="1029"/>
            <ac:spMk id="25" creationId="{DA261803-F0E5-DABB-5AF4-1F63A9FC5C73}"/>
          </ac:spMkLst>
        </pc:spChg>
      </pc:sldChg>
      <pc:sldChg chg="modSp mod">
        <pc:chgData name="Cantwell, Joel R." userId="750fc28e-a458-45da-a97a-0e436dd9b15a" providerId="ADAL" clId="{BF8E4DFE-02BE-4421-AC51-22CBFA9465C7}" dt="2025-11-12T18:47:47.918" v="2255" actId="1036"/>
        <pc:sldMkLst>
          <pc:docMk/>
          <pc:sldMk cId="906313096" sldId="1030"/>
        </pc:sldMkLst>
        <pc:spChg chg="mod">
          <ac:chgData name="Cantwell, Joel R." userId="750fc28e-a458-45da-a97a-0e436dd9b15a" providerId="ADAL" clId="{BF8E4DFE-02BE-4421-AC51-22CBFA9465C7}" dt="2025-11-12T18:47:47.918" v="2255" actId="1036"/>
          <ac:spMkLst>
            <pc:docMk/>
            <pc:sldMk cId="906313096" sldId="1030"/>
            <ac:spMk id="3" creationId="{1BCF42C3-F7B9-A1DB-6843-0C840026890F}"/>
          </ac:spMkLst>
        </pc:spChg>
        <pc:graphicFrameChg chg="mod modGraphic">
          <ac:chgData name="Cantwell, Joel R." userId="750fc28e-a458-45da-a97a-0e436dd9b15a" providerId="ADAL" clId="{BF8E4DFE-02BE-4421-AC51-22CBFA9465C7}" dt="2025-11-12T18:47:47.918" v="2255" actId="1036"/>
          <ac:graphicFrameMkLst>
            <pc:docMk/>
            <pc:sldMk cId="906313096" sldId="1030"/>
            <ac:graphicFrameMk id="2" creationId="{917047E6-B80B-DD60-C5F6-9D70A3A35ABF}"/>
          </ac:graphicFrameMkLst>
        </pc:graphicFrameChg>
      </pc:sldChg>
      <pc:sldChg chg="addSp delSp modSp mod">
        <pc:chgData name="Cantwell, Joel R." userId="750fc28e-a458-45da-a97a-0e436dd9b15a" providerId="ADAL" clId="{BF8E4DFE-02BE-4421-AC51-22CBFA9465C7}" dt="2025-11-09T19:05:15.128" v="173" actId="207"/>
        <pc:sldMkLst>
          <pc:docMk/>
          <pc:sldMk cId="1474416668" sldId="1032"/>
        </pc:sldMkLst>
        <pc:spChg chg="mod">
          <ac:chgData name="Cantwell, Joel R." userId="750fc28e-a458-45da-a97a-0e436dd9b15a" providerId="ADAL" clId="{BF8E4DFE-02BE-4421-AC51-22CBFA9465C7}" dt="2025-11-09T18:05:33.979" v="172" actId="1038"/>
          <ac:spMkLst>
            <pc:docMk/>
            <pc:sldMk cId="1474416668" sldId="1032"/>
            <ac:spMk id="2" creationId="{04B81C7D-7641-4DBB-8CFF-99DB6FB56947}"/>
          </ac:spMkLst>
        </pc:spChg>
        <pc:spChg chg="add mod">
          <ac:chgData name="Cantwell, Joel R." userId="750fc28e-a458-45da-a97a-0e436dd9b15a" providerId="ADAL" clId="{BF8E4DFE-02BE-4421-AC51-22CBFA9465C7}" dt="2025-11-09T19:05:15.128" v="173" actId="207"/>
          <ac:spMkLst>
            <pc:docMk/>
            <pc:sldMk cId="1474416668" sldId="1032"/>
            <ac:spMk id="25" creationId="{2F3598FC-F744-5F61-A0EB-A40954C8241F}"/>
          </ac:spMkLst>
        </pc:spChg>
        <pc:spChg chg="add mod">
          <ac:chgData name="Cantwell, Joel R." userId="750fc28e-a458-45da-a97a-0e436dd9b15a" providerId="ADAL" clId="{BF8E4DFE-02BE-4421-AC51-22CBFA9465C7}" dt="2025-11-09T19:05:15.128" v="173" actId="207"/>
          <ac:spMkLst>
            <pc:docMk/>
            <pc:sldMk cId="1474416668" sldId="1032"/>
            <ac:spMk id="29" creationId="{DB6F88CD-876E-A80A-41A0-E66BC01E72ED}"/>
          </ac:spMkLst>
        </pc:spChg>
        <pc:spChg chg="add mod">
          <ac:chgData name="Cantwell, Joel R." userId="750fc28e-a458-45da-a97a-0e436dd9b15a" providerId="ADAL" clId="{BF8E4DFE-02BE-4421-AC51-22CBFA9465C7}" dt="2025-11-09T19:05:15.128" v="173" actId="207"/>
          <ac:spMkLst>
            <pc:docMk/>
            <pc:sldMk cId="1474416668" sldId="1032"/>
            <ac:spMk id="30" creationId="{3BF1F8CB-CCC7-A56D-0C30-E65855C92F45}"/>
          </ac:spMkLst>
        </pc:spChg>
        <pc:picChg chg="add mod ord">
          <ac:chgData name="Cantwell, Joel R." userId="750fc28e-a458-45da-a97a-0e436dd9b15a" providerId="ADAL" clId="{BF8E4DFE-02BE-4421-AC51-22CBFA9465C7}" dt="2025-11-09T18:05:25.973" v="166" actId="208"/>
          <ac:picMkLst>
            <pc:docMk/>
            <pc:sldMk cId="1474416668" sldId="1032"/>
            <ac:picMk id="22" creationId="{DC777E43-1550-5ABD-C50B-EEB778B7A46D}"/>
          </ac:picMkLst>
        </pc:picChg>
      </pc:sldChg>
      <pc:sldChg chg="modSp mod">
        <pc:chgData name="Cantwell, Joel R." userId="750fc28e-a458-45da-a97a-0e436dd9b15a" providerId="ADAL" clId="{BF8E4DFE-02BE-4421-AC51-22CBFA9465C7}" dt="2025-11-14T03:25:49.279" v="2427" actId="6549"/>
        <pc:sldMkLst>
          <pc:docMk/>
          <pc:sldMk cId="2434530485" sldId="1037"/>
        </pc:sldMkLst>
        <pc:spChg chg="mod">
          <ac:chgData name="Cantwell, Joel R." userId="750fc28e-a458-45da-a97a-0e436dd9b15a" providerId="ADAL" clId="{BF8E4DFE-02BE-4421-AC51-22CBFA9465C7}" dt="2025-11-14T03:25:49.279" v="2427" actId="6549"/>
          <ac:spMkLst>
            <pc:docMk/>
            <pc:sldMk cId="2434530485" sldId="1037"/>
            <ac:spMk id="5" creationId="{0CBCFB97-FDD1-2AF8-9D6B-B45F6E8D4156}"/>
          </ac:spMkLst>
        </pc:spChg>
      </pc:sldChg>
      <pc:sldChg chg="del">
        <pc:chgData name="Cantwell, Joel R." userId="750fc28e-a458-45da-a97a-0e436dd9b15a" providerId="ADAL" clId="{BF8E4DFE-02BE-4421-AC51-22CBFA9465C7}" dt="2025-11-11T23:12:52.599" v="493" actId="47"/>
        <pc:sldMkLst>
          <pc:docMk/>
          <pc:sldMk cId="524402949" sldId="1040"/>
        </pc:sldMkLst>
      </pc:sldChg>
      <pc:sldChg chg="del">
        <pc:chgData name="Cantwell, Joel R." userId="750fc28e-a458-45da-a97a-0e436dd9b15a" providerId="ADAL" clId="{BF8E4DFE-02BE-4421-AC51-22CBFA9465C7}" dt="2025-11-11T23:12:52.599" v="493" actId="47"/>
        <pc:sldMkLst>
          <pc:docMk/>
          <pc:sldMk cId="150367940" sldId="1041"/>
        </pc:sldMkLst>
      </pc:sldChg>
      <pc:sldChg chg="del">
        <pc:chgData name="Cantwell, Joel R." userId="750fc28e-a458-45da-a97a-0e436dd9b15a" providerId="ADAL" clId="{BF8E4DFE-02BE-4421-AC51-22CBFA9465C7}" dt="2025-11-11T23:12:52.599" v="493" actId="47"/>
        <pc:sldMkLst>
          <pc:docMk/>
          <pc:sldMk cId="318258221" sldId="1042"/>
        </pc:sldMkLst>
      </pc:sldChg>
      <pc:sldChg chg="del">
        <pc:chgData name="Cantwell, Joel R." userId="750fc28e-a458-45da-a97a-0e436dd9b15a" providerId="ADAL" clId="{BF8E4DFE-02BE-4421-AC51-22CBFA9465C7}" dt="2025-11-11T23:12:52.599" v="493" actId="47"/>
        <pc:sldMkLst>
          <pc:docMk/>
          <pc:sldMk cId="1767543698" sldId="1044"/>
        </pc:sldMkLst>
      </pc:sldChg>
      <pc:sldChg chg="del">
        <pc:chgData name="Cantwell, Joel R." userId="750fc28e-a458-45da-a97a-0e436dd9b15a" providerId="ADAL" clId="{BF8E4DFE-02BE-4421-AC51-22CBFA9465C7}" dt="2025-11-11T23:12:52.599" v="493" actId="47"/>
        <pc:sldMkLst>
          <pc:docMk/>
          <pc:sldMk cId="2594725991" sldId="1045"/>
        </pc:sldMkLst>
      </pc:sldChg>
      <pc:sldChg chg="del">
        <pc:chgData name="Cantwell, Joel R." userId="750fc28e-a458-45da-a97a-0e436dd9b15a" providerId="ADAL" clId="{BF8E4DFE-02BE-4421-AC51-22CBFA9465C7}" dt="2025-11-11T23:12:52.599" v="493" actId="47"/>
        <pc:sldMkLst>
          <pc:docMk/>
          <pc:sldMk cId="3416788017" sldId="1046"/>
        </pc:sldMkLst>
      </pc:sldChg>
      <pc:sldChg chg="modSp ord modAnim">
        <pc:chgData name="Cantwell, Joel R." userId="750fc28e-a458-45da-a97a-0e436dd9b15a" providerId="ADAL" clId="{BF8E4DFE-02BE-4421-AC51-22CBFA9465C7}" dt="2025-11-11T23:09:08.659" v="473" actId="6549"/>
        <pc:sldMkLst>
          <pc:docMk/>
          <pc:sldMk cId="3336167801" sldId="1047"/>
        </pc:sldMkLst>
        <pc:spChg chg="mod">
          <ac:chgData name="Cantwell, Joel R." userId="750fc28e-a458-45da-a97a-0e436dd9b15a" providerId="ADAL" clId="{BF8E4DFE-02BE-4421-AC51-22CBFA9465C7}" dt="2025-11-11T23:09:08.659" v="473" actId="6549"/>
          <ac:spMkLst>
            <pc:docMk/>
            <pc:sldMk cId="3336167801" sldId="1047"/>
            <ac:spMk id="3" creationId="{7E17A1A6-AA2F-D830-1C0B-B02EAEF8BFDA}"/>
          </ac:spMkLst>
        </pc:spChg>
      </pc:sldChg>
      <pc:sldChg chg="del">
        <pc:chgData name="Cantwell, Joel R." userId="750fc28e-a458-45da-a97a-0e436dd9b15a" providerId="ADAL" clId="{BF8E4DFE-02BE-4421-AC51-22CBFA9465C7}" dt="2025-11-11T23:12:52.599" v="493" actId="47"/>
        <pc:sldMkLst>
          <pc:docMk/>
          <pc:sldMk cId="3175744150" sldId="1048"/>
        </pc:sldMkLst>
      </pc:sldChg>
      <pc:sldChg chg="addSp delSp modSp add mod chgLayout">
        <pc:chgData name="Cantwell, Joel R." userId="750fc28e-a458-45da-a97a-0e436dd9b15a" providerId="ADAL" clId="{BF8E4DFE-02BE-4421-AC51-22CBFA9465C7}" dt="2025-11-09T20:09:34.227" v="281" actId="20577"/>
        <pc:sldMkLst>
          <pc:docMk/>
          <pc:sldMk cId="3331668555" sldId="1049"/>
        </pc:sldMkLst>
        <pc:spChg chg="mod ord">
          <ac:chgData name="Cantwell, Joel R." userId="750fc28e-a458-45da-a97a-0e436dd9b15a" providerId="ADAL" clId="{BF8E4DFE-02BE-4421-AC51-22CBFA9465C7}" dt="2025-11-09T20:08:40.712" v="251" actId="14100"/>
          <ac:spMkLst>
            <pc:docMk/>
            <pc:sldMk cId="3331668555" sldId="1049"/>
            <ac:spMk id="2" creationId="{691DB95A-AC47-FC30-0172-8A52F8E3DC7E}"/>
          </ac:spMkLst>
        </pc:spChg>
        <pc:spChg chg="add mod">
          <ac:chgData name="Cantwell, Joel R." userId="750fc28e-a458-45da-a97a-0e436dd9b15a" providerId="ADAL" clId="{BF8E4DFE-02BE-4421-AC51-22CBFA9465C7}" dt="2025-11-09T20:07:49.868" v="241"/>
          <ac:spMkLst>
            <pc:docMk/>
            <pc:sldMk cId="3331668555" sldId="1049"/>
            <ac:spMk id="10" creationId="{2A733695-89F6-913C-98D8-027C626F2CD2}"/>
          </ac:spMkLst>
        </pc:spChg>
        <pc:graphicFrameChg chg="add mod">
          <ac:chgData name="Cantwell, Joel R." userId="750fc28e-a458-45da-a97a-0e436dd9b15a" providerId="ADAL" clId="{BF8E4DFE-02BE-4421-AC51-22CBFA9465C7}" dt="2025-11-09T20:09:34.227" v="281" actId="20577"/>
          <ac:graphicFrameMkLst>
            <pc:docMk/>
            <pc:sldMk cId="3331668555" sldId="1049"/>
            <ac:graphicFrameMk id="4" creationId="{EB6E996E-AD22-89F3-32E3-C1B632B32632}"/>
          </ac:graphicFrameMkLst>
        </pc:graphicFrameChg>
      </pc:sldChg>
      <pc:sldChg chg="addSp delSp modSp new mod modClrScheme chgLayout">
        <pc:chgData name="Cantwell, Joel R." userId="750fc28e-a458-45da-a97a-0e436dd9b15a" providerId="ADAL" clId="{BF8E4DFE-02BE-4421-AC51-22CBFA9465C7}" dt="2025-11-14T03:29:39.040" v="2536" actId="20577"/>
        <pc:sldMkLst>
          <pc:docMk/>
          <pc:sldMk cId="1354840351" sldId="1050"/>
        </pc:sldMkLst>
        <pc:spChg chg="add mod ord">
          <ac:chgData name="Cantwell, Joel R." userId="750fc28e-a458-45da-a97a-0e436dd9b15a" providerId="ADAL" clId="{BF8E4DFE-02BE-4421-AC51-22CBFA9465C7}" dt="2025-11-14T03:29:39.040" v="2536" actId="20577"/>
          <ac:spMkLst>
            <pc:docMk/>
            <pc:sldMk cId="1354840351" sldId="1050"/>
            <ac:spMk id="9" creationId="{FB7CB6F5-E15C-F784-083A-745CFB301B08}"/>
          </ac:spMkLst>
        </pc:spChg>
        <pc:spChg chg="add mod">
          <ac:chgData name="Cantwell, Joel R." userId="750fc28e-a458-45da-a97a-0e436dd9b15a" providerId="ADAL" clId="{BF8E4DFE-02BE-4421-AC51-22CBFA9465C7}" dt="2025-11-11T23:28:04.319" v="1082" actId="14100"/>
          <ac:spMkLst>
            <pc:docMk/>
            <pc:sldMk cId="1354840351" sldId="1050"/>
            <ac:spMk id="11" creationId="{19F4E113-557E-9FA0-A913-15CCCF6A1964}"/>
          </ac:spMkLst>
        </pc:spChg>
        <pc:spChg chg="add mod">
          <ac:chgData name="Cantwell, Joel R." userId="750fc28e-a458-45da-a97a-0e436dd9b15a" providerId="ADAL" clId="{BF8E4DFE-02BE-4421-AC51-22CBFA9465C7}" dt="2025-11-11T23:21:48.721" v="816" actId="14100"/>
          <ac:spMkLst>
            <pc:docMk/>
            <pc:sldMk cId="1354840351" sldId="1050"/>
            <ac:spMk id="14" creationId="{3C8198B4-8A25-C410-50AF-540F90178244}"/>
          </ac:spMkLst>
        </pc:spChg>
        <pc:spChg chg="add mod">
          <ac:chgData name="Cantwell, Joel R." userId="750fc28e-a458-45da-a97a-0e436dd9b15a" providerId="ADAL" clId="{BF8E4DFE-02BE-4421-AC51-22CBFA9465C7}" dt="2025-11-11T23:21:43.011" v="815" actId="122"/>
          <ac:spMkLst>
            <pc:docMk/>
            <pc:sldMk cId="1354840351" sldId="1050"/>
            <ac:spMk id="20" creationId="{51CD74BD-6DCD-ECF9-3036-ACFE25135544}"/>
          </ac:spMkLst>
        </pc:spChg>
        <pc:spChg chg="add mod">
          <ac:chgData name="Cantwell, Joel R." userId="750fc28e-a458-45da-a97a-0e436dd9b15a" providerId="ADAL" clId="{BF8E4DFE-02BE-4421-AC51-22CBFA9465C7}" dt="2025-11-11T23:27:35.052" v="1065" actId="1076"/>
          <ac:spMkLst>
            <pc:docMk/>
            <pc:sldMk cId="1354840351" sldId="1050"/>
            <ac:spMk id="28" creationId="{6157490A-E674-E719-F83B-D1027B312A76}"/>
          </ac:spMkLst>
        </pc:spChg>
        <pc:spChg chg="add mod">
          <ac:chgData name="Cantwell, Joel R." userId="750fc28e-a458-45da-a97a-0e436dd9b15a" providerId="ADAL" clId="{BF8E4DFE-02BE-4421-AC51-22CBFA9465C7}" dt="2025-11-11T23:28:17.768" v="1083" actId="1076"/>
          <ac:spMkLst>
            <pc:docMk/>
            <pc:sldMk cId="1354840351" sldId="1050"/>
            <ac:spMk id="33" creationId="{F859C98E-ADC0-937A-DD5B-11609DE8C6CB}"/>
          </ac:spMkLst>
        </pc:spChg>
        <pc:spChg chg="add mod">
          <ac:chgData name="Cantwell, Joel R." userId="750fc28e-a458-45da-a97a-0e436dd9b15a" providerId="ADAL" clId="{BF8E4DFE-02BE-4421-AC51-22CBFA9465C7}" dt="2025-11-11T23:21:43.011" v="815" actId="122"/>
          <ac:spMkLst>
            <pc:docMk/>
            <pc:sldMk cId="1354840351" sldId="1050"/>
            <ac:spMk id="41" creationId="{E70B261A-9C6F-0DB1-3467-73AD77F4E790}"/>
          </ac:spMkLst>
        </pc:spChg>
        <pc:picChg chg="add del mod ord">
          <ac:chgData name="Cantwell, Joel R." userId="750fc28e-a458-45da-a97a-0e436dd9b15a" providerId="ADAL" clId="{BF8E4DFE-02BE-4421-AC51-22CBFA9465C7}" dt="2025-11-11T23:21:17.453" v="812" actId="1076"/>
          <ac:picMkLst>
            <pc:docMk/>
            <pc:sldMk cId="1354840351" sldId="1050"/>
            <ac:picMk id="8" creationId="{8419B7C6-CDBC-3913-C3BA-98BDA65D5006}"/>
          </ac:picMkLst>
        </pc:picChg>
        <pc:cxnChg chg="add mod">
          <ac:chgData name="Cantwell, Joel R." userId="750fc28e-a458-45da-a97a-0e436dd9b15a" providerId="ADAL" clId="{BF8E4DFE-02BE-4421-AC51-22CBFA9465C7}" dt="2025-11-11T23:16:06.814" v="632" actId="1582"/>
          <ac:cxnSpMkLst>
            <pc:docMk/>
            <pc:sldMk cId="1354840351" sldId="1050"/>
            <ac:cxnSpMk id="13" creationId="{19643C25-46C6-9FEF-630B-015207BADA01}"/>
          </ac:cxnSpMkLst>
        </pc:cxnChg>
        <pc:cxnChg chg="add mod">
          <ac:chgData name="Cantwell, Joel R." userId="750fc28e-a458-45da-a97a-0e436dd9b15a" providerId="ADAL" clId="{BF8E4DFE-02BE-4421-AC51-22CBFA9465C7}" dt="2025-11-11T23:21:48.721" v="816" actId="14100"/>
          <ac:cxnSpMkLst>
            <pc:docMk/>
            <pc:sldMk cId="1354840351" sldId="1050"/>
            <ac:cxnSpMk id="15" creationId="{AAD85177-1815-B603-9B3E-888C621768CA}"/>
          </ac:cxnSpMkLst>
        </pc:cxnChg>
        <pc:cxnChg chg="add mod">
          <ac:chgData name="Cantwell, Joel R." userId="750fc28e-a458-45da-a97a-0e436dd9b15a" providerId="ADAL" clId="{BF8E4DFE-02BE-4421-AC51-22CBFA9465C7}" dt="2025-11-11T23:18:21.200" v="672" actId="14100"/>
          <ac:cxnSpMkLst>
            <pc:docMk/>
            <pc:sldMk cId="1354840351" sldId="1050"/>
            <ac:cxnSpMk id="21" creationId="{B37F90C7-4D12-F005-00DF-992617719B1B}"/>
          </ac:cxnSpMkLst>
        </pc:cxnChg>
        <pc:cxnChg chg="add mod">
          <ac:chgData name="Cantwell, Joel R." userId="750fc28e-a458-45da-a97a-0e436dd9b15a" providerId="ADAL" clId="{BF8E4DFE-02BE-4421-AC51-22CBFA9465C7}" dt="2025-11-11T23:27:35.052" v="1065" actId="1076"/>
          <ac:cxnSpMkLst>
            <pc:docMk/>
            <pc:sldMk cId="1354840351" sldId="1050"/>
            <ac:cxnSpMk id="29" creationId="{2B586FA1-6FCF-A052-9E43-ADC4B080B025}"/>
          </ac:cxnSpMkLst>
        </pc:cxnChg>
        <pc:cxnChg chg="add mod">
          <ac:chgData name="Cantwell, Joel R." userId="750fc28e-a458-45da-a97a-0e436dd9b15a" providerId="ADAL" clId="{BF8E4DFE-02BE-4421-AC51-22CBFA9465C7}" dt="2025-11-11T23:28:20.936" v="1084" actId="14100"/>
          <ac:cxnSpMkLst>
            <pc:docMk/>
            <pc:sldMk cId="1354840351" sldId="1050"/>
            <ac:cxnSpMk id="34" creationId="{99BB8BBE-14D3-6187-3882-075253EBADBA}"/>
          </ac:cxnSpMkLst>
        </pc:cxnChg>
        <pc:cxnChg chg="add mod">
          <ac:chgData name="Cantwell, Joel R." userId="750fc28e-a458-45da-a97a-0e436dd9b15a" providerId="ADAL" clId="{BF8E4DFE-02BE-4421-AC51-22CBFA9465C7}" dt="2025-11-11T23:21:26.450" v="814" actId="14100"/>
          <ac:cxnSpMkLst>
            <pc:docMk/>
            <pc:sldMk cId="1354840351" sldId="1050"/>
            <ac:cxnSpMk id="42" creationId="{6D9134D3-F56A-036D-A1A6-9069C80C82C1}"/>
          </ac:cxnSpMkLst>
        </pc:cxnChg>
      </pc:sldChg>
      <pc:sldChg chg="addSp delSp modSp add mod">
        <pc:chgData name="Cantwell, Joel R." userId="750fc28e-a458-45da-a97a-0e436dd9b15a" providerId="ADAL" clId="{BF8E4DFE-02BE-4421-AC51-22CBFA9465C7}" dt="2025-11-11T23:26:08.621" v="1033" actId="14100"/>
        <pc:sldMkLst>
          <pc:docMk/>
          <pc:sldMk cId="1509964439" sldId="1051"/>
        </pc:sldMkLst>
        <pc:spChg chg="mod">
          <ac:chgData name="Cantwell, Joel R." userId="750fc28e-a458-45da-a97a-0e436dd9b15a" providerId="ADAL" clId="{BF8E4DFE-02BE-4421-AC51-22CBFA9465C7}" dt="2025-11-11T23:23:42.099" v="949" actId="20577"/>
          <ac:spMkLst>
            <pc:docMk/>
            <pc:sldMk cId="1509964439" sldId="1051"/>
            <ac:spMk id="5" creationId="{7F268F81-FF1B-AC80-66E6-8A6D446CB3DB}"/>
          </ac:spMkLst>
        </pc:spChg>
        <pc:spChg chg="add mod">
          <ac:chgData name="Cantwell, Joel R." userId="750fc28e-a458-45da-a97a-0e436dd9b15a" providerId="ADAL" clId="{BF8E4DFE-02BE-4421-AC51-22CBFA9465C7}" dt="2025-11-11T23:25:01.609" v="1015" actId="13822"/>
          <ac:spMkLst>
            <pc:docMk/>
            <pc:sldMk cId="1509964439" sldId="1051"/>
            <ac:spMk id="6" creationId="{5233EE7B-BDAB-ED5B-F64A-A637C892B4CA}"/>
          </ac:spMkLst>
        </pc:spChg>
        <pc:spChg chg="add mod">
          <ac:chgData name="Cantwell, Joel R." userId="750fc28e-a458-45da-a97a-0e436dd9b15a" providerId="ADAL" clId="{BF8E4DFE-02BE-4421-AC51-22CBFA9465C7}" dt="2025-11-11T23:26:02.225" v="1031" actId="14100"/>
          <ac:spMkLst>
            <pc:docMk/>
            <pc:sldMk cId="1509964439" sldId="1051"/>
            <ac:spMk id="16" creationId="{F2F74E14-0170-0BC6-D2B7-4E7634CC3C85}"/>
          </ac:spMkLst>
        </pc:spChg>
        <pc:picChg chg="add mod">
          <ac:chgData name="Cantwell, Joel R." userId="750fc28e-a458-45da-a97a-0e436dd9b15a" providerId="ADAL" clId="{BF8E4DFE-02BE-4421-AC51-22CBFA9465C7}" dt="2025-11-11T23:23:01.419" v="847" actId="1036"/>
          <ac:picMkLst>
            <pc:docMk/>
            <pc:sldMk cId="1509964439" sldId="1051"/>
            <ac:picMk id="3" creationId="{4596E559-7D69-E442-53EB-902FCA784E80}"/>
          </ac:picMkLst>
        </pc:picChg>
        <pc:picChg chg="add mod modCrop">
          <ac:chgData name="Cantwell, Joel R." userId="750fc28e-a458-45da-a97a-0e436dd9b15a" providerId="ADAL" clId="{BF8E4DFE-02BE-4421-AC51-22CBFA9465C7}" dt="2025-11-11T23:23:01.419" v="847" actId="1036"/>
          <ac:picMkLst>
            <pc:docMk/>
            <pc:sldMk cId="1509964439" sldId="1051"/>
            <ac:picMk id="4" creationId="{67153458-FDB0-A5EE-D1F2-BE11DBADBDE5}"/>
          </ac:picMkLst>
        </pc:picChg>
        <pc:cxnChg chg="add mod">
          <ac:chgData name="Cantwell, Joel R." userId="750fc28e-a458-45da-a97a-0e436dd9b15a" providerId="ADAL" clId="{BF8E4DFE-02BE-4421-AC51-22CBFA9465C7}" dt="2025-11-11T23:25:37.227" v="1023" actId="14100"/>
          <ac:cxnSpMkLst>
            <pc:docMk/>
            <pc:sldMk cId="1509964439" sldId="1051"/>
            <ac:cxnSpMk id="7" creationId="{E92606E5-EE24-1EC0-D51A-A238C0199A63}"/>
          </ac:cxnSpMkLst>
        </pc:cxnChg>
        <pc:cxnChg chg="add mod">
          <ac:chgData name="Cantwell, Joel R." userId="750fc28e-a458-45da-a97a-0e436dd9b15a" providerId="ADAL" clId="{BF8E4DFE-02BE-4421-AC51-22CBFA9465C7}" dt="2025-11-11T23:25:24.769" v="1020" actId="14100"/>
          <ac:cxnSpMkLst>
            <pc:docMk/>
            <pc:sldMk cId="1509964439" sldId="1051"/>
            <ac:cxnSpMk id="9" creationId="{F49E2A7D-2E2E-8596-83DF-B43939891F6C}"/>
          </ac:cxnSpMkLst>
        </pc:cxnChg>
        <pc:cxnChg chg="add mod">
          <ac:chgData name="Cantwell, Joel R." userId="750fc28e-a458-45da-a97a-0e436dd9b15a" providerId="ADAL" clId="{BF8E4DFE-02BE-4421-AC51-22CBFA9465C7}" dt="2025-11-11T23:25:31.690" v="1022" actId="14100"/>
          <ac:cxnSpMkLst>
            <pc:docMk/>
            <pc:sldMk cId="1509964439" sldId="1051"/>
            <ac:cxnSpMk id="10" creationId="{5861A797-A021-4BEF-E200-03C7A8F97CC9}"/>
          </ac:cxnSpMkLst>
        </pc:cxnChg>
        <pc:cxnChg chg="add mod">
          <ac:chgData name="Cantwell, Joel R." userId="750fc28e-a458-45da-a97a-0e436dd9b15a" providerId="ADAL" clId="{BF8E4DFE-02BE-4421-AC51-22CBFA9465C7}" dt="2025-11-11T23:26:08.621" v="1033" actId="14100"/>
          <ac:cxnSpMkLst>
            <pc:docMk/>
            <pc:sldMk cId="1509964439" sldId="1051"/>
            <ac:cxnSpMk id="17" creationId="{1D8C41A5-7D34-EB3E-1CDA-9B21202282F9}"/>
          </ac:cxnSpMkLst>
        </pc:cxnChg>
      </pc:sldChg>
      <pc:sldChg chg="addSp modSp new mod ord">
        <pc:chgData name="Cantwell, Joel R." userId="750fc28e-a458-45da-a97a-0e436dd9b15a" providerId="ADAL" clId="{BF8E4DFE-02BE-4421-AC51-22CBFA9465C7}" dt="2025-11-12T00:07:59.660" v="1674" actId="14100"/>
        <pc:sldMkLst>
          <pc:docMk/>
          <pc:sldMk cId="1045016850" sldId="1052"/>
        </pc:sldMkLst>
        <pc:spChg chg="add mod">
          <ac:chgData name="Cantwell, Joel R." userId="750fc28e-a458-45da-a97a-0e436dd9b15a" providerId="ADAL" clId="{BF8E4DFE-02BE-4421-AC51-22CBFA9465C7}" dt="2025-11-12T00:05:24.794" v="1587" actId="1076"/>
          <ac:spMkLst>
            <pc:docMk/>
            <pc:sldMk cId="1045016850" sldId="1052"/>
            <ac:spMk id="6" creationId="{4BC04D29-2A51-F9A8-40FD-EBCDC4511D69}"/>
          </ac:spMkLst>
        </pc:spChg>
        <pc:spChg chg="add mod">
          <ac:chgData name="Cantwell, Joel R." userId="750fc28e-a458-45da-a97a-0e436dd9b15a" providerId="ADAL" clId="{BF8E4DFE-02BE-4421-AC51-22CBFA9465C7}" dt="2025-11-12T00:05:49.805" v="1599" actId="1076"/>
          <ac:spMkLst>
            <pc:docMk/>
            <pc:sldMk cId="1045016850" sldId="1052"/>
            <ac:spMk id="7" creationId="{1415E9DF-D2D5-1EC9-A61E-62D38ED3FC44}"/>
          </ac:spMkLst>
        </pc:spChg>
        <pc:spChg chg="add mod">
          <ac:chgData name="Cantwell, Joel R." userId="750fc28e-a458-45da-a97a-0e436dd9b15a" providerId="ADAL" clId="{BF8E4DFE-02BE-4421-AC51-22CBFA9465C7}" dt="2025-11-12T00:05:42.810" v="1596" actId="1076"/>
          <ac:spMkLst>
            <pc:docMk/>
            <pc:sldMk cId="1045016850" sldId="1052"/>
            <ac:spMk id="8" creationId="{5AA86FB9-CFB2-6A50-0A80-E5AACED517ED}"/>
          </ac:spMkLst>
        </pc:spChg>
        <pc:spChg chg="add mod">
          <ac:chgData name="Cantwell, Joel R." userId="750fc28e-a458-45da-a97a-0e436dd9b15a" providerId="ADAL" clId="{BF8E4DFE-02BE-4421-AC51-22CBFA9465C7}" dt="2025-11-12T00:05:35.343" v="1593" actId="1076"/>
          <ac:spMkLst>
            <pc:docMk/>
            <pc:sldMk cId="1045016850" sldId="1052"/>
            <ac:spMk id="9" creationId="{BD88B837-989E-9EDE-3FA5-8FCDF25C7C9F}"/>
          </ac:spMkLst>
        </pc:spChg>
        <pc:spChg chg="add mod">
          <ac:chgData name="Cantwell, Joel R." userId="750fc28e-a458-45da-a97a-0e436dd9b15a" providerId="ADAL" clId="{BF8E4DFE-02BE-4421-AC51-22CBFA9465C7}" dt="2025-11-12T00:06:32.318" v="1643" actId="20577"/>
          <ac:spMkLst>
            <pc:docMk/>
            <pc:sldMk cId="1045016850" sldId="1052"/>
            <ac:spMk id="10" creationId="{C36823A8-17CD-5545-FD64-B94C2520022D}"/>
          </ac:spMkLst>
        </pc:spChg>
        <pc:spChg chg="add mod">
          <ac:chgData name="Cantwell, Joel R." userId="750fc28e-a458-45da-a97a-0e436dd9b15a" providerId="ADAL" clId="{BF8E4DFE-02BE-4421-AC51-22CBFA9465C7}" dt="2025-11-12T00:07:53.414" v="1672" actId="14100"/>
          <ac:spMkLst>
            <pc:docMk/>
            <pc:sldMk cId="1045016850" sldId="1052"/>
            <ac:spMk id="14" creationId="{1F9049D8-7AC9-D6BA-C7B2-ADDBFAE9D758}"/>
          </ac:spMkLst>
        </pc:spChg>
        <pc:picChg chg="add">
          <ac:chgData name="Cantwell, Joel R." userId="750fc28e-a458-45da-a97a-0e436dd9b15a" providerId="ADAL" clId="{BF8E4DFE-02BE-4421-AC51-22CBFA9465C7}" dt="2025-11-11T22:12:15.364" v="404" actId="22"/>
          <ac:picMkLst>
            <pc:docMk/>
            <pc:sldMk cId="1045016850" sldId="1052"/>
            <ac:picMk id="5" creationId="{1077C238-CFA0-0D1F-0FFA-09C6D412A2D2}"/>
          </ac:picMkLst>
        </pc:picChg>
        <pc:cxnChg chg="add mod">
          <ac:chgData name="Cantwell, Joel R." userId="750fc28e-a458-45da-a97a-0e436dd9b15a" providerId="ADAL" clId="{BF8E4DFE-02BE-4421-AC51-22CBFA9465C7}" dt="2025-11-12T00:06:56.294" v="1646" actId="14100"/>
          <ac:cxnSpMkLst>
            <pc:docMk/>
            <pc:sldMk cId="1045016850" sldId="1052"/>
            <ac:cxnSpMk id="11" creationId="{64F2EF50-1696-FDE3-C00C-366A1FAAB35C}"/>
          </ac:cxnSpMkLst>
        </pc:cxnChg>
        <pc:cxnChg chg="add mod">
          <ac:chgData name="Cantwell, Joel R." userId="750fc28e-a458-45da-a97a-0e436dd9b15a" providerId="ADAL" clId="{BF8E4DFE-02BE-4421-AC51-22CBFA9465C7}" dt="2025-11-12T00:07:59.660" v="1674" actId="14100"/>
          <ac:cxnSpMkLst>
            <pc:docMk/>
            <pc:sldMk cId="1045016850" sldId="1052"/>
            <ac:cxnSpMk id="15" creationId="{D999D74E-89A9-FBC5-498C-C0F830CB7C6D}"/>
          </ac:cxnSpMkLst>
        </pc:cxnChg>
      </pc:sldChg>
      <pc:sldChg chg="addSp delSp new del mod">
        <pc:chgData name="Cantwell, Joel R." userId="750fc28e-a458-45da-a97a-0e436dd9b15a" providerId="ADAL" clId="{BF8E4DFE-02BE-4421-AC51-22CBFA9465C7}" dt="2025-11-11T23:26:41.951" v="1034" actId="47"/>
        <pc:sldMkLst>
          <pc:docMk/>
          <pc:sldMk cId="2800116258" sldId="1053"/>
        </pc:sldMkLst>
      </pc:sldChg>
      <pc:sldChg chg="addSp delSp modSp add mod chgLayout">
        <pc:chgData name="Cantwell, Joel R." userId="750fc28e-a458-45da-a97a-0e436dd9b15a" providerId="ADAL" clId="{BF8E4DFE-02BE-4421-AC51-22CBFA9465C7}" dt="2025-11-11T23:38:28.036" v="1170" actId="1076"/>
        <pc:sldMkLst>
          <pc:docMk/>
          <pc:sldMk cId="2238682184" sldId="1054"/>
        </pc:sldMkLst>
        <pc:spChg chg="add mod ord">
          <ac:chgData name="Cantwell, Joel R." userId="750fc28e-a458-45da-a97a-0e436dd9b15a" providerId="ADAL" clId="{BF8E4DFE-02BE-4421-AC51-22CBFA9465C7}" dt="2025-11-11T23:29:54.436" v="1111" actId="14100"/>
          <ac:spMkLst>
            <pc:docMk/>
            <pc:sldMk cId="2238682184" sldId="1054"/>
            <ac:spMk id="6" creationId="{4CE3F57C-F49E-A9F7-CAB9-DEBAEA17F0BD}"/>
          </ac:spMkLst>
        </pc:spChg>
        <pc:spChg chg="add mod">
          <ac:chgData name="Cantwell, Joel R." userId="750fc28e-a458-45da-a97a-0e436dd9b15a" providerId="ADAL" clId="{BF8E4DFE-02BE-4421-AC51-22CBFA9465C7}" dt="2025-11-11T23:35:03.185" v="1130" actId="14100"/>
          <ac:spMkLst>
            <pc:docMk/>
            <pc:sldMk cId="2238682184" sldId="1054"/>
            <ac:spMk id="8" creationId="{6F71F034-A121-7FA2-1A7C-E7A9A9593C36}"/>
          </ac:spMkLst>
        </pc:spChg>
        <pc:spChg chg="add mod">
          <ac:chgData name="Cantwell, Joel R." userId="750fc28e-a458-45da-a97a-0e436dd9b15a" providerId="ADAL" clId="{BF8E4DFE-02BE-4421-AC51-22CBFA9465C7}" dt="2025-11-11T23:36:10.319" v="1164" actId="20577"/>
          <ac:spMkLst>
            <pc:docMk/>
            <pc:sldMk cId="2238682184" sldId="1054"/>
            <ac:spMk id="17" creationId="{D9D6B0B9-FFFA-1290-2CEC-D07A3A84B6EB}"/>
          </ac:spMkLst>
        </pc:spChg>
        <pc:picChg chg="add mod ord">
          <ac:chgData name="Cantwell, Joel R." userId="750fc28e-a458-45da-a97a-0e436dd9b15a" providerId="ADAL" clId="{BF8E4DFE-02BE-4421-AC51-22CBFA9465C7}" dt="2025-11-11T23:38:28.036" v="1170" actId="1076"/>
          <ac:picMkLst>
            <pc:docMk/>
            <pc:sldMk cId="2238682184" sldId="1054"/>
            <ac:picMk id="4" creationId="{B6B13855-FD30-DFC1-3EC6-9C054693BD33}"/>
          </ac:picMkLst>
        </pc:picChg>
        <pc:cxnChg chg="add mod">
          <ac:chgData name="Cantwell, Joel R." userId="750fc28e-a458-45da-a97a-0e436dd9b15a" providerId="ADAL" clId="{BF8E4DFE-02BE-4421-AC51-22CBFA9465C7}" dt="2025-11-11T23:35:14.545" v="1132" actId="14100"/>
          <ac:cxnSpMkLst>
            <pc:docMk/>
            <pc:sldMk cId="2238682184" sldId="1054"/>
            <ac:cxnSpMk id="9" creationId="{77AA702F-D0D2-3E46-DE8E-CCAE8A87BCDF}"/>
          </ac:cxnSpMkLst>
        </pc:cxnChg>
        <pc:cxnChg chg="add mod">
          <ac:chgData name="Cantwell, Joel R." userId="750fc28e-a458-45da-a97a-0e436dd9b15a" providerId="ADAL" clId="{BF8E4DFE-02BE-4421-AC51-22CBFA9465C7}" dt="2025-11-11T23:35:22.300" v="1135" actId="14100"/>
          <ac:cxnSpMkLst>
            <pc:docMk/>
            <pc:sldMk cId="2238682184" sldId="1054"/>
            <ac:cxnSpMk id="13" creationId="{680B6A4D-CD22-3B5B-D5F7-4C12137E6823}"/>
          </ac:cxnSpMkLst>
        </pc:cxnChg>
        <pc:cxnChg chg="add mod">
          <ac:chgData name="Cantwell, Joel R." userId="750fc28e-a458-45da-a97a-0e436dd9b15a" providerId="ADAL" clId="{BF8E4DFE-02BE-4421-AC51-22CBFA9465C7}" dt="2025-11-11T23:36:07.760" v="1156" actId="20577"/>
          <ac:cxnSpMkLst>
            <pc:docMk/>
            <pc:sldMk cId="2238682184" sldId="1054"/>
            <ac:cxnSpMk id="18" creationId="{68F6C092-1902-F4E8-180B-530717DA23C2}"/>
          </ac:cxnSpMkLst>
        </pc:cxnChg>
      </pc:sldChg>
      <pc:sldChg chg="addSp modSp new del mod">
        <pc:chgData name="Cantwell, Joel R." userId="750fc28e-a458-45da-a97a-0e436dd9b15a" providerId="ADAL" clId="{BF8E4DFE-02BE-4421-AC51-22CBFA9465C7}" dt="2025-11-11T23:52:00.765" v="1396" actId="47"/>
        <pc:sldMkLst>
          <pc:docMk/>
          <pc:sldMk cId="2316737738" sldId="1055"/>
        </pc:sldMkLst>
      </pc:sldChg>
      <pc:sldChg chg="add del">
        <pc:chgData name="Cantwell, Joel R." userId="750fc28e-a458-45da-a97a-0e436dd9b15a" providerId="ADAL" clId="{BF8E4DFE-02BE-4421-AC51-22CBFA9465C7}" dt="2025-11-11T22:26:22.098" v="413"/>
        <pc:sldMkLst>
          <pc:docMk/>
          <pc:sldMk cId="2449692810" sldId="1055"/>
        </pc:sldMkLst>
      </pc:sldChg>
      <pc:sldChg chg="addSp delSp modSp new mod">
        <pc:chgData name="Cantwell, Joel R." userId="750fc28e-a458-45da-a97a-0e436dd9b15a" providerId="ADAL" clId="{BF8E4DFE-02BE-4421-AC51-22CBFA9465C7}" dt="2025-11-12T00:14:45.208" v="1785" actId="403"/>
        <pc:sldMkLst>
          <pc:docMk/>
          <pc:sldMk cId="760188845" sldId="1056"/>
        </pc:sldMkLst>
        <pc:spChg chg="add mod">
          <ac:chgData name="Cantwell, Joel R." userId="750fc28e-a458-45da-a97a-0e436dd9b15a" providerId="ADAL" clId="{BF8E4DFE-02BE-4421-AC51-22CBFA9465C7}" dt="2025-11-12T00:14:33.501" v="1783" actId="108"/>
          <ac:spMkLst>
            <pc:docMk/>
            <pc:sldMk cId="760188845" sldId="1056"/>
            <ac:spMk id="6" creationId="{862B40F0-B61C-EFC1-9B6E-4709C126F842}"/>
          </ac:spMkLst>
        </pc:spChg>
        <pc:spChg chg="add mod">
          <ac:chgData name="Cantwell, Joel R." userId="750fc28e-a458-45da-a97a-0e436dd9b15a" providerId="ADAL" clId="{BF8E4DFE-02BE-4421-AC51-22CBFA9465C7}" dt="2025-11-11T23:59:11.471" v="1547" actId="1076"/>
          <ac:spMkLst>
            <pc:docMk/>
            <pc:sldMk cId="760188845" sldId="1056"/>
            <ac:spMk id="7" creationId="{59C224F9-9A5B-1FAA-EF7F-5C6B9724A65A}"/>
          </ac:spMkLst>
        </pc:spChg>
        <pc:spChg chg="add mod">
          <ac:chgData name="Cantwell, Joel R." userId="750fc28e-a458-45da-a97a-0e436dd9b15a" providerId="ADAL" clId="{BF8E4DFE-02BE-4421-AC51-22CBFA9465C7}" dt="2025-11-12T00:14:45.208" v="1785" actId="403"/>
          <ac:spMkLst>
            <pc:docMk/>
            <pc:sldMk cId="760188845" sldId="1056"/>
            <ac:spMk id="10" creationId="{65134E58-34F8-B2D5-79BE-E7B97EFA0757}"/>
          </ac:spMkLst>
        </pc:spChg>
        <pc:picChg chg="add mod ord">
          <ac:chgData name="Cantwell, Joel R." userId="750fc28e-a458-45da-a97a-0e436dd9b15a" providerId="ADAL" clId="{BF8E4DFE-02BE-4421-AC51-22CBFA9465C7}" dt="2025-11-11T23:59:04.549" v="1546" actId="1076"/>
          <ac:picMkLst>
            <pc:docMk/>
            <pc:sldMk cId="760188845" sldId="1056"/>
            <ac:picMk id="5" creationId="{A70EB198-9AFF-6A90-3A94-1DB5D45D0B5B}"/>
          </ac:picMkLst>
        </pc:picChg>
        <pc:cxnChg chg="add">
          <ac:chgData name="Cantwell, Joel R." userId="750fc28e-a458-45da-a97a-0e436dd9b15a" providerId="ADAL" clId="{BF8E4DFE-02BE-4421-AC51-22CBFA9465C7}" dt="2025-11-11T23:57:39.205" v="1495" actId="11529"/>
          <ac:cxnSpMkLst>
            <pc:docMk/>
            <pc:sldMk cId="760188845" sldId="1056"/>
            <ac:cxnSpMk id="9" creationId="{70AEEB38-1B08-10F3-E4EC-52C685970181}"/>
          </ac:cxnSpMkLst>
        </pc:cxnChg>
        <pc:cxnChg chg="add mod">
          <ac:chgData name="Cantwell, Joel R." userId="750fc28e-a458-45da-a97a-0e436dd9b15a" providerId="ADAL" clId="{BF8E4DFE-02BE-4421-AC51-22CBFA9465C7}" dt="2025-11-12T00:14:45.208" v="1785" actId="403"/>
          <ac:cxnSpMkLst>
            <pc:docMk/>
            <pc:sldMk cId="760188845" sldId="1056"/>
            <ac:cxnSpMk id="11" creationId="{775D0212-639C-73C6-05FC-38C52AB57A53}"/>
          </ac:cxnSpMkLst>
        </pc:cxnChg>
        <pc:cxnChg chg="add mod">
          <ac:chgData name="Cantwell, Joel R." userId="750fc28e-a458-45da-a97a-0e436dd9b15a" providerId="ADAL" clId="{BF8E4DFE-02BE-4421-AC51-22CBFA9465C7}" dt="2025-11-12T00:01:56.889" v="1560" actId="693"/>
          <ac:cxnSpMkLst>
            <pc:docMk/>
            <pc:sldMk cId="760188845" sldId="1056"/>
            <ac:cxnSpMk id="14" creationId="{7CFC39E5-26A8-773B-8682-5AE6FC4D5E2F}"/>
          </ac:cxnSpMkLst>
        </pc:cxnChg>
        <pc:cxnChg chg="add mod">
          <ac:chgData name="Cantwell, Joel R." userId="750fc28e-a458-45da-a97a-0e436dd9b15a" providerId="ADAL" clId="{BF8E4DFE-02BE-4421-AC51-22CBFA9465C7}" dt="2025-11-12T00:01:56.889" v="1560" actId="693"/>
          <ac:cxnSpMkLst>
            <pc:docMk/>
            <pc:sldMk cId="760188845" sldId="1056"/>
            <ac:cxnSpMk id="19" creationId="{3A13E6C7-1867-36D4-08FA-3BA086EB8820}"/>
          </ac:cxnSpMkLst>
        </pc:cxnChg>
        <pc:cxnChg chg="add mod">
          <ac:chgData name="Cantwell, Joel R." userId="750fc28e-a458-45da-a97a-0e436dd9b15a" providerId="ADAL" clId="{BF8E4DFE-02BE-4421-AC51-22CBFA9465C7}" dt="2025-11-12T00:02:29.504" v="1565" actId="14100"/>
          <ac:cxnSpMkLst>
            <pc:docMk/>
            <pc:sldMk cId="760188845" sldId="1056"/>
            <ac:cxnSpMk id="20" creationId="{2178D747-A393-83B9-6BB4-F8693F7DDFF5}"/>
          </ac:cxnSpMkLst>
        </pc:cxnChg>
        <pc:cxnChg chg="add mod">
          <ac:chgData name="Cantwell, Joel R." userId="750fc28e-a458-45da-a97a-0e436dd9b15a" providerId="ADAL" clId="{BF8E4DFE-02BE-4421-AC51-22CBFA9465C7}" dt="2025-11-12T00:02:38.347" v="1567" actId="1076"/>
          <ac:cxnSpMkLst>
            <pc:docMk/>
            <pc:sldMk cId="760188845" sldId="1056"/>
            <ac:cxnSpMk id="23" creationId="{41997B81-404D-611F-9374-DBD48BF79B1B}"/>
          </ac:cxnSpMkLst>
        </pc:cxnChg>
        <pc:cxnChg chg="add mod">
          <ac:chgData name="Cantwell, Joel R." userId="750fc28e-a458-45da-a97a-0e436dd9b15a" providerId="ADAL" clId="{BF8E4DFE-02BE-4421-AC51-22CBFA9465C7}" dt="2025-11-12T00:02:50.988" v="1570" actId="1076"/>
          <ac:cxnSpMkLst>
            <pc:docMk/>
            <pc:sldMk cId="760188845" sldId="1056"/>
            <ac:cxnSpMk id="24" creationId="{FD002B9A-9F5E-23F2-8CEC-9FC7B339D6A7}"/>
          </ac:cxnSpMkLst>
        </pc:cxnChg>
        <pc:cxnChg chg="add mod">
          <ac:chgData name="Cantwell, Joel R." userId="750fc28e-a458-45da-a97a-0e436dd9b15a" providerId="ADAL" clId="{BF8E4DFE-02BE-4421-AC51-22CBFA9465C7}" dt="2025-11-12T00:03:04.175" v="1573" actId="1076"/>
          <ac:cxnSpMkLst>
            <pc:docMk/>
            <pc:sldMk cId="760188845" sldId="1056"/>
            <ac:cxnSpMk id="25" creationId="{C5B117C8-723A-E181-2723-7F1B7F001960}"/>
          </ac:cxnSpMkLst>
        </pc:cxnChg>
      </pc:sldChg>
      <pc:sldChg chg="addSp delSp modSp new mod">
        <pc:chgData name="Cantwell, Joel R." userId="750fc28e-a458-45da-a97a-0e436dd9b15a" providerId="ADAL" clId="{BF8E4DFE-02BE-4421-AC51-22CBFA9465C7}" dt="2025-11-12T00:11:47.588" v="1779" actId="14100"/>
        <pc:sldMkLst>
          <pc:docMk/>
          <pc:sldMk cId="887508547" sldId="1057"/>
        </pc:sldMkLst>
        <pc:spChg chg="mod">
          <ac:chgData name="Cantwell, Joel R." userId="750fc28e-a458-45da-a97a-0e436dd9b15a" providerId="ADAL" clId="{BF8E4DFE-02BE-4421-AC51-22CBFA9465C7}" dt="2025-11-12T00:08:54.913" v="1719" actId="1076"/>
          <ac:spMkLst>
            <pc:docMk/>
            <pc:sldMk cId="887508547" sldId="1057"/>
            <ac:spMk id="2" creationId="{203A9454-4D36-7CA5-DA38-4CEDAFBD153C}"/>
          </ac:spMkLst>
        </pc:spChg>
        <pc:spChg chg="add mod">
          <ac:chgData name="Cantwell, Joel R." userId="750fc28e-a458-45da-a97a-0e436dd9b15a" providerId="ADAL" clId="{BF8E4DFE-02BE-4421-AC51-22CBFA9465C7}" dt="2025-11-12T00:11:17.020" v="1770" actId="1076"/>
          <ac:spMkLst>
            <pc:docMk/>
            <pc:sldMk cId="887508547" sldId="1057"/>
            <ac:spMk id="6" creationId="{906881E6-C000-9D4F-0E24-7D1C45647527}"/>
          </ac:spMkLst>
        </pc:spChg>
        <pc:spChg chg="add mod">
          <ac:chgData name="Cantwell, Joel R." userId="750fc28e-a458-45da-a97a-0e436dd9b15a" providerId="ADAL" clId="{BF8E4DFE-02BE-4421-AC51-22CBFA9465C7}" dt="2025-11-12T00:11:24.276" v="1773" actId="1076"/>
          <ac:spMkLst>
            <pc:docMk/>
            <pc:sldMk cId="887508547" sldId="1057"/>
            <ac:spMk id="9" creationId="{359B8A5D-BB6D-5381-251A-D8EB2F1A5357}"/>
          </ac:spMkLst>
        </pc:spChg>
        <pc:picChg chg="add mod ord">
          <ac:chgData name="Cantwell, Joel R." userId="750fc28e-a458-45da-a97a-0e436dd9b15a" providerId="ADAL" clId="{BF8E4DFE-02BE-4421-AC51-22CBFA9465C7}" dt="2025-11-12T00:11:20.182" v="1772" actId="1076"/>
          <ac:picMkLst>
            <pc:docMk/>
            <pc:sldMk cId="887508547" sldId="1057"/>
            <ac:picMk id="5" creationId="{A9387EC5-D174-EEA8-91E0-69347FCD5EC2}"/>
          </ac:picMkLst>
        </pc:picChg>
        <pc:cxnChg chg="add mod">
          <ac:chgData name="Cantwell, Joel R." userId="750fc28e-a458-45da-a97a-0e436dd9b15a" providerId="ADAL" clId="{BF8E4DFE-02BE-4421-AC51-22CBFA9465C7}" dt="2025-11-12T00:09:58.153" v="1720"/>
          <ac:cxnSpMkLst>
            <pc:docMk/>
            <pc:sldMk cId="887508547" sldId="1057"/>
            <ac:cxnSpMk id="7" creationId="{AD77E27D-5F27-D104-695F-F7D63C4D6A0B}"/>
          </ac:cxnSpMkLst>
        </pc:cxnChg>
        <pc:cxnChg chg="add mod">
          <ac:chgData name="Cantwell, Joel R." userId="750fc28e-a458-45da-a97a-0e436dd9b15a" providerId="ADAL" clId="{BF8E4DFE-02BE-4421-AC51-22CBFA9465C7}" dt="2025-11-12T00:11:37.512" v="1776" actId="14100"/>
          <ac:cxnSpMkLst>
            <pc:docMk/>
            <pc:sldMk cId="887508547" sldId="1057"/>
            <ac:cxnSpMk id="10" creationId="{0E6D79A5-B0BD-5E95-6EF6-A224FC0FFC57}"/>
          </ac:cxnSpMkLst>
        </pc:cxnChg>
        <pc:cxnChg chg="add mod">
          <ac:chgData name="Cantwell, Joel R." userId="750fc28e-a458-45da-a97a-0e436dd9b15a" providerId="ADAL" clId="{BF8E4DFE-02BE-4421-AC51-22CBFA9465C7}" dt="2025-11-12T00:11:47.588" v="1779" actId="14100"/>
          <ac:cxnSpMkLst>
            <pc:docMk/>
            <pc:sldMk cId="887508547" sldId="1057"/>
            <ac:cxnSpMk id="13" creationId="{2D323A22-F6B4-25EB-E10E-B0915D3254E2}"/>
          </ac:cxnSpMkLst>
        </pc:cxnChg>
      </pc:sldChg>
      <pc:sldChg chg="addSp delSp modSp new mod">
        <pc:chgData name="Cantwell, Joel R." userId="750fc28e-a458-45da-a97a-0e436dd9b15a" providerId="ADAL" clId="{BF8E4DFE-02BE-4421-AC51-22CBFA9465C7}" dt="2025-11-14T03:40:57.297" v="2545" actId="20577"/>
        <pc:sldMkLst>
          <pc:docMk/>
          <pc:sldMk cId="1482924284" sldId="1058"/>
        </pc:sldMkLst>
        <pc:spChg chg="mod">
          <ac:chgData name="Cantwell, Joel R." userId="750fc28e-a458-45da-a97a-0e436dd9b15a" providerId="ADAL" clId="{BF8E4DFE-02BE-4421-AC51-22CBFA9465C7}" dt="2025-11-12T00:17:39.132" v="1873" actId="14100"/>
          <ac:spMkLst>
            <pc:docMk/>
            <pc:sldMk cId="1482924284" sldId="1058"/>
            <ac:spMk id="2" creationId="{127651AB-D630-ABE0-744F-FBF6664C19D3}"/>
          </ac:spMkLst>
        </pc:spChg>
        <pc:spChg chg="add mod">
          <ac:chgData name="Cantwell, Joel R." userId="750fc28e-a458-45da-a97a-0e436dd9b15a" providerId="ADAL" clId="{BF8E4DFE-02BE-4421-AC51-22CBFA9465C7}" dt="2025-11-12T00:16:19.320" v="1815" actId="255"/>
          <ac:spMkLst>
            <pc:docMk/>
            <pc:sldMk cId="1482924284" sldId="1058"/>
            <ac:spMk id="8" creationId="{88E4B9E4-616C-79D4-1A45-E32F280F79D9}"/>
          </ac:spMkLst>
        </pc:spChg>
        <pc:spChg chg="add mod">
          <ac:chgData name="Cantwell, Joel R." userId="750fc28e-a458-45da-a97a-0e436dd9b15a" providerId="ADAL" clId="{BF8E4DFE-02BE-4421-AC51-22CBFA9465C7}" dt="2025-11-14T03:40:57.297" v="2545" actId="20577"/>
          <ac:spMkLst>
            <pc:docMk/>
            <pc:sldMk cId="1482924284" sldId="1058"/>
            <ac:spMk id="14" creationId="{D09E55A2-1771-9C4C-970E-6C472544EA60}"/>
          </ac:spMkLst>
        </pc:spChg>
        <pc:picChg chg="add ord">
          <ac:chgData name="Cantwell, Joel R." userId="750fc28e-a458-45da-a97a-0e436dd9b15a" providerId="ADAL" clId="{BF8E4DFE-02BE-4421-AC51-22CBFA9465C7}" dt="2025-11-12T00:17:14.755" v="1839" actId="167"/>
          <ac:picMkLst>
            <pc:docMk/>
            <pc:sldMk cId="1482924284" sldId="1058"/>
            <ac:picMk id="5" creationId="{5A753F0D-77A4-5C59-5141-52F30079CB11}"/>
          </ac:picMkLst>
        </pc:picChg>
        <pc:cxnChg chg="add mod">
          <ac:chgData name="Cantwell, Joel R." userId="750fc28e-a458-45da-a97a-0e436dd9b15a" providerId="ADAL" clId="{BF8E4DFE-02BE-4421-AC51-22CBFA9465C7}" dt="2025-11-12T00:15:46.168" v="1814" actId="14100"/>
          <ac:cxnSpMkLst>
            <pc:docMk/>
            <pc:sldMk cId="1482924284" sldId="1058"/>
            <ac:cxnSpMk id="9" creationId="{43774673-D683-C558-DD2D-35999B7A2417}"/>
          </ac:cxnSpMkLst>
        </pc:cxnChg>
        <pc:cxnChg chg="add mod">
          <ac:chgData name="Cantwell, Joel R." userId="750fc28e-a458-45da-a97a-0e436dd9b15a" providerId="ADAL" clId="{BF8E4DFE-02BE-4421-AC51-22CBFA9465C7}" dt="2025-11-14T03:40:56.462" v="2540" actId="20577"/>
          <ac:cxnSpMkLst>
            <pc:docMk/>
            <pc:sldMk cId="1482924284" sldId="1058"/>
            <ac:cxnSpMk id="15" creationId="{4249849C-1014-D416-C703-05FF24D6F6D5}"/>
          </ac:cxnSpMkLst>
        </pc:cxnChg>
      </pc:sldChg>
      <pc:sldChg chg="addSp delSp modSp new mod">
        <pc:chgData name="Cantwell, Joel R." userId="750fc28e-a458-45da-a97a-0e436dd9b15a" providerId="ADAL" clId="{BF8E4DFE-02BE-4421-AC51-22CBFA9465C7}" dt="2025-11-12T00:21:11.016" v="1935" actId="1076"/>
        <pc:sldMkLst>
          <pc:docMk/>
          <pc:sldMk cId="642760193" sldId="1059"/>
        </pc:sldMkLst>
        <pc:spChg chg="mod">
          <ac:chgData name="Cantwell, Joel R." userId="750fc28e-a458-45da-a97a-0e436dd9b15a" providerId="ADAL" clId="{BF8E4DFE-02BE-4421-AC51-22CBFA9465C7}" dt="2025-11-12T00:18:49.610" v="1890" actId="20577"/>
          <ac:spMkLst>
            <pc:docMk/>
            <pc:sldMk cId="642760193" sldId="1059"/>
            <ac:spMk id="2" creationId="{D3F9B65C-6A94-1CCE-3A94-1C012B93A8C6}"/>
          </ac:spMkLst>
        </pc:spChg>
        <pc:spChg chg="add mod">
          <ac:chgData name="Cantwell, Joel R." userId="750fc28e-a458-45da-a97a-0e436dd9b15a" providerId="ADAL" clId="{BF8E4DFE-02BE-4421-AC51-22CBFA9465C7}" dt="2025-11-12T00:20:41.460" v="1915" actId="1076"/>
          <ac:spMkLst>
            <pc:docMk/>
            <pc:sldMk cId="642760193" sldId="1059"/>
            <ac:spMk id="6" creationId="{EEB6981C-D246-0A14-6116-8689DD992351}"/>
          </ac:spMkLst>
        </pc:spChg>
        <pc:spChg chg="add mod">
          <ac:chgData name="Cantwell, Joel R." userId="750fc28e-a458-45da-a97a-0e436dd9b15a" providerId="ADAL" clId="{BF8E4DFE-02BE-4421-AC51-22CBFA9465C7}" dt="2025-11-12T00:21:11.016" v="1935" actId="1076"/>
          <ac:spMkLst>
            <pc:docMk/>
            <pc:sldMk cId="642760193" sldId="1059"/>
            <ac:spMk id="7" creationId="{E3811654-F6DA-BCB4-5506-330DD40122A5}"/>
          </ac:spMkLst>
        </pc:spChg>
        <pc:picChg chg="add mod">
          <ac:chgData name="Cantwell, Joel R." userId="750fc28e-a458-45da-a97a-0e436dd9b15a" providerId="ADAL" clId="{BF8E4DFE-02BE-4421-AC51-22CBFA9465C7}" dt="2025-11-12T00:19:24.617" v="1891" actId="1076"/>
          <ac:picMkLst>
            <pc:docMk/>
            <pc:sldMk cId="642760193" sldId="1059"/>
            <ac:picMk id="5" creationId="{35BB7A5D-2A0F-79BA-75CC-771FF4CC8591}"/>
          </ac:picMkLst>
        </pc:picChg>
      </pc:sldChg>
      <pc:sldChg chg="addSp modSp new mod">
        <pc:chgData name="Cantwell, Joel R." userId="750fc28e-a458-45da-a97a-0e436dd9b15a" providerId="ADAL" clId="{BF8E4DFE-02BE-4421-AC51-22CBFA9465C7}" dt="2025-11-12T00:30:01.719" v="2112" actId="20577"/>
        <pc:sldMkLst>
          <pc:docMk/>
          <pc:sldMk cId="477885202" sldId="1060"/>
        </pc:sldMkLst>
        <pc:spChg chg="mod">
          <ac:chgData name="Cantwell, Joel R." userId="750fc28e-a458-45da-a97a-0e436dd9b15a" providerId="ADAL" clId="{BF8E4DFE-02BE-4421-AC51-22CBFA9465C7}" dt="2025-11-12T00:24:03.805" v="1952" actId="20577"/>
          <ac:spMkLst>
            <pc:docMk/>
            <pc:sldMk cId="477885202" sldId="1060"/>
            <ac:spMk id="2" creationId="{24CA788C-D987-3AAE-0E23-74BF0129DB81}"/>
          </ac:spMkLst>
        </pc:spChg>
        <pc:spChg chg="mod">
          <ac:chgData name="Cantwell, Joel R." userId="750fc28e-a458-45da-a97a-0e436dd9b15a" providerId="ADAL" clId="{BF8E4DFE-02BE-4421-AC51-22CBFA9465C7}" dt="2025-11-12T00:30:01.719" v="2112" actId="20577"/>
          <ac:spMkLst>
            <pc:docMk/>
            <pc:sldMk cId="477885202" sldId="1060"/>
            <ac:spMk id="3" creationId="{983CF282-F211-5C75-6A97-FE117FC2E20F}"/>
          </ac:spMkLst>
        </pc:spChg>
        <pc:picChg chg="add mod">
          <ac:chgData name="Cantwell, Joel R." userId="750fc28e-a458-45da-a97a-0e436dd9b15a" providerId="ADAL" clId="{BF8E4DFE-02BE-4421-AC51-22CBFA9465C7}" dt="2025-11-12T00:23:58.421" v="1936" actId="1076"/>
          <ac:picMkLst>
            <pc:docMk/>
            <pc:sldMk cId="477885202" sldId="1060"/>
            <ac:picMk id="5" creationId="{FE7E7455-1DB2-33FA-F8A9-8396574BC628}"/>
          </ac:picMkLst>
        </pc:picChg>
      </pc:sldChg>
      <pc:sldChg chg="addSp delSp modSp new mod">
        <pc:chgData name="Cantwell, Joel R." userId="750fc28e-a458-45da-a97a-0e436dd9b15a" providerId="ADAL" clId="{BF8E4DFE-02BE-4421-AC51-22CBFA9465C7}" dt="2025-11-12T00:35:47.168" v="2237" actId="1076"/>
        <pc:sldMkLst>
          <pc:docMk/>
          <pc:sldMk cId="2363210983" sldId="1061"/>
        </pc:sldMkLst>
        <pc:spChg chg="mod">
          <ac:chgData name="Cantwell, Joel R." userId="750fc28e-a458-45da-a97a-0e436dd9b15a" providerId="ADAL" clId="{BF8E4DFE-02BE-4421-AC51-22CBFA9465C7}" dt="2025-11-12T00:34:11.357" v="2222" actId="20577"/>
          <ac:spMkLst>
            <pc:docMk/>
            <pc:sldMk cId="2363210983" sldId="1061"/>
            <ac:spMk id="2" creationId="{6F6A3338-A416-2F6D-39E5-7BBDDCB73883}"/>
          </ac:spMkLst>
        </pc:spChg>
        <pc:spChg chg="add mod">
          <ac:chgData name="Cantwell, Joel R." userId="750fc28e-a458-45da-a97a-0e436dd9b15a" providerId="ADAL" clId="{BF8E4DFE-02BE-4421-AC51-22CBFA9465C7}" dt="2025-11-12T00:35:47.168" v="2237" actId="1076"/>
          <ac:spMkLst>
            <pc:docMk/>
            <pc:sldMk cId="2363210983" sldId="1061"/>
            <ac:spMk id="8" creationId="{B045398A-25D7-7149-F749-217C19315968}"/>
          </ac:spMkLst>
        </pc:spChg>
        <pc:picChg chg="add mod">
          <ac:chgData name="Cantwell, Joel R." userId="750fc28e-a458-45da-a97a-0e436dd9b15a" providerId="ADAL" clId="{BF8E4DFE-02BE-4421-AC51-22CBFA9465C7}" dt="2025-11-11T23:01:52.683" v="443" actId="1076"/>
          <ac:picMkLst>
            <pc:docMk/>
            <pc:sldMk cId="2363210983" sldId="1061"/>
            <ac:picMk id="5" creationId="{09F4D417-E771-6DE8-9F81-24585441601C}"/>
          </ac:picMkLst>
        </pc:picChg>
        <pc:cxnChg chg="add mod ord">
          <ac:chgData name="Cantwell, Joel R." userId="750fc28e-a458-45da-a97a-0e436dd9b15a" providerId="ADAL" clId="{BF8E4DFE-02BE-4421-AC51-22CBFA9465C7}" dt="2025-11-12T00:35:42.456" v="2236" actId="166"/>
          <ac:cxnSpMkLst>
            <pc:docMk/>
            <pc:sldMk cId="2363210983" sldId="1061"/>
            <ac:cxnSpMk id="7" creationId="{9A650790-EA20-B2E3-6BDF-85C0D8E742AC}"/>
          </ac:cxnSpMkLst>
        </pc:cxnChg>
      </pc:sldChg>
      <pc:sldChg chg="addSp delSp modSp add mod chgLayout">
        <pc:chgData name="Cantwell, Joel R." userId="750fc28e-a458-45da-a97a-0e436dd9b15a" providerId="ADAL" clId="{BF8E4DFE-02BE-4421-AC51-22CBFA9465C7}" dt="2025-11-14T03:35:41.351" v="2539" actId="478"/>
        <pc:sldMkLst>
          <pc:docMk/>
          <pc:sldMk cId="333503271" sldId="1062"/>
        </pc:sldMkLst>
        <pc:spChg chg="mod ord">
          <ac:chgData name="Cantwell, Joel R." userId="750fc28e-a458-45da-a97a-0e436dd9b15a" providerId="ADAL" clId="{BF8E4DFE-02BE-4421-AC51-22CBFA9465C7}" dt="2025-11-11T23:46:56.500" v="1247" actId="6264"/>
          <ac:spMkLst>
            <pc:docMk/>
            <pc:sldMk cId="333503271" sldId="1062"/>
            <ac:spMk id="6" creationId="{19EE29B7-48BD-4313-8FC9-46AFE74D8F65}"/>
          </ac:spMkLst>
        </pc:spChg>
        <pc:spChg chg="mod">
          <ac:chgData name="Cantwell, Joel R." userId="750fc28e-a458-45da-a97a-0e436dd9b15a" providerId="ADAL" clId="{BF8E4DFE-02BE-4421-AC51-22CBFA9465C7}" dt="2025-11-11T23:48:12.685" v="1371" actId="1076"/>
          <ac:spMkLst>
            <pc:docMk/>
            <pc:sldMk cId="333503271" sldId="1062"/>
            <ac:spMk id="8" creationId="{F59CE48C-E175-BDD3-787F-94ED387C1115}"/>
          </ac:spMkLst>
        </pc:spChg>
        <pc:spChg chg="del mod">
          <ac:chgData name="Cantwell, Joel R." userId="750fc28e-a458-45da-a97a-0e436dd9b15a" providerId="ADAL" clId="{BF8E4DFE-02BE-4421-AC51-22CBFA9465C7}" dt="2025-11-14T03:35:35.320" v="2537" actId="478"/>
          <ac:spMkLst>
            <pc:docMk/>
            <pc:sldMk cId="333503271" sldId="1062"/>
            <ac:spMk id="17" creationId="{ED20DB29-8B6F-151A-6844-F94401D06A25}"/>
          </ac:spMkLst>
        </pc:spChg>
        <pc:spChg chg="add mod">
          <ac:chgData name="Cantwell, Joel R." userId="750fc28e-a458-45da-a97a-0e436dd9b15a" providerId="ADAL" clId="{BF8E4DFE-02BE-4421-AC51-22CBFA9465C7}" dt="2025-11-11T23:47:19.339" v="1276" actId="1035"/>
          <ac:spMkLst>
            <pc:docMk/>
            <pc:sldMk cId="333503271" sldId="1062"/>
            <ac:spMk id="23" creationId="{96843917-8676-C279-7FF5-750623B353D3}"/>
          </ac:spMkLst>
        </pc:spChg>
        <pc:spChg chg="add mod">
          <ac:chgData name="Cantwell, Joel R." userId="750fc28e-a458-45da-a97a-0e436dd9b15a" providerId="ADAL" clId="{BF8E4DFE-02BE-4421-AC51-22CBFA9465C7}" dt="2025-11-11T23:49:41.693" v="1382" actId="14100"/>
          <ac:spMkLst>
            <pc:docMk/>
            <pc:sldMk cId="333503271" sldId="1062"/>
            <ac:spMk id="38" creationId="{A6F499BA-EC7C-22D5-2EBA-D76577C653A0}"/>
          </ac:spMkLst>
        </pc:spChg>
        <pc:picChg chg="add mod ord">
          <ac:chgData name="Cantwell, Joel R." userId="750fc28e-a458-45da-a97a-0e436dd9b15a" providerId="ADAL" clId="{BF8E4DFE-02BE-4421-AC51-22CBFA9465C7}" dt="2025-11-11T23:47:05.771" v="1248" actId="14100"/>
          <ac:picMkLst>
            <pc:docMk/>
            <pc:sldMk cId="333503271" sldId="1062"/>
            <ac:picMk id="3" creationId="{8F4F0E0C-16AA-2DA7-831B-470B7EC2F0E9}"/>
          </ac:picMkLst>
        </pc:picChg>
        <pc:picChg chg="add mod">
          <ac:chgData name="Cantwell, Joel R." userId="750fc28e-a458-45da-a97a-0e436dd9b15a" providerId="ADAL" clId="{BF8E4DFE-02BE-4421-AC51-22CBFA9465C7}" dt="2025-11-11T23:51:48.912" v="1395" actId="1582"/>
          <ac:picMkLst>
            <pc:docMk/>
            <pc:sldMk cId="333503271" sldId="1062"/>
            <ac:picMk id="31" creationId="{4FEF3CE5-0CD2-B021-2CB5-9A912D00AC54}"/>
          </ac:picMkLst>
        </pc:picChg>
        <pc:cxnChg chg="mod">
          <ac:chgData name="Cantwell, Joel R." userId="750fc28e-a458-45da-a97a-0e436dd9b15a" providerId="ADAL" clId="{BF8E4DFE-02BE-4421-AC51-22CBFA9465C7}" dt="2025-11-11T23:48:12.685" v="1371" actId="1076"/>
          <ac:cxnSpMkLst>
            <pc:docMk/>
            <pc:sldMk cId="333503271" sldId="1062"/>
            <ac:cxnSpMk id="9" creationId="{1AC4A5FF-CFE1-C068-BE15-6BF5F0C3695B}"/>
          </ac:cxnSpMkLst>
        </pc:cxnChg>
        <pc:cxnChg chg="mod">
          <ac:chgData name="Cantwell, Joel R." userId="750fc28e-a458-45da-a97a-0e436dd9b15a" providerId="ADAL" clId="{BF8E4DFE-02BE-4421-AC51-22CBFA9465C7}" dt="2025-11-11T23:48:26.159" v="1375" actId="14100"/>
          <ac:cxnSpMkLst>
            <pc:docMk/>
            <pc:sldMk cId="333503271" sldId="1062"/>
            <ac:cxnSpMk id="13" creationId="{D2A95B77-4157-245B-8B25-B26F9D797BB8}"/>
          </ac:cxnSpMkLst>
        </pc:cxnChg>
        <pc:cxnChg chg="del mod">
          <ac:chgData name="Cantwell, Joel R." userId="750fc28e-a458-45da-a97a-0e436dd9b15a" providerId="ADAL" clId="{BF8E4DFE-02BE-4421-AC51-22CBFA9465C7}" dt="2025-11-14T03:35:38.195" v="2538" actId="478"/>
          <ac:cxnSpMkLst>
            <pc:docMk/>
            <pc:sldMk cId="333503271" sldId="1062"/>
            <ac:cxnSpMk id="18" creationId="{DB7FB6BD-23A4-2BA6-FF72-89B8098BF192}"/>
          </ac:cxnSpMkLst>
        </pc:cxnChg>
        <pc:cxnChg chg="add del mod">
          <ac:chgData name="Cantwell, Joel R." userId="750fc28e-a458-45da-a97a-0e436dd9b15a" providerId="ADAL" clId="{BF8E4DFE-02BE-4421-AC51-22CBFA9465C7}" dt="2025-11-14T03:35:41.351" v="2539" actId="478"/>
          <ac:cxnSpMkLst>
            <pc:docMk/>
            <pc:sldMk cId="333503271" sldId="1062"/>
            <ac:cxnSpMk id="19" creationId="{4250F77C-0DE1-BB43-A2D1-C4168CE09F96}"/>
          </ac:cxnSpMkLst>
        </pc:cxnChg>
        <pc:cxnChg chg="add mod">
          <ac:chgData name="Cantwell, Joel R." userId="750fc28e-a458-45da-a97a-0e436dd9b15a" providerId="ADAL" clId="{BF8E4DFE-02BE-4421-AC51-22CBFA9465C7}" dt="2025-11-11T23:47:19.339" v="1276" actId="1035"/>
          <ac:cxnSpMkLst>
            <pc:docMk/>
            <pc:sldMk cId="333503271" sldId="1062"/>
            <ac:cxnSpMk id="24" creationId="{D4E0CAEF-499F-24F4-0002-B0869C908372}"/>
          </ac:cxnSpMkLst>
        </pc:cxnChg>
        <pc:cxnChg chg="add mod">
          <ac:chgData name="Cantwell, Joel R." userId="750fc28e-a458-45da-a97a-0e436dd9b15a" providerId="ADAL" clId="{BF8E4DFE-02BE-4421-AC51-22CBFA9465C7}" dt="2025-11-11T23:47:19.339" v="1276" actId="1035"/>
          <ac:cxnSpMkLst>
            <pc:docMk/>
            <pc:sldMk cId="333503271" sldId="1062"/>
            <ac:cxnSpMk id="25" creationId="{F8491F10-42CA-7C96-A60A-DFB4C7307AB2}"/>
          </ac:cxnSpMkLst>
        </pc:cxnChg>
        <pc:cxnChg chg="add mod">
          <ac:chgData name="Cantwell, Joel R." userId="750fc28e-a458-45da-a97a-0e436dd9b15a" providerId="ADAL" clId="{BF8E4DFE-02BE-4421-AC51-22CBFA9465C7}" dt="2025-11-11T23:51:26.764" v="1392" actId="14100"/>
          <ac:cxnSpMkLst>
            <pc:docMk/>
            <pc:sldMk cId="333503271" sldId="1062"/>
            <ac:cxnSpMk id="40" creationId="{ED7011F4-4DF5-649F-B6A0-4F084356094A}"/>
          </ac:cxnSpMkLst>
        </pc:cxnChg>
        <pc:cxnChg chg="add mod">
          <ac:chgData name="Cantwell, Joel R." userId="750fc28e-a458-45da-a97a-0e436dd9b15a" providerId="ADAL" clId="{BF8E4DFE-02BE-4421-AC51-22CBFA9465C7}" dt="2025-11-11T23:51:30.197" v="1393" actId="14100"/>
          <ac:cxnSpMkLst>
            <pc:docMk/>
            <pc:sldMk cId="333503271" sldId="1062"/>
            <ac:cxnSpMk id="41" creationId="{A686B7DF-6E30-4EDF-CE5F-02A01A2CF187}"/>
          </ac:cxnSpMkLst>
        </pc:cxnChg>
      </pc:sldChg>
      <pc:sldChg chg="new del">
        <pc:chgData name="Cantwell, Joel R." userId="750fc28e-a458-45da-a97a-0e436dd9b15a" providerId="ADAL" clId="{BF8E4DFE-02BE-4421-AC51-22CBFA9465C7}" dt="2025-11-11T23:12:52.599" v="493" actId="47"/>
        <pc:sldMkLst>
          <pc:docMk/>
          <pc:sldMk cId="2021895041" sldId="1062"/>
        </pc:sldMkLst>
      </pc:sldChg>
    </pc:docChg>
  </pc:docChgLst>
  <pc:docChgLst>
    <pc:chgData name="Cantwell, Joel R." userId="750fc28e-a458-45da-a97a-0e436dd9b15a" providerId="ADAL" clId="{466DCFB4-4E13-43FC-AC23-34E029F80DFA}"/>
    <pc:docChg chg="undo custSel modSld">
      <pc:chgData name="Cantwell, Joel R." userId="750fc28e-a458-45da-a97a-0e436dd9b15a" providerId="ADAL" clId="{466DCFB4-4E13-43FC-AC23-34E029F80DFA}" dt="2023-04-10T21:40:41.569" v="262" actId="14100"/>
      <pc:docMkLst>
        <pc:docMk/>
      </pc:docMkLst>
      <pc:sldChg chg="addSp modSp mod">
        <pc:chgData name="Cantwell, Joel R." userId="750fc28e-a458-45da-a97a-0e436dd9b15a" providerId="ADAL" clId="{466DCFB4-4E13-43FC-AC23-34E029F80DFA}" dt="2023-04-10T21:28:30.290" v="89" actId="164"/>
        <pc:sldMkLst>
          <pc:docMk/>
          <pc:sldMk cId="1692413802" sldId="538"/>
        </pc:sldMkLst>
      </pc:sldChg>
      <pc:sldChg chg="modSp mod">
        <pc:chgData name="Cantwell, Joel R." userId="750fc28e-a458-45da-a97a-0e436dd9b15a" providerId="ADAL" clId="{466DCFB4-4E13-43FC-AC23-34E029F80DFA}" dt="2023-04-10T15:13:21.563" v="60" actId="6549"/>
        <pc:sldMkLst>
          <pc:docMk/>
          <pc:sldMk cId="2784686256" sldId="1015"/>
        </pc:sldMkLst>
      </pc:sldChg>
      <pc:sldChg chg="addSp delSp modSp mod">
        <pc:chgData name="Cantwell, Joel R." userId="750fc28e-a458-45da-a97a-0e436dd9b15a" providerId="ADAL" clId="{466DCFB4-4E13-43FC-AC23-34E029F80DFA}" dt="2023-04-10T21:31:10.699" v="95" actId="478"/>
        <pc:sldMkLst>
          <pc:docMk/>
          <pc:sldMk cId="1789630553" sldId="1021"/>
        </pc:sldMkLst>
      </pc:sldChg>
      <pc:sldChg chg="addSp delSp modSp mod">
        <pc:chgData name="Cantwell, Joel R." userId="750fc28e-a458-45da-a97a-0e436dd9b15a" providerId="ADAL" clId="{466DCFB4-4E13-43FC-AC23-34E029F80DFA}" dt="2023-04-10T21:25:34.965" v="75" actId="164"/>
        <pc:sldMkLst>
          <pc:docMk/>
          <pc:sldMk cId="1741453540" sldId="1034"/>
        </pc:sldMkLst>
      </pc:sldChg>
      <pc:sldChg chg="addSp modSp mod">
        <pc:chgData name="Cantwell, Joel R." userId="750fc28e-a458-45da-a97a-0e436dd9b15a" providerId="ADAL" clId="{466DCFB4-4E13-43FC-AC23-34E029F80DFA}" dt="2023-04-10T21:27:10.946" v="84" actId="164"/>
        <pc:sldMkLst>
          <pc:docMk/>
          <pc:sldMk cId="1565688815" sldId="1035"/>
        </pc:sldMkLst>
      </pc:sldChg>
      <pc:sldChg chg="addSp modSp mod">
        <pc:chgData name="Cantwell, Joel R." userId="750fc28e-a458-45da-a97a-0e436dd9b15a" providerId="ADAL" clId="{466DCFB4-4E13-43FC-AC23-34E029F80DFA}" dt="2023-04-10T21:27:04.980" v="83" actId="164"/>
        <pc:sldMkLst>
          <pc:docMk/>
          <pc:sldMk cId="503651795" sldId="1036"/>
        </pc:sldMkLst>
      </pc:sldChg>
      <pc:sldChg chg="addSp modSp mod">
        <pc:chgData name="Cantwell, Joel R." userId="750fc28e-a458-45da-a97a-0e436dd9b15a" providerId="ADAL" clId="{466DCFB4-4E13-43FC-AC23-34E029F80DFA}" dt="2023-04-10T21:37:32.289" v="172" actId="1076"/>
        <pc:sldMkLst>
          <pc:docMk/>
          <pc:sldMk cId="2434530485" sldId="1037"/>
        </pc:sldMkLst>
      </pc:sldChg>
      <pc:sldChg chg="addSp modSp mod">
        <pc:chgData name="Cantwell, Joel R." userId="750fc28e-a458-45da-a97a-0e436dd9b15a" providerId="ADAL" clId="{466DCFB4-4E13-43FC-AC23-34E029F80DFA}" dt="2023-04-10T21:40:41.569" v="262" actId="14100"/>
        <pc:sldMkLst>
          <pc:docMk/>
          <pc:sldMk cId="524402949" sldId="1040"/>
        </pc:sldMkLst>
      </pc:sldChg>
      <pc:sldChg chg="modSp modAnim">
        <pc:chgData name="Cantwell, Joel R." userId="750fc28e-a458-45da-a97a-0e436dd9b15a" providerId="ADAL" clId="{466DCFB4-4E13-43FC-AC23-34E029F80DFA}" dt="2023-04-10T17:00:49.846" v="66" actId="20577"/>
        <pc:sldMkLst>
          <pc:docMk/>
          <pc:sldMk cId="3336167801" sldId="104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907481053366102E-2"/>
          <c:y val="0.10769492412472476"/>
          <c:w val="0.8932262347881651"/>
          <c:h val="0.81466894202735152"/>
        </c:manualLayout>
      </c:layout>
      <c:scatterChart>
        <c:scatterStyle val="smoothMarker"/>
        <c:varyColors val="0"/>
        <c:ser>
          <c:idx val="9"/>
          <c:order val="3"/>
          <c:tx>
            <c:strRef>
              <c:f>Population!$P$49</c:f>
              <c:strCache>
                <c:ptCount val="1"/>
                <c:pt idx="0">
                  <c:v>Adjusted Flow Projections Based on Current Flow and Estimated 2050 Buildout (HDR)</c:v>
                </c:pt>
              </c:strCache>
            </c:strRef>
          </c:tx>
          <c:spPr>
            <a:ln w="571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(Population!$B$51,Population!$B$81)</c:f>
              <c:numCache>
                <c:formatCode>General</c:formatCode>
                <c:ptCount val="2"/>
                <c:pt idx="0">
                  <c:v>2020</c:v>
                </c:pt>
                <c:pt idx="1">
                  <c:v>2050</c:v>
                </c:pt>
              </c:numCache>
            </c:numRef>
          </c:xVal>
          <c:yVal>
            <c:numRef>
              <c:f>(Population!$P$51,Population!$P$81)</c:f>
              <c:numCache>
                <c:formatCode>General</c:formatCode>
                <c:ptCount val="2"/>
                <c:pt idx="0">
                  <c:v>9.6</c:v>
                </c:pt>
                <c:pt idx="1">
                  <c:v>19.600000000000001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DB9-4288-BBCC-2112F2E0B5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2023552"/>
        <c:axId val="472024336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Population!$C$25</c15:sqref>
                        </c15:formulaRef>
                      </c:ext>
                    </c:extLst>
                    <c:strCache>
                      <c:ptCount val="1"/>
                      <c:pt idx="0">
                        <c:v>Projected Population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Population!$B$26:$B$46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  <c:pt idx="9">
                        <c:v>2029</c:v>
                      </c:pt>
                      <c:pt idx="10">
                        <c:v>2030</c:v>
                      </c:pt>
                      <c:pt idx="11">
                        <c:v>2031</c:v>
                      </c:pt>
                      <c:pt idx="12">
                        <c:v>2032</c:v>
                      </c:pt>
                      <c:pt idx="13">
                        <c:v>2033</c:v>
                      </c:pt>
                      <c:pt idx="14">
                        <c:v>2034</c:v>
                      </c:pt>
                      <c:pt idx="15">
                        <c:v>2035</c:v>
                      </c:pt>
                      <c:pt idx="16">
                        <c:v>2036</c:v>
                      </c:pt>
                      <c:pt idx="17">
                        <c:v>2037</c:v>
                      </c:pt>
                      <c:pt idx="18">
                        <c:v>2038</c:v>
                      </c:pt>
                      <c:pt idx="19">
                        <c:v>2039</c:v>
                      </c:pt>
                      <c:pt idx="20">
                        <c:v>2040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Population!$C$26:$C$46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118061</c:v>
                      </c:pt>
                      <c:pt idx="1">
                        <c:v>122571.1</c:v>
                      </c:pt>
                      <c:pt idx="2">
                        <c:v>127081.20000000001</c:v>
                      </c:pt>
                      <c:pt idx="3">
                        <c:v>131591.30000000002</c:v>
                      </c:pt>
                      <c:pt idx="4">
                        <c:v>136101.40000000002</c:v>
                      </c:pt>
                      <c:pt idx="5">
                        <c:v>140611.50000000003</c:v>
                      </c:pt>
                      <c:pt idx="6">
                        <c:v>145121.60000000003</c:v>
                      </c:pt>
                      <c:pt idx="7">
                        <c:v>149631.70000000004</c:v>
                      </c:pt>
                      <c:pt idx="8">
                        <c:v>154141.80000000005</c:v>
                      </c:pt>
                      <c:pt idx="9">
                        <c:v>158651.90000000005</c:v>
                      </c:pt>
                      <c:pt idx="10">
                        <c:v>163162.00000000006</c:v>
                      </c:pt>
                      <c:pt idx="11" formatCode="0">
                        <c:v>146845.80000000005</c:v>
                      </c:pt>
                      <c:pt idx="12" formatCode="0">
                        <c:v>130529.60000000005</c:v>
                      </c:pt>
                      <c:pt idx="13" formatCode="0">
                        <c:v>114213.40000000005</c:v>
                      </c:pt>
                      <c:pt idx="14" formatCode="0">
                        <c:v>97897.200000000055</c:v>
                      </c:pt>
                      <c:pt idx="15" formatCode="0">
                        <c:v>81581.000000000058</c:v>
                      </c:pt>
                      <c:pt idx="16" formatCode="0">
                        <c:v>65264.800000000061</c:v>
                      </c:pt>
                      <c:pt idx="17" formatCode="0">
                        <c:v>48948.600000000064</c:v>
                      </c:pt>
                      <c:pt idx="18" formatCode="0">
                        <c:v>32632.400000000063</c:v>
                      </c:pt>
                      <c:pt idx="19" formatCode="0">
                        <c:v>16316.200000000063</c:v>
                      </c:pt>
                      <c:pt idx="20">
                        <c:v>6.184563972055912E-11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1-9DB9-4288-BBCC-2112F2E0B51B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Population!$D$49</c15:sqref>
                        </c15:formulaRef>
                      </c:ext>
                    </c:extLst>
                    <c:strCache>
                      <c:ptCount val="1"/>
                      <c:pt idx="0">
                        <c:v>TM#1 Flow Demand based on ave. between TWDB and WW Master Plan Estimate 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Population!$B$51:$B$71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  <c:pt idx="9">
                        <c:v>2029</c:v>
                      </c:pt>
                      <c:pt idx="10">
                        <c:v>2030</c:v>
                      </c:pt>
                      <c:pt idx="11">
                        <c:v>2031</c:v>
                      </c:pt>
                      <c:pt idx="12">
                        <c:v>2032</c:v>
                      </c:pt>
                      <c:pt idx="13">
                        <c:v>2033</c:v>
                      </c:pt>
                      <c:pt idx="14">
                        <c:v>2034</c:v>
                      </c:pt>
                      <c:pt idx="15">
                        <c:v>2035</c:v>
                      </c:pt>
                      <c:pt idx="16">
                        <c:v>2036</c:v>
                      </c:pt>
                      <c:pt idx="17">
                        <c:v>2037</c:v>
                      </c:pt>
                      <c:pt idx="18">
                        <c:v>2038</c:v>
                      </c:pt>
                      <c:pt idx="19">
                        <c:v>2039</c:v>
                      </c:pt>
                      <c:pt idx="20">
                        <c:v>2040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Population!$D$51:$D$71</c15:sqref>
                        </c15:formulaRef>
                      </c:ext>
                    </c:extLst>
                    <c:numCache>
                      <c:formatCode>0.00</c:formatCode>
                      <c:ptCount val="21"/>
                      <c:pt idx="0" formatCode="General">
                        <c:v>12.38</c:v>
                      </c:pt>
                      <c:pt idx="1">
                        <c:v>12.741000000000001</c:v>
                      </c:pt>
                      <c:pt idx="2">
                        <c:v>13.102000000000002</c:v>
                      </c:pt>
                      <c:pt idx="3">
                        <c:v>13.463000000000003</c:v>
                      </c:pt>
                      <c:pt idx="4">
                        <c:v>13.824000000000003</c:v>
                      </c:pt>
                      <c:pt idx="5">
                        <c:v>14.185000000000004</c:v>
                      </c:pt>
                      <c:pt idx="6">
                        <c:v>14.546000000000005</c:v>
                      </c:pt>
                      <c:pt idx="7">
                        <c:v>14.907000000000005</c:v>
                      </c:pt>
                      <c:pt idx="8">
                        <c:v>15.268000000000006</c:v>
                      </c:pt>
                      <c:pt idx="9">
                        <c:v>15.629000000000007</c:v>
                      </c:pt>
                      <c:pt idx="10">
                        <c:v>15.990000000000007</c:v>
                      </c:pt>
                      <c:pt idx="11">
                        <c:v>16.351000000000006</c:v>
                      </c:pt>
                      <c:pt idx="12">
                        <c:v>16.712000000000007</c:v>
                      </c:pt>
                      <c:pt idx="13">
                        <c:v>17.073000000000008</c:v>
                      </c:pt>
                      <c:pt idx="14">
                        <c:v>17.434000000000008</c:v>
                      </c:pt>
                      <c:pt idx="15">
                        <c:v>17.795000000000009</c:v>
                      </c:pt>
                      <c:pt idx="16">
                        <c:v>18.156000000000009</c:v>
                      </c:pt>
                      <c:pt idx="17">
                        <c:v>18.51700000000001</c:v>
                      </c:pt>
                      <c:pt idx="18">
                        <c:v>18.878000000000011</c:v>
                      </c:pt>
                      <c:pt idx="19">
                        <c:v>19.239000000000011</c:v>
                      </c:pt>
                      <c:pt idx="20">
                        <c:v>19.600000000000012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9DB9-4288-BBCC-2112F2E0B51B}"/>
                  </c:ext>
                </c:extLst>
              </c15:ser>
            </c15:filteredScatterSeries>
            <c15:filteredScatterSeries>
              <c15:ser>
                <c:idx val="6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Population!$I$49</c15:sqref>
                        </c15:formulaRef>
                      </c:ext>
                    </c:extLst>
                    <c:strCache>
                      <c:ptCount val="1"/>
                      <c:pt idx="0">
                        <c:v>Adjusted Flow Projections Based on Current Flow and Estimated 2050 Buildout </c:v>
                      </c:pt>
                    </c:strCache>
                  </c:strRef>
                </c:tx>
                <c:spPr>
                  <a:ln w="25400" cap="flat" cmpd="sng" algn="ctr">
                    <a:solidFill>
                      <a:schemeClr val="accent6"/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dPt>
                  <c:idx val="1"/>
                  <c:marker>
                    <c:symbol val="none"/>
                  </c:marker>
                  <c:bubble3D val="0"/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3-9DB9-4288-BBCC-2112F2E0B51B}"/>
                    </c:ext>
                  </c:extLst>
                </c:dPt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(Population!$B$51,Population!$B$81)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2020</c:v>
                      </c:pt>
                      <c:pt idx="1">
                        <c:v>2050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(Population!$I$51,Population!$I$81)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10</c:v>
                      </c:pt>
                      <c:pt idx="1">
                        <c:v>19.600000000000001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9DB9-4288-BBCC-2112F2E0B51B}"/>
                  </c:ext>
                </c:extLst>
              </c15:ser>
            </c15:filteredScatterSeries>
          </c:ext>
        </c:extLst>
      </c:scatterChart>
      <c:valAx>
        <c:axId val="472023552"/>
        <c:scaling>
          <c:orientation val="minMax"/>
          <c:max val="2050"/>
          <c:min val="202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024336"/>
        <c:crosses val="autoZero"/>
        <c:crossBetween val="midCat"/>
        <c:majorUnit val="5"/>
        <c:minorUnit val="1"/>
      </c:valAx>
      <c:valAx>
        <c:axId val="472024336"/>
        <c:scaling>
          <c:orientation val="minMax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Average Annual Daily Flow (mgd)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023552"/>
        <c:crosses val="autoZero"/>
        <c:crossBetween val="midCat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0.61133</cdr:x>
      <cdr:y>0.15968</cdr:y>
    </cdr:from>
    <cdr:to>
      <cdr:x>0.9689</cdr:x>
      <cdr:y>0.36312</cdr:y>
    </cdr:to>
    <cdr:sp macro="" textlink="">
      <cdr:nvSpPr>
        <cdr:cNvPr id="21" name="Rectangle 20"/>
        <cdr:cNvSpPr/>
      </cdr:nvSpPr>
      <cdr:spPr>
        <a:xfrm xmlns:a="http://schemas.openxmlformats.org/drawingml/2006/main">
          <a:off x="5294508" y="1002710"/>
          <a:ext cx="3096804" cy="127747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alpha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b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400" dirty="0">
              <a:solidFill>
                <a:schemeClr val="tx1"/>
              </a:solidFill>
            </a:rPr>
            <a:t>Expansion to 20 mgd</a:t>
          </a:r>
        </a:p>
      </cdr:txBody>
    </cdr:sp>
  </cdr:relSizeAnchor>
  <cdr:relSizeAnchor xmlns:cdr="http://schemas.openxmlformats.org/drawingml/2006/chartDrawing">
    <cdr:from>
      <cdr:x>0.28475</cdr:x>
      <cdr:y>0.36285</cdr:y>
    </cdr:from>
    <cdr:to>
      <cdr:x>0.96961</cdr:x>
      <cdr:y>0.56488</cdr:y>
    </cdr:to>
    <cdr:sp macro="" textlink="">
      <cdr:nvSpPr>
        <cdr:cNvPr id="13" name="Rectangle 12"/>
        <cdr:cNvSpPr/>
      </cdr:nvSpPr>
      <cdr:spPr>
        <a:xfrm xmlns:a="http://schemas.openxmlformats.org/drawingml/2006/main">
          <a:off x="2466105" y="2278485"/>
          <a:ext cx="5931371" cy="126862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alpha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b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400" dirty="0">
              <a:solidFill>
                <a:schemeClr val="tx1"/>
              </a:solidFill>
            </a:rPr>
            <a:t>Expansion to 16 mgd</a:t>
          </a:r>
        </a:p>
      </cdr:txBody>
    </cdr:sp>
  </cdr:relSizeAnchor>
  <cdr:relSizeAnchor xmlns:cdr="http://schemas.openxmlformats.org/drawingml/2006/chartDrawing">
    <cdr:from>
      <cdr:x>0.07657</cdr:x>
      <cdr:y>0.56519</cdr:y>
    </cdr:from>
    <cdr:to>
      <cdr:x>0.96979</cdr:x>
      <cdr:y>0.92167</cdr:y>
    </cdr:to>
    <cdr:sp macro="" textlink="">
      <cdr:nvSpPr>
        <cdr:cNvPr id="6" name="Rectangle 5"/>
        <cdr:cNvSpPr/>
      </cdr:nvSpPr>
      <cdr:spPr>
        <a:xfrm xmlns:a="http://schemas.openxmlformats.org/drawingml/2006/main">
          <a:off x="663139" y="3549075"/>
          <a:ext cx="7735935" cy="223847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alpha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b"/>
        <a:lstStyle xmlns:a="http://schemas.openxmlformats.org/drawingml/2006/main"/>
        <a:p xmlns:a="http://schemas.openxmlformats.org/drawingml/2006/main">
          <a:pPr algn="r"/>
          <a:r>
            <a:rPr lang="en-US" sz="1400" dirty="0">
              <a:solidFill>
                <a:schemeClr val="tx1"/>
              </a:solidFill>
            </a:rPr>
            <a:t>Current Capacity</a:t>
          </a:r>
          <a:r>
            <a:rPr lang="en-US" sz="1400" baseline="0" dirty="0">
              <a:solidFill>
                <a:schemeClr val="tx1"/>
              </a:solidFill>
            </a:rPr>
            <a:t> (12 mgd)</a:t>
          </a:r>
          <a:endParaRPr lang="en-US" sz="14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0.31794</cdr:x>
      <cdr:y>0.41426</cdr:y>
    </cdr:from>
    <cdr:to>
      <cdr:x>0.60924</cdr:x>
      <cdr:y>0.46385</cdr:y>
    </cdr:to>
    <cdr:sp macro="" textlink="">
      <cdr:nvSpPr>
        <cdr:cNvPr id="22" name="TextBox 21"/>
        <cdr:cNvSpPr txBox="1"/>
      </cdr:nvSpPr>
      <cdr:spPr>
        <a:xfrm xmlns:a="http://schemas.openxmlformats.org/drawingml/2006/main" rot="20279819">
          <a:off x="2753589" y="2601331"/>
          <a:ext cx="2522874" cy="3113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/>
            <a:t>Projected Influent Flow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C6821C8-422F-4CA2-85E1-19A6D027F030}" type="datetimeFigureOut">
              <a:rPr lang="en-US" smtClean="0"/>
              <a:t>11/13/2025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5704683-B56F-4408-8720-603ECE57E5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74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8D86595-6E20-4226-9E0D-B3822373F9DE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4CA3CC-E040-426A-BD9D-8E6CA1306B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835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65760" indent="-171450" algn="l" defTabSz="914354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822960" indent="-171450" algn="l" defTabSz="914354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280160" indent="-171450" algn="l" defTabSz="914354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737360" indent="-171450" algn="l" defTabSz="914354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532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863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188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823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915400" y="6430092"/>
            <a:ext cx="2971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baseline="0" dirty="0">
                <a:solidFill>
                  <a:schemeClr val="bg2">
                    <a:lumMod val="90000"/>
                  </a:schemeClr>
                </a:solidFill>
                <a:latin typeface="+mj-lt"/>
                <a:ea typeface="+mn-ea"/>
                <a:cs typeface="+mn-cs"/>
              </a:rPr>
              <a:t>© HDR, all rights reserved.</a:t>
            </a:r>
          </a:p>
        </p:txBody>
      </p:sp>
      <p:sp>
        <p:nvSpPr>
          <p:cNvPr id="4" name="Freeform 6"/>
          <p:cNvSpPr>
            <a:spLocks noEditPoints="1"/>
          </p:cNvSpPr>
          <p:nvPr userDrawn="1"/>
        </p:nvSpPr>
        <p:spPr bwMode="auto">
          <a:xfrm>
            <a:off x="5556678" y="3131346"/>
            <a:ext cx="1078649" cy="595313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2362555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553200" y="1143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162800" y="11430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553200" y="1752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62800" y="17526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553200" y="2362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162800" y="23622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0" y="2971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162800" y="29718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553200" y="3581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7162800" y="35814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4191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7162800" y="41910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553200" y="4800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7162800" y="48006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553200" y="5410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162800" y="54102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0"/>
            <a:ext cx="6096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2908844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7888" y="1143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37488" y="11430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27888" y="1752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37488" y="17526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7888" y="2362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37488" y="23622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27888" y="2971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237488" y="29718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27888" y="3581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237488" y="35814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27888" y="4191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1237488" y="41910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7888" y="4800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237488" y="48006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27888" y="5410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237488" y="54102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1508915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886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3886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495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44958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105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0" y="51054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34100" y="3886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743700" y="3886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134100" y="4495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743700" y="44958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1" y="0"/>
            <a:ext cx="6057568" cy="25146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6127573" y="0"/>
            <a:ext cx="6064427" cy="25146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134100" y="5105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743700" y="51054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40398" y="3281999"/>
            <a:ext cx="4622800" cy="15208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spc="300">
                <a:latin typeface="+mn-lt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682133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4572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45720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5181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51816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791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0" y="5791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137088" y="4572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746688" y="45720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37088" y="5181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746688" y="51816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137088" y="5791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746688" y="5791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12192000" cy="3429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40398" y="4176079"/>
            <a:ext cx="4622800" cy="15208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spc="300">
                <a:latin typeface="+mn-lt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082822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447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33600" y="14478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2057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133600" y="20574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2667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26670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3276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133600" y="32766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3886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2133600" y="38862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524000" y="4495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133600" y="44958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1524000" y="5105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133600" y="51054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1524000" y="5715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2133600" y="57150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1534478" y="823279"/>
            <a:ext cx="4622800" cy="15208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spc="300">
                <a:latin typeface="+mn-lt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888894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648200"/>
            <a:ext cx="11430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67000" y="4648200"/>
            <a:ext cx="89154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826122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34885" y="4648200"/>
            <a:ext cx="912223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2717220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2300" y="2289177"/>
            <a:ext cx="10058400" cy="1819275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4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685800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264790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648200"/>
            <a:ext cx="11430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67000" y="4648200"/>
            <a:ext cx="89154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1853866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67200" y="2362200"/>
            <a:ext cx="7924800" cy="4495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289178"/>
            <a:ext cx="3200400" cy="615387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400" b="1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685800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106271"/>
            <a:ext cx="3209365" cy="3218329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4065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Logo Slide - Gr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915400" y="6430092"/>
            <a:ext cx="2971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baseline="0" dirty="0">
                <a:solidFill>
                  <a:schemeClr val="bg2">
                    <a:lumMod val="90000"/>
                  </a:schemeClr>
                </a:solidFill>
                <a:latin typeface="+mj-lt"/>
                <a:ea typeface="+mn-ea"/>
                <a:cs typeface="+mn-cs"/>
              </a:rPr>
              <a:t>© HDR, all rights reserved.</a:t>
            </a:r>
          </a:p>
        </p:txBody>
      </p:sp>
      <p:sp>
        <p:nvSpPr>
          <p:cNvPr id="4" name="Freeform 6"/>
          <p:cNvSpPr>
            <a:spLocks noEditPoints="1"/>
          </p:cNvSpPr>
          <p:nvPr/>
        </p:nvSpPr>
        <p:spPr bwMode="auto">
          <a:xfrm>
            <a:off x="5556678" y="3131346"/>
            <a:ext cx="1078649" cy="595313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1009762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685800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0" spc="0">
                <a:solidFill>
                  <a:schemeClr val="accent1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12742" y="2362202"/>
            <a:ext cx="5483258" cy="396239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526306" y="2308632"/>
            <a:ext cx="5063059" cy="413684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600" b="1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526306" y="3396342"/>
            <a:ext cx="5065776" cy="2928258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526306" y="2856704"/>
            <a:ext cx="5065776" cy="3208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831672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3434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42660" y="5006340"/>
            <a:ext cx="2819400" cy="142494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93382" y="5181602"/>
            <a:ext cx="3589018" cy="108966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600" b="1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2260524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5157317"/>
            <a:ext cx="10988040" cy="67056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5400" b="1" spc="0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7244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28360"/>
            <a:ext cx="10972800" cy="39624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24049407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ivider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752600" y="1981200"/>
            <a:ext cx="2362200" cy="2590800"/>
          </a:xfrm>
          <a:noFill/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600" b="1" spc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52600" y="4572000"/>
            <a:ext cx="23622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95800" y="2362200"/>
            <a:ext cx="7086600" cy="18288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5400" b="1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752600" y="4572000"/>
            <a:ext cx="23622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52600" y="4572000"/>
            <a:ext cx="23622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51720E-9894-4B6E-8EF7-41C5E20E7398}"/>
              </a:ext>
            </a:extLst>
          </p:cNvPr>
          <p:cNvCxnSpPr/>
          <p:nvPr userDrawn="1"/>
        </p:nvCxnSpPr>
        <p:spPr>
          <a:xfrm>
            <a:off x="1752600" y="4572000"/>
            <a:ext cx="23622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39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2" y="1828800"/>
            <a:ext cx="9143996" cy="16002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724362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0"/>
            <a:ext cx="4341779" cy="3344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2882" y="2048256"/>
            <a:ext cx="3780558" cy="942156"/>
          </a:xfrm>
        </p:spPr>
        <p:txBody>
          <a:bodyPr anchor="t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410738" y="3442003"/>
            <a:ext cx="6165566" cy="288259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67156" y="598932"/>
            <a:ext cx="2819400" cy="1284732"/>
          </a:xfrm>
          <a:noFill/>
        </p:spPr>
        <p:txBody>
          <a:bodyPr>
            <a:noAutofit/>
          </a:bodyPr>
          <a:lstStyle>
            <a:lvl1pPr marL="0" indent="0">
              <a:buNone/>
              <a:defRPr sz="115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" y="3419856"/>
            <a:ext cx="4343400" cy="3438144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indent="0">
              <a:buNone/>
              <a:defRPr sz="160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Color block or insert picture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0"/>
            <a:ext cx="4341779" cy="33446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600" y="0"/>
            <a:ext cx="4341779" cy="33446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28E79D-3188-45B4-BE21-8AA116F7AB70}"/>
              </a:ext>
            </a:extLst>
          </p:cNvPr>
          <p:cNvSpPr/>
          <p:nvPr userDrawn="1"/>
        </p:nvSpPr>
        <p:spPr>
          <a:xfrm>
            <a:off x="609600" y="0"/>
            <a:ext cx="4341779" cy="33446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39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7118" y="685800"/>
            <a:ext cx="5948082" cy="5486400"/>
          </a:xfrm>
        </p:spPr>
        <p:txBody>
          <a:bodyPr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aseline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“Tap to add quote text”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09599" y="1520190"/>
            <a:ext cx="3693459" cy="381762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picture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4233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7118" y="685800"/>
            <a:ext cx="5948082" cy="54864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“Tap to add quote text”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09599" y="1520190"/>
            <a:ext cx="3693459" cy="381762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636998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Quote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00" y="685800"/>
            <a:ext cx="10058400" cy="54864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“Tap to add quote text”</a:t>
            </a:r>
          </a:p>
        </p:txBody>
      </p:sp>
    </p:spTree>
    <p:extLst>
      <p:ext uri="{BB962C8B-B14F-4D97-AF65-F5344CB8AC3E}">
        <p14:creationId xmlns:p14="http://schemas.microsoft.com/office/powerpoint/2010/main" val="364880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00" y="685800"/>
            <a:ext cx="10058400" cy="54864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“Tap to add quote text”</a:t>
            </a:r>
          </a:p>
        </p:txBody>
      </p:sp>
    </p:spTree>
    <p:extLst>
      <p:ext uri="{BB962C8B-B14F-4D97-AF65-F5344CB8AC3E}">
        <p14:creationId xmlns:p14="http://schemas.microsoft.com/office/powerpoint/2010/main" val="3517851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29000"/>
            <a:ext cx="10972800" cy="15240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Freeform 3"/>
          <p:cNvSpPr>
            <a:spLocks noChangeAspect="1" noEditPoints="1"/>
          </p:cNvSpPr>
          <p:nvPr userDrawn="1"/>
        </p:nvSpPr>
        <p:spPr bwMode="auto">
          <a:xfrm>
            <a:off x="609600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72388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</p:spTree>
    <p:extLst>
      <p:ext uri="{BB962C8B-B14F-4D97-AF65-F5344CB8AC3E}">
        <p14:creationId xmlns:p14="http://schemas.microsoft.com/office/powerpoint/2010/main" val="4060326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Tap to add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9759" y="1452880"/>
            <a:ext cx="10972165" cy="487172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320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10972165" cy="440713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4484"/>
            <a:ext cx="109728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3773581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9759" y="1452880"/>
            <a:ext cx="10972165" cy="487172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37CA68-6406-447C-AE65-72B2CF8198B2}"/>
              </a:ext>
            </a:extLst>
          </p:cNvPr>
          <p:cNvSpPr/>
          <p:nvPr userDrawn="1"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2209799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39600" y="0"/>
            <a:ext cx="1524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10972165" cy="440713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4484"/>
            <a:ext cx="109728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39600" y="0"/>
            <a:ext cx="152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0" name="Rectangle 9"/>
          <p:cNvSpPr/>
          <p:nvPr/>
        </p:nvSpPr>
        <p:spPr>
          <a:xfrm>
            <a:off x="12039600" y="0"/>
            <a:ext cx="152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7E97C2-47D8-4024-9A9B-31F8590927D9}"/>
              </a:ext>
            </a:extLst>
          </p:cNvPr>
          <p:cNvSpPr/>
          <p:nvPr userDrawn="1"/>
        </p:nvSpPr>
        <p:spPr>
          <a:xfrm>
            <a:off x="12039600" y="0"/>
            <a:ext cx="152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3962251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4122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/>
            </a:lvl1pPr>
          </a:lstStyle>
          <a:p>
            <a:pPr lvl="0"/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24600" y="145084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 dirty="0"/>
              <a:t>Tap to add text col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0552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5257800" cy="8382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aseline="0"/>
            </a:lvl1pPr>
          </a:lstStyle>
          <a:p>
            <a:pPr lvl="0"/>
            <a:r>
              <a:rPr lang="en-US" dirty="0"/>
              <a:t>Tap to add title 1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23433" y="381000"/>
            <a:ext cx="5257800" cy="841248"/>
          </a:xfrm>
        </p:spPr>
        <p:txBody>
          <a:bodyPr t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200" b="1" baseline="0"/>
            </a:lvl1pPr>
            <a:lvl2pPr marL="457189" indent="0">
              <a:buNone/>
              <a:defRPr sz="3200" b="1"/>
            </a:lvl2pPr>
            <a:lvl3pPr marL="960067" indent="0">
              <a:buNone/>
              <a:defRPr sz="3200" b="1"/>
            </a:lvl3pPr>
            <a:lvl4pPr marL="1417245" indent="0">
              <a:buNone/>
              <a:defRPr sz="3200" b="1"/>
            </a:lvl4pPr>
            <a:lvl5pPr marL="1874423" indent="0">
              <a:buNone/>
              <a:defRPr sz="3200" b="1"/>
            </a:lvl5pPr>
          </a:lstStyle>
          <a:p>
            <a:pPr lvl="0"/>
            <a:r>
              <a:rPr lang="en-US" dirty="0"/>
              <a:t>Tap to add title 2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4122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/>
            </a:lvl1pPr>
          </a:lstStyle>
          <a:p>
            <a:pPr lvl="0"/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24600" y="145084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 dirty="0"/>
              <a:t>Tap to add text col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607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705600" y="1450848"/>
            <a:ext cx="4876800" cy="4873752"/>
          </a:xfrm>
        </p:spPr>
        <p:txBody>
          <a:bodyPr>
            <a:noAutofit/>
          </a:bodyPr>
          <a:lstStyle>
            <a:lvl1pPr marL="233357" marR="0" indent="-233357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33357" marR="0" lvl="0" indent="-233357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0" y="381000"/>
            <a:ext cx="4876800" cy="838200"/>
          </a:xfrm>
        </p:spPr>
        <p:txBody>
          <a:bodyPr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Tap to add title 2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89904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50848"/>
            <a:ext cx="4873752" cy="4873752"/>
          </a:xfrm>
        </p:spPr>
        <p:txBody>
          <a:bodyPr/>
          <a:lstStyle>
            <a:lvl1pPr marL="233357" marR="0" indent="-233357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233357" marR="0" lvl="0" indent="-233357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19432" y="381000"/>
            <a:ext cx="4873752" cy="84124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457189" indent="0">
              <a:buNone/>
              <a:defRPr sz="3200" b="1"/>
            </a:lvl2pPr>
            <a:lvl3pPr marL="960067" indent="0">
              <a:buNone/>
              <a:defRPr sz="3200" b="1"/>
            </a:lvl3pPr>
            <a:lvl4pPr marL="1417245" indent="0">
              <a:buNone/>
              <a:defRPr sz="3200" b="1"/>
            </a:lvl4pPr>
            <a:lvl5pPr marL="1874423" indent="0">
              <a:buNone/>
              <a:defRPr sz="3200" b="1"/>
            </a:lvl5pPr>
          </a:lstStyle>
          <a:p>
            <a:pPr lvl="0"/>
            <a:r>
              <a:rPr lang="en-US" dirty="0"/>
              <a:t>Tap to add title 1</a:t>
            </a:r>
          </a:p>
        </p:txBody>
      </p:sp>
    </p:spTree>
    <p:extLst>
      <p:ext uri="{BB962C8B-B14F-4D97-AF65-F5344CB8AC3E}">
        <p14:creationId xmlns:p14="http://schemas.microsoft.com/office/powerpoint/2010/main" val="11818765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477000" y="0"/>
            <a:ext cx="5715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5486400" cy="440713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4484"/>
            <a:ext cx="54864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081986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47800"/>
            <a:ext cx="3291841" cy="48767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3291841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4282440" y="0"/>
            <a:ext cx="790956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27667095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477000" y="0"/>
            <a:ext cx="5715000" cy="3407664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477000" y="3471673"/>
            <a:ext cx="5715000" cy="338632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5486400" cy="440713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4484"/>
            <a:ext cx="54864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58039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29000"/>
            <a:ext cx="10972800" cy="15240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Freeform 3"/>
          <p:cNvSpPr>
            <a:spLocks noChangeAspect="1" noEditPoints="1"/>
          </p:cNvSpPr>
          <p:nvPr userDrawn="1"/>
        </p:nvSpPr>
        <p:spPr bwMode="auto">
          <a:xfrm>
            <a:off x="609600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72388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</p:spTree>
    <p:extLst>
      <p:ext uri="{BB962C8B-B14F-4D97-AF65-F5344CB8AC3E}">
        <p14:creationId xmlns:p14="http://schemas.microsoft.com/office/powerpoint/2010/main" val="2086370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477000" y="0"/>
            <a:ext cx="5715000" cy="341376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477000" y="3477768"/>
            <a:ext cx="2398982" cy="338023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8939990" y="3477768"/>
            <a:ext cx="3252011" cy="3383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5486400" cy="440713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4484"/>
            <a:ext cx="54864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5226932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8"/>
          <p:cNvSpPr>
            <a:spLocks noGrp="1"/>
          </p:cNvSpPr>
          <p:nvPr>
            <p:ph type="pic" sz="quarter" idx="11" hasCustomPrompt="1"/>
          </p:nvPr>
        </p:nvSpPr>
        <p:spPr>
          <a:xfrm>
            <a:off x="7354062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58"/>
          <p:cNvSpPr>
            <a:spLocks noGrp="1"/>
          </p:cNvSpPr>
          <p:nvPr>
            <p:ph type="pic" sz="quarter" idx="14" hasCustomPrompt="1"/>
          </p:nvPr>
        </p:nvSpPr>
        <p:spPr>
          <a:xfrm>
            <a:off x="9805416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0" name="Picture Placeholder 58"/>
          <p:cNvSpPr>
            <a:spLocks noGrp="1"/>
          </p:cNvSpPr>
          <p:nvPr>
            <p:ph type="pic" sz="quarter" idx="16" hasCustomPrompt="1"/>
          </p:nvPr>
        </p:nvSpPr>
        <p:spPr>
          <a:xfrm>
            <a:off x="7354062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3" name="Picture Placeholder 58"/>
          <p:cNvSpPr>
            <a:spLocks noGrp="1"/>
          </p:cNvSpPr>
          <p:nvPr>
            <p:ph type="pic" sz="quarter" idx="19" hasCustomPrompt="1"/>
          </p:nvPr>
        </p:nvSpPr>
        <p:spPr>
          <a:xfrm>
            <a:off x="9805416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5" name="Picture Placeholder 58"/>
          <p:cNvSpPr>
            <a:spLocks noGrp="1"/>
          </p:cNvSpPr>
          <p:nvPr>
            <p:ph type="pic" sz="quarter" idx="21" hasCustomPrompt="1"/>
          </p:nvPr>
        </p:nvSpPr>
        <p:spPr>
          <a:xfrm>
            <a:off x="7354062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8" name="Picture Placeholder 58"/>
          <p:cNvSpPr>
            <a:spLocks noGrp="1"/>
          </p:cNvSpPr>
          <p:nvPr>
            <p:ph type="pic" sz="quarter" idx="24" hasCustomPrompt="1"/>
          </p:nvPr>
        </p:nvSpPr>
        <p:spPr>
          <a:xfrm>
            <a:off x="9805416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47800"/>
            <a:ext cx="6341459" cy="48767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6341459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5382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8"/>
          <p:cNvSpPr>
            <a:spLocks noGrp="1"/>
          </p:cNvSpPr>
          <p:nvPr>
            <p:ph type="pic" sz="quarter" idx="11" hasCustomPrompt="1"/>
          </p:nvPr>
        </p:nvSpPr>
        <p:spPr>
          <a:xfrm>
            <a:off x="7354062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58"/>
          <p:cNvSpPr>
            <a:spLocks noGrp="1"/>
          </p:cNvSpPr>
          <p:nvPr>
            <p:ph type="pic" sz="quarter" idx="14" hasCustomPrompt="1"/>
          </p:nvPr>
        </p:nvSpPr>
        <p:spPr>
          <a:xfrm>
            <a:off x="9805416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0" name="Picture Placeholder 58"/>
          <p:cNvSpPr>
            <a:spLocks noGrp="1"/>
          </p:cNvSpPr>
          <p:nvPr>
            <p:ph type="pic" sz="quarter" idx="16" hasCustomPrompt="1"/>
          </p:nvPr>
        </p:nvSpPr>
        <p:spPr>
          <a:xfrm>
            <a:off x="7354062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3" name="Picture Placeholder 58"/>
          <p:cNvSpPr>
            <a:spLocks noGrp="1"/>
          </p:cNvSpPr>
          <p:nvPr>
            <p:ph type="pic" sz="quarter" idx="19" hasCustomPrompt="1"/>
          </p:nvPr>
        </p:nvSpPr>
        <p:spPr>
          <a:xfrm>
            <a:off x="9805416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5" name="Picture Placeholder 58"/>
          <p:cNvSpPr>
            <a:spLocks noGrp="1"/>
          </p:cNvSpPr>
          <p:nvPr>
            <p:ph type="pic" sz="quarter" idx="21" hasCustomPrompt="1"/>
          </p:nvPr>
        </p:nvSpPr>
        <p:spPr>
          <a:xfrm>
            <a:off x="7354062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8" name="Picture Placeholder 58"/>
          <p:cNvSpPr>
            <a:spLocks noGrp="1"/>
          </p:cNvSpPr>
          <p:nvPr>
            <p:ph type="pic" sz="quarter" idx="24" hasCustomPrompt="1"/>
          </p:nvPr>
        </p:nvSpPr>
        <p:spPr>
          <a:xfrm>
            <a:off x="9805416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47800"/>
            <a:ext cx="3912109" cy="48767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3912109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0" name="Picture Placeholder 58"/>
          <p:cNvSpPr>
            <a:spLocks noGrp="1"/>
          </p:cNvSpPr>
          <p:nvPr>
            <p:ph type="pic" sz="quarter" idx="13" hasCustomPrompt="1"/>
          </p:nvPr>
        </p:nvSpPr>
        <p:spPr>
          <a:xfrm>
            <a:off x="4902708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1" name="Picture Placeholder 58"/>
          <p:cNvSpPr>
            <a:spLocks noGrp="1"/>
          </p:cNvSpPr>
          <p:nvPr>
            <p:ph type="pic" sz="quarter" idx="18" hasCustomPrompt="1"/>
          </p:nvPr>
        </p:nvSpPr>
        <p:spPr>
          <a:xfrm>
            <a:off x="4902708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2" name="Picture Placeholder 58"/>
          <p:cNvSpPr>
            <a:spLocks noGrp="1"/>
          </p:cNvSpPr>
          <p:nvPr>
            <p:ph type="pic" sz="quarter" idx="23" hasCustomPrompt="1"/>
          </p:nvPr>
        </p:nvSpPr>
        <p:spPr>
          <a:xfrm>
            <a:off x="4902708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422466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ext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1447800"/>
            <a:ext cx="6341459" cy="48767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6341459" cy="8382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354318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450848"/>
            <a:ext cx="5486400" cy="487375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15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4807125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742" y="0"/>
            <a:ext cx="7907272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8290014" y="1450848"/>
            <a:ext cx="3294592" cy="487375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290014" y="381000"/>
            <a:ext cx="3294592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70451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450848"/>
            <a:ext cx="5486400" cy="487375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15000" cy="3407664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71673"/>
            <a:ext cx="5715000" cy="338632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2031655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450848"/>
            <a:ext cx="5486400" cy="487375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715000" cy="341376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77768"/>
            <a:ext cx="2398982" cy="338023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462990" y="3477768"/>
            <a:ext cx="3252011" cy="3383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31516186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58"/>
          <p:cNvSpPr>
            <a:spLocks noGrp="1"/>
          </p:cNvSpPr>
          <p:nvPr>
            <p:ph type="pic" sz="quarter" idx="14" hasCustomPrompt="1"/>
          </p:nvPr>
        </p:nvSpPr>
        <p:spPr>
          <a:xfrm>
            <a:off x="2451354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0" name="Picture Placeholder 58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3" name="Picture Placeholder 58"/>
          <p:cNvSpPr>
            <a:spLocks noGrp="1"/>
          </p:cNvSpPr>
          <p:nvPr>
            <p:ph type="pic" sz="quarter" idx="19" hasCustomPrompt="1"/>
          </p:nvPr>
        </p:nvSpPr>
        <p:spPr>
          <a:xfrm>
            <a:off x="2451354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5" name="Picture Placeholder 5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8" name="Picture Placeholder 58"/>
          <p:cNvSpPr>
            <a:spLocks noGrp="1"/>
          </p:cNvSpPr>
          <p:nvPr>
            <p:ph type="pic" sz="quarter" idx="24" hasCustomPrompt="1"/>
          </p:nvPr>
        </p:nvSpPr>
        <p:spPr>
          <a:xfrm>
            <a:off x="2451354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243146" y="1447800"/>
            <a:ext cx="6341459" cy="48767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243146" y="381000"/>
            <a:ext cx="6341459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1104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6" name="Picture Placeholder 58"/>
          <p:cNvSpPr>
            <a:spLocks noGrp="1"/>
          </p:cNvSpPr>
          <p:nvPr>
            <p:ph type="pic" sz="quarter" idx="12" hasCustomPrompt="1"/>
          </p:nvPr>
        </p:nvSpPr>
        <p:spPr>
          <a:xfrm>
            <a:off x="2451354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7" name="Picture Placeholder 58"/>
          <p:cNvSpPr>
            <a:spLocks noGrp="1"/>
          </p:cNvSpPr>
          <p:nvPr>
            <p:ph type="pic" sz="quarter" idx="13" hasCustomPrompt="1"/>
          </p:nvPr>
        </p:nvSpPr>
        <p:spPr>
          <a:xfrm>
            <a:off x="4902708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9" name="Picture Placeholder 5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1" name="Picture Placeholder 58"/>
          <p:cNvSpPr>
            <a:spLocks noGrp="1"/>
          </p:cNvSpPr>
          <p:nvPr>
            <p:ph type="pic" sz="quarter" idx="17" hasCustomPrompt="1"/>
          </p:nvPr>
        </p:nvSpPr>
        <p:spPr>
          <a:xfrm>
            <a:off x="2451354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2" name="Picture Placeholder 58"/>
          <p:cNvSpPr>
            <a:spLocks noGrp="1"/>
          </p:cNvSpPr>
          <p:nvPr>
            <p:ph type="pic" sz="quarter" idx="18" hasCustomPrompt="1"/>
          </p:nvPr>
        </p:nvSpPr>
        <p:spPr>
          <a:xfrm>
            <a:off x="4902708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4" name="Picture Placeholder 58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6" name="Picture Placeholder 58"/>
          <p:cNvSpPr>
            <a:spLocks noGrp="1"/>
          </p:cNvSpPr>
          <p:nvPr>
            <p:ph type="pic" sz="quarter" idx="22" hasCustomPrompt="1"/>
          </p:nvPr>
        </p:nvSpPr>
        <p:spPr>
          <a:xfrm>
            <a:off x="2451354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7" name="Picture Placeholder 58"/>
          <p:cNvSpPr>
            <a:spLocks noGrp="1"/>
          </p:cNvSpPr>
          <p:nvPr>
            <p:ph type="pic" sz="quarter" idx="23" hasCustomPrompt="1"/>
          </p:nvPr>
        </p:nvSpPr>
        <p:spPr>
          <a:xfrm>
            <a:off x="4902708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7670292" y="1447800"/>
            <a:ext cx="3914314" cy="4876799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7670292" y="381000"/>
            <a:ext cx="3914314" cy="8382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5070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photo. When placing a full bleed photo, please bring the logo to the front (right click &gt; Bring to Front)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29000"/>
            <a:ext cx="10972800" cy="15240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72388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</p:spTree>
    <p:extLst>
      <p:ext uri="{BB962C8B-B14F-4D97-AF65-F5344CB8AC3E}">
        <p14:creationId xmlns:p14="http://schemas.microsoft.com/office/powerpoint/2010/main" val="3397547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ext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10628" y="1447801"/>
            <a:ext cx="6371772" cy="48767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210628" y="381000"/>
            <a:ext cx="6371772" cy="8382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659672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4443984"/>
            <a:ext cx="10972800" cy="1880616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733800"/>
            <a:ext cx="10972800" cy="710184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182807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447210"/>
            <a:ext cx="5029200" cy="187739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730752"/>
            <a:ext cx="10972800" cy="399288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4447210"/>
            <a:ext cx="5486400" cy="187739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Tap to add text col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90429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122656" y="-1867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867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076852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photo caption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122656" y="2076852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photo caption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887123"/>
            <a:ext cx="10972800" cy="402336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3576098"/>
            <a:ext cx="10972800" cy="27485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94172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887123"/>
            <a:ext cx="10972800" cy="402336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9528" y="0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3576098"/>
            <a:ext cx="5029200" cy="27485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086475" y="3575462"/>
            <a:ext cx="5495925" cy="27284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Tap to add text col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23080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13012" y="54864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40610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6061999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8004" y="0"/>
            <a:ext cx="6063996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483352"/>
            <a:ext cx="10972800" cy="841248"/>
          </a:xfrm>
        </p:spPr>
        <p:txBody>
          <a:bodyPr anchor="t" anchorCtr="0">
            <a:noAutofit/>
          </a:bodyPr>
          <a:lstStyle/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718862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084320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77784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08432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8177784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0452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9784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7028760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2451354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4902708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7354062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9805416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1541084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2451354" y="1541084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4902708" y="1548063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7354062" y="1548063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9805416" y="1548063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2451354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9" hasCustomPrompt="1"/>
          </p:nvPr>
        </p:nvSpPr>
        <p:spPr>
          <a:xfrm>
            <a:off x="4902708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7354062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0" name="Picture Placeholder 10"/>
          <p:cNvSpPr>
            <a:spLocks noGrp="1"/>
          </p:cNvSpPr>
          <p:nvPr>
            <p:ph type="pic" sz="quarter" idx="31" hasCustomPrompt="1"/>
          </p:nvPr>
        </p:nvSpPr>
        <p:spPr>
          <a:xfrm>
            <a:off x="9805416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0452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9784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900922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08860"/>
            <a:ext cx="12192000" cy="454914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95164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038600"/>
            <a:ext cx="7110985" cy="92659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278368" cy="3429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indent="0">
              <a:buNone/>
              <a:defRPr sz="16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Color block or insert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342377" y="0"/>
            <a:ext cx="3849624" cy="6858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indent="0">
              <a:buNone/>
              <a:defRPr sz="16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Color block or insert photo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823907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102225"/>
            <a:ext cx="7110491" cy="301752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7912891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1607574"/>
            <a:ext cx="6061999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8004" y="1607574"/>
            <a:ext cx="6063996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0832"/>
            <a:ext cx="10972800" cy="841248"/>
          </a:xfrm>
        </p:spPr>
        <p:txBody>
          <a:bodyPr anchor="t" anchorCtr="0">
            <a:noAutofit/>
          </a:bodyPr>
          <a:lstStyle/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141139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08432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77784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084320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8177784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940538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2451354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4902708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7354062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9805416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3844731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2451354" y="3844731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4902708" y="385171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7354062" y="385171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9805416" y="385171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2451354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9" hasCustomPrompt="1"/>
          </p:nvPr>
        </p:nvSpPr>
        <p:spPr>
          <a:xfrm>
            <a:off x="4902708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7354062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0" name="Picture Placeholder 10"/>
          <p:cNvSpPr>
            <a:spLocks noGrp="1"/>
          </p:cNvSpPr>
          <p:nvPr>
            <p:ph type="pic" sz="quarter" idx="31" hasCustomPrompt="1"/>
          </p:nvPr>
        </p:nvSpPr>
        <p:spPr>
          <a:xfrm>
            <a:off x="9805416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773550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09599" y="1828800"/>
            <a:ext cx="5340096" cy="3886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5830195"/>
            <a:ext cx="5339303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6243096" y="5830195"/>
            <a:ext cx="5339304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6247085" y="1828800"/>
            <a:ext cx="5340096" cy="3886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17770479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5000" y="1828800"/>
            <a:ext cx="3450336" cy="29464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35000" y="4927601"/>
            <a:ext cx="345033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4401820" y="1828800"/>
            <a:ext cx="3413760" cy="29464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4401820" y="4927601"/>
            <a:ext cx="3413760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8132064" y="1828800"/>
            <a:ext cx="3450336" cy="29464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8132064" y="4927601"/>
            <a:ext cx="3450336" cy="495300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</p:spTree>
    <p:extLst>
      <p:ext uri="{BB962C8B-B14F-4D97-AF65-F5344CB8AC3E}">
        <p14:creationId xmlns:p14="http://schemas.microsoft.com/office/powerpoint/2010/main" val="33197275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5000" y="1828800"/>
            <a:ext cx="2511552" cy="29464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34999" y="49276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3442885" y="1828800"/>
            <a:ext cx="2511552" cy="29464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3442885" y="49276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6250771" y="1828800"/>
            <a:ext cx="2511552" cy="29464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6250771" y="49276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9058656" y="1828800"/>
            <a:ext cx="2523744" cy="29464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9058656" y="4927601"/>
            <a:ext cx="2523744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</p:spTree>
    <p:extLst>
      <p:ext uri="{BB962C8B-B14F-4D97-AF65-F5344CB8AC3E}">
        <p14:creationId xmlns:p14="http://schemas.microsoft.com/office/powerpoint/2010/main" val="11983690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5000" y="1368425"/>
            <a:ext cx="3450336" cy="1905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4382008" y="1368425"/>
            <a:ext cx="3413760" cy="1905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8129016" y="1368425"/>
            <a:ext cx="3450336" cy="1905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635000" y="4076700"/>
            <a:ext cx="3450336" cy="1905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382008" y="4076700"/>
            <a:ext cx="3413760" cy="1905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8129016" y="4076700"/>
            <a:ext cx="3450336" cy="1905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35000" y="3438527"/>
            <a:ext cx="345033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4382008" y="3438527"/>
            <a:ext cx="3413760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8129016" y="3438527"/>
            <a:ext cx="345033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635000" y="6159500"/>
            <a:ext cx="3450336" cy="49377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382008" y="6159500"/>
            <a:ext cx="3413760" cy="49377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8129016" y="6159500"/>
            <a:ext cx="3450336" cy="49377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</p:spTree>
    <p:extLst>
      <p:ext uri="{BB962C8B-B14F-4D97-AF65-F5344CB8AC3E}">
        <p14:creationId xmlns:p14="http://schemas.microsoft.com/office/powerpoint/2010/main" val="5999707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5000" y="1524000"/>
            <a:ext cx="2511552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35000" y="32766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3442885" y="1524000"/>
            <a:ext cx="2511552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3442885" y="32766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6250771" y="1524000"/>
            <a:ext cx="2511552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6250771" y="32766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9058656" y="1524000"/>
            <a:ext cx="2523744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9058656" y="3276601"/>
            <a:ext cx="2523744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635000" y="4076700"/>
            <a:ext cx="2511552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635000" y="58293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32" hasCustomPrompt="1"/>
          </p:nvPr>
        </p:nvSpPr>
        <p:spPr>
          <a:xfrm>
            <a:off x="3442885" y="4076700"/>
            <a:ext cx="2511552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3442885" y="58293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34" hasCustomPrompt="1"/>
          </p:nvPr>
        </p:nvSpPr>
        <p:spPr>
          <a:xfrm>
            <a:off x="6250771" y="4076700"/>
            <a:ext cx="2511552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6250771" y="58293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36" hasCustomPrompt="1"/>
          </p:nvPr>
        </p:nvSpPr>
        <p:spPr>
          <a:xfrm>
            <a:off x="9058656" y="4076700"/>
            <a:ext cx="2523744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9058656" y="5829301"/>
            <a:ext cx="2523744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</p:spTree>
    <p:extLst>
      <p:ext uri="{BB962C8B-B14F-4D97-AF65-F5344CB8AC3E}">
        <p14:creationId xmlns:p14="http://schemas.microsoft.com/office/powerpoint/2010/main" val="1109959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08624" y="1465243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08624" y="3217844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2863212" y="1465243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2863212" y="3217844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38" hasCustomPrompt="1"/>
          </p:nvPr>
        </p:nvSpPr>
        <p:spPr>
          <a:xfrm>
            <a:off x="5117800" y="1465243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5117800" y="3217844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40" hasCustomPrompt="1"/>
          </p:nvPr>
        </p:nvSpPr>
        <p:spPr>
          <a:xfrm>
            <a:off x="7372388" y="1465243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indent="0">
              <a:buNone/>
              <a:defRPr lang="en-US" sz="16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photo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41" hasCustomPrompt="1"/>
          </p:nvPr>
        </p:nvSpPr>
        <p:spPr>
          <a:xfrm>
            <a:off x="7372388" y="3217844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42" hasCustomPrompt="1"/>
          </p:nvPr>
        </p:nvSpPr>
        <p:spPr>
          <a:xfrm>
            <a:off x="9626977" y="1465243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43" hasCustomPrompt="1"/>
          </p:nvPr>
        </p:nvSpPr>
        <p:spPr>
          <a:xfrm>
            <a:off x="9626977" y="3217844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44" hasCustomPrompt="1"/>
          </p:nvPr>
        </p:nvSpPr>
        <p:spPr>
          <a:xfrm>
            <a:off x="608624" y="4076699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6" name="Text Placeholder 17"/>
          <p:cNvSpPr>
            <a:spLocks noGrp="1"/>
          </p:cNvSpPr>
          <p:nvPr>
            <p:ph type="body" sz="quarter" idx="45" hasCustomPrompt="1"/>
          </p:nvPr>
        </p:nvSpPr>
        <p:spPr>
          <a:xfrm>
            <a:off x="608624" y="5829300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37" name="Picture Placeholder 10"/>
          <p:cNvSpPr>
            <a:spLocks noGrp="1"/>
          </p:cNvSpPr>
          <p:nvPr>
            <p:ph type="pic" sz="quarter" idx="46" hasCustomPrompt="1"/>
          </p:nvPr>
        </p:nvSpPr>
        <p:spPr>
          <a:xfrm>
            <a:off x="2863212" y="4076699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47" hasCustomPrompt="1"/>
          </p:nvPr>
        </p:nvSpPr>
        <p:spPr>
          <a:xfrm>
            <a:off x="2863212" y="5829300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39" name="Picture Placeholder 10"/>
          <p:cNvSpPr>
            <a:spLocks noGrp="1"/>
          </p:cNvSpPr>
          <p:nvPr>
            <p:ph type="pic" sz="quarter" idx="48" hasCustomPrompt="1"/>
          </p:nvPr>
        </p:nvSpPr>
        <p:spPr>
          <a:xfrm>
            <a:off x="5117800" y="4076699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49" hasCustomPrompt="1"/>
          </p:nvPr>
        </p:nvSpPr>
        <p:spPr>
          <a:xfrm>
            <a:off x="5117800" y="5829300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41" name="Picture Placeholder 10"/>
          <p:cNvSpPr>
            <a:spLocks noGrp="1"/>
          </p:cNvSpPr>
          <p:nvPr>
            <p:ph type="pic" sz="quarter" idx="50" hasCustomPrompt="1"/>
          </p:nvPr>
        </p:nvSpPr>
        <p:spPr>
          <a:xfrm>
            <a:off x="7372388" y="4076699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51" hasCustomPrompt="1"/>
          </p:nvPr>
        </p:nvSpPr>
        <p:spPr>
          <a:xfrm>
            <a:off x="7372388" y="5829300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43" name="Picture Placeholder 10"/>
          <p:cNvSpPr>
            <a:spLocks noGrp="1"/>
          </p:cNvSpPr>
          <p:nvPr>
            <p:ph type="pic" sz="quarter" idx="52" hasCustomPrompt="1"/>
          </p:nvPr>
        </p:nvSpPr>
        <p:spPr>
          <a:xfrm>
            <a:off x="9626977" y="4076699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4" name="Text Placeholder 17"/>
          <p:cNvSpPr>
            <a:spLocks noGrp="1"/>
          </p:cNvSpPr>
          <p:nvPr>
            <p:ph type="body" sz="quarter" idx="53" hasCustomPrompt="1"/>
          </p:nvPr>
        </p:nvSpPr>
        <p:spPr>
          <a:xfrm>
            <a:off x="9626977" y="5829300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</p:spTree>
    <p:extLst>
      <p:ext uri="{BB962C8B-B14F-4D97-AF65-F5344CB8AC3E}">
        <p14:creationId xmlns:p14="http://schemas.microsoft.com/office/powerpoint/2010/main" val="4027777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artneringFirm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53" hasCustomPrompt="1"/>
          </p:nvPr>
        </p:nvSpPr>
        <p:spPr>
          <a:xfrm>
            <a:off x="620650" y="1442243"/>
            <a:ext cx="10985500" cy="87788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065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596900" y="267491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2858327" y="267491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38" hasCustomPrompt="1"/>
          </p:nvPr>
        </p:nvSpPr>
        <p:spPr>
          <a:xfrm>
            <a:off x="5119754" y="267491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40" hasCustomPrompt="1"/>
          </p:nvPr>
        </p:nvSpPr>
        <p:spPr>
          <a:xfrm>
            <a:off x="7381181" y="267491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42" hasCustomPrompt="1"/>
          </p:nvPr>
        </p:nvSpPr>
        <p:spPr>
          <a:xfrm>
            <a:off x="9642609" y="267491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44" hasCustomPrompt="1"/>
          </p:nvPr>
        </p:nvSpPr>
        <p:spPr>
          <a:xfrm>
            <a:off x="596900" y="456086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7" name="Picture Placeholder 10"/>
          <p:cNvSpPr>
            <a:spLocks noGrp="1"/>
          </p:cNvSpPr>
          <p:nvPr>
            <p:ph type="pic" sz="quarter" idx="46" hasCustomPrompt="1"/>
          </p:nvPr>
        </p:nvSpPr>
        <p:spPr>
          <a:xfrm>
            <a:off x="2858327" y="456086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9" name="Picture Placeholder 10"/>
          <p:cNvSpPr>
            <a:spLocks noGrp="1"/>
          </p:cNvSpPr>
          <p:nvPr>
            <p:ph type="pic" sz="quarter" idx="48" hasCustomPrompt="1"/>
          </p:nvPr>
        </p:nvSpPr>
        <p:spPr>
          <a:xfrm>
            <a:off x="5119754" y="456086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1" name="Picture Placeholder 10"/>
          <p:cNvSpPr>
            <a:spLocks noGrp="1"/>
          </p:cNvSpPr>
          <p:nvPr>
            <p:ph type="pic" sz="quarter" idx="50" hasCustomPrompt="1"/>
          </p:nvPr>
        </p:nvSpPr>
        <p:spPr>
          <a:xfrm>
            <a:off x="7381181" y="456086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3" name="Picture Placeholder 10"/>
          <p:cNvSpPr>
            <a:spLocks noGrp="1"/>
          </p:cNvSpPr>
          <p:nvPr>
            <p:ph type="pic" sz="quarter" idx="52" hasCustomPrompt="1"/>
          </p:nvPr>
        </p:nvSpPr>
        <p:spPr>
          <a:xfrm>
            <a:off x="9642609" y="456086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3648194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038600"/>
            <a:ext cx="7130970" cy="1295400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286162" cy="3429000"/>
          </a:xfrm>
          <a:solidFill>
            <a:schemeClr val="bg2">
              <a:lumMod val="75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350170" y="0"/>
            <a:ext cx="3840480" cy="3952973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8350170" y="4021904"/>
            <a:ext cx="3841830" cy="2836099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9" name="Freeform 8"/>
          <p:cNvSpPr>
            <a:spLocks noChangeAspect="1" noEditPoints="1"/>
          </p:cNvSpPr>
          <p:nvPr userDrawn="1"/>
        </p:nvSpPr>
        <p:spPr bwMode="auto">
          <a:xfrm>
            <a:off x="609600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852482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</p:spTree>
    <p:extLst>
      <p:ext uri="{BB962C8B-B14F-4D97-AF65-F5344CB8AC3E}">
        <p14:creationId xmlns:p14="http://schemas.microsoft.com/office/powerpoint/2010/main" val="41556743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ro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419600"/>
            <a:ext cx="10972800" cy="838200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project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5334000"/>
            <a:ext cx="10972800" cy="914400"/>
          </a:xfrm>
        </p:spPr>
        <p:txBody>
          <a:bodyPr vert="horz" lIns="0" tIns="0" rIns="0" bIns="0" rtlCol="0" anchor="t">
            <a:noAutofit/>
          </a:bodyPr>
          <a:lstStyle>
            <a:lvl1pPr>
              <a:spcAft>
                <a:spcPts val="0"/>
              </a:spcAft>
              <a:defRPr lang="en-US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>
              <a:lnSpc>
                <a:spcPts val="2700"/>
              </a:lnSpc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</p:spTree>
    <p:extLst>
      <p:ext uri="{BB962C8B-B14F-4D97-AF65-F5344CB8AC3E}">
        <p14:creationId xmlns:p14="http://schemas.microsoft.com/office/powerpoint/2010/main" val="39889502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rojec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62000"/>
            <a:ext cx="10972800" cy="838200"/>
          </a:xfrm>
        </p:spPr>
        <p:txBody>
          <a:bodyPr anchor="b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project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1676400"/>
            <a:ext cx="10972800" cy="914400"/>
          </a:xfrm>
        </p:spPr>
        <p:txBody>
          <a:bodyPr vert="horz" lIns="0" tIns="0" rIns="0" bIns="0" rtlCol="0" anchor="t">
            <a:noAutofit/>
          </a:bodyPr>
          <a:lstStyle>
            <a:lvl1pPr algn="r">
              <a:spcAft>
                <a:spcPts val="0"/>
              </a:spcAft>
              <a:defRPr lang="en-US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>
              <a:lnSpc>
                <a:spcPts val="2700"/>
              </a:lnSpc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</p:spTree>
    <p:extLst>
      <p:ext uri="{BB962C8B-B14F-4D97-AF65-F5344CB8AC3E}">
        <p14:creationId xmlns:p14="http://schemas.microsoft.com/office/powerpoint/2010/main" val="2620763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ro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6057781"/>
            <a:ext cx="12192000" cy="800219"/>
          </a:xfrm>
          <a:solidFill>
            <a:srgbClr val="000000">
              <a:alpha val="50196"/>
            </a:srgbClr>
          </a:solidFill>
        </p:spPr>
        <p:txBody>
          <a:bodyPr wrap="square" lIns="457200" tIns="274320" rIns="274320" bIns="274320" anchor="ctr">
            <a:spAutoFit/>
          </a:bodyPr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Project Name/location/information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10110787" y="3967845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</p:spTree>
    <p:extLst>
      <p:ext uri="{BB962C8B-B14F-4D97-AF65-F5344CB8AC3E}">
        <p14:creationId xmlns:p14="http://schemas.microsoft.com/office/powerpoint/2010/main" val="40885436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ro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4925083"/>
            <a:ext cx="3505200" cy="1046440"/>
          </a:xfrm>
          <a:solidFill>
            <a:srgbClr val="000000">
              <a:alpha val="50196"/>
            </a:srgbClr>
          </a:solidFill>
        </p:spPr>
        <p:txBody>
          <a:bodyPr wrap="square" lIns="457200" tIns="274320" rIns="274320" bIns="274320" anchor="ctr">
            <a:spAutoFit/>
          </a:bodyPr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Project Name/location/information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</p:spTree>
    <p:extLst>
      <p:ext uri="{BB962C8B-B14F-4D97-AF65-F5344CB8AC3E}">
        <p14:creationId xmlns:p14="http://schemas.microsoft.com/office/powerpoint/2010/main" val="42901438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</p:spTree>
    <p:extLst>
      <p:ext uri="{BB962C8B-B14F-4D97-AF65-F5344CB8AC3E}">
        <p14:creationId xmlns:p14="http://schemas.microsoft.com/office/powerpoint/2010/main" val="4016036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ull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39600" y="0"/>
            <a:ext cx="1524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03881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949423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  <p:sp>
        <p:nvSpPr>
          <p:cNvPr id="7" name="Rectangle 6"/>
          <p:cNvSpPr/>
          <p:nvPr/>
        </p:nvSpPr>
        <p:spPr>
          <a:xfrm>
            <a:off x="12039600" y="0"/>
            <a:ext cx="1524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8" name="Rectangle 7"/>
          <p:cNvSpPr/>
          <p:nvPr/>
        </p:nvSpPr>
        <p:spPr>
          <a:xfrm>
            <a:off x="12039600" y="0"/>
            <a:ext cx="1524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DDCE40-0200-40C5-AE85-ED23EE48B68D}"/>
              </a:ext>
            </a:extLst>
          </p:cNvPr>
          <p:cNvSpPr/>
          <p:nvPr userDrawn="1"/>
        </p:nvSpPr>
        <p:spPr>
          <a:xfrm>
            <a:off x="12039600" y="0"/>
            <a:ext cx="1524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7204400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473" y="0"/>
            <a:ext cx="6061999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33626" y="0"/>
            <a:ext cx="6058374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22119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photo caption styles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133626" y="6422119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photo caption styles</a:t>
            </a:r>
          </a:p>
        </p:txBody>
      </p:sp>
    </p:spTree>
    <p:extLst>
      <p:ext uri="{BB962C8B-B14F-4D97-AF65-F5344CB8AC3E}">
        <p14:creationId xmlns:p14="http://schemas.microsoft.com/office/powerpoint/2010/main" val="24744569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742" y="0"/>
            <a:ext cx="7907272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7973022" y="0"/>
            <a:ext cx="4218978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38250132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14216" cy="6858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4084320" y="0"/>
            <a:ext cx="8107680" cy="6858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12291205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8004" y="0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68624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128004" y="3468624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979800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8999" y="4038600"/>
            <a:ext cx="4858766" cy="92354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9051" y="0"/>
            <a:ext cx="6115051" cy="6858000"/>
          </a:xfrm>
          <a:solidFill>
            <a:schemeClr val="accent1"/>
          </a:solidFill>
        </p:spPr>
        <p:txBody>
          <a:bodyPr lIns="91440" tIns="91440" rIns="91440" bIns="91440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6165130" y="0"/>
            <a:ext cx="6026870" cy="3429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10948797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718999" y="6135623"/>
            <a:ext cx="3894137" cy="17335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718999" y="5102225"/>
            <a:ext cx="4855464" cy="301879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9220590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741" y="0"/>
            <a:ext cx="5103659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68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9764675" y="3981365"/>
            <a:ext cx="2427325" cy="287731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5168291" y="-2"/>
            <a:ext cx="7023709" cy="3916681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5168291" y="3980688"/>
            <a:ext cx="4533493" cy="287731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6536426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9857" y="-1"/>
            <a:ext cx="5706884" cy="32004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5779919" y="-1"/>
            <a:ext cx="6412081" cy="3832465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5779919" y="3896472"/>
            <a:ext cx="6412081" cy="296152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29" hasCustomPrompt="1"/>
          </p:nvPr>
        </p:nvSpPr>
        <p:spPr>
          <a:xfrm>
            <a:off x="1740" y="3264407"/>
            <a:ext cx="2679193" cy="3593593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2744941" y="3264407"/>
            <a:ext cx="2971800" cy="359359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39530792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14216" cy="3392072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4084320" y="0"/>
            <a:ext cx="4014216" cy="3392072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8177784" y="0"/>
            <a:ext cx="4014216" cy="3392072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60652"/>
            <a:ext cx="4014216" cy="339734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084320" y="3460652"/>
            <a:ext cx="4014216" cy="339734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77784" y="3460652"/>
            <a:ext cx="4014216" cy="339734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40174265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4084320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8177784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08432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77784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084320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8177784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1438107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3064256" y="0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6128512" y="0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9192768" y="0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731264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3064256" y="1731264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6128512" y="1731264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9192768" y="1731264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3462528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3064256" y="3462528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6128512" y="3462528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9192768" y="3462528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5193792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3064256" y="5193792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6128512" y="5193792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9192768" y="5193792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5947369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2043031" y="0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4086933" y="0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129964" y="0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6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72995" y="0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7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10216024" y="0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8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385316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9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2043031" y="1385316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4086933" y="1385316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6129964" y="1385316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2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8172995" y="1385316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3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10216024" y="1385316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50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2770632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2043031" y="2770632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52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4086933" y="2770632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53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6129964" y="2770632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54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8172995" y="2770632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55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10216024" y="2770632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56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0" y="4155948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57" name="Picture Placeholder 10"/>
          <p:cNvSpPr>
            <a:spLocks noGrp="1"/>
          </p:cNvSpPr>
          <p:nvPr>
            <p:ph type="pic" sz="quarter" idx="29" hasCustomPrompt="1"/>
          </p:nvPr>
        </p:nvSpPr>
        <p:spPr>
          <a:xfrm>
            <a:off x="2043031" y="4155948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83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4086933" y="4155948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84" name="Picture Placeholder 10"/>
          <p:cNvSpPr>
            <a:spLocks noGrp="1"/>
          </p:cNvSpPr>
          <p:nvPr>
            <p:ph type="pic" sz="quarter" idx="31" hasCustomPrompt="1"/>
          </p:nvPr>
        </p:nvSpPr>
        <p:spPr>
          <a:xfrm>
            <a:off x="6129964" y="4155948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85" name="Picture Placeholder 10"/>
          <p:cNvSpPr>
            <a:spLocks noGrp="1"/>
          </p:cNvSpPr>
          <p:nvPr>
            <p:ph type="pic" sz="quarter" idx="32" hasCustomPrompt="1"/>
          </p:nvPr>
        </p:nvSpPr>
        <p:spPr>
          <a:xfrm>
            <a:off x="8172995" y="4155948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86" name="Picture Placeholder 10"/>
          <p:cNvSpPr>
            <a:spLocks noGrp="1"/>
          </p:cNvSpPr>
          <p:nvPr>
            <p:ph type="pic" sz="quarter" idx="33" hasCustomPrompt="1"/>
          </p:nvPr>
        </p:nvSpPr>
        <p:spPr>
          <a:xfrm>
            <a:off x="10216024" y="4155948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87" name="Picture Placeholder 10"/>
          <p:cNvSpPr>
            <a:spLocks noGrp="1"/>
          </p:cNvSpPr>
          <p:nvPr>
            <p:ph type="pic" sz="quarter" idx="34" hasCustomPrompt="1"/>
          </p:nvPr>
        </p:nvSpPr>
        <p:spPr>
          <a:xfrm>
            <a:off x="0" y="5541264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88" name="Picture Placeholder 10"/>
          <p:cNvSpPr>
            <a:spLocks noGrp="1"/>
          </p:cNvSpPr>
          <p:nvPr>
            <p:ph type="pic" sz="quarter" idx="35" hasCustomPrompt="1"/>
          </p:nvPr>
        </p:nvSpPr>
        <p:spPr>
          <a:xfrm>
            <a:off x="2043031" y="5541264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89" name="Picture Placeholder 10"/>
          <p:cNvSpPr>
            <a:spLocks noGrp="1"/>
          </p:cNvSpPr>
          <p:nvPr>
            <p:ph type="pic" sz="quarter" idx="36" hasCustomPrompt="1"/>
          </p:nvPr>
        </p:nvSpPr>
        <p:spPr>
          <a:xfrm>
            <a:off x="4086933" y="5541264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90" name="Picture Placeholder 10"/>
          <p:cNvSpPr>
            <a:spLocks noGrp="1"/>
          </p:cNvSpPr>
          <p:nvPr>
            <p:ph type="pic" sz="quarter" idx="37" hasCustomPrompt="1"/>
          </p:nvPr>
        </p:nvSpPr>
        <p:spPr>
          <a:xfrm>
            <a:off x="6129964" y="5541264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91" name="Picture Placeholder 10"/>
          <p:cNvSpPr>
            <a:spLocks noGrp="1"/>
          </p:cNvSpPr>
          <p:nvPr>
            <p:ph type="pic" sz="quarter" idx="38" hasCustomPrompt="1"/>
          </p:nvPr>
        </p:nvSpPr>
        <p:spPr>
          <a:xfrm>
            <a:off x="8172995" y="5541264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92" name="Picture Placeholder 10"/>
          <p:cNvSpPr>
            <a:spLocks noGrp="1"/>
          </p:cNvSpPr>
          <p:nvPr>
            <p:ph type="pic" sz="quarter" idx="39" hasCustomPrompt="1"/>
          </p:nvPr>
        </p:nvSpPr>
        <p:spPr>
          <a:xfrm>
            <a:off x="10216024" y="5541264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40" hasCustomPrompt="1"/>
          </p:nvPr>
        </p:nvSpPr>
        <p:spPr>
          <a:xfrm>
            <a:off x="0" y="0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15298083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llage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123999" cy="4062984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4126992"/>
            <a:ext cx="5123999" cy="273100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8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5189748" y="-1"/>
            <a:ext cx="2413250" cy="2907793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5189748" y="2971800"/>
            <a:ext cx="7002252" cy="38862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7667006" y="-2"/>
            <a:ext cx="4524994" cy="290779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603250" y="4692650"/>
            <a:ext cx="3968750" cy="1476375"/>
          </a:xfr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189" indent="0">
              <a:buNone/>
              <a:defRPr/>
            </a:lvl2pPr>
            <a:lvl3pPr marL="960067" indent="0">
              <a:buNone/>
              <a:defRPr/>
            </a:lvl3pPr>
            <a:lvl4pPr marL="1417245" indent="0">
              <a:buNone/>
              <a:defRPr/>
            </a:lvl4pPr>
            <a:lvl5pPr marL="1874423" indent="0">
              <a:buNone/>
              <a:defRPr/>
            </a:lvl5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Tap to add text/caption</a:t>
            </a:r>
          </a:p>
        </p:txBody>
      </p:sp>
    </p:spTree>
    <p:extLst>
      <p:ext uri="{BB962C8B-B14F-4D97-AF65-F5344CB8AC3E}">
        <p14:creationId xmlns:p14="http://schemas.microsoft.com/office/powerpoint/2010/main" val="2817959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rg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Tap to add Master Org Chart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2300" y="1463485"/>
            <a:ext cx="10972800" cy="438467"/>
          </a:xfrm>
          <a:solidFill>
            <a:schemeClr val="accent1"/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 baseline="0">
                <a:solidFill>
                  <a:schemeClr val="bg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 dirty="0"/>
              <a:t>Tap to add Tier 1 Heading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14172" y="3442075"/>
            <a:ext cx="10972800" cy="438467"/>
          </a:xfrm>
          <a:solidFill>
            <a:schemeClr val="accent1">
              <a:lumMod val="40000"/>
              <a:lumOff val="60000"/>
            </a:schemeClr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 dirty="0"/>
              <a:t>Tap to add Tier 2 Header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591820" y="2093584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591820" y="2397541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48" hasCustomPrompt="1"/>
          </p:nvPr>
        </p:nvSpPr>
        <p:spPr>
          <a:xfrm>
            <a:off x="4495800" y="2093584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4495800" y="2397541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8382000" y="2093584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51" hasCustomPrompt="1"/>
          </p:nvPr>
        </p:nvSpPr>
        <p:spPr>
          <a:xfrm>
            <a:off x="8382000" y="2397541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591820" y="4069507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591820" y="4373464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54" hasCustomPrompt="1"/>
          </p:nvPr>
        </p:nvSpPr>
        <p:spPr>
          <a:xfrm>
            <a:off x="4495800" y="4069507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4495800" y="4373464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8382000" y="4069507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8382000" y="4373464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58" hasCustomPrompt="1"/>
          </p:nvPr>
        </p:nvSpPr>
        <p:spPr>
          <a:xfrm>
            <a:off x="591820" y="5295962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91820" y="5599919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4495800" y="5295962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4495800" y="5599919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62" hasCustomPrompt="1"/>
          </p:nvPr>
        </p:nvSpPr>
        <p:spPr>
          <a:xfrm>
            <a:off x="8382000" y="5295962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8382000" y="5599919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</p:spTree>
    <p:extLst>
      <p:ext uri="{BB962C8B-B14F-4D97-AF65-F5344CB8AC3E}">
        <p14:creationId xmlns:p14="http://schemas.microsoft.com/office/powerpoint/2010/main" val="1015571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rg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Tap to add Master Org Chart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63485"/>
            <a:ext cx="10972800" cy="438467"/>
          </a:xfrm>
          <a:solidFill>
            <a:schemeClr val="accent1"/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 baseline="0">
                <a:solidFill>
                  <a:schemeClr val="bg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 dirty="0"/>
              <a:t>Click to edit Tier 1 Heading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513198"/>
            <a:ext cx="10972800" cy="438467"/>
          </a:xfrm>
          <a:solidFill>
            <a:schemeClr val="accent1">
              <a:lumMod val="40000"/>
              <a:lumOff val="60000"/>
            </a:schemeClr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 dirty="0"/>
              <a:t>Tap to add Tier 2 Header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54977" y="2030243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654977" y="2552873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30" hasCustomPrompt="1"/>
          </p:nvPr>
        </p:nvSpPr>
        <p:spPr>
          <a:xfrm>
            <a:off x="614795" y="2029384"/>
            <a:ext cx="914400" cy="1154425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indent="0">
              <a:buNone/>
              <a:defRPr sz="14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Insert headshot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455036" y="2030244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455036" y="2553503"/>
            <a:ext cx="2350008" cy="63030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  <a:p>
            <a:pPr lvl="0"/>
            <a:endParaRPr lang="en-US" dirty="0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4430819" y="2029384"/>
            <a:ext cx="914400" cy="1154425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34" hasCustomPrompt="1"/>
          </p:nvPr>
        </p:nvSpPr>
        <p:spPr>
          <a:xfrm>
            <a:off x="9221968" y="2030244"/>
            <a:ext cx="2360430" cy="457200"/>
          </a:xfrm>
        </p:spPr>
        <p:txBody>
          <a:bodyPr rIns="182880"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35" hasCustomPrompt="1"/>
          </p:nvPr>
        </p:nvSpPr>
        <p:spPr>
          <a:xfrm>
            <a:off x="9221968" y="2552873"/>
            <a:ext cx="2345915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6" hasCustomPrompt="1"/>
          </p:nvPr>
        </p:nvSpPr>
        <p:spPr>
          <a:xfrm>
            <a:off x="8197750" y="2029384"/>
            <a:ext cx="914400" cy="1154425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7" hasCustomPrompt="1"/>
          </p:nvPr>
        </p:nvSpPr>
        <p:spPr>
          <a:xfrm>
            <a:off x="1654977" y="4084019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LastName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38" hasCustomPrompt="1"/>
          </p:nvPr>
        </p:nvSpPr>
        <p:spPr>
          <a:xfrm>
            <a:off x="1654977" y="4610226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9" hasCustomPrompt="1"/>
          </p:nvPr>
        </p:nvSpPr>
        <p:spPr>
          <a:xfrm>
            <a:off x="614795" y="4089018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5455036" y="4084019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LastName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5455036" y="4610226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42" hasCustomPrompt="1"/>
          </p:nvPr>
        </p:nvSpPr>
        <p:spPr>
          <a:xfrm>
            <a:off x="4430819" y="4089018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9221968" y="4084019"/>
            <a:ext cx="2360430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LastName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9221968" y="4610226"/>
            <a:ext cx="2345915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5" hasCustomPrompt="1"/>
          </p:nvPr>
        </p:nvSpPr>
        <p:spPr>
          <a:xfrm>
            <a:off x="8197750" y="4089018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654977" y="5425230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1654977" y="5960963"/>
            <a:ext cx="2350008" cy="630936"/>
          </a:xfrm>
        </p:spPr>
        <p:txBody>
          <a:bodyPr rIns="182880">
            <a:noAutofit/>
          </a:bodyPr>
          <a:lstStyle>
            <a:lvl1pPr marL="0" indent="0"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57" name="Picture Placeholder 8"/>
          <p:cNvSpPr>
            <a:spLocks noGrp="1"/>
          </p:cNvSpPr>
          <p:nvPr>
            <p:ph type="pic" sz="quarter" idx="48" hasCustomPrompt="1"/>
          </p:nvPr>
        </p:nvSpPr>
        <p:spPr>
          <a:xfrm>
            <a:off x="614795" y="5439755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58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5455036" y="5425230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5455036" y="5960963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60" name="Picture Placeholder 8"/>
          <p:cNvSpPr>
            <a:spLocks noGrp="1"/>
          </p:cNvSpPr>
          <p:nvPr>
            <p:ph type="pic" sz="quarter" idx="51" hasCustomPrompt="1"/>
          </p:nvPr>
        </p:nvSpPr>
        <p:spPr>
          <a:xfrm>
            <a:off x="4430819" y="5439755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221968" y="5425230"/>
            <a:ext cx="2360430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9221968" y="5960963"/>
            <a:ext cx="2345915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63" name="Picture Placeholder 8"/>
          <p:cNvSpPr>
            <a:spLocks noGrp="1"/>
          </p:cNvSpPr>
          <p:nvPr>
            <p:ph type="pic" sz="quarter" idx="54" hasCustomPrompt="1"/>
          </p:nvPr>
        </p:nvSpPr>
        <p:spPr>
          <a:xfrm>
            <a:off x="8197750" y="5439755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2990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rgChar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356527"/>
            <a:ext cx="12192000" cy="5501473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JPG/PNG of org chart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 anchor="t" anchorCtr="0"/>
          <a:lstStyle>
            <a:lvl1pPr algn="ctr">
              <a:defRPr/>
            </a:lvl1pPr>
          </a:lstStyle>
          <a:p>
            <a:r>
              <a:rPr lang="en-US" dirty="0"/>
              <a:t>Tap to add Master Org Chart title</a:t>
            </a:r>
          </a:p>
        </p:txBody>
      </p:sp>
    </p:spTree>
    <p:extLst>
      <p:ext uri="{BB962C8B-B14F-4D97-AF65-F5344CB8AC3E}">
        <p14:creationId xmlns:p14="http://schemas.microsoft.com/office/powerpoint/2010/main" val="2260178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156" y="4038600"/>
            <a:ext cx="4850075" cy="92354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076949" y="0"/>
            <a:ext cx="6115051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26870" cy="3429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613156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527047" y="6135623"/>
            <a:ext cx="3932493" cy="19202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13156" y="5102225"/>
            <a:ext cx="4851749" cy="301752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365038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5156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691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838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87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2550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  <p:sldLayoutId id="2147484353" r:id="rId13"/>
    <p:sldLayoutId id="2147484354" r:id="rId14"/>
    <p:sldLayoutId id="2147484355" r:id="rId15"/>
    <p:sldLayoutId id="2147484356" r:id="rId16"/>
    <p:sldLayoutId id="2147484357" r:id="rId17"/>
    <p:sldLayoutId id="2147484358" r:id="rId18"/>
    <p:sldLayoutId id="2147484359" r:id="rId19"/>
    <p:sldLayoutId id="2147484360" r:id="rId20"/>
    <p:sldLayoutId id="2147484361" r:id="rId21"/>
    <p:sldLayoutId id="2147484362" r:id="rId22"/>
    <p:sldLayoutId id="2147484363" r:id="rId23"/>
    <p:sldLayoutId id="2147484364" r:id="rId24"/>
    <p:sldLayoutId id="2147484365" r:id="rId25"/>
    <p:sldLayoutId id="2147484366" r:id="rId26"/>
    <p:sldLayoutId id="2147484367" r:id="rId27"/>
    <p:sldLayoutId id="2147484368" r:id="rId28"/>
    <p:sldLayoutId id="2147484369" r:id="rId29"/>
    <p:sldLayoutId id="2147484370" r:id="rId30"/>
    <p:sldLayoutId id="2147484371" r:id="rId31"/>
    <p:sldLayoutId id="2147484372" r:id="rId32"/>
    <p:sldLayoutId id="2147484373" r:id="rId33"/>
    <p:sldLayoutId id="2147484374" r:id="rId34"/>
    <p:sldLayoutId id="2147484375" r:id="rId35"/>
    <p:sldLayoutId id="2147484376" r:id="rId36"/>
    <p:sldLayoutId id="2147484377" r:id="rId37"/>
    <p:sldLayoutId id="2147484378" r:id="rId38"/>
    <p:sldLayoutId id="2147484379" r:id="rId39"/>
    <p:sldLayoutId id="2147484380" r:id="rId40"/>
    <p:sldLayoutId id="2147484381" r:id="rId41"/>
    <p:sldLayoutId id="2147484382" r:id="rId42"/>
    <p:sldLayoutId id="2147484383" r:id="rId43"/>
    <p:sldLayoutId id="2147484384" r:id="rId44"/>
    <p:sldLayoutId id="2147484385" r:id="rId45"/>
    <p:sldLayoutId id="2147484386" r:id="rId46"/>
    <p:sldLayoutId id="2147484387" r:id="rId47"/>
    <p:sldLayoutId id="2147484388" r:id="rId48"/>
    <p:sldLayoutId id="2147484389" r:id="rId49"/>
    <p:sldLayoutId id="2147484390" r:id="rId50"/>
    <p:sldLayoutId id="2147484391" r:id="rId51"/>
    <p:sldLayoutId id="2147484392" r:id="rId52"/>
    <p:sldLayoutId id="2147484393" r:id="rId53"/>
    <p:sldLayoutId id="2147484394" r:id="rId54"/>
    <p:sldLayoutId id="2147484395" r:id="rId55"/>
    <p:sldLayoutId id="2147484396" r:id="rId56"/>
    <p:sldLayoutId id="2147484397" r:id="rId57"/>
    <p:sldLayoutId id="2147484398" r:id="rId58"/>
    <p:sldLayoutId id="2147484399" r:id="rId59"/>
    <p:sldLayoutId id="2147484400" r:id="rId60"/>
    <p:sldLayoutId id="2147484401" r:id="rId61"/>
    <p:sldLayoutId id="2147484402" r:id="rId62"/>
    <p:sldLayoutId id="2147484403" r:id="rId63"/>
    <p:sldLayoutId id="2147484404" r:id="rId64"/>
    <p:sldLayoutId id="2147484405" r:id="rId65"/>
    <p:sldLayoutId id="2147484406" r:id="rId66"/>
    <p:sldLayoutId id="2147484407" r:id="rId67"/>
    <p:sldLayoutId id="2147484408" r:id="rId68"/>
    <p:sldLayoutId id="2147484409" r:id="rId69"/>
    <p:sldLayoutId id="2147484410" r:id="rId70"/>
    <p:sldLayoutId id="2147484411" r:id="rId71"/>
    <p:sldLayoutId id="2147484412" r:id="rId72"/>
    <p:sldLayoutId id="2147484413" r:id="rId73"/>
    <p:sldLayoutId id="2147484414" r:id="rId74"/>
    <p:sldLayoutId id="2147484415" r:id="rId75"/>
    <p:sldLayoutId id="2147484416" r:id="rId76"/>
    <p:sldLayoutId id="2147484417" r:id="rId77"/>
    <p:sldLayoutId id="2147484418" r:id="rId78"/>
    <p:sldLayoutId id="2147484419" r:id="rId79"/>
    <p:sldLayoutId id="2147484420" r:id="rId80"/>
    <p:sldLayoutId id="2147484421" r:id="rId81"/>
    <p:sldLayoutId id="2147484422" r:id="rId82"/>
    <p:sldLayoutId id="2147484423" r:id="rId83"/>
    <p:sldLayoutId id="2147484424" r:id="rId84"/>
    <p:sldLayoutId id="2147484425" r:id="rId85"/>
    <p:sldLayoutId id="2147484426" r:id="rId86"/>
    <p:sldLayoutId id="2147484427" r:id="rId87"/>
    <p:sldLayoutId id="2147484428" r:id="rId88"/>
    <p:sldLayoutId id="2147484429" r:id="rId89"/>
    <p:sldLayoutId id="2147484430" r:id="rId90"/>
    <p:sldLayoutId id="2147484431" r:id="rId9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57" indent="-233357" algn="l" defTabSz="914354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ysClr val="windowText" lastClr="000000"/>
          </a:solidFill>
          <a:latin typeface="+mj-lt"/>
          <a:ea typeface="+mn-ea"/>
          <a:cs typeface="+mn-cs"/>
        </a:defRPr>
      </a:lvl1pPr>
      <a:lvl2pPr marL="640064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ysClr val="windowText" lastClr="000000"/>
          </a:solidFill>
          <a:latin typeface="+mj-lt"/>
          <a:ea typeface="+mn-ea"/>
          <a:cs typeface="+mn-cs"/>
        </a:defRPr>
      </a:lvl2pPr>
      <a:lvl3pPr marL="1142942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ysClr val="windowText" lastClr="000000"/>
          </a:solidFill>
          <a:latin typeface="+mj-lt"/>
          <a:ea typeface="+mn-ea"/>
          <a:cs typeface="+mn-cs"/>
        </a:defRPr>
      </a:lvl3pPr>
      <a:lvl4pPr marL="1600120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ysClr val="windowText" lastClr="000000"/>
          </a:solidFill>
          <a:latin typeface="+mj-lt"/>
          <a:ea typeface="+mn-ea"/>
          <a:cs typeface="+mn-cs"/>
        </a:defRPr>
      </a:lvl4pPr>
      <a:lvl5pPr marL="2057298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ysClr val="windowText" lastClr="000000"/>
          </a:solidFill>
          <a:latin typeface="+mj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orient="horz" pos="240">
          <p15:clr>
            <a:srgbClr val="F26B43"/>
          </p15:clr>
        </p15:guide>
        <p15:guide id="5" orient="horz" pos="3984">
          <p15:clr>
            <a:srgbClr val="F26B43"/>
          </p15:clr>
        </p15:guide>
        <p15:guide id="6" pos="72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5" Type="http://schemas.openxmlformats.org/officeDocument/2006/relationships/hyperlink" Target="mailto:joel.cantwell@hdrinc.com" TargetMode="External"/><Relationship Id="rId4" Type="http://schemas.openxmlformats.org/officeDocument/2006/relationships/hyperlink" Target="mailto:krouse@cityoflewisville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F7B3B-ACEE-FB73-5728-E3C08ABE0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77697"/>
            <a:ext cx="7110985" cy="1287495"/>
          </a:xfrm>
        </p:spPr>
        <p:txBody>
          <a:bodyPr/>
          <a:lstStyle/>
          <a:p>
            <a:r>
              <a:rPr lang="en-US" sz="3000" i="1" dirty="0"/>
              <a:t>Addition by Subtraction – Expanding and Simplifying Lewisville’s Aged Secondary Treatment Process</a:t>
            </a:r>
            <a:endParaRPr lang="en-US" sz="3000" dirty="0"/>
          </a:p>
        </p:txBody>
      </p:sp>
      <p:pic>
        <p:nvPicPr>
          <p:cNvPr id="9" name="Picture Placeholder 8" descr="A picture containing sky, outdoor, ground, traveling&#10;&#10;Description automatically generated">
            <a:extLst>
              <a:ext uri="{FF2B5EF4-FFF2-40B4-BE49-F238E27FC236}">
                <a16:creationId xmlns:a16="http://schemas.microsoft.com/office/drawing/2014/main" id="{C232EC55-25DF-2B56-BD46-46FACADD3B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B56DF9-4EC9-E7CD-72F9-CCA5B9CC48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3907" y="6406922"/>
            <a:ext cx="3894137" cy="173355"/>
          </a:xfrm>
        </p:spPr>
        <p:txBody>
          <a:bodyPr/>
          <a:lstStyle/>
          <a:p>
            <a:r>
              <a:rPr lang="en-US"/>
              <a:t>November 14, 2025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9A693C-48AD-AC92-3CE6-95099FF308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5324650"/>
            <a:ext cx="7110491" cy="77606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1"/>
                </a:solidFill>
              </a:rPr>
              <a:t>Katelyn Hearon, City of Lewisville</a:t>
            </a:r>
          </a:p>
          <a:p>
            <a:r>
              <a:rPr lang="en-US" dirty="0">
                <a:solidFill>
                  <a:schemeClr val="accent1"/>
                </a:solidFill>
              </a:rPr>
              <a:t>Joel Cantwell, HDR</a:t>
            </a:r>
          </a:p>
        </p:txBody>
      </p:sp>
      <p:pic>
        <p:nvPicPr>
          <p:cNvPr id="28" name="Picture Placeholder 27" descr="Aerial view of a parking lot&#10;&#10;Description automatically generated with low confidence">
            <a:extLst>
              <a:ext uri="{FF2B5EF4-FFF2-40B4-BE49-F238E27FC236}">
                <a16:creationId xmlns:a16="http://schemas.microsoft.com/office/drawing/2014/main" id="{634E57BF-24D4-BD6A-009E-5A65A9FBA0E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95"/>
          <a:stretch>
            <a:fillRect/>
          </a:stretch>
        </p:blipFill>
        <p:spPr>
          <a:xfrm>
            <a:off x="8342376" y="0"/>
            <a:ext cx="3849624" cy="5966818"/>
          </a:xfrm>
        </p:spPr>
      </p:pic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9CEB6F94-59BC-27E2-F5C2-5C5733029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835" y="5683171"/>
            <a:ext cx="3848263" cy="117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93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108137-BE7E-AEA8-1E15-A7BF62C5E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Plan Elements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772F60-7C21-5E3C-36C5-A522FE503B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760" y="1452880"/>
            <a:ext cx="4208718" cy="378250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Build-out planning criteria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Condition, process, and hydraulic assessments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Overall treatment process strategy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Improvements for each unit process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Short- and long-term CIP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DC4331-48E7-31D7-334A-8980FA614B80}"/>
              </a:ext>
            </a:extLst>
          </p:cNvPr>
          <p:cNvGrpSpPr/>
          <p:nvPr/>
        </p:nvGrpSpPr>
        <p:grpSpPr>
          <a:xfrm>
            <a:off x="948734" y="2840371"/>
            <a:ext cx="10361668" cy="1812312"/>
            <a:chOff x="948734" y="2840371"/>
            <a:chExt cx="10361668" cy="1812312"/>
          </a:xfrm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57E0DC46-BD9D-8DD7-F3CD-8E0D17E4633B}"/>
                </a:ext>
              </a:extLst>
            </p:cNvPr>
            <p:cNvSpPr/>
            <p:nvPr/>
          </p:nvSpPr>
          <p:spPr>
            <a:xfrm>
              <a:off x="4789461" y="2973576"/>
              <a:ext cx="1037063" cy="496229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71A93D-8DF7-880A-44AE-016BE6C359A1}"/>
                </a:ext>
              </a:extLst>
            </p:cNvPr>
            <p:cNvSpPr txBox="1"/>
            <p:nvPr/>
          </p:nvSpPr>
          <p:spPr>
            <a:xfrm>
              <a:off x="5967233" y="2840371"/>
              <a:ext cx="5343169" cy="181231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</a:rPr>
                <a:t>Alternatives:</a:t>
              </a:r>
            </a:p>
            <a:p>
              <a:pPr marL="742928" lvl="1" indent="-285750">
                <a:buFont typeface="Courier New" panose="02070309020205020404" pitchFamily="49" charset="0"/>
                <a:buChar char="o"/>
              </a:pPr>
              <a:r>
                <a:rPr lang="en-US" sz="2000" dirty="0">
                  <a:solidFill>
                    <a:schemeClr val="tx1"/>
                  </a:solidFill>
                </a:rPr>
                <a:t>Conventional activated sludge </a:t>
              </a:r>
              <a:br>
                <a:rPr lang="en-US" sz="2000" dirty="0">
                  <a:solidFill>
                    <a:schemeClr val="tx1"/>
                  </a:solidFill>
                </a:rPr>
              </a:br>
              <a:r>
                <a:rPr lang="en-US" sz="2000" dirty="0">
                  <a:solidFill>
                    <a:schemeClr val="tx1"/>
                  </a:solidFill>
                </a:rPr>
                <a:t>(3-stage BNR)</a:t>
              </a:r>
            </a:p>
            <a:p>
              <a:pPr marL="742928" lvl="1" indent="-285750">
                <a:buFont typeface="Courier New" panose="02070309020205020404" pitchFamily="49" charset="0"/>
                <a:buChar char="o"/>
              </a:pPr>
              <a:r>
                <a:rPr lang="en-US" sz="2000" dirty="0">
                  <a:solidFill>
                    <a:schemeClr val="tx1"/>
                  </a:solidFill>
                </a:rPr>
                <a:t>Membrane bioreactors (MBR)</a:t>
              </a:r>
            </a:p>
            <a:p>
              <a:pPr marL="742928" lvl="1" indent="-285750">
                <a:buFont typeface="Courier New" panose="02070309020205020404" pitchFamily="49" charset="0"/>
                <a:buChar char="o"/>
              </a:pPr>
              <a:r>
                <a:rPr lang="en-US" sz="2000" dirty="0">
                  <a:solidFill>
                    <a:schemeClr val="tx1"/>
                  </a:solidFill>
                </a:rPr>
                <a:t>Aerobic granular sludge (AGS)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338FAD-771F-862D-DA28-95762F1CEC22}"/>
                </a:ext>
              </a:extLst>
            </p:cNvPr>
            <p:cNvSpPr/>
            <p:nvPr/>
          </p:nvSpPr>
          <p:spPr>
            <a:xfrm>
              <a:off x="948734" y="2866800"/>
              <a:ext cx="3691054" cy="709779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33605E-0E88-3658-2682-12E8DABD6277}"/>
              </a:ext>
            </a:extLst>
          </p:cNvPr>
          <p:cNvGrpSpPr/>
          <p:nvPr/>
        </p:nvGrpSpPr>
        <p:grpSpPr>
          <a:xfrm>
            <a:off x="948734" y="1697972"/>
            <a:ext cx="10361669" cy="972975"/>
            <a:chOff x="948734" y="1697972"/>
            <a:chExt cx="10361669" cy="9729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400695-4E9F-13BC-6CA5-F36A31A03384}"/>
                </a:ext>
              </a:extLst>
            </p:cNvPr>
            <p:cNvSpPr txBox="1"/>
            <p:nvPr/>
          </p:nvSpPr>
          <p:spPr>
            <a:xfrm>
              <a:off x="5967234" y="1697972"/>
              <a:ext cx="5343169" cy="954107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</a:rPr>
                <a:t>Plant III near end of useful life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</a:rPr>
                <a:t>All aeration basins are shallow (12’ SWD)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</a:rPr>
                <a:t>Total capacity with full nitrification &lt;11 mgd</a:t>
              </a:r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2E714850-97CC-AE4A-263F-56E46091A11D}"/>
                </a:ext>
              </a:extLst>
            </p:cNvPr>
            <p:cNvSpPr/>
            <p:nvPr/>
          </p:nvSpPr>
          <p:spPr>
            <a:xfrm>
              <a:off x="4785963" y="2067942"/>
              <a:ext cx="1037063" cy="496229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48CEFB-1342-C25D-EC93-64A571C6E178}"/>
                </a:ext>
              </a:extLst>
            </p:cNvPr>
            <p:cNvSpPr/>
            <p:nvPr/>
          </p:nvSpPr>
          <p:spPr>
            <a:xfrm>
              <a:off x="948734" y="1961168"/>
              <a:ext cx="3691054" cy="70977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697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074533-9642-4296-8C79-E4EBD9EC7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81000"/>
            <a:ext cx="11275203" cy="838200"/>
          </a:xfrm>
        </p:spPr>
        <p:txBody>
          <a:bodyPr/>
          <a:lstStyle/>
          <a:p>
            <a:r>
              <a:rPr lang="en-US" dirty="0"/>
              <a:t>3-Stage BNR Conventional Activated Sludge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9DCDF2-D4A4-F974-59A5-FF3E0CC561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53901" y="1834420"/>
            <a:ext cx="10928499" cy="2743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57B8AA-855A-553D-0F7B-59C8D44F4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4553787"/>
            <a:ext cx="1576040" cy="216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30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4B3C666-18C9-6464-A2D0-59FFE8041191}"/>
              </a:ext>
            </a:extLst>
          </p:cNvPr>
          <p:cNvGrpSpPr/>
          <p:nvPr/>
        </p:nvGrpSpPr>
        <p:grpSpPr>
          <a:xfrm>
            <a:off x="20" y="10"/>
            <a:ext cx="12191980" cy="6857990"/>
            <a:chOff x="20" y="10"/>
            <a:chExt cx="12191980" cy="68579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9DA3783-7AB8-19AF-42FA-CAD2F3590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747"/>
            <a:stretch/>
          </p:blipFill>
          <p:spPr>
            <a:xfrm>
              <a:off x="20" y="10"/>
              <a:ext cx="12191980" cy="6857990"/>
            </a:xfrm>
            <a:prstGeom prst="rect">
              <a:avLst/>
            </a:prstGeom>
            <a:noFill/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5E65B0D-4BBA-0C08-8E92-BFEAD755DEB3}"/>
                </a:ext>
              </a:extLst>
            </p:cNvPr>
            <p:cNvSpPr/>
            <p:nvPr/>
          </p:nvSpPr>
          <p:spPr>
            <a:xfrm>
              <a:off x="4632960" y="2386149"/>
              <a:ext cx="3466011" cy="3222171"/>
            </a:xfrm>
            <a:prstGeom prst="rect">
              <a:avLst/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1453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074533-9642-4296-8C79-E4EBD9EC7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81000"/>
            <a:ext cx="11275203" cy="838200"/>
          </a:xfrm>
        </p:spPr>
        <p:txBody>
          <a:bodyPr/>
          <a:lstStyle/>
          <a:p>
            <a:r>
              <a:rPr lang="en-US" dirty="0"/>
              <a:t>Membrane Bioreactor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8D00D-4CAE-99C0-D23D-7E2772A0BE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1" y="1623006"/>
            <a:ext cx="10972800" cy="2786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7DD1CB-0082-41B5-86DD-E689326C59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56" y="4409809"/>
            <a:ext cx="1630602" cy="224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78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3E866F2-182F-D6CF-1CA1-90F1A0F3DB0C}"/>
              </a:ext>
            </a:extLst>
          </p:cNvPr>
          <p:cNvGrpSpPr/>
          <p:nvPr/>
        </p:nvGrpSpPr>
        <p:grpSpPr>
          <a:xfrm>
            <a:off x="20" y="10"/>
            <a:ext cx="12191980" cy="6857990"/>
            <a:chOff x="20" y="10"/>
            <a:chExt cx="12191980" cy="68579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5CC60F-C6C1-999B-F6A4-A6753FC83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43"/>
            <a:stretch/>
          </p:blipFill>
          <p:spPr>
            <a:xfrm>
              <a:off x="20" y="10"/>
              <a:ext cx="12191980" cy="6857990"/>
            </a:xfrm>
            <a:prstGeom prst="rect">
              <a:avLst/>
            </a:prstGeom>
            <a:noFill/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B894FA7-2C7C-9107-EED0-17EF597E5457}"/>
                </a:ext>
              </a:extLst>
            </p:cNvPr>
            <p:cNvSpPr/>
            <p:nvPr/>
          </p:nvSpPr>
          <p:spPr>
            <a:xfrm>
              <a:off x="6470468" y="2629989"/>
              <a:ext cx="2116183" cy="3544388"/>
            </a:xfrm>
            <a:prstGeom prst="rect">
              <a:avLst/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5688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074533-9642-4296-8C79-E4EBD9EC7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81000"/>
            <a:ext cx="11275203" cy="838200"/>
          </a:xfrm>
        </p:spPr>
        <p:txBody>
          <a:bodyPr/>
          <a:lstStyle/>
          <a:p>
            <a:r>
              <a:rPr lang="en-US" dirty="0"/>
              <a:t>Aerobic Granular Sludge (AquaNereda</a:t>
            </a:r>
            <a:r>
              <a:rPr lang="en-US" baseline="30000" dirty="0"/>
              <a:t>®</a:t>
            </a:r>
            <a:r>
              <a:rPr lang="en-US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BAC299-8095-8F63-A5B2-DA0D754D1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1436977"/>
            <a:ext cx="10972800" cy="3675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F76A9D-A88B-FE94-6988-211855CC9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80" y="4747356"/>
            <a:ext cx="1998423" cy="186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64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D174161-3062-D2F1-36E2-164C96FA85B6}"/>
              </a:ext>
            </a:extLst>
          </p:cNvPr>
          <p:cNvGrpSpPr/>
          <p:nvPr/>
        </p:nvGrpSpPr>
        <p:grpSpPr>
          <a:xfrm>
            <a:off x="20" y="10"/>
            <a:ext cx="12191980" cy="6857990"/>
            <a:chOff x="20" y="10"/>
            <a:chExt cx="12191980" cy="685799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D93FE56-FFA3-D6B0-F693-E23E7F8D9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81" r="1997"/>
            <a:stretch/>
          </p:blipFill>
          <p:spPr>
            <a:xfrm>
              <a:off x="20" y="10"/>
              <a:ext cx="12191980" cy="6857990"/>
            </a:xfrm>
            <a:prstGeom prst="rect">
              <a:avLst/>
            </a:prstGeom>
            <a:noFill/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99D257F-9A9C-2351-2366-CF300A548357}"/>
                </a:ext>
              </a:extLst>
            </p:cNvPr>
            <p:cNvSpPr/>
            <p:nvPr/>
          </p:nvSpPr>
          <p:spPr>
            <a:xfrm>
              <a:off x="5826035" y="2969623"/>
              <a:ext cx="3553096" cy="3596640"/>
            </a:xfrm>
            <a:prstGeom prst="rect">
              <a:avLst/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3651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BCFB97-FDD1-2AF8-9D6B-B45F6E8D4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0999"/>
            <a:ext cx="4693920" cy="2231571"/>
          </a:xfrm>
        </p:spPr>
        <p:txBody>
          <a:bodyPr/>
          <a:lstStyle/>
          <a:p>
            <a:r>
              <a:rPr lang="en-US" sz="2800" dirty="0"/>
              <a:t>Decision modeling helped the City select the preferred approach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585F88-1B6F-4BE4-92A1-CAFB669409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418011" y="3305880"/>
            <a:ext cx="9263927" cy="31890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4BBE79-3569-70FF-08E0-D3CAEE1CF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170" y="177530"/>
            <a:ext cx="5756830" cy="3022210"/>
          </a:xfrm>
          <a:prstGeom prst="rect">
            <a:avLst/>
          </a:prstGeom>
        </p:spPr>
      </p:pic>
      <p:sp>
        <p:nvSpPr>
          <p:cNvPr id="3" name="Arrow: Bent-Up 2">
            <a:extLst>
              <a:ext uri="{FF2B5EF4-FFF2-40B4-BE49-F238E27FC236}">
                <a16:creationId xmlns:a16="http://schemas.microsoft.com/office/drawing/2014/main" id="{7335F693-0A41-FF32-162C-8E57F460CA96}"/>
              </a:ext>
            </a:extLst>
          </p:cNvPr>
          <p:cNvSpPr/>
          <p:nvPr/>
        </p:nvSpPr>
        <p:spPr>
          <a:xfrm flipH="1" flipV="1">
            <a:off x="5825571" y="1597466"/>
            <a:ext cx="531686" cy="169048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3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62CD7-356D-7AD2-C331-E03AB1C4B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3-stage BNR was selected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FC8716-A1E9-46F5-B239-BB35E79F2B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BB546-F07A-B83C-429E-70594D5EC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" y="1216579"/>
            <a:ext cx="11722608" cy="526042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0464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698E-B99A-E33A-F0F9-AA61FE59D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3" y="512002"/>
            <a:ext cx="2535964" cy="1388516"/>
          </a:xfrm>
        </p:spPr>
        <p:txBody>
          <a:bodyPr/>
          <a:lstStyle/>
          <a:p>
            <a:r>
              <a:rPr lang="en-US" dirty="0"/>
              <a:t>Master Plan was finalized in 2020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146414-B030-93E6-62E9-A7AA650441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6672" y="2214282"/>
            <a:ext cx="2535817" cy="4110318"/>
          </a:xfrm>
        </p:spPr>
        <p:txBody>
          <a:bodyPr/>
          <a:lstStyle/>
          <a:p>
            <a:r>
              <a:rPr lang="en-US" dirty="0"/>
              <a:t>The first major project was aeration basin expansion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9A0C7F-F614-A621-0B45-855053C51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802" y="0"/>
            <a:ext cx="9146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76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028269-257C-71B0-072F-6262A41720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53200" y="1501353"/>
            <a:ext cx="533400" cy="381000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09F1C-7B16-BF4D-ED20-7069E4D3D4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2800" y="1501353"/>
            <a:ext cx="4419600" cy="381000"/>
          </a:xfrm>
        </p:spPr>
        <p:txBody>
          <a:bodyPr/>
          <a:lstStyle/>
          <a:p>
            <a:r>
              <a:rPr lang="en-US" dirty="0"/>
              <a:t>Existing Facilities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DAC54-FF78-0510-49FD-EF2ED5E0FF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3200" y="2110953"/>
            <a:ext cx="533400" cy="381000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E58265-13A6-BE17-FD88-F9F172550F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62800" y="2110953"/>
            <a:ext cx="4419600" cy="381000"/>
          </a:xfrm>
        </p:spPr>
        <p:txBody>
          <a:bodyPr/>
          <a:lstStyle/>
          <a:p>
            <a:r>
              <a:rPr lang="en-US" dirty="0"/>
              <a:t>Master Plan (2020)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A040B2-57A2-93EE-7EE5-0C756DDC41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3200" y="2720553"/>
            <a:ext cx="533400" cy="381000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1691C2-8037-1F78-E27F-7117EF952E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62800" y="2720553"/>
            <a:ext cx="4419600" cy="381000"/>
          </a:xfrm>
        </p:spPr>
        <p:txBody>
          <a:bodyPr/>
          <a:lstStyle/>
          <a:p>
            <a:r>
              <a:rPr lang="en-US" dirty="0"/>
              <a:t>Secondary Treatment Expansion Project (Current)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2DEF15-7D33-9756-7643-AC86DD5947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53200" y="3695913"/>
            <a:ext cx="533400" cy="381000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FBEA8B-DA67-C0D3-1AB8-6D7DF8F7A3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62800" y="3695913"/>
            <a:ext cx="4419600" cy="381000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24" name="Picture Placeholder 23" descr="A picture containing outdoor&#10;&#10;Description automatically generated">
            <a:extLst>
              <a:ext uri="{FF2B5EF4-FFF2-40B4-BE49-F238E27FC236}">
                <a16:creationId xmlns:a16="http://schemas.microsoft.com/office/drawing/2014/main" id="{97D3B94A-B51C-3681-9859-844CA707526F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381000" y="381000"/>
            <a:ext cx="6858000" cy="6096000"/>
          </a:xfrm>
        </p:spPr>
      </p:pic>
    </p:spTree>
    <p:extLst>
      <p:ext uri="{BB962C8B-B14F-4D97-AF65-F5344CB8AC3E}">
        <p14:creationId xmlns:p14="http://schemas.microsoft.com/office/powerpoint/2010/main" val="868389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ground, outdoor, dirt, day&#10;&#10;Description automatically generated">
            <a:extLst>
              <a:ext uri="{FF2B5EF4-FFF2-40B4-BE49-F238E27FC236}">
                <a16:creationId xmlns:a16="http://schemas.microsoft.com/office/drawing/2014/main" id="{08360DBB-8144-1A52-BA60-2203E84DA7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9D499-C56C-E517-E7FD-B1DDBF5D47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198C9-66C5-B709-7462-5A4ECD0E85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4800" dirty="0"/>
              <a:t>Aeration Basin Expansion Project</a:t>
            </a:r>
          </a:p>
        </p:txBody>
      </p:sp>
      <p:sp>
        <p:nvSpPr>
          <p:cNvPr id="10" name="Freeform 9"/>
          <p:cNvSpPr>
            <a:spLocks noChangeAspect="1" noEditPoints="1"/>
          </p:cNvSpPr>
          <p:nvPr/>
        </p:nvSpPr>
        <p:spPr bwMode="auto">
          <a:xfrm>
            <a:off x="609600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1384209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19B7C6-CDBC-3913-C3BA-98BDA65D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048"/>
            <a:ext cx="12192000" cy="586991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B7CB6F5-E15C-F784-083A-745CFB301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4106"/>
            <a:ext cx="10972800" cy="838200"/>
          </a:xfrm>
        </p:spPr>
        <p:txBody>
          <a:bodyPr/>
          <a:lstStyle/>
          <a:p>
            <a:r>
              <a:rPr lang="en-US" dirty="0"/>
              <a:t>The Project Modernizes the Plant’s Secondary Treatment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F4E113-557E-9FA0-A913-15CCCF6A1964}"/>
              </a:ext>
            </a:extLst>
          </p:cNvPr>
          <p:cNvSpPr txBox="1"/>
          <p:nvPr/>
        </p:nvSpPr>
        <p:spPr>
          <a:xfrm>
            <a:off x="7368988" y="5869917"/>
            <a:ext cx="19924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Aeration Basins No. 5-8 (16-mgd)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9643C25-46C6-9FEF-630B-015207BADA01}"/>
              </a:ext>
            </a:extLst>
          </p:cNvPr>
          <p:cNvCxnSpPr/>
          <p:nvPr/>
        </p:nvCxnSpPr>
        <p:spPr>
          <a:xfrm flipH="1" flipV="1">
            <a:off x="6580094" y="5869917"/>
            <a:ext cx="788894" cy="29780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C8198B4-8A25-C410-50AF-540F90178244}"/>
              </a:ext>
            </a:extLst>
          </p:cNvPr>
          <p:cNvSpPr txBox="1"/>
          <p:nvPr/>
        </p:nvSpPr>
        <p:spPr>
          <a:xfrm>
            <a:off x="735106" y="3042209"/>
            <a:ext cx="151503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Aeration Basin Splitter Structure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AD85177-1815-B603-9B3E-888C621768CA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2250140" y="2877671"/>
            <a:ext cx="1326778" cy="76470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1CD74BD-6DCD-ECF9-3036-ACFE25135544}"/>
              </a:ext>
            </a:extLst>
          </p:cNvPr>
          <p:cNvSpPr txBox="1"/>
          <p:nvPr/>
        </p:nvSpPr>
        <p:spPr>
          <a:xfrm>
            <a:off x="8668871" y="1352755"/>
            <a:ext cx="14477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Secondary Clarifier Splitter Structure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37F90C7-4D12-F005-00DF-992617719B1B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7457235" y="2553084"/>
            <a:ext cx="1935536" cy="176790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157490A-E674-E719-F83B-D1027B312A76}"/>
              </a:ext>
            </a:extLst>
          </p:cNvPr>
          <p:cNvSpPr txBox="1"/>
          <p:nvPr/>
        </p:nvSpPr>
        <p:spPr>
          <a:xfrm>
            <a:off x="6140264" y="1078718"/>
            <a:ext cx="202602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Future Rehab Basins No. 1-4 (derate to 4-mgd)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B586FA1-6FCF-A052-9E43-ADC4B080B025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6698316" y="2002048"/>
            <a:ext cx="454960" cy="55103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859C98E-ADC0-937A-DD5B-11609DE8C6CB}"/>
              </a:ext>
            </a:extLst>
          </p:cNvPr>
          <p:cNvSpPr txBox="1"/>
          <p:nvPr/>
        </p:nvSpPr>
        <p:spPr>
          <a:xfrm>
            <a:off x="475128" y="6134562"/>
            <a:ext cx="17750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Blower Building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9BB8BBE-14D3-6187-3882-075253EBADBA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1362634" y="4652682"/>
            <a:ext cx="1362634" cy="14818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70B261A-9C6F-0DB1-3467-73AD77F4E790}"/>
              </a:ext>
            </a:extLst>
          </p:cNvPr>
          <p:cNvSpPr txBox="1"/>
          <p:nvPr/>
        </p:nvSpPr>
        <p:spPr>
          <a:xfrm>
            <a:off x="10303808" y="2439496"/>
            <a:ext cx="17010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RAS Pump Station Rehab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D9134D3-F56A-036D-A1A6-9069C80C82C1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10116670" y="3085827"/>
            <a:ext cx="1037665" cy="123516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840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1EF84-D91B-5283-C58A-60A7AC17F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268F81-FF1B-AC80-66E6-8A6D446CB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Aeration Basin Splitter Structure (8-way flow split)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96E559-7D69-E442-53EB-902FCA784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992" y="1057526"/>
            <a:ext cx="5792008" cy="5801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153458-FDB0-A5EE-D1F2-BE11DBADBD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07" r="2019"/>
          <a:stretch>
            <a:fillRect/>
          </a:stretch>
        </p:blipFill>
        <p:spPr>
          <a:xfrm>
            <a:off x="0" y="1057526"/>
            <a:ext cx="6230896" cy="5801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33EE7B-BDAB-ED5B-F64A-A637C892B4CA}"/>
              </a:ext>
            </a:extLst>
          </p:cNvPr>
          <p:cNvSpPr txBox="1"/>
          <p:nvPr/>
        </p:nvSpPr>
        <p:spPr>
          <a:xfrm>
            <a:off x="887506" y="6036421"/>
            <a:ext cx="151503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Influent from Headworks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92606E5-EE24-1EC0-D51A-A238C0199A63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2402540" y="5860112"/>
            <a:ext cx="748554" cy="4994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49E2A7D-2E2E-8596-83DF-B43939891F6C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1645023" y="5676304"/>
            <a:ext cx="302559" cy="3601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61A797-A021-4BEF-E200-03C7A8F97CC9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1506071" y="5573417"/>
            <a:ext cx="138952" cy="4630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2F74E14-0170-0BC6-D2B7-4E7634CC3C85}"/>
              </a:ext>
            </a:extLst>
          </p:cNvPr>
          <p:cNvSpPr txBox="1"/>
          <p:nvPr/>
        </p:nvSpPr>
        <p:spPr>
          <a:xfrm>
            <a:off x="134471" y="5029973"/>
            <a:ext cx="75303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RAS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D8C41A5-7D34-EB3E-1CDA-9B21202282F9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510989" y="4491318"/>
            <a:ext cx="545614" cy="5386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964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ECFFF-471F-A3C8-99D4-C495C76C7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B13855-FD30-DFC1-3EC6-9C054693B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95098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CE3F57C-F49E-A9F7-CAB9-DEBAEA17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3146612" cy="838200"/>
          </a:xfrm>
        </p:spPr>
        <p:txBody>
          <a:bodyPr/>
          <a:lstStyle/>
          <a:p>
            <a:r>
              <a:rPr lang="en-US" dirty="0"/>
              <a:t>Aeration Basins No. 5-8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71F034-A121-7FA2-1A7C-E7A9A9593C36}"/>
              </a:ext>
            </a:extLst>
          </p:cNvPr>
          <p:cNvSpPr txBox="1"/>
          <p:nvPr/>
        </p:nvSpPr>
        <p:spPr>
          <a:xfrm>
            <a:off x="6508376" y="381000"/>
            <a:ext cx="177501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Anoxic Zones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AA702F-D0D2-3E46-DE8E-CCAE8A87BCDF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5316071" y="565666"/>
            <a:ext cx="1192305" cy="2680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0B6A4D-CD22-3B5B-D5F7-4C12137E6823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4796118" y="565666"/>
            <a:ext cx="1712258" cy="6535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9D6B0B9-FFFA-1290-2CEC-D07A3A84B6EB}"/>
              </a:ext>
            </a:extLst>
          </p:cNvPr>
          <p:cNvSpPr txBox="1"/>
          <p:nvPr/>
        </p:nvSpPr>
        <p:spPr>
          <a:xfrm>
            <a:off x="7960658" y="1018384"/>
            <a:ext cx="177501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Aerobic Zones (tapered)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8F6C092-1902-F4E8-180B-530717DA23C2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6096000" y="1341550"/>
            <a:ext cx="1864658" cy="5589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682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B49F-6C42-B91E-9662-30563240A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F0E0C-16AA-2DA7-831B-470B7EC2F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776" y="1430960"/>
            <a:ext cx="8579224" cy="542703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9EE29B7-48BD-4313-8FC9-46AFE74D8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838200"/>
          </a:xfrm>
        </p:spPr>
        <p:txBody>
          <a:bodyPr/>
          <a:lstStyle/>
          <a:p>
            <a:r>
              <a:rPr lang="en-US" dirty="0"/>
              <a:t>Aeration Basins No. 5-8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CE48C-E175-BDD3-787F-94ED387C1115}"/>
              </a:ext>
            </a:extLst>
          </p:cNvPr>
          <p:cNvSpPr txBox="1"/>
          <p:nvPr/>
        </p:nvSpPr>
        <p:spPr>
          <a:xfrm>
            <a:off x="1645026" y="1766729"/>
            <a:ext cx="177501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Anoxic Zones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C4A5FF-CFE1-C068-BE15-6BF5F0C3695B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420037" y="1951395"/>
            <a:ext cx="1040983" cy="945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2A95B77-4157-245B-8B25-B26F9D797BB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420037" y="1951395"/>
            <a:ext cx="1093159" cy="5856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6843917-8676-C279-7FF5-750623B353D3}"/>
              </a:ext>
            </a:extLst>
          </p:cNvPr>
          <p:cNvSpPr txBox="1"/>
          <p:nvPr/>
        </p:nvSpPr>
        <p:spPr>
          <a:xfrm>
            <a:off x="7362983" y="1195417"/>
            <a:ext cx="238562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Mixed Liquor Return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4E0CAEF-499F-24F4-0002-B0869C908372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6239435" y="1380083"/>
            <a:ext cx="1123548" cy="7678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8491F10-42CA-7C96-A60A-DFB4C7307AB2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9748609" y="1380083"/>
            <a:ext cx="973179" cy="8610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4FEF3CE5-0CD2-B021-2CB5-9A912D00A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70" y="2936894"/>
            <a:ext cx="2737375" cy="29743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6F499BA-EC7C-22D5-2EBA-D76577C653A0}"/>
              </a:ext>
            </a:extLst>
          </p:cNvPr>
          <p:cNvSpPr/>
          <p:nvPr/>
        </p:nvSpPr>
        <p:spPr>
          <a:xfrm>
            <a:off x="4114800" y="3935506"/>
            <a:ext cx="1434354" cy="977153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D7011F4-4DF5-649F-B6A0-4F084356094A}"/>
              </a:ext>
            </a:extLst>
          </p:cNvPr>
          <p:cNvCxnSpPr>
            <a:cxnSpLocks/>
          </p:cNvCxnSpPr>
          <p:nvPr/>
        </p:nvCxnSpPr>
        <p:spPr>
          <a:xfrm flipH="1" flipV="1">
            <a:off x="3176645" y="2936894"/>
            <a:ext cx="938155" cy="998612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686B7DF-6E30-4EDF-CE5F-02A01A2CF187}"/>
              </a:ext>
            </a:extLst>
          </p:cNvPr>
          <p:cNvCxnSpPr>
            <a:cxnSpLocks/>
          </p:cNvCxnSpPr>
          <p:nvPr/>
        </p:nvCxnSpPr>
        <p:spPr>
          <a:xfrm flipH="1">
            <a:off x="3176645" y="4912659"/>
            <a:ext cx="938155" cy="998612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33503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0EB198-9AFF-6A90-3A94-1DB5D45D0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3" y="-7170"/>
            <a:ext cx="11237731" cy="68651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2B40F0-B61C-EFC1-9B6E-4709C126F842}"/>
              </a:ext>
            </a:extLst>
          </p:cNvPr>
          <p:cNvSpPr txBox="1"/>
          <p:nvPr/>
        </p:nvSpPr>
        <p:spPr>
          <a:xfrm>
            <a:off x="2124636" y="2735420"/>
            <a:ext cx="151503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Aeration Basins 5-8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C224F9-9A5B-1FAA-EF7F-5C6B9724A65A}"/>
              </a:ext>
            </a:extLst>
          </p:cNvPr>
          <p:cNvSpPr txBox="1"/>
          <p:nvPr/>
        </p:nvSpPr>
        <p:spPr>
          <a:xfrm>
            <a:off x="8677835" y="2596920"/>
            <a:ext cx="176604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Aeration Basins 1-4 (Future Rehab)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AEEB38-1B08-10F3-E4EC-52C685970181}"/>
              </a:ext>
            </a:extLst>
          </p:cNvPr>
          <p:cNvCxnSpPr/>
          <p:nvPr/>
        </p:nvCxnSpPr>
        <p:spPr>
          <a:xfrm>
            <a:off x="4150659" y="6409765"/>
            <a:ext cx="1380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5134E58-34F8-B2D5-79BE-E7B97EFA0757}"/>
              </a:ext>
            </a:extLst>
          </p:cNvPr>
          <p:cNvSpPr txBox="1"/>
          <p:nvPr/>
        </p:nvSpPr>
        <p:spPr>
          <a:xfrm>
            <a:off x="5531224" y="2825250"/>
            <a:ext cx="1515034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dirty="0"/>
              <a:t>Secondary Clarifier Splitter Structure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5D0212-639C-73C6-05FC-38C52AB57A53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6288741" y="4148689"/>
            <a:ext cx="0" cy="13377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CFC39E5-26A8-773B-8682-5AE6FC4D5E2F}"/>
              </a:ext>
            </a:extLst>
          </p:cNvPr>
          <p:cNvCxnSpPr>
            <a:cxnSpLocks/>
          </p:cNvCxnSpPr>
          <p:nvPr/>
        </p:nvCxnSpPr>
        <p:spPr>
          <a:xfrm>
            <a:off x="4536141" y="6329082"/>
            <a:ext cx="643218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A13E6C7-1867-36D4-08FA-3BA086EB8820}"/>
              </a:ext>
            </a:extLst>
          </p:cNvPr>
          <p:cNvCxnSpPr>
            <a:cxnSpLocks/>
          </p:cNvCxnSpPr>
          <p:nvPr/>
        </p:nvCxnSpPr>
        <p:spPr>
          <a:xfrm flipH="1">
            <a:off x="7422777" y="6176682"/>
            <a:ext cx="643218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178D747-A393-83B9-6BB4-F8693F7DDFF5}"/>
              </a:ext>
            </a:extLst>
          </p:cNvPr>
          <p:cNvCxnSpPr>
            <a:cxnSpLocks/>
          </p:cNvCxnSpPr>
          <p:nvPr/>
        </p:nvCxnSpPr>
        <p:spPr>
          <a:xfrm flipV="1">
            <a:off x="5422527" y="5836024"/>
            <a:ext cx="0" cy="411256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1997B81-404D-611F-9374-DBD48BF79B1B}"/>
              </a:ext>
            </a:extLst>
          </p:cNvPr>
          <p:cNvCxnSpPr>
            <a:cxnSpLocks/>
          </p:cNvCxnSpPr>
          <p:nvPr/>
        </p:nvCxnSpPr>
        <p:spPr>
          <a:xfrm flipV="1">
            <a:off x="6973421" y="5836024"/>
            <a:ext cx="0" cy="411256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D002B9A-9F5E-23F2-8CEC-9FC7B339D6A7}"/>
              </a:ext>
            </a:extLst>
          </p:cNvPr>
          <p:cNvCxnSpPr>
            <a:cxnSpLocks/>
          </p:cNvCxnSpPr>
          <p:nvPr/>
        </p:nvCxnSpPr>
        <p:spPr>
          <a:xfrm rot="5400000" flipV="1">
            <a:off x="5628155" y="5432612"/>
            <a:ext cx="0" cy="411256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5B117C8-723A-E181-2723-7F1B7F001960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767793" y="5432612"/>
            <a:ext cx="0" cy="411256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188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387EC5-D174-EEA8-91E0-69347FCD5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841" y="0"/>
            <a:ext cx="1010515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3A9454-4D36-7CA5-DA38-4CEDAFBD1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18" y="389965"/>
            <a:ext cx="2743200" cy="1824318"/>
          </a:xfrm>
        </p:spPr>
        <p:txBody>
          <a:bodyPr/>
          <a:lstStyle/>
          <a:p>
            <a:r>
              <a:rPr lang="en-US" dirty="0"/>
              <a:t>Secondary Clarifier Splitter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6881E6-C000-9D4F-0E24-7D1C45647527}"/>
              </a:ext>
            </a:extLst>
          </p:cNvPr>
          <p:cNvSpPr txBox="1"/>
          <p:nvPr/>
        </p:nvSpPr>
        <p:spPr>
          <a:xfrm>
            <a:off x="2615757" y="4245526"/>
            <a:ext cx="2743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36” Motorized Plug Valve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77E27D-5F27-D104-695F-F7D63C4D6A0B}"/>
              </a:ext>
            </a:extLst>
          </p:cNvPr>
          <p:cNvCxnSpPr>
            <a:cxnSpLocks/>
          </p:cNvCxnSpPr>
          <p:nvPr/>
        </p:nvCxnSpPr>
        <p:spPr>
          <a:xfrm flipH="1" flipV="1">
            <a:off x="1900518" y="3455264"/>
            <a:ext cx="224117" cy="194985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9B8A5D-BB6D-5381-251A-D8EB2F1A5357}"/>
              </a:ext>
            </a:extLst>
          </p:cNvPr>
          <p:cNvSpPr txBox="1"/>
          <p:nvPr/>
        </p:nvSpPr>
        <p:spPr>
          <a:xfrm>
            <a:off x="2615757" y="3630108"/>
            <a:ext cx="17974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36” Mag Meter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6D79A5-B0BD-5E95-6EF6-A224FC0FFC57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5358958" y="3810000"/>
            <a:ext cx="988054" cy="62019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D323A22-F6B4-25EB-E10E-B0915D3254E2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413177" y="3290047"/>
            <a:ext cx="1144941" cy="52472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508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14452-8247-75C8-6ED8-E41F2E7F3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8CF41-AA7A-FDB9-29F4-0F188336B6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77C238-CFA0-0D1F-0FFA-09C6D412A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70" y="8965"/>
            <a:ext cx="1107246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C04D29-2A51-F9A8-40FD-EBCDC4511D69}"/>
              </a:ext>
            </a:extLst>
          </p:cNvPr>
          <p:cNvSpPr txBox="1"/>
          <p:nvPr/>
        </p:nvSpPr>
        <p:spPr>
          <a:xfrm>
            <a:off x="8919881" y="2798172"/>
            <a:ext cx="87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No.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15E9DF-D2D5-1EC9-A61E-62D38ED3FC44}"/>
              </a:ext>
            </a:extLst>
          </p:cNvPr>
          <p:cNvSpPr txBox="1"/>
          <p:nvPr/>
        </p:nvSpPr>
        <p:spPr>
          <a:xfrm>
            <a:off x="7440705" y="4815231"/>
            <a:ext cx="87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No.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A86FB9-CFB2-6A50-0A80-E5AACED517ED}"/>
              </a:ext>
            </a:extLst>
          </p:cNvPr>
          <p:cNvSpPr txBox="1"/>
          <p:nvPr/>
        </p:nvSpPr>
        <p:spPr>
          <a:xfrm>
            <a:off x="3967479" y="3085932"/>
            <a:ext cx="87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No.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88B837-989E-9EDE-3FA5-8FCDF25C7C9F}"/>
              </a:ext>
            </a:extLst>
          </p:cNvPr>
          <p:cNvSpPr txBox="1"/>
          <p:nvPr/>
        </p:nvSpPr>
        <p:spPr>
          <a:xfrm>
            <a:off x="5468469" y="1034534"/>
            <a:ext cx="87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No.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6823A8-17CD-5545-FD64-B94C2520022D}"/>
              </a:ext>
            </a:extLst>
          </p:cNvPr>
          <p:cNvSpPr txBox="1"/>
          <p:nvPr/>
        </p:nvSpPr>
        <p:spPr>
          <a:xfrm>
            <a:off x="1344707" y="5405120"/>
            <a:ext cx="151503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Secondary Clarifier Splitter Structure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F2EF50-1696-FDE3-C00C-366A1FAAB35C}"/>
              </a:ext>
            </a:extLst>
          </p:cNvPr>
          <p:cNvCxnSpPr>
            <a:cxnSpLocks/>
          </p:cNvCxnSpPr>
          <p:nvPr/>
        </p:nvCxnSpPr>
        <p:spPr>
          <a:xfrm flipH="1" flipV="1">
            <a:off x="1900518" y="3455264"/>
            <a:ext cx="224117" cy="194985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9049D8-7AC9-D6BA-C7B2-ADDBFAE9D758}"/>
              </a:ext>
            </a:extLst>
          </p:cNvPr>
          <p:cNvSpPr txBox="1"/>
          <p:nvPr/>
        </p:nvSpPr>
        <p:spPr>
          <a:xfrm>
            <a:off x="9196091" y="621883"/>
            <a:ext cx="15150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RAS Pump Station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999D74E-89A9-FBC5-498C-C0F830CB7C6D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7345982" y="945049"/>
            <a:ext cx="1850109" cy="236292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016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9B65C-6A94-1CCE-3A94-1C012B93A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Blower Building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BB7A5D-2A0F-79BA-75CC-771FF4CC8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175"/>
            <a:ext cx="12192000" cy="47891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B6981C-D246-0A14-6116-8689DD992351}"/>
              </a:ext>
            </a:extLst>
          </p:cNvPr>
          <p:cNvSpPr txBox="1"/>
          <p:nvPr/>
        </p:nvSpPr>
        <p:spPr>
          <a:xfrm rot="21392745">
            <a:off x="2444561" y="4759646"/>
            <a:ext cx="19544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Blowers No. 1-4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811654-F6DA-BCB4-5506-330DD40122A5}"/>
              </a:ext>
            </a:extLst>
          </p:cNvPr>
          <p:cNvSpPr txBox="1"/>
          <p:nvPr/>
        </p:nvSpPr>
        <p:spPr>
          <a:xfrm rot="21392745">
            <a:off x="5887422" y="4492593"/>
            <a:ext cx="2745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Blowers No. 5-8 (Future)</a:t>
            </a:r>
          </a:p>
        </p:txBody>
      </p:sp>
    </p:spTree>
    <p:extLst>
      <p:ext uri="{BB962C8B-B14F-4D97-AF65-F5344CB8AC3E}">
        <p14:creationId xmlns:p14="http://schemas.microsoft.com/office/powerpoint/2010/main" val="642760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753F0D-77A4-5C59-5141-52F30079C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28" y="0"/>
            <a:ext cx="1053894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7651AB-D630-ABE0-744F-FBF6664C1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094" y="381000"/>
            <a:ext cx="5002306" cy="838200"/>
          </a:xfrm>
        </p:spPr>
        <p:txBody>
          <a:bodyPr/>
          <a:lstStyle/>
          <a:p>
            <a:r>
              <a:rPr lang="en-US" dirty="0"/>
              <a:t>Blower Building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E4B9E4-616C-79D4-1A45-E32F280F79D9}"/>
              </a:ext>
            </a:extLst>
          </p:cNvPr>
          <p:cNvSpPr txBox="1"/>
          <p:nvPr/>
        </p:nvSpPr>
        <p:spPr>
          <a:xfrm>
            <a:off x="1783977" y="4906782"/>
            <a:ext cx="183776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Inlet Filter/Silencer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3774673-D683-C558-DD2D-35999B7A2417}"/>
              </a:ext>
            </a:extLst>
          </p:cNvPr>
          <p:cNvCxnSpPr>
            <a:cxnSpLocks/>
          </p:cNvCxnSpPr>
          <p:nvPr/>
        </p:nvCxnSpPr>
        <p:spPr>
          <a:xfrm flipV="1">
            <a:off x="3621741" y="4132729"/>
            <a:ext cx="1371600" cy="10668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09E55A2-1771-9C4C-970E-6C472544EA60}"/>
              </a:ext>
            </a:extLst>
          </p:cNvPr>
          <p:cNvSpPr txBox="1"/>
          <p:nvPr/>
        </p:nvSpPr>
        <p:spPr>
          <a:xfrm>
            <a:off x="941295" y="4026771"/>
            <a:ext cx="183776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36” Air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249849C-1014-D416-C703-05FF24D6F6D5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2779059" y="2901700"/>
            <a:ext cx="1604682" cy="13097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924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ky, outdoor, grass, ground&#10;&#10;Description automatically generated">
            <a:extLst>
              <a:ext uri="{FF2B5EF4-FFF2-40B4-BE49-F238E27FC236}">
                <a16:creationId xmlns:a16="http://schemas.microsoft.com/office/drawing/2014/main" id="{C514CBF9-2A69-2EDE-8B87-7BB49AF19D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9D499-C56C-E517-E7FD-B1DDBF5D47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198C9-66C5-B709-7462-5A4ECD0E85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4800" dirty="0"/>
              <a:t>Existing Facilities Overview</a:t>
            </a:r>
          </a:p>
        </p:txBody>
      </p:sp>
      <p:sp>
        <p:nvSpPr>
          <p:cNvPr id="10" name="Freeform 9"/>
          <p:cNvSpPr>
            <a:spLocks noChangeAspect="1" noEditPoints="1"/>
          </p:cNvSpPr>
          <p:nvPr/>
        </p:nvSpPr>
        <p:spPr bwMode="auto">
          <a:xfrm>
            <a:off x="609600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733718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A788C-D987-3AAE-0E23-74BF0129D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RAS Pump Station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3CF282-F211-5C75-6A97-FE117FC2E2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759" y="1452880"/>
            <a:ext cx="3746053" cy="4871720"/>
          </a:xfrm>
        </p:spPr>
        <p:txBody>
          <a:bodyPr/>
          <a:lstStyle/>
          <a:p>
            <a:r>
              <a:rPr lang="en-US" dirty="0"/>
              <a:t>Replace all pumps, valves, and piping</a:t>
            </a:r>
          </a:p>
          <a:p>
            <a:r>
              <a:rPr lang="en-US" dirty="0"/>
              <a:t>Replace electrical and add VFDs</a:t>
            </a:r>
          </a:p>
          <a:p>
            <a:r>
              <a:rPr lang="en-US" dirty="0"/>
              <a:t>Add automated valves and meters for wasting sludge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7E7455-1DB2-33FA-F8A9-8396574BC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112" y="0"/>
            <a:ext cx="7179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85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3338-A416-2F6D-39E5-7BBDDCB73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RAS Pump Station – minimum clearance prevented costly building renovations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4D417-E771-6DE8-9F81-245854416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58" y="1452880"/>
            <a:ext cx="9738747" cy="46755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45398A-25D7-7149-F749-217C19315968}"/>
              </a:ext>
            </a:extLst>
          </p:cNvPr>
          <p:cNvSpPr txBox="1"/>
          <p:nvPr/>
        </p:nvSpPr>
        <p:spPr>
          <a:xfrm>
            <a:off x="6598024" y="3244334"/>
            <a:ext cx="4007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7’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650790-EA20-B2E3-6BDF-85C0D8E742AC}"/>
              </a:ext>
            </a:extLst>
          </p:cNvPr>
          <p:cNvCxnSpPr/>
          <p:nvPr/>
        </p:nvCxnSpPr>
        <p:spPr>
          <a:xfrm>
            <a:off x="6598024" y="2868706"/>
            <a:ext cx="0" cy="2178423"/>
          </a:xfrm>
          <a:prstGeom prst="line">
            <a:avLst/>
          </a:prstGeom>
          <a:ln w="28575">
            <a:solidFill>
              <a:schemeClr val="accent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210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92F9A-FF93-5EF2-126E-BE1741853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7A1A6-AA2F-D830-1C0B-B02EAEF8BF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/>
              <a:t>Strive to simplify operations while increasing reliability</a:t>
            </a:r>
          </a:p>
          <a:p>
            <a:r>
              <a:rPr lang="en-US" sz="3200" dirty="0"/>
              <a:t>Reuse existing infrastructure where possible</a:t>
            </a:r>
          </a:p>
          <a:p>
            <a:r>
              <a:rPr lang="en-US" sz="3200" dirty="0"/>
              <a:t>Evaluate innovative technologies but conventional approaches may win out (use decision modeling)</a:t>
            </a:r>
          </a:p>
          <a:p>
            <a:r>
              <a:rPr lang="en-US" sz="3200" dirty="0"/>
              <a:t>Consider how to maintain treatment capacity during construction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3616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785DCF-4CE1-EDEC-6CAB-3C7CD6562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152" y="381000"/>
            <a:ext cx="5364248" cy="8382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12" name="Picture Placeholder 11" descr="A picture containing outdoor&#10;&#10;Description automatically generated">
            <a:extLst>
              <a:ext uri="{FF2B5EF4-FFF2-40B4-BE49-F238E27FC236}">
                <a16:creationId xmlns:a16="http://schemas.microsoft.com/office/drawing/2014/main" id="{AD313D7E-3772-BA79-4046-F0A7707E9BC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571500" y="571500"/>
            <a:ext cx="6858000" cy="5715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D9A23E-2CAE-4E10-6F67-0275294C5246}"/>
              </a:ext>
            </a:extLst>
          </p:cNvPr>
          <p:cNvSpPr txBox="1"/>
          <p:nvPr/>
        </p:nvSpPr>
        <p:spPr>
          <a:xfrm>
            <a:off x="6218152" y="2001478"/>
            <a:ext cx="55017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Katelyn Hearon</a:t>
            </a:r>
          </a:p>
          <a:p>
            <a:r>
              <a:rPr lang="en-US" sz="2000" dirty="0"/>
              <a:t>Assistant Director, Public Services</a:t>
            </a:r>
          </a:p>
          <a:p>
            <a:r>
              <a:rPr lang="en-US" sz="2000" b="1" dirty="0"/>
              <a:t>City of Lewisville</a:t>
            </a:r>
          </a:p>
          <a:p>
            <a:r>
              <a:rPr lang="en-US" sz="2000" dirty="0">
                <a:hlinkClick r:id="rId4"/>
              </a:rPr>
              <a:t>khearon@cityoflewisville.com</a:t>
            </a:r>
            <a:endParaRPr lang="en-US" sz="2000" dirty="0"/>
          </a:p>
          <a:p>
            <a:r>
              <a:rPr lang="en-US" sz="2000"/>
              <a:t>972-219-3509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49185D-2272-12A6-A1F8-8CD9D0335337}"/>
              </a:ext>
            </a:extLst>
          </p:cNvPr>
          <p:cNvSpPr txBox="1"/>
          <p:nvPr/>
        </p:nvSpPr>
        <p:spPr>
          <a:xfrm>
            <a:off x="6218152" y="4385608"/>
            <a:ext cx="53642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Joel Cantwell, PE</a:t>
            </a:r>
          </a:p>
          <a:p>
            <a:r>
              <a:rPr lang="en-US" sz="2000" dirty="0"/>
              <a:t>Vice President</a:t>
            </a:r>
          </a:p>
          <a:p>
            <a:r>
              <a:rPr lang="en-US" sz="2000" b="1" dirty="0"/>
              <a:t>HDR</a:t>
            </a:r>
          </a:p>
          <a:p>
            <a:r>
              <a:rPr lang="en-US" sz="2000" dirty="0">
                <a:hlinkClick r:id="rId5"/>
              </a:rPr>
              <a:t>joel.cantwell@hdrinc.com</a:t>
            </a:r>
            <a:endParaRPr lang="en-US" sz="2000" dirty="0"/>
          </a:p>
          <a:p>
            <a:r>
              <a:rPr lang="en-US" sz="2000" dirty="0"/>
              <a:t>972-960-4440</a:t>
            </a:r>
          </a:p>
        </p:txBody>
      </p:sp>
    </p:spTree>
    <p:extLst>
      <p:ext uri="{BB962C8B-B14F-4D97-AF65-F5344CB8AC3E}">
        <p14:creationId xmlns:p14="http://schemas.microsoft.com/office/powerpoint/2010/main" val="3074664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EC805AD6-7846-ACB4-910C-B0B756DC16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1216977"/>
            <a:ext cx="3554028" cy="4876799"/>
          </a:xfrm>
        </p:spPr>
        <p:txBody>
          <a:bodyPr/>
          <a:lstStyle/>
          <a:p>
            <a:r>
              <a:rPr lang="en-US" dirty="0"/>
              <a:t>Population of 137,000</a:t>
            </a:r>
          </a:p>
          <a:p>
            <a:r>
              <a:rPr lang="en-US" dirty="0"/>
              <a:t>Growing at approx. 1.5% annually</a:t>
            </a:r>
          </a:p>
          <a:p>
            <a:r>
              <a:rPr lang="en-US" dirty="0"/>
              <a:t>Treat our own water </a:t>
            </a:r>
            <a:br>
              <a:rPr lang="en-US" dirty="0"/>
            </a:br>
            <a:r>
              <a:rPr lang="en-US" dirty="0"/>
              <a:t>and wastewater</a:t>
            </a:r>
          </a:p>
          <a:p>
            <a:r>
              <a:rPr lang="en-US" dirty="0"/>
              <a:t>Prairie Creek WWTP</a:t>
            </a:r>
          </a:p>
          <a:p>
            <a:pPr lvl="1"/>
            <a:r>
              <a:rPr lang="en-US" dirty="0"/>
              <a:t>Original 1950 (1.75 mgd)</a:t>
            </a:r>
          </a:p>
          <a:p>
            <a:pPr lvl="1"/>
            <a:r>
              <a:rPr lang="en-US" dirty="0"/>
              <a:t>Various expansions (1974, 1987, 1995, 2004, 2013)</a:t>
            </a:r>
          </a:p>
          <a:p>
            <a:pPr lvl="1"/>
            <a:r>
              <a:rPr lang="en-US" dirty="0"/>
              <a:t>Current permit for 12 mgd AADF / 30 mgd P2H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5987D678-FC32-E124-4567-6AA456927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of Lewisville</a:t>
            </a:r>
          </a:p>
        </p:txBody>
      </p:sp>
      <p:pic>
        <p:nvPicPr>
          <p:cNvPr id="25" name="Picture Placeholder 24" descr="Map&#10;&#10;Description automatically generated">
            <a:extLst>
              <a:ext uri="{FF2B5EF4-FFF2-40B4-BE49-F238E27FC236}">
                <a16:creationId xmlns:a16="http://schemas.microsoft.com/office/drawing/2014/main" id="{B8C806CF-A9A3-E38A-AF36-BF0BBB36C54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2440" y="0"/>
            <a:ext cx="7909560" cy="6858000"/>
          </a:xfr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E364CD1-EC50-EA71-321A-BEBBE9BD69BD}"/>
              </a:ext>
            </a:extLst>
          </p:cNvPr>
          <p:cNvGrpSpPr/>
          <p:nvPr/>
        </p:nvGrpSpPr>
        <p:grpSpPr>
          <a:xfrm>
            <a:off x="7071359" y="1615736"/>
            <a:ext cx="2331720" cy="4257799"/>
            <a:chOff x="7071359" y="1615736"/>
            <a:chExt cx="2331720" cy="42577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704444-9B3F-8D3B-5AD2-1CE48ABA1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"/>
                      </a14:imgEffect>
                      <a14:imgEffect>
                        <a14:saturation sat="125000"/>
                      </a14:imgEffect>
                      <a14:imgEffect>
                        <a14:brightnessContrast bright="20000" contrast="-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87734" y="4309354"/>
              <a:ext cx="2298971" cy="1225627"/>
            </a:xfrm>
            <a:prstGeom prst="rect">
              <a:avLst/>
            </a:prstGeom>
            <a:ln w="28575">
              <a:solidFill>
                <a:schemeClr val="accent2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2666771-7BCC-BF5B-9C10-2BB268EC9E12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V="1">
              <a:off x="8237220" y="1615736"/>
              <a:ext cx="809126" cy="2693618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A3197E-E3F6-080A-F7F5-4B08F562578C}"/>
                </a:ext>
              </a:extLst>
            </p:cNvPr>
            <p:cNvSpPr txBox="1"/>
            <p:nvPr/>
          </p:nvSpPr>
          <p:spPr>
            <a:xfrm>
              <a:off x="7071359" y="5534981"/>
              <a:ext cx="2331720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Prairie Creek WWTP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5539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C777E43-1550-5ABD-C50B-EEB778B7A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96725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B81C7D-7641-4DBB-8CFF-99DB6FB5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619" y="142360"/>
            <a:ext cx="3594246" cy="8382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City of Lewisville Collection System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3598FC-F744-5F61-A0EB-A40954C8241F}"/>
              </a:ext>
            </a:extLst>
          </p:cNvPr>
          <p:cNvSpPr txBox="1"/>
          <p:nvPr/>
        </p:nvSpPr>
        <p:spPr>
          <a:xfrm>
            <a:off x="9172604" y="5671942"/>
            <a:ext cx="112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(18)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6F88CD-876E-A80A-41A0-E66BC01E72ED}"/>
              </a:ext>
            </a:extLst>
          </p:cNvPr>
          <p:cNvSpPr txBox="1"/>
          <p:nvPr/>
        </p:nvSpPr>
        <p:spPr>
          <a:xfrm>
            <a:off x="9172604" y="6060106"/>
            <a:ext cx="121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(17 miles)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F1F8CB-CCC7-A56D-0C30-E65855C92F45}"/>
              </a:ext>
            </a:extLst>
          </p:cNvPr>
          <p:cNvSpPr txBox="1"/>
          <p:nvPr/>
        </p:nvSpPr>
        <p:spPr>
          <a:xfrm>
            <a:off x="9172604" y="6420510"/>
            <a:ext cx="140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(380 miles)</a:t>
            </a:r>
          </a:p>
        </p:txBody>
      </p:sp>
    </p:spTree>
    <p:extLst>
      <p:ext uri="{BB962C8B-B14F-4D97-AF65-F5344CB8AC3E}">
        <p14:creationId xmlns:p14="http://schemas.microsoft.com/office/powerpoint/2010/main" val="1474416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ext, control panel&#10;&#10;Description automatically generated">
            <a:extLst>
              <a:ext uri="{FF2B5EF4-FFF2-40B4-BE49-F238E27FC236}">
                <a16:creationId xmlns:a16="http://schemas.microsoft.com/office/drawing/2014/main" id="{BE788695-AF7F-A32D-E34D-13D21648B9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DF5169-8C51-AC53-9E7A-DEF1DF9460B3}"/>
              </a:ext>
            </a:extLst>
          </p:cNvPr>
          <p:cNvSpPr txBox="1"/>
          <p:nvPr/>
        </p:nvSpPr>
        <p:spPr>
          <a:xfrm>
            <a:off x="-11365" y="4505086"/>
            <a:ext cx="1341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Admin/Lab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C25C64-37D7-3B1E-7827-158AC01B357B}"/>
              </a:ext>
            </a:extLst>
          </p:cNvPr>
          <p:cNvSpPr txBox="1"/>
          <p:nvPr/>
        </p:nvSpPr>
        <p:spPr>
          <a:xfrm>
            <a:off x="1576345" y="4505086"/>
            <a:ext cx="1419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Influent 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78FE4B-C4A8-E427-EF61-87CC114FD166}"/>
              </a:ext>
            </a:extLst>
          </p:cNvPr>
          <p:cNvSpPr txBox="1"/>
          <p:nvPr/>
        </p:nvSpPr>
        <p:spPr>
          <a:xfrm>
            <a:off x="78377" y="703794"/>
            <a:ext cx="1419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Screening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1CF708-5A7B-0473-10FB-2126D254BA70}"/>
              </a:ext>
            </a:extLst>
          </p:cNvPr>
          <p:cNvSpPr txBox="1"/>
          <p:nvPr/>
        </p:nvSpPr>
        <p:spPr>
          <a:xfrm>
            <a:off x="1689556" y="1595963"/>
            <a:ext cx="1219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Grit Removal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54182F-61C0-4D79-4476-9529CA756EDC}"/>
              </a:ext>
            </a:extLst>
          </p:cNvPr>
          <p:cNvSpPr/>
          <p:nvPr/>
        </p:nvSpPr>
        <p:spPr>
          <a:xfrm>
            <a:off x="2865120" y="522514"/>
            <a:ext cx="2499360" cy="1730029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6583B2D-7E90-A4A3-555F-9E9B1A95EC8A}"/>
              </a:ext>
            </a:extLst>
          </p:cNvPr>
          <p:cNvSpPr/>
          <p:nvPr/>
        </p:nvSpPr>
        <p:spPr>
          <a:xfrm>
            <a:off x="5817326" y="513806"/>
            <a:ext cx="6052457" cy="2386148"/>
          </a:xfrm>
          <a:custGeom>
            <a:avLst/>
            <a:gdLst>
              <a:gd name="connsiteX0" fmla="*/ 0 w 6052457"/>
              <a:gd name="connsiteY0" fmla="*/ 0 h 2386148"/>
              <a:gd name="connsiteX1" fmla="*/ 0 w 6052457"/>
              <a:gd name="connsiteY1" fmla="*/ 1907177 h 2386148"/>
              <a:gd name="connsiteX2" fmla="*/ 2725783 w 6052457"/>
              <a:gd name="connsiteY2" fmla="*/ 1907177 h 2386148"/>
              <a:gd name="connsiteX3" fmla="*/ 3335383 w 6052457"/>
              <a:gd name="connsiteY3" fmla="*/ 2386148 h 2386148"/>
              <a:gd name="connsiteX4" fmla="*/ 6052457 w 6052457"/>
              <a:gd name="connsiteY4" fmla="*/ 2386148 h 2386148"/>
              <a:gd name="connsiteX5" fmla="*/ 6052457 w 6052457"/>
              <a:gd name="connsiteY5" fmla="*/ 26125 h 2386148"/>
              <a:gd name="connsiteX6" fmla="*/ 0 w 6052457"/>
              <a:gd name="connsiteY6" fmla="*/ 0 h 2386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52457" h="2386148">
                <a:moveTo>
                  <a:pt x="0" y="0"/>
                </a:moveTo>
                <a:lnTo>
                  <a:pt x="0" y="1907177"/>
                </a:lnTo>
                <a:lnTo>
                  <a:pt x="2725783" y="1907177"/>
                </a:lnTo>
                <a:lnTo>
                  <a:pt x="3335383" y="2386148"/>
                </a:lnTo>
                <a:lnTo>
                  <a:pt x="6052457" y="2386148"/>
                </a:lnTo>
                <a:lnTo>
                  <a:pt x="6052457" y="26125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E89E91B-47B3-DCE3-CC4C-7078C69CD710}"/>
              </a:ext>
            </a:extLst>
          </p:cNvPr>
          <p:cNvSpPr/>
          <p:nvPr/>
        </p:nvSpPr>
        <p:spPr>
          <a:xfrm>
            <a:off x="4371703" y="2508069"/>
            <a:ext cx="2882537" cy="3091542"/>
          </a:xfrm>
          <a:custGeom>
            <a:avLst/>
            <a:gdLst>
              <a:gd name="connsiteX0" fmla="*/ 2882537 w 2882537"/>
              <a:gd name="connsiteY0" fmla="*/ 0 h 3091542"/>
              <a:gd name="connsiteX1" fmla="*/ 2882537 w 2882537"/>
              <a:gd name="connsiteY1" fmla="*/ 3091542 h 3091542"/>
              <a:gd name="connsiteX2" fmla="*/ 0 w 2882537"/>
              <a:gd name="connsiteY2" fmla="*/ 3091542 h 3091542"/>
              <a:gd name="connsiteX3" fmla="*/ 0 w 2882537"/>
              <a:gd name="connsiteY3" fmla="*/ 418011 h 3091542"/>
              <a:gd name="connsiteX4" fmla="*/ 1672046 w 2882537"/>
              <a:gd name="connsiteY4" fmla="*/ 418011 h 3091542"/>
              <a:gd name="connsiteX5" fmla="*/ 1863634 w 2882537"/>
              <a:gd name="connsiteY5" fmla="*/ 17417 h 3091542"/>
              <a:gd name="connsiteX6" fmla="*/ 2882537 w 2882537"/>
              <a:gd name="connsiteY6" fmla="*/ 0 h 309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2537" h="3091542">
                <a:moveTo>
                  <a:pt x="2882537" y="0"/>
                </a:moveTo>
                <a:lnTo>
                  <a:pt x="2882537" y="3091542"/>
                </a:lnTo>
                <a:lnTo>
                  <a:pt x="0" y="3091542"/>
                </a:lnTo>
                <a:lnTo>
                  <a:pt x="0" y="418011"/>
                </a:lnTo>
                <a:lnTo>
                  <a:pt x="1672046" y="418011"/>
                </a:lnTo>
                <a:lnTo>
                  <a:pt x="1863634" y="17417"/>
                </a:lnTo>
                <a:lnTo>
                  <a:pt x="2882537" y="0"/>
                </a:lnTo>
                <a:close/>
              </a:path>
            </a:pathLst>
          </a:custGeom>
          <a:noFill/>
          <a:ln w="571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1D8D2C-E337-448B-1845-1F55A5961BD5}"/>
              </a:ext>
            </a:extLst>
          </p:cNvPr>
          <p:cNvSpPr txBox="1"/>
          <p:nvPr/>
        </p:nvSpPr>
        <p:spPr>
          <a:xfrm>
            <a:off x="10313513" y="3244483"/>
            <a:ext cx="1419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Filters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9AB5F6-6A87-CD3F-9183-BC838E447F9E}"/>
              </a:ext>
            </a:extLst>
          </p:cNvPr>
          <p:cNvSpPr txBox="1"/>
          <p:nvPr/>
        </p:nvSpPr>
        <p:spPr>
          <a:xfrm>
            <a:off x="10313513" y="5140648"/>
            <a:ext cx="1419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Chlorine Contact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F45DB1-66CE-D5DC-1281-BB71DC4D0BD8}"/>
              </a:ext>
            </a:extLst>
          </p:cNvPr>
          <p:cNvSpPr txBox="1"/>
          <p:nvPr/>
        </p:nvSpPr>
        <p:spPr>
          <a:xfrm>
            <a:off x="2205318" y="2352914"/>
            <a:ext cx="10683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Plant 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C7883B-7D73-19BD-6768-13587B789B8D}"/>
              </a:ext>
            </a:extLst>
          </p:cNvPr>
          <p:cNvSpPr txBox="1"/>
          <p:nvPr/>
        </p:nvSpPr>
        <p:spPr>
          <a:xfrm>
            <a:off x="8709484" y="2979244"/>
            <a:ext cx="11451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Plant II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261803-F0E5-DABB-5AF4-1F63A9FC5C73}"/>
              </a:ext>
            </a:extLst>
          </p:cNvPr>
          <p:cNvSpPr txBox="1"/>
          <p:nvPr/>
        </p:nvSpPr>
        <p:spPr>
          <a:xfrm>
            <a:off x="7367637" y="4443529"/>
            <a:ext cx="12453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</a:rPr>
              <a:t>Plant III</a:t>
            </a:r>
          </a:p>
        </p:txBody>
      </p:sp>
    </p:spTree>
    <p:extLst>
      <p:ext uri="{BB962C8B-B14F-4D97-AF65-F5344CB8AC3E}">
        <p14:creationId xmlns:p14="http://schemas.microsoft.com/office/powerpoint/2010/main" val="1185464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EF64DA-EF3B-3B3E-12D9-DB340B449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224576" cy="838200"/>
          </a:xfrm>
        </p:spPr>
        <p:txBody>
          <a:bodyPr/>
          <a:lstStyle/>
          <a:p>
            <a:r>
              <a:rPr lang="en-US" dirty="0"/>
              <a:t>The Prairie Creek WWTP process includes 3 parallel secondary treatment plants 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BF78FCE-E7F1-4019-DDDF-BEEB56711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79" y="1862255"/>
            <a:ext cx="10319197" cy="4181352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17047E6-B80B-DD60-C5F6-9D70A3A35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260789"/>
              </p:ext>
            </p:extLst>
          </p:nvPr>
        </p:nvGraphicFramePr>
        <p:xfrm>
          <a:off x="9239406" y="3438838"/>
          <a:ext cx="260319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708">
                  <a:extLst>
                    <a:ext uri="{9D8B030D-6E8A-4147-A177-3AD203B41FA5}">
                      <a16:colId xmlns:a16="http://schemas.microsoft.com/office/drawing/2014/main" val="4199416421"/>
                    </a:ext>
                  </a:extLst>
                </a:gridCol>
                <a:gridCol w="1215483">
                  <a:extLst>
                    <a:ext uri="{9D8B030D-6E8A-4147-A177-3AD203B41FA5}">
                      <a16:colId xmlns:a16="http://schemas.microsoft.com/office/drawing/2014/main" val="28100938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77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AADF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 mgd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807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539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 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57134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BCF42C3-F7B9-A1DB-6843-0C840026890F}"/>
              </a:ext>
            </a:extLst>
          </p:cNvPr>
          <p:cNvSpPr txBox="1"/>
          <p:nvPr/>
        </p:nvSpPr>
        <p:spPr>
          <a:xfrm>
            <a:off x="9239406" y="3132182"/>
            <a:ext cx="2603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TPDES Permit Limits</a:t>
            </a:r>
          </a:p>
        </p:txBody>
      </p:sp>
    </p:spTree>
    <p:extLst>
      <p:ext uri="{BB962C8B-B14F-4D97-AF65-F5344CB8AC3E}">
        <p14:creationId xmlns:p14="http://schemas.microsoft.com/office/powerpoint/2010/main" val="906313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2C64C-51A0-C705-7B79-48413BAF1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1DB95A-AC47-FC30-0172-8A52F8E3DC7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01952" y="1478207"/>
            <a:ext cx="3054783" cy="4434015"/>
          </a:xfrm>
        </p:spPr>
        <p:txBody>
          <a:bodyPr>
            <a:normAutofit/>
          </a:bodyPr>
          <a:lstStyle/>
          <a:p>
            <a:pPr marL="233357" lvl="1" indent="-233357">
              <a:spcBef>
                <a:spcPts val="1200"/>
              </a:spcBef>
            </a:pPr>
            <a:r>
              <a:rPr lang="en-US" sz="2400" dirty="0"/>
              <a:t>Capacity expansion needed by 2027</a:t>
            </a:r>
          </a:p>
          <a:p>
            <a:pPr marL="233357" lvl="1" indent="-233357">
              <a:spcBef>
                <a:spcPts val="1200"/>
              </a:spcBef>
            </a:pPr>
            <a:r>
              <a:rPr lang="en-US" sz="2400" dirty="0"/>
              <a:t>Potential ammonia limits this decade</a:t>
            </a:r>
          </a:p>
          <a:p>
            <a:pPr marL="233357" lvl="1" indent="-233357">
              <a:spcBef>
                <a:spcPts val="1200"/>
              </a:spcBef>
            </a:pPr>
            <a:r>
              <a:rPr lang="en-US" sz="2400" dirty="0"/>
              <a:t>Potential future phosphorus limits</a:t>
            </a:r>
          </a:p>
          <a:p>
            <a:pPr marL="233357" lvl="1" indent="-233357">
              <a:spcBef>
                <a:spcPts val="1200"/>
              </a:spcBef>
            </a:pPr>
            <a:r>
              <a:rPr lang="en-US" sz="2400" dirty="0"/>
              <a:t>Desire to address operational complexity of 3 plants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B6E996E-AD22-89F3-32E3-C1B632B32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493398"/>
              </p:ext>
            </p:extLst>
          </p:nvPr>
        </p:nvGraphicFramePr>
        <p:xfrm>
          <a:off x="196832" y="369963"/>
          <a:ext cx="8660694" cy="6279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5">
            <a:extLst>
              <a:ext uri="{FF2B5EF4-FFF2-40B4-BE49-F238E27FC236}">
                <a16:creationId xmlns:a16="http://schemas.microsoft.com/office/drawing/2014/main" id="{2A733695-89F6-913C-98D8-027C626F2CD2}"/>
              </a:ext>
            </a:extLst>
          </p:cNvPr>
          <p:cNvSpPr txBox="1">
            <a:spLocks/>
          </p:cNvSpPr>
          <p:nvPr/>
        </p:nvSpPr>
        <p:spPr>
          <a:xfrm>
            <a:off x="609600" y="381000"/>
            <a:ext cx="10224576" cy="838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Capacity and process challenges are on the horizon</a:t>
            </a:r>
          </a:p>
        </p:txBody>
      </p:sp>
    </p:spTree>
    <p:extLst>
      <p:ext uri="{BB962C8B-B14F-4D97-AF65-F5344CB8AC3E}">
        <p14:creationId xmlns:p14="http://schemas.microsoft.com/office/powerpoint/2010/main" val="3331668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9D499-C56C-E517-E7FD-B1DDBF5D47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198C9-66C5-B709-7462-5A4ECD0E85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4800" dirty="0"/>
              <a:t>Master Plan</a:t>
            </a:r>
          </a:p>
        </p:txBody>
      </p:sp>
      <p:sp>
        <p:nvSpPr>
          <p:cNvPr id="10" name="Freeform 9"/>
          <p:cNvSpPr>
            <a:spLocks noChangeAspect="1" noEditPoints="1"/>
          </p:cNvSpPr>
          <p:nvPr/>
        </p:nvSpPr>
        <p:spPr bwMode="auto">
          <a:xfrm>
            <a:off x="609600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pic>
        <p:nvPicPr>
          <p:cNvPr id="11" name="Picture Placeholder 10" descr="A picture containing sky, outdoor, ground, metal&#10;&#10;Description automatically generated">
            <a:extLst>
              <a:ext uri="{FF2B5EF4-FFF2-40B4-BE49-F238E27FC236}">
                <a16:creationId xmlns:a16="http://schemas.microsoft.com/office/drawing/2014/main" id="{7FC3B2DD-514F-1F68-D413-4A4B751880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934696"/>
      </p:ext>
    </p:extLst>
  </p:cSld>
  <p:clrMapOvr>
    <a:masterClrMapping/>
  </p:clrMapOvr>
</p:sld>
</file>

<file path=ppt/theme/theme1.xml><?xml version="1.0" encoding="utf-8"?>
<a:theme xmlns:a="http://schemas.openxmlformats.org/drawingml/2006/main" name="HDR_Whitebkg_Blue">
  <a:themeElements>
    <a:clrScheme name="HDR Brand">
      <a:dk1>
        <a:sysClr val="windowText" lastClr="000000"/>
      </a:dk1>
      <a:lt1>
        <a:sysClr val="window" lastClr="FFFFFF"/>
      </a:lt1>
      <a:dk2>
        <a:srgbClr val="54585A"/>
      </a:dk2>
      <a:lt2>
        <a:srgbClr val="E3E4E5"/>
      </a:lt2>
      <a:accent1>
        <a:srgbClr val="4298B5"/>
      </a:accent1>
      <a:accent2>
        <a:srgbClr val="C8102E"/>
      </a:accent2>
      <a:accent3>
        <a:srgbClr val="FFC600"/>
      </a:accent3>
      <a:accent4>
        <a:srgbClr val="78BE20"/>
      </a:accent4>
      <a:accent5>
        <a:srgbClr val="004C97"/>
      </a:accent5>
      <a:accent6>
        <a:srgbClr val="772583"/>
      </a:accent6>
      <a:hlink>
        <a:srgbClr val="0070C0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_HDR_Template_White_Background_and_Primary_Blue.potx" id="{CEE2B459-A5F2-4A32-912E-B6D90A5E5997}" vid="{6A10B25E-20D0-41C5-9B8E-F11ECBB4A0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D044ED512717499B185FE5F0065F79" ma:contentTypeVersion="11" ma:contentTypeDescription="Create a new document." ma:contentTypeScope="" ma:versionID="38b4cf2947dc7388d5f83037e839540d">
  <xsd:schema xmlns:xsd="http://www.w3.org/2001/XMLSchema" xmlns:xs="http://www.w3.org/2001/XMLSchema" xmlns:p="http://schemas.microsoft.com/office/2006/metadata/properties" xmlns:ns2="4f8b9330-1d00-4d14-a6c6-65a7609c24eb" xmlns:ns3="6882b266-b3a7-44be-9a5f-39d37ac62f02" targetNamespace="http://schemas.microsoft.com/office/2006/metadata/properties" ma:root="true" ma:fieldsID="440d189cfc9443de75d9dbefcadaff81" ns2:_="" ns3:_="">
    <xsd:import namespace="4f8b9330-1d00-4d14-a6c6-65a7609c24eb"/>
    <xsd:import namespace="6882b266-b3a7-44be-9a5f-39d37ac62f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8b9330-1d00-4d14-a6c6-65a7609c24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82b266-b3a7-44be-9a5f-39d37ac62f0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ED4ACE3-0143-4734-8F89-45409C1E64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F4DF24-C4C9-44FD-B022-A3D50BC621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8b9330-1d00-4d14-a6c6-65a7609c24eb"/>
    <ds:schemaRef ds:uri="6882b266-b3a7-44be-9a5f-39d37ac62f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FE8081-5A08-4CEC-98F7-B9DDB3604F60}">
  <ds:schemaRefs>
    <ds:schemaRef ds:uri="http://schemas.microsoft.com/office/2006/documentManagement/types"/>
    <ds:schemaRef ds:uri="http://purl.org/dc/elements/1.1/"/>
    <ds:schemaRef ds:uri="6882b266-b3a7-44be-9a5f-39d37ac62f02"/>
    <ds:schemaRef ds:uri="4f8b9330-1d00-4d14-a6c6-65a7609c24eb"/>
    <ds:schemaRef ds:uri="http://schemas.microsoft.com/office/2006/metadata/properties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Texas Water 2023 - JRC slides</Template>
  <TotalTime>2788</TotalTime>
  <Words>596</Words>
  <Application>Microsoft Office PowerPoint</Application>
  <PresentationFormat>Widescreen</PresentationFormat>
  <Paragraphs>141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Arial Narrow</vt:lpstr>
      <vt:lpstr>Calibri</vt:lpstr>
      <vt:lpstr>Courier New</vt:lpstr>
      <vt:lpstr>HDR_Whitebkg_Blue</vt:lpstr>
      <vt:lpstr>Addition by Subtraction – Expanding and Simplifying Lewisville’s Aged Secondary Treatment Process</vt:lpstr>
      <vt:lpstr>PowerPoint Presentation</vt:lpstr>
      <vt:lpstr>PowerPoint Presentation</vt:lpstr>
      <vt:lpstr>City of Lewisville</vt:lpstr>
      <vt:lpstr>City of Lewisville Collection System</vt:lpstr>
      <vt:lpstr>PowerPoint Presentation</vt:lpstr>
      <vt:lpstr>The Prairie Creek WWTP process includes 3 parallel secondary treatment plants </vt:lpstr>
      <vt:lpstr>PowerPoint Presentation</vt:lpstr>
      <vt:lpstr>PowerPoint Presentation</vt:lpstr>
      <vt:lpstr>Master Plan Elements</vt:lpstr>
      <vt:lpstr>3-Stage BNR Conventional Activated Sludge</vt:lpstr>
      <vt:lpstr>PowerPoint Presentation</vt:lpstr>
      <vt:lpstr>Membrane Bioreactor</vt:lpstr>
      <vt:lpstr>PowerPoint Presentation</vt:lpstr>
      <vt:lpstr>Aerobic Granular Sludge (AquaNereda®)</vt:lpstr>
      <vt:lpstr>PowerPoint Presentation</vt:lpstr>
      <vt:lpstr>Decision modeling helped the City select the preferred approach</vt:lpstr>
      <vt:lpstr>Conventional 3-stage BNR was selected</vt:lpstr>
      <vt:lpstr>Master Plan was finalized in 2020</vt:lpstr>
      <vt:lpstr>PowerPoint Presentation</vt:lpstr>
      <vt:lpstr>The Project Modernizes the Plant’s Secondary Treatment</vt:lpstr>
      <vt:lpstr>Aeration Basin Splitter Structure (8-way flow split)</vt:lpstr>
      <vt:lpstr>Aeration Basins No. 5-8</vt:lpstr>
      <vt:lpstr>Aeration Basins No. 5-8</vt:lpstr>
      <vt:lpstr>PowerPoint Presentation</vt:lpstr>
      <vt:lpstr>Secondary Clarifier Splitter Structure</vt:lpstr>
      <vt:lpstr>PowerPoint Presentation</vt:lpstr>
      <vt:lpstr>Blower Building</vt:lpstr>
      <vt:lpstr>Blower Building</vt:lpstr>
      <vt:lpstr>RAS Pump Station</vt:lpstr>
      <vt:lpstr>RAS Pump Station – minimum clearance prevented costly building renovations</vt:lpstr>
      <vt:lpstr>Key takeaways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Cantwell, Joel R.</dc:creator>
  <cp:lastModifiedBy>Cantwell, Joel R.</cp:lastModifiedBy>
  <cp:revision>5</cp:revision>
  <cp:lastPrinted>2023-04-07T20:45:02Z</cp:lastPrinted>
  <dcterms:created xsi:type="dcterms:W3CDTF">2023-04-05T23:19:58Z</dcterms:created>
  <dcterms:modified xsi:type="dcterms:W3CDTF">2025-11-14T03:41:05Z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0x010100B4D044ED512717499B185FE5F0065F79</vt:lpwstr>
  </property>
  <property fmtid="{D5CDD505-2E9C-101B-9397-08002B2CF9AE}" pid="3" name="Order">
    <vt:r8>100</vt:r8>
  </property>
</Properties>
</file>