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3"/>
  </p:sldMasterIdLst>
  <p:notesMasterIdLst>
    <p:notesMasterId r:id="rId21"/>
  </p:notesMasterIdLst>
  <p:sldIdLst>
    <p:sldId id="256" r:id="rId4"/>
    <p:sldId id="3194" r:id="rId5"/>
    <p:sldId id="3193" r:id="rId6"/>
    <p:sldId id="3209" r:id="rId7"/>
    <p:sldId id="3198" r:id="rId8"/>
    <p:sldId id="268" r:id="rId9"/>
    <p:sldId id="3201" r:id="rId10"/>
    <p:sldId id="3203" r:id="rId11"/>
    <p:sldId id="269" r:id="rId12"/>
    <p:sldId id="3204" r:id="rId13"/>
    <p:sldId id="3206" r:id="rId14"/>
    <p:sldId id="3207" r:id="rId15"/>
    <p:sldId id="3211" r:id="rId16"/>
    <p:sldId id="3197" r:id="rId17"/>
    <p:sldId id="3208" r:id="rId18"/>
    <p:sldId id="3210" r:id="rId19"/>
    <p:sldId id="25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001950C-B55F-9032-C410-BCDC3B337B73}" name="Julie Ruth" initials="JR" userId="2dae69c882c85860" providerId="Windows Live"/>
  <p188:author id="{8F566F3F-AF85-622C-8F8A-94A2DFE85754}" name="Kathleen Vaught" initials="KV" userId="S::kvaught@NTMWD.COM::214acb46-7387-47ba-bdef-f68c5e26ca8c" providerId="AD"/>
  <p188:author id="{5BDD868C-4C8B-3C75-67BD-25731E910E0B}" name="Anthony Guerra" initials="AG" userId="83d6231bf23110a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00AE73"/>
    <a:srgbClr val="F99E2A"/>
    <a:srgbClr val="00354C"/>
    <a:srgbClr val="007AB2"/>
    <a:srgbClr val="E4E3DB"/>
    <a:srgbClr val="00B3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4B29AF-5C38-93C7-32F3-96D5340BCEB8}" v="68" dt="2025-11-12T16:36:45.869"/>
    <p1510:client id="{ED33FF12-D6E4-7210-984C-378707AAAC92}" v="4" dt="2025-11-13T21:46:02.502"/>
  </p1510:revLst>
</p1510:revInfo>
</file>

<file path=ppt/tableStyles.xml><?xml version="1.0" encoding="utf-8"?>
<a:tblStyleLst xmlns:a="http://schemas.openxmlformats.org/drawingml/2006/main" def="{5C22544A-7EE6-4342-B048-85BDC9FD1C3A}">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microsoft.com/office/2015/10/relationships/revisionInfo" Target="revisionInfo.xml"/><Relationship Id="rId3" Type="http://schemas.openxmlformats.org/officeDocument/2006/relationships/slideMaster" Target="slideMasters/slideMaster1.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 Id="rId27" Type="http://schemas.microsoft.com/office/2018/10/relationships/authors" Targe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01F3C6F-323F-42EB-9B41-A9B308302AB6}"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81F86865-9C24-4660-A532-1CC943257F9F}">
      <dgm:prSet custT="1"/>
      <dgm:spPr/>
      <dgm:t>
        <a:bodyPr/>
        <a:lstStyle/>
        <a:p>
          <a:pPr rtl="0">
            <a:lnSpc>
              <a:spcPct val="100000"/>
            </a:lnSpc>
            <a:defRPr b="1"/>
          </a:pPr>
          <a:r>
            <a:rPr lang="en-US" sz="2400" b="0" dirty="0">
              <a:latin typeface="Calibri Light" panose="020F0302020204030204"/>
            </a:rPr>
            <a:t>In-House Classes</a:t>
          </a:r>
          <a:r>
            <a:rPr lang="en-US" sz="2400" b="0" dirty="0"/>
            <a:t> for Operator Licensing </a:t>
          </a:r>
          <a:endParaRPr lang="en-US" sz="2400" b="0" dirty="0">
            <a:latin typeface="Calibri Light" panose="020F0302020204030204"/>
          </a:endParaRPr>
        </a:p>
      </dgm:t>
    </dgm:pt>
    <dgm:pt modelId="{4E468321-AEFF-4ACB-AFFE-8EA90450CF4C}" type="parTrans" cxnId="{B9AD403E-C9BA-484F-AEA8-CA0B6244196B}">
      <dgm:prSet/>
      <dgm:spPr/>
      <dgm:t>
        <a:bodyPr/>
        <a:lstStyle/>
        <a:p>
          <a:endParaRPr lang="en-US"/>
        </a:p>
      </dgm:t>
    </dgm:pt>
    <dgm:pt modelId="{C84027F3-000E-4AEA-9FBB-12C8CB74678D}" type="sibTrans" cxnId="{B9AD403E-C9BA-484F-AEA8-CA0B6244196B}">
      <dgm:prSet/>
      <dgm:spPr/>
      <dgm:t>
        <a:bodyPr/>
        <a:lstStyle/>
        <a:p>
          <a:endParaRPr lang="en-US"/>
        </a:p>
      </dgm:t>
    </dgm:pt>
    <dgm:pt modelId="{53742647-4A42-495D-952E-231881F704BA}">
      <dgm:prSet/>
      <dgm:spPr/>
      <dgm:t>
        <a:bodyPr/>
        <a:lstStyle/>
        <a:p>
          <a:pPr>
            <a:lnSpc>
              <a:spcPct val="100000"/>
            </a:lnSpc>
          </a:pPr>
          <a:r>
            <a:rPr lang="en-US" dirty="0"/>
            <a:t>Wastewater</a:t>
          </a:r>
        </a:p>
      </dgm:t>
    </dgm:pt>
    <dgm:pt modelId="{FB7E1362-71CD-474C-AC6D-4297666586A4}" type="parTrans" cxnId="{29070106-C055-407F-BCB2-60AB3914636C}">
      <dgm:prSet/>
      <dgm:spPr/>
      <dgm:t>
        <a:bodyPr/>
        <a:lstStyle/>
        <a:p>
          <a:endParaRPr lang="en-US"/>
        </a:p>
      </dgm:t>
    </dgm:pt>
    <dgm:pt modelId="{61624B6F-2709-426E-895A-D1FB6BC8E2FC}" type="sibTrans" cxnId="{29070106-C055-407F-BCB2-60AB3914636C}">
      <dgm:prSet/>
      <dgm:spPr/>
      <dgm:t>
        <a:bodyPr/>
        <a:lstStyle/>
        <a:p>
          <a:endParaRPr lang="en-US"/>
        </a:p>
      </dgm:t>
    </dgm:pt>
    <dgm:pt modelId="{0CBD616C-BB5A-40A6-B254-B1589B6EC490}">
      <dgm:prSet/>
      <dgm:spPr/>
      <dgm:t>
        <a:bodyPr/>
        <a:lstStyle/>
        <a:p>
          <a:pPr>
            <a:lnSpc>
              <a:spcPct val="100000"/>
            </a:lnSpc>
          </a:pPr>
          <a:r>
            <a:rPr lang="en-US" dirty="0"/>
            <a:t>Dual Credit</a:t>
          </a:r>
        </a:p>
      </dgm:t>
    </dgm:pt>
    <dgm:pt modelId="{87404A83-D430-4939-8F9C-C86170A25D7D}" type="parTrans" cxnId="{F499B087-D03E-4EA8-AE5E-0B86CF897ED0}">
      <dgm:prSet/>
      <dgm:spPr/>
      <dgm:t>
        <a:bodyPr/>
        <a:lstStyle/>
        <a:p>
          <a:endParaRPr lang="en-US"/>
        </a:p>
      </dgm:t>
    </dgm:pt>
    <dgm:pt modelId="{67D77A6E-6177-499C-94E6-12A7C0431DC3}" type="sibTrans" cxnId="{F499B087-D03E-4EA8-AE5E-0B86CF897ED0}">
      <dgm:prSet/>
      <dgm:spPr/>
      <dgm:t>
        <a:bodyPr/>
        <a:lstStyle/>
        <a:p>
          <a:endParaRPr lang="en-US"/>
        </a:p>
      </dgm:t>
    </dgm:pt>
    <dgm:pt modelId="{B877CCAF-D0FA-4068-88EC-019CCD3C58A5}">
      <dgm:prSet custT="1"/>
      <dgm:spPr/>
      <dgm:t>
        <a:bodyPr/>
        <a:lstStyle/>
        <a:p>
          <a:pPr>
            <a:lnSpc>
              <a:spcPct val="100000"/>
            </a:lnSpc>
            <a:defRPr b="1"/>
          </a:pPr>
          <a:r>
            <a:rPr lang="en-US" sz="2400" b="0" dirty="0"/>
            <a:t>Advanced Technical Training</a:t>
          </a:r>
        </a:p>
      </dgm:t>
    </dgm:pt>
    <dgm:pt modelId="{22B1AF64-51B1-4AA5-8221-7C4636B3F997}" type="parTrans" cxnId="{1BC9F75C-E677-4E66-A1EC-6A625274C736}">
      <dgm:prSet/>
      <dgm:spPr/>
      <dgm:t>
        <a:bodyPr/>
        <a:lstStyle/>
        <a:p>
          <a:endParaRPr lang="en-US"/>
        </a:p>
      </dgm:t>
    </dgm:pt>
    <dgm:pt modelId="{AD821DFD-E733-4531-A131-39A7DF2C4B7D}" type="sibTrans" cxnId="{1BC9F75C-E677-4E66-A1EC-6A625274C736}">
      <dgm:prSet/>
      <dgm:spPr/>
      <dgm:t>
        <a:bodyPr/>
        <a:lstStyle/>
        <a:p>
          <a:endParaRPr lang="en-US"/>
        </a:p>
      </dgm:t>
    </dgm:pt>
    <dgm:pt modelId="{F559D612-E6B8-4481-945C-1EBF7E10F995}">
      <dgm:prSet/>
      <dgm:spPr/>
      <dgm:t>
        <a:bodyPr/>
        <a:lstStyle/>
        <a:p>
          <a:pPr>
            <a:lnSpc>
              <a:spcPct val="100000"/>
            </a:lnSpc>
          </a:pPr>
          <a:r>
            <a:rPr lang="en-US" dirty="0"/>
            <a:t>Online Learning Modules</a:t>
          </a:r>
        </a:p>
      </dgm:t>
    </dgm:pt>
    <dgm:pt modelId="{45574EFE-B9BE-44F4-BB27-F0632DB1FDD7}" type="parTrans" cxnId="{5B6907E0-B37A-4BE9-B65E-79DB020C1FDB}">
      <dgm:prSet/>
      <dgm:spPr/>
      <dgm:t>
        <a:bodyPr/>
        <a:lstStyle/>
        <a:p>
          <a:endParaRPr lang="en-US"/>
        </a:p>
      </dgm:t>
    </dgm:pt>
    <dgm:pt modelId="{B46F84FC-E324-4C67-B811-D1F1488A12AA}" type="sibTrans" cxnId="{5B6907E0-B37A-4BE9-B65E-79DB020C1FDB}">
      <dgm:prSet/>
      <dgm:spPr/>
      <dgm:t>
        <a:bodyPr/>
        <a:lstStyle/>
        <a:p>
          <a:endParaRPr lang="en-US"/>
        </a:p>
      </dgm:t>
    </dgm:pt>
    <dgm:pt modelId="{37A43194-2619-4F1C-A589-B3C5386ACD55}">
      <dgm:prSet custT="1"/>
      <dgm:spPr/>
      <dgm:t>
        <a:bodyPr/>
        <a:lstStyle/>
        <a:p>
          <a:pPr>
            <a:lnSpc>
              <a:spcPct val="100000"/>
            </a:lnSpc>
            <a:defRPr b="1"/>
          </a:pPr>
          <a:r>
            <a:rPr lang="en-US" sz="2400" b="0" dirty="0"/>
            <a:t>Competency Program</a:t>
          </a:r>
        </a:p>
      </dgm:t>
    </dgm:pt>
    <dgm:pt modelId="{0411329B-99CB-484D-A8AF-763B620EDABA}" type="parTrans" cxnId="{69DB6B5D-427D-4251-BE01-75BCE5E84ED1}">
      <dgm:prSet/>
      <dgm:spPr/>
      <dgm:t>
        <a:bodyPr/>
        <a:lstStyle/>
        <a:p>
          <a:endParaRPr lang="en-US"/>
        </a:p>
      </dgm:t>
    </dgm:pt>
    <dgm:pt modelId="{D8410F40-337B-4713-8C29-AE792DE2C204}" type="sibTrans" cxnId="{69DB6B5D-427D-4251-BE01-75BCE5E84ED1}">
      <dgm:prSet/>
      <dgm:spPr/>
      <dgm:t>
        <a:bodyPr/>
        <a:lstStyle/>
        <a:p>
          <a:endParaRPr lang="en-US"/>
        </a:p>
      </dgm:t>
    </dgm:pt>
    <dgm:pt modelId="{29AE35B5-E54D-4DBB-B38D-1C2E2408733C}">
      <dgm:prSet/>
      <dgm:spPr/>
      <dgm:t>
        <a:bodyPr/>
        <a:lstStyle/>
        <a:p>
          <a:pPr>
            <a:lnSpc>
              <a:spcPct val="100000"/>
            </a:lnSpc>
          </a:pPr>
          <a:r>
            <a:rPr lang="en-US" dirty="0"/>
            <a:t>Knowledge, Skills, and Abilities</a:t>
          </a:r>
        </a:p>
      </dgm:t>
    </dgm:pt>
    <dgm:pt modelId="{85BAE249-B510-4B57-9AED-AE4010E1F148}" type="parTrans" cxnId="{EFD19670-B75E-4088-BA2D-372E5BAA11D1}">
      <dgm:prSet/>
      <dgm:spPr/>
      <dgm:t>
        <a:bodyPr/>
        <a:lstStyle/>
        <a:p>
          <a:endParaRPr lang="en-US"/>
        </a:p>
      </dgm:t>
    </dgm:pt>
    <dgm:pt modelId="{BF655754-5216-4AA5-80BC-DBF2DBB926B3}" type="sibTrans" cxnId="{EFD19670-B75E-4088-BA2D-372E5BAA11D1}">
      <dgm:prSet/>
      <dgm:spPr/>
      <dgm:t>
        <a:bodyPr/>
        <a:lstStyle/>
        <a:p>
          <a:endParaRPr lang="en-US"/>
        </a:p>
      </dgm:t>
    </dgm:pt>
    <dgm:pt modelId="{6D143B93-B6BF-4387-92FE-F5C98430BD29}">
      <dgm:prSet/>
      <dgm:spPr/>
      <dgm:t>
        <a:bodyPr/>
        <a:lstStyle/>
        <a:p>
          <a:pPr>
            <a:lnSpc>
              <a:spcPct val="100000"/>
            </a:lnSpc>
          </a:pPr>
          <a:r>
            <a:rPr lang="en-US" dirty="0"/>
            <a:t>Career Progression</a:t>
          </a:r>
        </a:p>
      </dgm:t>
    </dgm:pt>
    <dgm:pt modelId="{EB45FE04-2E5F-4B51-9DC3-3BF2E2BAE827}" type="parTrans" cxnId="{CBC2F2C2-7734-4401-A1F1-10D9448A8A82}">
      <dgm:prSet/>
      <dgm:spPr/>
      <dgm:t>
        <a:bodyPr/>
        <a:lstStyle/>
        <a:p>
          <a:endParaRPr lang="en-US"/>
        </a:p>
      </dgm:t>
    </dgm:pt>
    <dgm:pt modelId="{32240B8A-A826-4EA5-9798-162272975214}" type="sibTrans" cxnId="{CBC2F2C2-7734-4401-A1F1-10D9448A8A82}">
      <dgm:prSet/>
      <dgm:spPr/>
      <dgm:t>
        <a:bodyPr/>
        <a:lstStyle/>
        <a:p>
          <a:endParaRPr lang="en-US"/>
        </a:p>
      </dgm:t>
    </dgm:pt>
    <dgm:pt modelId="{8B63712D-6741-48CB-8C93-EA011F211C7D}">
      <dgm:prSet/>
      <dgm:spPr/>
      <dgm:t>
        <a:bodyPr/>
        <a:lstStyle/>
        <a:p>
          <a:pPr>
            <a:lnSpc>
              <a:spcPct val="100000"/>
            </a:lnSpc>
          </a:pPr>
          <a:r>
            <a:rPr lang="en-US" dirty="0"/>
            <a:t>Field Demonstrations</a:t>
          </a:r>
        </a:p>
        <a:p>
          <a:pPr>
            <a:lnSpc>
              <a:spcPct val="100000"/>
            </a:lnSpc>
          </a:pPr>
          <a:r>
            <a:rPr lang="en-US" dirty="0"/>
            <a:t>Site Specific Training </a:t>
          </a:r>
        </a:p>
      </dgm:t>
    </dgm:pt>
    <dgm:pt modelId="{9EA75BF7-25E7-4787-855C-154C58BE148D}" type="parTrans" cxnId="{9DF6925B-3660-4619-A6AB-3DA3776A2014}">
      <dgm:prSet/>
      <dgm:spPr/>
      <dgm:t>
        <a:bodyPr/>
        <a:lstStyle/>
        <a:p>
          <a:endParaRPr lang="en-US"/>
        </a:p>
      </dgm:t>
    </dgm:pt>
    <dgm:pt modelId="{92345C1D-C628-4E9E-BDD1-4CA5CEF5237D}" type="sibTrans" cxnId="{9DF6925B-3660-4619-A6AB-3DA3776A2014}">
      <dgm:prSet/>
      <dgm:spPr/>
      <dgm:t>
        <a:bodyPr/>
        <a:lstStyle/>
        <a:p>
          <a:endParaRPr lang="en-US"/>
        </a:p>
      </dgm:t>
    </dgm:pt>
    <dgm:pt modelId="{B3F38524-2CA2-4E39-B9BE-F51B3E4A5526}">
      <dgm:prSet phldr="0"/>
      <dgm:spPr/>
      <dgm:t>
        <a:bodyPr/>
        <a:lstStyle/>
        <a:p>
          <a:pPr>
            <a:lnSpc>
              <a:spcPct val="100000"/>
            </a:lnSpc>
          </a:pPr>
          <a:r>
            <a:rPr lang="en-US" dirty="0"/>
            <a:t>Water</a:t>
          </a:r>
        </a:p>
      </dgm:t>
    </dgm:pt>
    <dgm:pt modelId="{6CEA6616-9A28-43A9-BA6C-D19EFAA7E861}" type="parTrans" cxnId="{916E9CD7-577F-4E7F-BF6A-5B2374F436AC}">
      <dgm:prSet/>
      <dgm:spPr/>
    </dgm:pt>
    <dgm:pt modelId="{A99EBFAD-2256-4B77-AAB3-939DB236E502}" type="sibTrans" cxnId="{916E9CD7-577F-4E7F-BF6A-5B2374F436AC}">
      <dgm:prSet/>
      <dgm:spPr/>
    </dgm:pt>
    <dgm:pt modelId="{C4EAC24E-BB17-4A70-973B-D050CE80DFCF}" type="pres">
      <dgm:prSet presAssocID="{201F3C6F-323F-42EB-9B41-A9B308302AB6}" presName="root" presStyleCnt="0">
        <dgm:presLayoutVars>
          <dgm:dir/>
          <dgm:resizeHandles val="exact"/>
        </dgm:presLayoutVars>
      </dgm:prSet>
      <dgm:spPr/>
    </dgm:pt>
    <dgm:pt modelId="{0B42D5FC-DB80-4AA4-A10B-51B08F0A042E}" type="pres">
      <dgm:prSet presAssocID="{81F86865-9C24-4660-A532-1CC943257F9F}" presName="compNode" presStyleCnt="0"/>
      <dgm:spPr/>
    </dgm:pt>
    <dgm:pt modelId="{1557E077-1C46-4565-9315-82FD3B7C8073}" type="pres">
      <dgm:prSet presAssocID="{81F86865-9C24-4660-A532-1CC943257F9F}"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55322EFC-B815-405E-B9DA-D9DCEE1487B3}" type="pres">
      <dgm:prSet presAssocID="{81F86865-9C24-4660-A532-1CC943257F9F}" presName="iconSpace" presStyleCnt="0"/>
      <dgm:spPr/>
    </dgm:pt>
    <dgm:pt modelId="{C8FAFEF5-C15A-4C55-9032-F5CDBE3FDD94}" type="pres">
      <dgm:prSet presAssocID="{81F86865-9C24-4660-A532-1CC943257F9F}" presName="parTx" presStyleLbl="revTx" presStyleIdx="0" presStyleCnt="6">
        <dgm:presLayoutVars>
          <dgm:chMax val="0"/>
          <dgm:chPref val="0"/>
        </dgm:presLayoutVars>
      </dgm:prSet>
      <dgm:spPr/>
    </dgm:pt>
    <dgm:pt modelId="{FFD99E48-8C12-4A70-8C16-0837F7533E59}" type="pres">
      <dgm:prSet presAssocID="{81F86865-9C24-4660-A532-1CC943257F9F}" presName="txSpace" presStyleCnt="0"/>
      <dgm:spPr/>
    </dgm:pt>
    <dgm:pt modelId="{C7F64634-71E3-49DB-A71B-5727276F4583}" type="pres">
      <dgm:prSet presAssocID="{81F86865-9C24-4660-A532-1CC943257F9F}" presName="desTx" presStyleLbl="revTx" presStyleIdx="1" presStyleCnt="6">
        <dgm:presLayoutVars/>
      </dgm:prSet>
      <dgm:spPr/>
    </dgm:pt>
    <dgm:pt modelId="{2118BC18-B8EF-44C1-B316-D91CD8C8CD33}" type="pres">
      <dgm:prSet presAssocID="{C84027F3-000E-4AEA-9FBB-12C8CB74678D}" presName="sibTrans" presStyleCnt="0"/>
      <dgm:spPr/>
    </dgm:pt>
    <dgm:pt modelId="{F44B8364-246C-4902-A1A4-738C656ABD50}" type="pres">
      <dgm:prSet presAssocID="{37A43194-2619-4F1C-A589-B3C5386ACD55}" presName="compNode" presStyleCnt="0"/>
      <dgm:spPr/>
    </dgm:pt>
    <dgm:pt modelId="{C94A8CAA-3A77-49E6-8848-412A879FC161}" type="pres">
      <dgm:prSet presAssocID="{37A43194-2619-4F1C-A589-B3C5386ACD5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0162FC24-AA8C-4CEC-B66B-66FB95E0CBB5}" type="pres">
      <dgm:prSet presAssocID="{37A43194-2619-4F1C-A589-B3C5386ACD55}" presName="iconSpace" presStyleCnt="0"/>
      <dgm:spPr/>
    </dgm:pt>
    <dgm:pt modelId="{30E0D646-65AC-492F-B56F-1386F6CB62D4}" type="pres">
      <dgm:prSet presAssocID="{37A43194-2619-4F1C-A589-B3C5386ACD55}" presName="parTx" presStyleLbl="revTx" presStyleIdx="2" presStyleCnt="6" custScaleX="75816">
        <dgm:presLayoutVars>
          <dgm:chMax val="0"/>
          <dgm:chPref val="0"/>
        </dgm:presLayoutVars>
      </dgm:prSet>
      <dgm:spPr/>
    </dgm:pt>
    <dgm:pt modelId="{D7CF5759-C530-42B9-8D0D-28A6952872C6}" type="pres">
      <dgm:prSet presAssocID="{37A43194-2619-4F1C-A589-B3C5386ACD55}" presName="txSpace" presStyleCnt="0"/>
      <dgm:spPr/>
    </dgm:pt>
    <dgm:pt modelId="{586C4CCC-BC24-42AA-B65E-F0F4D3576727}" type="pres">
      <dgm:prSet presAssocID="{37A43194-2619-4F1C-A589-B3C5386ACD55}" presName="desTx" presStyleLbl="revTx" presStyleIdx="3" presStyleCnt="6">
        <dgm:presLayoutVars/>
      </dgm:prSet>
      <dgm:spPr/>
    </dgm:pt>
    <dgm:pt modelId="{B1610575-CCA8-412F-AB1E-4408EC2038EE}" type="pres">
      <dgm:prSet presAssocID="{D8410F40-337B-4713-8C29-AE792DE2C204}" presName="sibTrans" presStyleCnt="0"/>
      <dgm:spPr/>
    </dgm:pt>
    <dgm:pt modelId="{50D1DA1E-5CA6-45C8-AB7B-1DD12D667BDB}" type="pres">
      <dgm:prSet presAssocID="{B877CCAF-D0FA-4068-88EC-019CCD3C58A5}" presName="compNode" presStyleCnt="0"/>
      <dgm:spPr/>
    </dgm:pt>
    <dgm:pt modelId="{7DF8A795-9487-40AC-830C-A639AEAEB11C}" type="pres">
      <dgm:prSet presAssocID="{B877CCAF-D0FA-4068-88EC-019CCD3C58A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iploma Roll"/>
        </a:ext>
      </dgm:extLst>
    </dgm:pt>
    <dgm:pt modelId="{B8C65603-FFFE-4695-AF2D-849D62AAC145}" type="pres">
      <dgm:prSet presAssocID="{B877CCAF-D0FA-4068-88EC-019CCD3C58A5}" presName="iconSpace" presStyleCnt="0"/>
      <dgm:spPr/>
    </dgm:pt>
    <dgm:pt modelId="{0ACBE389-A944-4756-85DA-D2D6FBE4B165}" type="pres">
      <dgm:prSet presAssocID="{B877CCAF-D0FA-4068-88EC-019CCD3C58A5}" presName="parTx" presStyleLbl="revTx" presStyleIdx="4" presStyleCnt="6">
        <dgm:presLayoutVars>
          <dgm:chMax val="0"/>
          <dgm:chPref val="0"/>
        </dgm:presLayoutVars>
      </dgm:prSet>
      <dgm:spPr/>
    </dgm:pt>
    <dgm:pt modelId="{4CC0577B-C909-495B-938A-061902284AD3}" type="pres">
      <dgm:prSet presAssocID="{B877CCAF-D0FA-4068-88EC-019CCD3C58A5}" presName="txSpace" presStyleCnt="0"/>
      <dgm:spPr/>
    </dgm:pt>
    <dgm:pt modelId="{64086286-B8AB-431B-BDFC-B38B2240FC31}" type="pres">
      <dgm:prSet presAssocID="{B877CCAF-D0FA-4068-88EC-019CCD3C58A5}" presName="desTx" presStyleLbl="revTx" presStyleIdx="5" presStyleCnt="6">
        <dgm:presLayoutVars/>
      </dgm:prSet>
      <dgm:spPr/>
    </dgm:pt>
  </dgm:ptLst>
  <dgm:cxnLst>
    <dgm:cxn modelId="{377CDC05-DF2B-4BC3-879A-E6363A68C369}" type="presOf" srcId="{0CBD616C-BB5A-40A6-B254-B1589B6EC490}" destId="{C7F64634-71E3-49DB-A71B-5727276F4583}" srcOrd="0" destOrd="2" presId="urn:microsoft.com/office/officeart/2018/5/layout/CenteredIconLabelDescriptionList"/>
    <dgm:cxn modelId="{29070106-C055-407F-BCB2-60AB3914636C}" srcId="{81F86865-9C24-4660-A532-1CC943257F9F}" destId="{53742647-4A42-495D-952E-231881F704BA}" srcOrd="1" destOrd="0" parTransId="{FB7E1362-71CD-474C-AC6D-4297666586A4}" sibTransId="{61624B6F-2709-426E-895A-D1FB6BC8E2FC}"/>
    <dgm:cxn modelId="{B9E25709-C877-4FFA-A38A-9DF26EC72784}" type="presOf" srcId="{6D143B93-B6BF-4387-92FE-F5C98430BD29}" destId="{586C4CCC-BC24-42AA-B65E-F0F4D3576727}" srcOrd="0" destOrd="1" presId="urn:microsoft.com/office/officeart/2018/5/layout/CenteredIconLabelDescriptionList"/>
    <dgm:cxn modelId="{2FC5010B-0175-4A12-971F-D8A697D0DB7A}" type="presOf" srcId="{37A43194-2619-4F1C-A589-B3C5386ACD55}" destId="{30E0D646-65AC-492F-B56F-1386F6CB62D4}" srcOrd="0" destOrd="0" presId="urn:microsoft.com/office/officeart/2018/5/layout/CenteredIconLabelDescriptionList"/>
    <dgm:cxn modelId="{1A155329-82B8-49FD-888A-2397460A35D0}" type="presOf" srcId="{29AE35B5-E54D-4DBB-B38D-1C2E2408733C}" destId="{586C4CCC-BC24-42AA-B65E-F0F4D3576727}" srcOrd="0" destOrd="0" presId="urn:microsoft.com/office/officeart/2018/5/layout/CenteredIconLabelDescriptionList"/>
    <dgm:cxn modelId="{C08B7C31-5133-4158-9EBD-0B857E818EFC}" type="presOf" srcId="{B3F38524-2CA2-4E39-B9BE-F51B3E4A5526}" destId="{C7F64634-71E3-49DB-A71B-5727276F4583}" srcOrd="0" destOrd="0" presId="urn:microsoft.com/office/officeart/2018/5/layout/CenteredIconLabelDescriptionList"/>
    <dgm:cxn modelId="{B9AD403E-C9BA-484F-AEA8-CA0B6244196B}" srcId="{201F3C6F-323F-42EB-9B41-A9B308302AB6}" destId="{81F86865-9C24-4660-A532-1CC943257F9F}" srcOrd="0" destOrd="0" parTransId="{4E468321-AEFF-4ACB-AFFE-8EA90450CF4C}" sibTransId="{C84027F3-000E-4AEA-9FBB-12C8CB74678D}"/>
    <dgm:cxn modelId="{9DF6925B-3660-4619-A6AB-3DA3776A2014}" srcId="{B877CCAF-D0FA-4068-88EC-019CCD3C58A5}" destId="{8B63712D-6741-48CB-8C93-EA011F211C7D}" srcOrd="1" destOrd="0" parTransId="{9EA75BF7-25E7-4787-855C-154C58BE148D}" sibTransId="{92345C1D-C628-4E9E-BDD1-4CA5CEF5237D}"/>
    <dgm:cxn modelId="{1BC9F75C-E677-4E66-A1EC-6A625274C736}" srcId="{201F3C6F-323F-42EB-9B41-A9B308302AB6}" destId="{B877CCAF-D0FA-4068-88EC-019CCD3C58A5}" srcOrd="2" destOrd="0" parTransId="{22B1AF64-51B1-4AA5-8221-7C4636B3F997}" sibTransId="{AD821DFD-E733-4531-A131-39A7DF2C4B7D}"/>
    <dgm:cxn modelId="{69DB6B5D-427D-4251-BE01-75BCE5E84ED1}" srcId="{201F3C6F-323F-42EB-9B41-A9B308302AB6}" destId="{37A43194-2619-4F1C-A589-B3C5386ACD55}" srcOrd="1" destOrd="0" parTransId="{0411329B-99CB-484D-A8AF-763B620EDABA}" sibTransId="{D8410F40-337B-4713-8C29-AE792DE2C204}"/>
    <dgm:cxn modelId="{EFD19670-B75E-4088-BA2D-372E5BAA11D1}" srcId="{37A43194-2619-4F1C-A589-B3C5386ACD55}" destId="{29AE35B5-E54D-4DBB-B38D-1C2E2408733C}" srcOrd="0" destOrd="0" parTransId="{85BAE249-B510-4B57-9AED-AE4010E1F148}" sibTransId="{BF655754-5216-4AA5-80BC-DBF2DBB926B3}"/>
    <dgm:cxn modelId="{324C607A-63A7-49C7-BF31-FA442283CC62}" type="presOf" srcId="{53742647-4A42-495D-952E-231881F704BA}" destId="{C7F64634-71E3-49DB-A71B-5727276F4583}" srcOrd="0" destOrd="1" presId="urn:microsoft.com/office/officeart/2018/5/layout/CenteredIconLabelDescriptionList"/>
    <dgm:cxn modelId="{F499B087-D03E-4EA8-AE5E-0B86CF897ED0}" srcId="{81F86865-9C24-4660-A532-1CC943257F9F}" destId="{0CBD616C-BB5A-40A6-B254-B1589B6EC490}" srcOrd="2" destOrd="0" parTransId="{87404A83-D430-4939-8F9C-C86170A25D7D}" sibTransId="{67D77A6E-6177-499C-94E6-12A7C0431DC3}"/>
    <dgm:cxn modelId="{308DF89A-F899-426E-B1D2-659F54493132}" type="presOf" srcId="{201F3C6F-323F-42EB-9B41-A9B308302AB6}" destId="{C4EAC24E-BB17-4A70-973B-D050CE80DFCF}" srcOrd="0" destOrd="0" presId="urn:microsoft.com/office/officeart/2018/5/layout/CenteredIconLabelDescriptionList"/>
    <dgm:cxn modelId="{AEF2C3A4-8906-4F1F-8802-1A63E1FF8DAF}" type="presOf" srcId="{B877CCAF-D0FA-4068-88EC-019CCD3C58A5}" destId="{0ACBE389-A944-4756-85DA-D2D6FBE4B165}" srcOrd="0" destOrd="0" presId="urn:microsoft.com/office/officeart/2018/5/layout/CenteredIconLabelDescriptionList"/>
    <dgm:cxn modelId="{CDCD38B6-C2FB-44F6-BC36-1502AE7FB960}" type="presOf" srcId="{8B63712D-6741-48CB-8C93-EA011F211C7D}" destId="{64086286-B8AB-431B-BDFC-B38B2240FC31}" srcOrd="0" destOrd="1" presId="urn:microsoft.com/office/officeart/2018/5/layout/CenteredIconLabelDescriptionList"/>
    <dgm:cxn modelId="{CBC2F2C2-7734-4401-A1F1-10D9448A8A82}" srcId="{37A43194-2619-4F1C-A589-B3C5386ACD55}" destId="{6D143B93-B6BF-4387-92FE-F5C98430BD29}" srcOrd="1" destOrd="0" parTransId="{EB45FE04-2E5F-4B51-9DC3-3BF2E2BAE827}" sibTransId="{32240B8A-A826-4EA5-9798-162272975214}"/>
    <dgm:cxn modelId="{7C23DBD4-3966-4509-8E03-6B72F386169E}" type="presOf" srcId="{81F86865-9C24-4660-A532-1CC943257F9F}" destId="{C8FAFEF5-C15A-4C55-9032-F5CDBE3FDD94}" srcOrd="0" destOrd="0" presId="urn:microsoft.com/office/officeart/2018/5/layout/CenteredIconLabelDescriptionList"/>
    <dgm:cxn modelId="{916E9CD7-577F-4E7F-BF6A-5B2374F436AC}" srcId="{81F86865-9C24-4660-A532-1CC943257F9F}" destId="{B3F38524-2CA2-4E39-B9BE-F51B3E4A5526}" srcOrd="0" destOrd="0" parTransId="{6CEA6616-9A28-43A9-BA6C-D19EFAA7E861}" sibTransId="{A99EBFAD-2256-4B77-AAB3-939DB236E502}"/>
    <dgm:cxn modelId="{5B6907E0-B37A-4BE9-B65E-79DB020C1FDB}" srcId="{B877CCAF-D0FA-4068-88EC-019CCD3C58A5}" destId="{F559D612-E6B8-4481-945C-1EBF7E10F995}" srcOrd="0" destOrd="0" parTransId="{45574EFE-B9BE-44F4-BB27-F0632DB1FDD7}" sibTransId="{B46F84FC-E324-4C67-B811-D1F1488A12AA}"/>
    <dgm:cxn modelId="{A11DB7F4-AB11-43FA-ADB0-CD8B3927A781}" type="presOf" srcId="{F559D612-E6B8-4481-945C-1EBF7E10F995}" destId="{64086286-B8AB-431B-BDFC-B38B2240FC31}" srcOrd="0" destOrd="0" presId="urn:microsoft.com/office/officeart/2018/5/layout/CenteredIconLabelDescriptionList"/>
    <dgm:cxn modelId="{E89B7ADE-02C8-4264-8BEE-7D5B13C0D16D}" type="presParOf" srcId="{C4EAC24E-BB17-4A70-973B-D050CE80DFCF}" destId="{0B42D5FC-DB80-4AA4-A10B-51B08F0A042E}" srcOrd="0" destOrd="0" presId="urn:microsoft.com/office/officeart/2018/5/layout/CenteredIconLabelDescriptionList"/>
    <dgm:cxn modelId="{5AD895F8-89D9-439A-940A-DE488491293E}" type="presParOf" srcId="{0B42D5FC-DB80-4AA4-A10B-51B08F0A042E}" destId="{1557E077-1C46-4565-9315-82FD3B7C8073}" srcOrd="0" destOrd="0" presId="urn:microsoft.com/office/officeart/2018/5/layout/CenteredIconLabelDescriptionList"/>
    <dgm:cxn modelId="{CD654420-7EF8-45D5-BD99-6D32684D5D33}" type="presParOf" srcId="{0B42D5FC-DB80-4AA4-A10B-51B08F0A042E}" destId="{55322EFC-B815-405E-B9DA-D9DCEE1487B3}" srcOrd="1" destOrd="0" presId="urn:microsoft.com/office/officeart/2018/5/layout/CenteredIconLabelDescriptionList"/>
    <dgm:cxn modelId="{180E1E9C-C615-485A-B09B-80901BA515F5}" type="presParOf" srcId="{0B42D5FC-DB80-4AA4-A10B-51B08F0A042E}" destId="{C8FAFEF5-C15A-4C55-9032-F5CDBE3FDD94}" srcOrd="2" destOrd="0" presId="urn:microsoft.com/office/officeart/2018/5/layout/CenteredIconLabelDescriptionList"/>
    <dgm:cxn modelId="{F9BE7EC5-122D-48C1-B2F9-9998BC4A82CE}" type="presParOf" srcId="{0B42D5FC-DB80-4AA4-A10B-51B08F0A042E}" destId="{FFD99E48-8C12-4A70-8C16-0837F7533E59}" srcOrd="3" destOrd="0" presId="urn:microsoft.com/office/officeart/2018/5/layout/CenteredIconLabelDescriptionList"/>
    <dgm:cxn modelId="{4DEA213A-CFD7-45DB-A703-F94E894E733E}" type="presParOf" srcId="{0B42D5FC-DB80-4AA4-A10B-51B08F0A042E}" destId="{C7F64634-71E3-49DB-A71B-5727276F4583}" srcOrd="4" destOrd="0" presId="urn:microsoft.com/office/officeart/2018/5/layout/CenteredIconLabelDescriptionList"/>
    <dgm:cxn modelId="{4FBE4285-E8EA-4F3E-B1F7-C5400DEF3D77}" type="presParOf" srcId="{C4EAC24E-BB17-4A70-973B-D050CE80DFCF}" destId="{2118BC18-B8EF-44C1-B316-D91CD8C8CD33}" srcOrd="1" destOrd="0" presId="urn:microsoft.com/office/officeart/2018/5/layout/CenteredIconLabelDescriptionList"/>
    <dgm:cxn modelId="{A516E7B6-4DA2-42E0-8FBE-2B99D3165B48}" type="presParOf" srcId="{C4EAC24E-BB17-4A70-973B-D050CE80DFCF}" destId="{F44B8364-246C-4902-A1A4-738C656ABD50}" srcOrd="2" destOrd="0" presId="urn:microsoft.com/office/officeart/2018/5/layout/CenteredIconLabelDescriptionList"/>
    <dgm:cxn modelId="{EA5130EC-2E39-4238-99D4-1079502D19DA}" type="presParOf" srcId="{F44B8364-246C-4902-A1A4-738C656ABD50}" destId="{C94A8CAA-3A77-49E6-8848-412A879FC161}" srcOrd="0" destOrd="0" presId="urn:microsoft.com/office/officeart/2018/5/layout/CenteredIconLabelDescriptionList"/>
    <dgm:cxn modelId="{D8EAF74A-F2A6-4880-A690-A18581F99013}" type="presParOf" srcId="{F44B8364-246C-4902-A1A4-738C656ABD50}" destId="{0162FC24-AA8C-4CEC-B66B-66FB95E0CBB5}" srcOrd="1" destOrd="0" presId="urn:microsoft.com/office/officeart/2018/5/layout/CenteredIconLabelDescriptionList"/>
    <dgm:cxn modelId="{D9E2D7C0-B0E9-48B3-82C0-F6CAA6024793}" type="presParOf" srcId="{F44B8364-246C-4902-A1A4-738C656ABD50}" destId="{30E0D646-65AC-492F-B56F-1386F6CB62D4}" srcOrd="2" destOrd="0" presId="urn:microsoft.com/office/officeart/2018/5/layout/CenteredIconLabelDescriptionList"/>
    <dgm:cxn modelId="{DA2FACAD-959D-4266-B48E-864567BC0B0E}" type="presParOf" srcId="{F44B8364-246C-4902-A1A4-738C656ABD50}" destId="{D7CF5759-C530-42B9-8D0D-28A6952872C6}" srcOrd="3" destOrd="0" presId="urn:microsoft.com/office/officeart/2018/5/layout/CenteredIconLabelDescriptionList"/>
    <dgm:cxn modelId="{4910F75A-3AE3-4139-ADAA-5C95A9AAB5CB}" type="presParOf" srcId="{F44B8364-246C-4902-A1A4-738C656ABD50}" destId="{586C4CCC-BC24-42AA-B65E-F0F4D3576727}" srcOrd="4" destOrd="0" presId="urn:microsoft.com/office/officeart/2018/5/layout/CenteredIconLabelDescriptionList"/>
    <dgm:cxn modelId="{A242D3DE-969C-4F6A-BE2B-5390D4DA68FE}" type="presParOf" srcId="{C4EAC24E-BB17-4A70-973B-D050CE80DFCF}" destId="{B1610575-CCA8-412F-AB1E-4408EC2038EE}" srcOrd="3" destOrd="0" presId="urn:microsoft.com/office/officeart/2018/5/layout/CenteredIconLabelDescriptionList"/>
    <dgm:cxn modelId="{33FF5F01-2801-4B0D-A77A-845142E7A702}" type="presParOf" srcId="{C4EAC24E-BB17-4A70-973B-D050CE80DFCF}" destId="{50D1DA1E-5CA6-45C8-AB7B-1DD12D667BDB}" srcOrd="4" destOrd="0" presId="urn:microsoft.com/office/officeart/2018/5/layout/CenteredIconLabelDescriptionList"/>
    <dgm:cxn modelId="{6378C58C-B7FA-4D2E-9623-B7145ACC39B3}" type="presParOf" srcId="{50D1DA1E-5CA6-45C8-AB7B-1DD12D667BDB}" destId="{7DF8A795-9487-40AC-830C-A639AEAEB11C}" srcOrd="0" destOrd="0" presId="urn:microsoft.com/office/officeart/2018/5/layout/CenteredIconLabelDescriptionList"/>
    <dgm:cxn modelId="{ECBC1305-9653-4C72-A4FD-49D85C68E670}" type="presParOf" srcId="{50D1DA1E-5CA6-45C8-AB7B-1DD12D667BDB}" destId="{B8C65603-FFFE-4695-AF2D-849D62AAC145}" srcOrd="1" destOrd="0" presId="urn:microsoft.com/office/officeart/2018/5/layout/CenteredIconLabelDescriptionList"/>
    <dgm:cxn modelId="{678FF6BD-B85C-4271-B564-0E086F2A1E5F}" type="presParOf" srcId="{50D1DA1E-5CA6-45C8-AB7B-1DD12D667BDB}" destId="{0ACBE389-A944-4756-85DA-D2D6FBE4B165}" srcOrd="2" destOrd="0" presId="urn:microsoft.com/office/officeart/2018/5/layout/CenteredIconLabelDescriptionList"/>
    <dgm:cxn modelId="{57F04381-FD0A-4763-858A-B297FA119ECC}" type="presParOf" srcId="{50D1DA1E-5CA6-45C8-AB7B-1DD12D667BDB}" destId="{4CC0577B-C909-495B-938A-061902284AD3}" srcOrd="3" destOrd="0" presId="urn:microsoft.com/office/officeart/2018/5/layout/CenteredIconLabelDescriptionList"/>
    <dgm:cxn modelId="{EFD8338F-B68B-4CDA-B356-027E496DB2E6}" type="presParOf" srcId="{50D1DA1E-5CA6-45C8-AB7B-1DD12D667BDB}" destId="{64086286-B8AB-431B-BDFC-B38B2240FC31}"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4E7269-480F-4B2C-B4B9-9495FE5E30D2}"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US"/>
        </a:p>
      </dgm:t>
    </dgm:pt>
    <dgm:pt modelId="{3466ABF4-A6C0-42E9-A6DB-5B30270D9E27}">
      <dgm:prSet/>
      <dgm:spPr/>
      <dgm:t>
        <a:bodyPr/>
        <a:lstStyle/>
        <a:p>
          <a:r>
            <a:rPr lang="en-US" dirty="0"/>
            <a:t>Our “Why”</a:t>
          </a:r>
        </a:p>
      </dgm:t>
    </dgm:pt>
    <dgm:pt modelId="{C979CD44-7B95-44F5-8116-E2CC1975BC8B}" type="parTrans" cxnId="{DFFF8474-698E-4CCB-8D57-B00BA55C83B8}">
      <dgm:prSet/>
      <dgm:spPr/>
      <dgm:t>
        <a:bodyPr/>
        <a:lstStyle/>
        <a:p>
          <a:endParaRPr lang="en-US"/>
        </a:p>
      </dgm:t>
    </dgm:pt>
    <dgm:pt modelId="{72725435-FBBC-47F5-A6E4-ADFFAF0E21D1}" type="sibTrans" cxnId="{DFFF8474-698E-4CCB-8D57-B00BA55C83B8}">
      <dgm:prSet/>
      <dgm:spPr/>
      <dgm:t>
        <a:bodyPr/>
        <a:lstStyle/>
        <a:p>
          <a:endParaRPr lang="en-US"/>
        </a:p>
      </dgm:t>
    </dgm:pt>
    <dgm:pt modelId="{6FEC1FED-997C-49C5-867A-8B1160D35F1A}">
      <dgm:prSet/>
      <dgm:spPr/>
      <dgm:t>
        <a:bodyPr/>
        <a:lstStyle/>
        <a:p>
          <a:r>
            <a:rPr lang="en-US" dirty="0"/>
            <a:t>Ensure every operator is skilled to deliver reliable water services.</a:t>
          </a:r>
        </a:p>
      </dgm:t>
    </dgm:pt>
    <dgm:pt modelId="{F466CB21-37BB-4C43-A8EC-15B5AAC9F466}" type="parTrans" cxnId="{A97837B7-BA1A-47FB-A85E-B720D89D322C}">
      <dgm:prSet/>
      <dgm:spPr/>
      <dgm:t>
        <a:bodyPr/>
        <a:lstStyle/>
        <a:p>
          <a:endParaRPr lang="en-US"/>
        </a:p>
      </dgm:t>
    </dgm:pt>
    <dgm:pt modelId="{0A6044ED-97DC-446D-B11C-82AE4E9EC26B}" type="sibTrans" cxnId="{A97837B7-BA1A-47FB-A85E-B720D89D322C}">
      <dgm:prSet/>
      <dgm:spPr/>
      <dgm:t>
        <a:bodyPr/>
        <a:lstStyle/>
        <a:p>
          <a:endParaRPr lang="en-US"/>
        </a:p>
      </dgm:t>
    </dgm:pt>
    <dgm:pt modelId="{D01883B6-BDBD-4225-B095-494ADDA7BC63}">
      <dgm:prSet/>
      <dgm:spPr/>
      <dgm:t>
        <a:bodyPr/>
        <a:lstStyle/>
        <a:p>
          <a:r>
            <a:rPr lang="en-US" dirty="0"/>
            <a:t>Our “Need”</a:t>
          </a:r>
        </a:p>
      </dgm:t>
    </dgm:pt>
    <dgm:pt modelId="{31C605E9-EC30-4310-B907-1F73E7D70291}" type="parTrans" cxnId="{FF3D80D2-F933-4489-910D-A7C8F3E197E7}">
      <dgm:prSet/>
      <dgm:spPr/>
      <dgm:t>
        <a:bodyPr/>
        <a:lstStyle/>
        <a:p>
          <a:endParaRPr lang="en-US"/>
        </a:p>
      </dgm:t>
    </dgm:pt>
    <dgm:pt modelId="{D2A82580-6D2A-48AF-B5C8-67748A50AA14}" type="sibTrans" cxnId="{FF3D80D2-F933-4489-910D-A7C8F3E197E7}">
      <dgm:prSet/>
      <dgm:spPr/>
      <dgm:t>
        <a:bodyPr/>
        <a:lstStyle/>
        <a:p>
          <a:endParaRPr lang="en-US"/>
        </a:p>
      </dgm:t>
    </dgm:pt>
    <dgm:pt modelId="{8EC9531D-FA6F-4B47-ADB0-E868F18DBB49}">
      <dgm:prSet/>
      <dgm:spPr/>
      <dgm:t>
        <a:bodyPr/>
        <a:lstStyle/>
        <a:p>
          <a:r>
            <a:rPr lang="en-US" dirty="0"/>
            <a:t>Structured and consistent development</a:t>
          </a:r>
        </a:p>
      </dgm:t>
    </dgm:pt>
    <dgm:pt modelId="{D2C2C5F3-88B6-4FFA-A7D4-E498592546E2}" type="parTrans" cxnId="{01B6DECD-C9EB-408E-A5DC-E8069BE8C6B4}">
      <dgm:prSet/>
      <dgm:spPr/>
      <dgm:t>
        <a:bodyPr/>
        <a:lstStyle/>
        <a:p>
          <a:endParaRPr lang="en-US"/>
        </a:p>
      </dgm:t>
    </dgm:pt>
    <dgm:pt modelId="{9BB4929B-4FDE-4B68-AD40-DC1502BB391C}" type="sibTrans" cxnId="{01B6DECD-C9EB-408E-A5DC-E8069BE8C6B4}">
      <dgm:prSet/>
      <dgm:spPr/>
      <dgm:t>
        <a:bodyPr/>
        <a:lstStyle/>
        <a:p>
          <a:endParaRPr lang="en-US"/>
        </a:p>
      </dgm:t>
    </dgm:pt>
    <dgm:pt modelId="{5FF29BFD-2322-4186-836B-98C736ADD28A}">
      <dgm:prSet/>
      <dgm:spPr/>
      <dgm:t>
        <a:bodyPr/>
        <a:lstStyle/>
        <a:p>
          <a:r>
            <a:rPr lang="en-US" dirty="0"/>
            <a:t>Mentorship and knowledge transfer </a:t>
          </a:r>
        </a:p>
      </dgm:t>
    </dgm:pt>
    <dgm:pt modelId="{0A97A64A-5AB0-4548-96B1-EB9BDB6264C8}" type="parTrans" cxnId="{23ACFD2A-8FD0-45DA-A55C-E3D8DCB2E300}">
      <dgm:prSet/>
      <dgm:spPr/>
      <dgm:t>
        <a:bodyPr/>
        <a:lstStyle/>
        <a:p>
          <a:endParaRPr lang="en-US"/>
        </a:p>
      </dgm:t>
    </dgm:pt>
    <dgm:pt modelId="{0053EE76-19FE-476F-9CA0-EB05BBD5E2F5}" type="sibTrans" cxnId="{23ACFD2A-8FD0-45DA-A55C-E3D8DCB2E300}">
      <dgm:prSet/>
      <dgm:spPr/>
      <dgm:t>
        <a:bodyPr/>
        <a:lstStyle/>
        <a:p>
          <a:endParaRPr lang="en-US"/>
        </a:p>
      </dgm:t>
    </dgm:pt>
    <dgm:pt modelId="{AB07A80C-62B6-4633-97D6-D2EE3D4EB205}">
      <dgm:prSet/>
      <dgm:spPr/>
      <dgm:t>
        <a:bodyPr/>
        <a:lstStyle/>
        <a:p>
          <a:r>
            <a:rPr lang="en-US" dirty="0"/>
            <a:t>Safety, compliance, quality </a:t>
          </a:r>
        </a:p>
      </dgm:t>
    </dgm:pt>
    <dgm:pt modelId="{8C09C13A-E393-4BC6-B108-53E41D79D65C}" type="parTrans" cxnId="{519A119C-8237-499B-89FB-9B24E7B17A8B}">
      <dgm:prSet/>
      <dgm:spPr/>
      <dgm:t>
        <a:bodyPr/>
        <a:lstStyle/>
        <a:p>
          <a:endParaRPr lang="en-US"/>
        </a:p>
      </dgm:t>
    </dgm:pt>
    <dgm:pt modelId="{26E1FE68-352D-4744-9FF2-DF5ADB525B5A}" type="sibTrans" cxnId="{519A119C-8237-499B-89FB-9B24E7B17A8B}">
      <dgm:prSet/>
      <dgm:spPr/>
      <dgm:t>
        <a:bodyPr/>
        <a:lstStyle/>
        <a:p>
          <a:endParaRPr lang="en-US"/>
        </a:p>
      </dgm:t>
    </dgm:pt>
    <dgm:pt modelId="{C3A7E4C7-DC66-489B-903A-E84484D1C4AF}">
      <dgm:prSet/>
      <dgm:spPr/>
      <dgm:t>
        <a:bodyPr/>
        <a:lstStyle/>
        <a:p>
          <a:r>
            <a:rPr lang="en-US" dirty="0"/>
            <a:t>Continuous improvement mindset</a:t>
          </a:r>
        </a:p>
      </dgm:t>
    </dgm:pt>
    <dgm:pt modelId="{5D1C70AC-5FA6-46A9-A833-57890887FAD7}" type="parTrans" cxnId="{4AC322BF-EC21-45B0-971E-06D532CD29EB}">
      <dgm:prSet/>
      <dgm:spPr/>
      <dgm:t>
        <a:bodyPr/>
        <a:lstStyle/>
        <a:p>
          <a:endParaRPr lang="en-US"/>
        </a:p>
      </dgm:t>
    </dgm:pt>
    <dgm:pt modelId="{FD216A7B-2FCB-42B8-8A25-92B1E4FF00EA}" type="sibTrans" cxnId="{4AC322BF-EC21-45B0-971E-06D532CD29EB}">
      <dgm:prSet/>
      <dgm:spPr/>
      <dgm:t>
        <a:bodyPr/>
        <a:lstStyle/>
        <a:p>
          <a:endParaRPr lang="en-US"/>
        </a:p>
      </dgm:t>
    </dgm:pt>
    <dgm:pt modelId="{AEE5B9AD-7306-4262-8EE5-71C751626626}">
      <dgm:prSet/>
      <dgm:spPr/>
      <dgm:t>
        <a:bodyPr/>
        <a:lstStyle/>
        <a:p>
          <a:r>
            <a:rPr lang="en-US" dirty="0"/>
            <a:t>Our “How”</a:t>
          </a:r>
        </a:p>
      </dgm:t>
    </dgm:pt>
    <dgm:pt modelId="{4B6F18C3-E2EC-4D23-ACF8-4BF9657FA675}" type="parTrans" cxnId="{9BA96108-0FFF-4AAB-8405-C4119360C26A}">
      <dgm:prSet/>
      <dgm:spPr/>
      <dgm:t>
        <a:bodyPr/>
        <a:lstStyle/>
        <a:p>
          <a:endParaRPr lang="en-US"/>
        </a:p>
      </dgm:t>
    </dgm:pt>
    <dgm:pt modelId="{5502D979-738A-4475-A798-8781FB85BB38}" type="sibTrans" cxnId="{9BA96108-0FFF-4AAB-8405-C4119360C26A}">
      <dgm:prSet/>
      <dgm:spPr/>
      <dgm:t>
        <a:bodyPr/>
        <a:lstStyle/>
        <a:p>
          <a:endParaRPr lang="en-US"/>
        </a:p>
      </dgm:t>
    </dgm:pt>
    <dgm:pt modelId="{013C1255-4341-4A7E-B208-3CE494BE3DDA}">
      <dgm:prSet/>
      <dgm:spPr/>
      <dgm:t>
        <a:bodyPr/>
        <a:lstStyle/>
        <a:p>
          <a:r>
            <a:rPr lang="en-US" dirty="0"/>
            <a:t>Define clear competency standards</a:t>
          </a:r>
        </a:p>
      </dgm:t>
    </dgm:pt>
    <dgm:pt modelId="{F0E67625-AECE-4C19-8371-4E808AEF47D4}" type="parTrans" cxnId="{0BE7555C-3205-4750-A591-F88DAD2B3129}">
      <dgm:prSet/>
      <dgm:spPr/>
      <dgm:t>
        <a:bodyPr/>
        <a:lstStyle/>
        <a:p>
          <a:endParaRPr lang="en-US"/>
        </a:p>
      </dgm:t>
    </dgm:pt>
    <dgm:pt modelId="{18E1B035-D694-49AB-9182-9E67C68B1348}" type="sibTrans" cxnId="{0BE7555C-3205-4750-A591-F88DAD2B3129}">
      <dgm:prSet/>
      <dgm:spPr/>
      <dgm:t>
        <a:bodyPr/>
        <a:lstStyle/>
        <a:p>
          <a:endParaRPr lang="en-US"/>
        </a:p>
      </dgm:t>
    </dgm:pt>
    <dgm:pt modelId="{842ABB0E-CE7F-4BB3-911D-695368E300DB}">
      <dgm:prSet/>
      <dgm:spPr/>
      <dgm:t>
        <a:bodyPr/>
        <a:lstStyle/>
        <a:p>
          <a:r>
            <a:rPr lang="en-US" dirty="0"/>
            <a:t>Evaluate proficiency</a:t>
          </a:r>
        </a:p>
      </dgm:t>
    </dgm:pt>
    <dgm:pt modelId="{2D0F56C9-2830-4B8E-865D-9BEA8429BFEE}" type="parTrans" cxnId="{06DA5D89-23C7-4135-9771-7C5966FB5624}">
      <dgm:prSet/>
      <dgm:spPr/>
      <dgm:t>
        <a:bodyPr/>
        <a:lstStyle/>
        <a:p>
          <a:endParaRPr lang="en-US"/>
        </a:p>
      </dgm:t>
    </dgm:pt>
    <dgm:pt modelId="{41852172-4CBA-4E51-83B5-6AB71EF1D2C9}" type="sibTrans" cxnId="{06DA5D89-23C7-4135-9771-7C5966FB5624}">
      <dgm:prSet/>
      <dgm:spPr/>
      <dgm:t>
        <a:bodyPr/>
        <a:lstStyle/>
        <a:p>
          <a:endParaRPr lang="en-US"/>
        </a:p>
      </dgm:t>
    </dgm:pt>
    <dgm:pt modelId="{103A6F8D-FCD2-4C8B-B896-8AB76336EC6B}">
      <dgm:prSet/>
      <dgm:spPr/>
      <dgm:t>
        <a:bodyPr/>
        <a:lstStyle/>
        <a:p>
          <a:r>
            <a:rPr lang="en-US" dirty="0"/>
            <a:t>Provide career progression readiness</a:t>
          </a:r>
        </a:p>
      </dgm:t>
    </dgm:pt>
    <dgm:pt modelId="{B9A28264-D7AE-42A8-8A72-983A2106011F}" type="parTrans" cxnId="{A773BD7B-32ED-4A9B-A4EA-47F0CFB1DDE6}">
      <dgm:prSet/>
      <dgm:spPr/>
      <dgm:t>
        <a:bodyPr/>
        <a:lstStyle/>
        <a:p>
          <a:endParaRPr lang="en-US"/>
        </a:p>
      </dgm:t>
    </dgm:pt>
    <dgm:pt modelId="{E4CA945E-800F-4238-B0C3-120AE4C52F7B}" type="sibTrans" cxnId="{A773BD7B-32ED-4A9B-A4EA-47F0CFB1DDE6}">
      <dgm:prSet/>
      <dgm:spPr/>
      <dgm:t>
        <a:bodyPr/>
        <a:lstStyle/>
        <a:p>
          <a:endParaRPr lang="en-US"/>
        </a:p>
      </dgm:t>
    </dgm:pt>
    <dgm:pt modelId="{C909226F-8FFD-4ADA-8BCA-6454FB8E9798}">
      <dgm:prSet/>
      <dgm:spPr/>
      <dgm:t>
        <a:bodyPr/>
        <a:lstStyle/>
        <a:p>
          <a:pPr rtl="0"/>
          <a:r>
            <a:rPr lang="en-US" dirty="0"/>
            <a:t>Foster</a:t>
          </a:r>
          <a:r>
            <a:rPr lang="en-US" dirty="0">
              <a:latin typeface="Calibri Light" panose="020F0302020204030204"/>
            </a:rPr>
            <a:t> long-term</a:t>
          </a:r>
          <a:r>
            <a:rPr lang="en-US" dirty="0"/>
            <a:t> professional growth</a:t>
          </a:r>
        </a:p>
      </dgm:t>
    </dgm:pt>
    <dgm:pt modelId="{55985E6D-3D49-4388-B25A-989E22FB91B1}" type="parTrans" cxnId="{62EF5400-6694-43BE-BDF2-EF50497D40B8}">
      <dgm:prSet/>
      <dgm:spPr/>
      <dgm:t>
        <a:bodyPr/>
        <a:lstStyle/>
        <a:p>
          <a:endParaRPr lang="en-US"/>
        </a:p>
      </dgm:t>
    </dgm:pt>
    <dgm:pt modelId="{BE97EB6A-067D-4D6E-8CFB-84CBBBFC4DF5}" type="sibTrans" cxnId="{62EF5400-6694-43BE-BDF2-EF50497D40B8}">
      <dgm:prSet/>
      <dgm:spPr/>
      <dgm:t>
        <a:bodyPr/>
        <a:lstStyle/>
        <a:p>
          <a:endParaRPr lang="en-US"/>
        </a:p>
      </dgm:t>
    </dgm:pt>
    <dgm:pt modelId="{1D017B67-4024-413A-B86D-9996146CEABD}" type="pres">
      <dgm:prSet presAssocID="{764E7269-480F-4B2C-B4B9-9495FE5E30D2}" presName="Name0" presStyleCnt="0">
        <dgm:presLayoutVars>
          <dgm:dir/>
          <dgm:animLvl val="lvl"/>
          <dgm:resizeHandles val="exact"/>
        </dgm:presLayoutVars>
      </dgm:prSet>
      <dgm:spPr/>
    </dgm:pt>
    <dgm:pt modelId="{D83DECCD-25B3-4078-A7B3-13C288FD21D7}" type="pres">
      <dgm:prSet presAssocID="{3466ABF4-A6C0-42E9-A6DB-5B30270D9E27}" presName="composite" presStyleCnt="0"/>
      <dgm:spPr/>
    </dgm:pt>
    <dgm:pt modelId="{2347A6B7-DE6A-4048-B9DE-6D504672677D}" type="pres">
      <dgm:prSet presAssocID="{3466ABF4-A6C0-42E9-A6DB-5B30270D9E27}" presName="parTx" presStyleLbl="alignNode1" presStyleIdx="0" presStyleCnt="3">
        <dgm:presLayoutVars>
          <dgm:chMax val="0"/>
          <dgm:chPref val="0"/>
          <dgm:bulletEnabled val="1"/>
        </dgm:presLayoutVars>
      </dgm:prSet>
      <dgm:spPr/>
    </dgm:pt>
    <dgm:pt modelId="{92B8CA10-908D-4FF8-8635-178745C3E497}" type="pres">
      <dgm:prSet presAssocID="{3466ABF4-A6C0-42E9-A6DB-5B30270D9E27}" presName="desTx" presStyleLbl="alignAccFollowNode1" presStyleIdx="0" presStyleCnt="3">
        <dgm:presLayoutVars>
          <dgm:bulletEnabled val="1"/>
        </dgm:presLayoutVars>
      </dgm:prSet>
      <dgm:spPr/>
    </dgm:pt>
    <dgm:pt modelId="{736E384A-1112-4440-B094-583804FE6DF4}" type="pres">
      <dgm:prSet presAssocID="{72725435-FBBC-47F5-A6E4-ADFFAF0E21D1}" presName="space" presStyleCnt="0"/>
      <dgm:spPr/>
    </dgm:pt>
    <dgm:pt modelId="{D9CFC009-FFFE-4C5A-83EE-9AA702C4CF6B}" type="pres">
      <dgm:prSet presAssocID="{D01883B6-BDBD-4225-B095-494ADDA7BC63}" presName="composite" presStyleCnt="0"/>
      <dgm:spPr/>
    </dgm:pt>
    <dgm:pt modelId="{B44C612C-BC16-4D31-9F64-603A3A61A142}" type="pres">
      <dgm:prSet presAssocID="{D01883B6-BDBD-4225-B095-494ADDA7BC63}" presName="parTx" presStyleLbl="alignNode1" presStyleIdx="1" presStyleCnt="3">
        <dgm:presLayoutVars>
          <dgm:chMax val="0"/>
          <dgm:chPref val="0"/>
          <dgm:bulletEnabled val="1"/>
        </dgm:presLayoutVars>
      </dgm:prSet>
      <dgm:spPr/>
    </dgm:pt>
    <dgm:pt modelId="{5F5C8380-3BB2-4E0A-9C8F-6841FB8C8B5A}" type="pres">
      <dgm:prSet presAssocID="{D01883B6-BDBD-4225-B095-494ADDA7BC63}" presName="desTx" presStyleLbl="alignAccFollowNode1" presStyleIdx="1" presStyleCnt="3">
        <dgm:presLayoutVars>
          <dgm:bulletEnabled val="1"/>
        </dgm:presLayoutVars>
      </dgm:prSet>
      <dgm:spPr/>
    </dgm:pt>
    <dgm:pt modelId="{FD21084C-91A0-4819-B543-5D0A79A983D7}" type="pres">
      <dgm:prSet presAssocID="{D2A82580-6D2A-48AF-B5C8-67748A50AA14}" presName="space" presStyleCnt="0"/>
      <dgm:spPr/>
    </dgm:pt>
    <dgm:pt modelId="{823607C8-43E5-4BBE-8C36-8CFA66D4FE1E}" type="pres">
      <dgm:prSet presAssocID="{AEE5B9AD-7306-4262-8EE5-71C751626626}" presName="composite" presStyleCnt="0"/>
      <dgm:spPr/>
    </dgm:pt>
    <dgm:pt modelId="{AE639A4B-158E-4E83-BE3F-2FF546289CAE}" type="pres">
      <dgm:prSet presAssocID="{AEE5B9AD-7306-4262-8EE5-71C751626626}" presName="parTx" presStyleLbl="alignNode1" presStyleIdx="2" presStyleCnt="3">
        <dgm:presLayoutVars>
          <dgm:chMax val="0"/>
          <dgm:chPref val="0"/>
          <dgm:bulletEnabled val="1"/>
        </dgm:presLayoutVars>
      </dgm:prSet>
      <dgm:spPr/>
    </dgm:pt>
    <dgm:pt modelId="{8E5C206B-957A-45CD-B028-C6F8F7ED7146}" type="pres">
      <dgm:prSet presAssocID="{AEE5B9AD-7306-4262-8EE5-71C751626626}" presName="desTx" presStyleLbl="alignAccFollowNode1" presStyleIdx="2" presStyleCnt="3">
        <dgm:presLayoutVars>
          <dgm:bulletEnabled val="1"/>
        </dgm:presLayoutVars>
      </dgm:prSet>
      <dgm:spPr/>
    </dgm:pt>
  </dgm:ptLst>
  <dgm:cxnLst>
    <dgm:cxn modelId="{62EF5400-6694-43BE-BDF2-EF50497D40B8}" srcId="{AEE5B9AD-7306-4262-8EE5-71C751626626}" destId="{C909226F-8FFD-4ADA-8BCA-6454FB8E9798}" srcOrd="2" destOrd="0" parTransId="{55985E6D-3D49-4388-B25A-989E22FB91B1}" sibTransId="{BE97EB6A-067D-4D6E-8CFB-84CBBBFC4DF5}"/>
    <dgm:cxn modelId="{D8723501-ACA9-42C3-B9D6-C96F79269CE7}" type="presOf" srcId="{D01883B6-BDBD-4225-B095-494ADDA7BC63}" destId="{B44C612C-BC16-4D31-9F64-603A3A61A142}" srcOrd="0" destOrd="0" presId="urn:microsoft.com/office/officeart/2005/8/layout/hList1"/>
    <dgm:cxn modelId="{9BA96108-0FFF-4AAB-8405-C4119360C26A}" srcId="{764E7269-480F-4B2C-B4B9-9495FE5E30D2}" destId="{AEE5B9AD-7306-4262-8EE5-71C751626626}" srcOrd="2" destOrd="0" parTransId="{4B6F18C3-E2EC-4D23-ACF8-4BF9657FA675}" sibTransId="{5502D979-738A-4475-A798-8781FB85BB38}"/>
    <dgm:cxn modelId="{85566908-B9B1-4AC0-BACD-6F3D4B9DF3B7}" type="presOf" srcId="{013C1255-4341-4A7E-B208-3CE494BE3DDA}" destId="{8E5C206B-957A-45CD-B028-C6F8F7ED7146}" srcOrd="0" destOrd="0" presId="urn:microsoft.com/office/officeart/2005/8/layout/hList1"/>
    <dgm:cxn modelId="{D74AA423-6806-42DD-B057-EEFA32F24BED}" type="presOf" srcId="{AB07A80C-62B6-4633-97D6-D2EE3D4EB205}" destId="{5F5C8380-3BB2-4E0A-9C8F-6841FB8C8B5A}" srcOrd="0" destOrd="2" presId="urn:microsoft.com/office/officeart/2005/8/layout/hList1"/>
    <dgm:cxn modelId="{23ACFD2A-8FD0-45DA-A55C-E3D8DCB2E300}" srcId="{D01883B6-BDBD-4225-B095-494ADDA7BC63}" destId="{5FF29BFD-2322-4186-836B-98C736ADD28A}" srcOrd="1" destOrd="0" parTransId="{0A97A64A-5AB0-4548-96B1-EB9BDB6264C8}" sibTransId="{0053EE76-19FE-476F-9CA0-EB05BBD5E2F5}"/>
    <dgm:cxn modelId="{9EFEF13F-8EA7-45CC-AC1B-A6A203E55D16}" type="presOf" srcId="{C909226F-8FFD-4ADA-8BCA-6454FB8E9798}" destId="{8E5C206B-957A-45CD-B028-C6F8F7ED7146}" srcOrd="0" destOrd="2" presId="urn:microsoft.com/office/officeart/2005/8/layout/hList1"/>
    <dgm:cxn modelId="{0BE7555C-3205-4750-A591-F88DAD2B3129}" srcId="{AEE5B9AD-7306-4262-8EE5-71C751626626}" destId="{013C1255-4341-4A7E-B208-3CE494BE3DDA}" srcOrd="0" destOrd="0" parTransId="{F0E67625-AECE-4C19-8371-4E808AEF47D4}" sibTransId="{18E1B035-D694-49AB-9182-9E67C68B1348}"/>
    <dgm:cxn modelId="{7E347671-DB4B-4B32-8F10-35F18C7E71A8}" type="presOf" srcId="{3466ABF4-A6C0-42E9-A6DB-5B30270D9E27}" destId="{2347A6B7-DE6A-4048-B9DE-6D504672677D}" srcOrd="0" destOrd="0" presId="urn:microsoft.com/office/officeart/2005/8/layout/hList1"/>
    <dgm:cxn modelId="{8A418E71-19E8-4358-9F0B-1480AD6CD85D}" type="presOf" srcId="{5FF29BFD-2322-4186-836B-98C736ADD28A}" destId="{5F5C8380-3BB2-4E0A-9C8F-6841FB8C8B5A}" srcOrd="0" destOrd="1" presId="urn:microsoft.com/office/officeart/2005/8/layout/hList1"/>
    <dgm:cxn modelId="{DFFF8474-698E-4CCB-8D57-B00BA55C83B8}" srcId="{764E7269-480F-4B2C-B4B9-9495FE5E30D2}" destId="{3466ABF4-A6C0-42E9-A6DB-5B30270D9E27}" srcOrd="0" destOrd="0" parTransId="{C979CD44-7B95-44F5-8116-E2CC1975BC8B}" sibTransId="{72725435-FBBC-47F5-A6E4-ADFFAF0E21D1}"/>
    <dgm:cxn modelId="{A773BD7B-32ED-4A9B-A4EA-47F0CFB1DDE6}" srcId="{3466ABF4-A6C0-42E9-A6DB-5B30270D9E27}" destId="{103A6F8D-FCD2-4C8B-B896-8AB76336EC6B}" srcOrd="1" destOrd="0" parTransId="{B9A28264-D7AE-42A8-8A72-983A2106011F}" sibTransId="{E4CA945E-800F-4238-B0C3-120AE4C52F7B}"/>
    <dgm:cxn modelId="{39D67981-A235-4AA2-8D0B-85DA68E9FB30}" type="presOf" srcId="{764E7269-480F-4B2C-B4B9-9495FE5E30D2}" destId="{1D017B67-4024-413A-B86D-9996146CEABD}" srcOrd="0" destOrd="0" presId="urn:microsoft.com/office/officeart/2005/8/layout/hList1"/>
    <dgm:cxn modelId="{06DA5D89-23C7-4135-9771-7C5966FB5624}" srcId="{AEE5B9AD-7306-4262-8EE5-71C751626626}" destId="{842ABB0E-CE7F-4BB3-911D-695368E300DB}" srcOrd="1" destOrd="0" parTransId="{2D0F56C9-2830-4B8E-865D-9BEA8429BFEE}" sibTransId="{41852172-4CBA-4E51-83B5-6AB71EF1D2C9}"/>
    <dgm:cxn modelId="{73B71791-A09F-4F5B-A545-4B66EB678093}" type="presOf" srcId="{8EC9531D-FA6F-4B47-ADB0-E868F18DBB49}" destId="{5F5C8380-3BB2-4E0A-9C8F-6841FB8C8B5A}" srcOrd="0" destOrd="0" presId="urn:microsoft.com/office/officeart/2005/8/layout/hList1"/>
    <dgm:cxn modelId="{519A119C-8237-499B-89FB-9B24E7B17A8B}" srcId="{D01883B6-BDBD-4225-B095-494ADDA7BC63}" destId="{AB07A80C-62B6-4633-97D6-D2EE3D4EB205}" srcOrd="2" destOrd="0" parTransId="{8C09C13A-E393-4BC6-B108-53E41D79D65C}" sibTransId="{26E1FE68-352D-4744-9FF2-DF5ADB525B5A}"/>
    <dgm:cxn modelId="{C955AAB6-D9A3-4138-8371-111382970B70}" type="presOf" srcId="{6FEC1FED-997C-49C5-867A-8B1160D35F1A}" destId="{92B8CA10-908D-4FF8-8635-178745C3E497}" srcOrd="0" destOrd="0" presId="urn:microsoft.com/office/officeart/2005/8/layout/hList1"/>
    <dgm:cxn modelId="{A97837B7-BA1A-47FB-A85E-B720D89D322C}" srcId="{3466ABF4-A6C0-42E9-A6DB-5B30270D9E27}" destId="{6FEC1FED-997C-49C5-867A-8B1160D35F1A}" srcOrd="0" destOrd="0" parTransId="{F466CB21-37BB-4C43-A8EC-15B5AAC9F466}" sibTransId="{0A6044ED-97DC-446D-B11C-82AE4E9EC26B}"/>
    <dgm:cxn modelId="{9C9964B7-A1C6-4974-8B22-4F2F68A5EC8D}" type="presOf" srcId="{103A6F8D-FCD2-4C8B-B896-8AB76336EC6B}" destId="{92B8CA10-908D-4FF8-8635-178745C3E497}" srcOrd="0" destOrd="1" presId="urn:microsoft.com/office/officeart/2005/8/layout/hList1"/>
    <dgm:cxn modelId="{4AC322BF-EC21-45B0-971E-06D532CD29EB}" srcId="{D01883B6-BDBD-4225-B095-494ADDA7BC63}" destId="{C3A7E4C7-DC66-489B-903A-E84484D1C4AF}" srcOrd="3" destOrd="0" parTransId="{5D1C70AC-5FA6-46A9-A833-57890887FAD7}" sibTransId="{FD216A7B-2FCB-42B8-8A25-92B1E4FF00EA}"/>
    <dgm:cxn modelId="{55D94CBF-F06D-41B0-86F1-F17999E73F25}" type="presOf" srcId="{842ABB0E-CE7F-4BB3-911D-695368E300DB}" destId="{8E5C206B-957A-45CD-B028-C6F8F7ED7146}" srcOrd="0" destOrd="1" presId="urn:microsoft.com/office/officeart/2005/8/layout/hList1"/>
    <dgm:cxn modelId="{01B6DECD-C9EB-408E-A5DC-E8069BE8C6B4}" srcId="{D01883B6-BDBD-4225-B095-494ADDA7BC63}" destId="{8EC9531D-FA6F-4B47-ADB0-E868F18DBB49}" srcOrd="0" destOrd="0" parTransId="{D2C2C5F3-88B6-4FFA-A7D4-E498592546E2}" sibTransId="{9BB4929B-4FDE-4B68-AD40-DC1502BB391C}"/>
    <dgm:cxn modelId="{FF3D80D2-F933-4489-910D-A7C8F3E197E7}" srcId="{764E7269-480F-4B2C-B4B9-9495FE5E30D2}" destId="{D01883B6-BDBD-4225-B095-494ADDA7BC63}" srcOrd="1" destOrd="0" parTransId="{31C605E9-EC30-4310-B907-1F73E7D70291}" sibTransId="{D2A82580-6D2A-48AF-B5C8-67748A50AA14}"/>
    <dgm:cxn modelId="{091207D7-3ED6-4726-8683-6223B324D951}" type="presOf" srcId="{AEE5B9AD-7306-4262-8EE5-71C751626626}" destId="{AE639A4B-158E-4E83-BE3F-2FF546289CAE}" srcOrd="0" destOrd="0" presId="urn:microsoft.com/office/officeart/2005/8/layout/hList1"/>
    <dgm:cxn modelId="{8D2601F5-86CB-4177-B71E-7DB620D38220}" type="presOf" srcId="{C3A7E4C7-DC66-489B-903A-E84484D1C4AF}" destId="{5F5C8380-3BB2-4E0A-9C8F-6841FB8C8B5A}" srcOrd="0" destOrd="3" presId="urn:microsoft.com/office/officeart/2005/8/layout/hList1"/>
    <dgm:cxn modelId="{A78FAF9D-B32F-48BC-8379-81682CD48EA7}" type="presParOf" srcId="{1D017B67-4024-413A-B86D-9996146CEABD}" destId="{D83DECCD-25B3-4078-A7B3-13C288FD21D7}" srcOrd="0" destOrd="0" presId="urn:microsoft.com/office/officeart/2005/8/layout/hList1"/>
    <dgm:cxn modelId="{025139C1-A3E9-4B7F-8C31-E2F4A56E1574}" type="presParOf" srcId="{D83DECCD-25B3-4078-A7B3-13C288FD21D7}" destId="{2347A6B7-DE6A-4048-B9DE-6D504672677D}" srcOrd="0" destOrd="0" presId="urn:microsoft.com/office/officeart/2005/8/layout/hList1"/>
    <dgm:cxn modelId="{D762865E-D7DC-420A-808F-6A8196DF9F8E}" type="presParOf" srcId="{D83DECCD-25B3-4078-A7B3-13C288FD21D7}" destId="{92B8CA10-908D-4FF8-8635-178745C3E497}" srcOrd="1" destOrd="0" presId="urn:microsoft.com/office/officeart/2005/8/layout/hList1"/>
    <dgm:cxn modelId="{E9DF2191-0251-41F9-A532-AF59578CDEA7}" type="presParOf" srcId="{1D017B67-4024-413A-B86D-9996146CEABD}" destId="{736E384A-1112-4440-B094-583804FE6DF4}" srcOrd="1" destOrd="0" presId="urn:microsoft.com/office/officeart/2005/8/layout/hList1"/>
    <dgm:cxn modelId="{6EB82C2F-EDE5-4E99-8021-A97D379584BA}" type="presParOf" srcId="{1D017B67-4024-413A-B86D-9996146CEABD}" destId="{D9CFC009-FFFE-4C5A-83EE-9AA702C4CF6B}" srcOrd="2" destOrd="0" presId="urn:microsoft.com/office/officeart/2005/8/layout/hList1"/>
    <dgm:cxn modelId="{2B9CB370-467A-404C-949B-A9AA2E1FADBE}" type="presParOf" srcId="{D9CFC009-FFFE-4C5A-83EE-9AA702C4CF6B}" destId="{B44C612C-BC16-4D31-9F64-603A3A61A142}" srcOrd="0" destOrd="0" presId="urn:microsoft.com/office/officeart/2005/8/layout/hList1"/>
    <dgm:cxn modelId="{6CCD2454-59B5-4CB9-9448-D90852CBC0F9}" type="presParOf" srcId="{D9CFC009-FFFE-4C5A-83EE-9AA702C4CF6B}" destId="{5F5C8380-3BB2-4E0A-9C8F-6841FB8C8B5A}" srcOrd="1" destOrd="0" presId="urn:microsoft.com/office/officeart/2005/8/layout/hList1"/>
    <dgm:cxn modelId="{0EDAC0C3-88D0-40C8-923E-E3338286BC55}" type="presParOf" srcId="{1D017B67-4024-413A-B86D-9996146CEABD}" destId="{FD21084C-91A0-4819-B543-5D0A79A983D7}" srcOrd="3" destOrd="0" presId="urn:microsoft.com/office/officeart/2005/8/layout/hList1"/>
    <dgm:cxn modelId="{50053C22-FB32-40E3-A1AC-A73A7113E1D6}" type="presParOf" srcId="{1D017B67-4024-413A-B86D-9996146CEABD}" destId="{823607C8-43E5-4BBE-8C36-8CFA66D4FE1E}" srcOrd="4" destOrd="0" presId="urn:microsoft.com/office/officeart/2005/8/layout/hList1"/>
    <dgm:cxn modelId="{8298322B-C5A3-4EA1-B3AB-6800C2393E4F}" type="presParOf" srcId="{823607C8-43E5-4BBE-8C36-8CFA66D4FE1E}" destId="{AE639A4B-158E-4E83-BE3F-2FF546289CAE}" srcOrd="0" destOrd="0" presId="urn:microsoft.com/office/officeart/2005/8/layout/hList1"/>
    <dgm:cxn modelId="{CA8564BD-CFB0-4B37-A5E1-9E081E692EB8}" type="presParOf" srcId="{823607C8-43E5-4BBE-8C36-8CFA66D4FE1E}" destId="{8E5C206B-957A-45CD-B028-C6F8F7ED7146}"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A482FA-44B0-48A7-8F36-CF5E60E9B889}"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1CBB0ADA-E5B5-40A7-BA48-C6632C7F344D}">
      <dgm:prSet/>
      <dgm:spPr/>
      <dgm:t>
        <a:bodyPr/>
        <a:lstStyle/>
        <a:p>
          <a:r>
            <a:rPr lang="en-US"/>
            <a:t>Early Wins</a:t>
          </a:r>
        </a:p>
      </dgm:t>
    </dgm:pt>
    <dgm:pt modelId="{BDBDB715-F1DA-4F40-A08D-D81D32167470}" type="parTrans" cxnId="{1FB55B25-218C-44A4-8D9E-2313B9E58453}">
      <dgm:prSet/>
      <dgm:spPr/>
      <dgm:t>
        <a:bodyPr/>
        <a:lstStyle/>
        <a:p>
          <a:endParaRPr lang="en-US"/>
        </a:p>
      </dgm:t>
    </dgm:pt>
    <dgm:pt modelId="{DC2D75B2-6DE2-4DD3-B692-637887D70E00}" type="sibTrans" cxnId="{1FB55B25-218C-44A4-8D9E-2313B9E58453}">
      <dgm:prSet/>
      <dgm:spPr/>
      <dgm:t>
        <a:bodyPr/>
        <a:lstStyle/>
        <a:p>
          <a:endParaRPr lang="en-US"/>
        </a:p>
      </dgm:t>
    </dgm:pt>
    <dgm:pt modelId="{717E3D06-70EA-4788-99FF-1CE0B65ABDEE}">
      <dgm:prSet/>
      <dgm:spPr/>
      <dgm:t>
        <a:bodyPr/>
        <a:lstStyle/>
        <a:p>
          <a:r>
            <a:rPr lang="en-US"/>
            <a:t>Requirements documentation </a:t>
          </a:r>
        </a:p>
      </dgm:t>
    </dgm:pt>
    <dgm:pt modelId="{8A06F529-7139-4B5E-9639-A3EB56E8137A}" type="parTrans" cxnId="{3650A052-0CBC-4A5E-AF3E-403F435FF71C}">
      <dgm:prSet/>
      <dgm:spPr/>
      <dgm:t>
        <a:bodyPr/>
        <a:lstStyle/>
        <a:p>
          <a:endParaRPr lang="en-US"/>
        </a:p>
      </dgm:t>
    </dgm:pt>
    <dgm:pt modelId="{B61F7E8F-EA4F-4E27-B473-72F98106EBC9}" type="sibTrans" cxnId="{3650A052-0CBC-4A5E-AF3E-403F435FF71C}">
      <dgm:prSet/>
      <dgm:spPr/>
      <dgm:t>
        <a:bodyPr/>
        <a:lstStyle/>
        <a:p>
          <a:endParaRPr lang="en-US"/>
        </a:p>
      </dgm:t>
    </dgm:pt>
    <dgm:pt modelId="{804E282D-36FC-46D8-9EAA-024FAA52651F}">
      <dgm:prSet/>
      <dgm:spPr/>
      <dgm:t>
        <a:bodyPr/>
        <a:lstStyle/>
        <a:p>
          <a:r>
            <a:rPr lang="en-US"/>
            <a:t>Identified strong change advocates </a:t>
          </a:r>
        </a:p>
      </dgm:t>
    </dgm:pt>
    <dgm:pt modelId="{DB1CC16D-7500-422B-AC1B-5B2D39664182}" type="parTrans" cxnId="{551D88FF-C3D5-4401-A091-7073C1F16335}">
      <dgm:prSet/>
      <dgm:spPr/>
      <dgm:t>
        <a:bodyPr/>
        <a:lstStyle/>
        <a:p>
          <a:endParaRPr lang="en-US"/>
        </a:p>
      </dgm:t>
    </dgm:pt>
    <dgm:pt modelId="{79D4F4D3-75D1-45EB-A6D8-CD72544D0E3F}" type="sibTrans" cxnId="{551D88FF-C3D5-4401-A091-7073C1F16335}">
      <dgm:prSet/>
      <dgm:spPr/>
      <dgm:t>
        <a:bodyPr/>
        <a:lstStyle/>
        <a:p>
          <a:endParaRPr lang="en-US"/>
        </a:p>
      </dgm:t>
    </dgm:pt>
    <dgm:pt modelId="{BCA3A385-295C-4D32-B45F-82FA23782CE9}">
      <dgm:prSet/>
      <dgm:spPr/>
      <dgm:t>
        <a:bodyPr/>
        <a:lstStyle/>
        <a:p>
          <a:r>
            <a:rPr lang="en-US"/>
            <a:t>Challenges</a:t>
          </a:r>
        </a:p>
      </dgm:t>
    </dgm:pt>
    <dgm:pt modelId="{101F5A33-C679-4CD7-9B0F-37DD66D8408F}" type="parTrans" cxnId="{E918DDDE-F460-4305-8F7B-456ADB464E28}">
      <dgm:prSet/>
      <dgm:spPr/>
      <dgm:t>
        <a:bodyPr/>
        <a:lstStyle/>
        <a:p>
          <a:endParaRPr lang="en-US"/>
        </a:p>
      </dgm:t>
    </dgm:pt>
    <dgm:pt modelId="{31E15C90-C3DE-47E6-949B-13921AF38227}" type="sibTrans" cxnId="{E918DDDE-F460-4305-8F7B-456ADB464E28}">
      <dgm:prSet/>
      <dgm:spPr/>
      <dgm:t>
        <a:bodyPr/>
        <a:lstStyle/>
        <a:p>
          <a:endParaRPr lang="en-US"/>
        </a:p>
      </dgm:t>
    </dgm:pt>
    <dgm:pt modelId="{02407B49-72FA-4C64-B029-211E4D0606A3}">
      <dgm:prSet/>
      <dgm:spPr/>
      <dgm:t>
        <a:bodyPr/>
        <a:lstStyle/>
        <a:p>
          <a:r>
            <a:rPr lang="en-US"/>
            <a:t>Change Management – new process for NTMWD</a:t>
          </a:r>
        </a:p>
      </dgm:t>
    </dgm:pt>
    <dgm:pt modelId="{BCD59DE4-F031-4162-96CC-C24BC270D09B}" type="parTrans" cxnId="{3DB1195A-9AC7-4474-9728-D33D8752CAEC}">
      <dgm:prSet/>
      <dgm:spPr/>
      <dgm:t>
        <a:bodyPr/>
        <a:lstStyle/>
        <a:p>
          <a:endParaRPr lang="en-US"/>
        </a:p>
      </dgm:t>
    </dgm:pt>
    <dgm:pt modelId="{3B36C1AA-E762-465F-95FB-CAA9CA401D1E}" type="sibTrans" cxnId="{3DB1195A-9AC7-4474-9728-D33D8752CAEC}">
      <dgm:prSet/>
      <dgm:spPr/>
      <dgm:t>
        <a:bodyPr/>
        <a:lstStyle/>
        <a:p>
          <a:endParaRPr lang="en-US"/>
        </a:p>
      </dgm:t>
    </dgm:pt>
    <dgm:pt modelId="{7898A440-34F3-487F-8D21-1C3F33088B84}">
      <dgm:prSet/>
      <dgm:spPr/>
      <dgm:t>
        <a:bodyPr/>
        <a:lstStyle/>
        <a:p>
          <a:r>
            <a:rPr lang="en-US"/>
            <a:t>Time and Personnel Investment for Evaluation Phase </a:t>
          </a:r>
        </a:p>
      </dgm:t>
    </dgm:pt>
    <dgm:pt modelId="{4098DB90-FF59-4400-A701-607DD2344682}" type="parTrans" cxnId="{7711EA0A-CC12-45FF-853B-FBC1863F6744}">
      <dgm:prSet/>
      <dgm:spPr/>
      <dgm:t>
        <a:bodyPr/>
        <a:lstStyle/>
        <a:p>
          <a:endParaRPr lang="en-US"/>
        </a:p>
      </dgm:t>
    </dgm:pt>
    <dgm:pt modelId="{BBA5589C-8036-47C8-8CC8-A2DEF5212484}" type="sibTrans" cxnId="{7711EA0A-CC12-45FF-853B-FBC1863F6744}">
      <dgm:prSet/>
      <dgm:spPr/>
      <dgm:t>
        <a:bodyPr/>
        <a:lstStyle/>
        <a:p>
          <a:endParaRPr lang="en-US"/>
        </a:p>
      </dgm:t>
    </dgm:pt>
    <dgm:pt modelId="{D6908DD4-65E1-4C9C-8C23-090A24ADD9DB}">
      <dgm:prSet/>
      <dgm:spPr/>
      <dgm:t>
        <a:bodyPr/>
        <a:lstStyle/>
        <a:p>
          <a:r>
            <a:rPr lang="en-US"/>
            <a:t>Next Steps</a:t>
          </a:r>
        </a:p>
      </dgm:t>
    </dgm:pt>
    <dgm:pt modelId="{1C2C18AD-A4AF-4C13-A316-B46C8A2DB2B5}" type="parTrans" cxnId="{6372E5F0-BD39-4312-AB83-307156BA1A57}">
      <dgm:prSet/>
      <dgm:spPr/>
      <dgm:t>
        <a:bodyPr/>
        <a:lstStyle/>
        <a:p>
          <a:endParaRPr lang="en-US"/>
        </a:p>
      </dgm:t>
    </dgm:pt>
    <dgm:pt modelId="{849FCAE0-1D62-4E9C-99A3-4ED0FFBC990B}" type="sibTrans" cxnId="{6372E5F0-BD39-4312-AB83-307156BA1A57}">
      <dgm:prSet/>
      <dgm:spPr/>
      <dgm:t>
        <a:bodyPr/>
        <a:lstStyle/>
        <a:p>
          <a:endParaRPr lang="en-US"/>
        </a:p>
      </dgm:t>
    </dgm:pt>
    <dgm:pt modelId="{C85FE0CC-7060-4CEB-BE78-F1865F0E0077}">
      <dgm:prSet/>
      <dgm:spPr/>
      <dgm:t>
        <a:bodyPr/>
        <a:lstStyle/>
        <a:p>
          <a:r>
            <a:rPr lang="en-US"/>
            <a:t>Increase Momentum </a:t>
          </a:r>
        </a:p>
      </dgm:t>
    </dgm:pt>
    <dgm:pt modelId="{4314873D-1626-4669-A912-78D1A10DA424}" type="parTrans" cxnId="{A23A6608-0F15-4B6B-90BF-EFC726B23954}">
      <dgm:prSet/>
      <dgm:spPr/>
      <dgm:t>
        <a:bodyPr/>
        <a:lstStyle/>
        <a:p>
          <a:endParaRPr lang="en-US"/>
        </a:p>
      </dgm:t>
    </dgm:pt>
    <dgm:pt modelId="{7C65F249-99F7-44F3-BA6E-8AF71EC70FE6}" type="sibTrans" cxnId="{A23A6608-0F15-4B6B-90BF-EFC726B23954}">
      <dgm:prSet/>
      <dgm:spPr/>
      <dgm:t>
        <a:bodyPr/>
        <a:lstStyle/>
        <a:p>
          <a:endParaRPr lang="en-US"/>
        </a:p>
      </dgm:t>
    </dgm:pt>
    <dgm:pt modelId="{C2097137-BC92-4955-A896-E48F8BCA9545}">
      <dgm:prSet/>
      <dgm:spPr/>
      <dgm:t>
        <a:bodyPr/>
        <a:lstStyle/>
        <a:p>
          <a:r>
            <a:rPr lang="en-US"/>
            <a:t>Identify and Train Additional Evaluators</a:t>
          </a:r>
        </a:p>
      </dgm:t>
    </dgm:pt>
    <dgm:pt modelId="{BD41447F-B40F-474C-B3FC-CA883F38E221}" type="parTrans" cxnId="{3A20B1FA-7E80-422E-8EA2-E4EEED4B97F1}">
      <dgm:prSet/>
      <dgm:spPr/>
      <dgm:t>
        <a:bodyPr/>
        <a:lstStyle/>
        <a:p>
          <a:endParaRPr lang="en-US"/>
        </a:p>
      </dgm:t>
    </dgm:pt>
    <dgm:pt modelId="{612ECCF5-412A-4328-B43F-FBF571E29AC0}" type="sibTrans" cxnId="{3A20B1FA-7E80-422E-8EA2-E4EEED4B97F1}">
      <dgm:prSet/>
      <dgm:spPr/>
      <dgm:t>
        <a:bodyPr/>
        <a:lstStyle/>
        <a:p>
          <a:endParaRPr lang="en-US"/>
        </a:p>
      </dgm:t>
    </dgm:pt>
    <dgm:pt modelId="{5D1C4E5E-B4B3-463E-BFD2-861176D2A0DE}">
      <dgm:prSet/>
      <dgm:spPr/>
      <dgm:t>
        <a:bodyPr/>
        <a:lstStyle/>
        <a:p>
          <a:r>
            <a:rPr lang="en-US"/>
            <a:t>Implement Program for Water Operations</a:t>
          </a:r>
        </a:p>
      </dgm:t>
    </dgm:pt>
    <dgm:pt modelId="{E6CD8724-E110-4B62-AF64-16BE68AA1E96}" type="parTrans" cxnId="{0202B1AF-DB7C-473A-B7BF-782B6A543AFC}">
      <dgm:prSet/>
      <dgm:spPr/>
      <dgm:t>
        <a:bodyPr/>
        <a:lstStyle/>
        <a:p>
          <a:endParaRPr lang="en-US"/>
        </a:p>
      </dgm:t>
    </dgm:pt>
    <dgm:pt modelId="{3A8F64C1-1347-4138-BB94-44D5FAADC10C}" type="sibTrans" cxnId="{0202B1AF-DB7C-473A-B7BF-782B6A543AFC}">
      <dgm:prSet/>
      <dgm:spPr/>
      <dgm:t>
        <a:bodyPr/>
        <a:lstStyle/>
        <a:p>
          <a:endParaRPr lang="en-US"/>
        </a:p>
      </dgm:t>
    </dgm:pt>
    <dgm:pt modelId="{DE46FAB1-DA20-48AC-9C99-B2F6AB3F65E4}">
      <dgm:prSet/>
      <dgm:spPr/>
      <dgm:t>
        <a:bodyPr/>
        <a:lstStyle/>
        <a:p>
          <a:r>
            <a:rPr lang="en-US"/>
            <a:t>Develop Advanced Technical Training Program</a:t>
          </a:r>
        </a:p>
      </dgm:t>
    </dgm:pt>
    <dgm:pt modelId="{8903CDE5-BBFE-4B06-9B71-359675A3712E}" type="parTrans" cxnId="{91747328-7E8F-4C6A-8F2B-688646356C0E}">
      <dgm:prSet/>
      <dgm:spPr/>
      <dgm:t>
        <a:bodyPr/>
        <a:lstStyle/>
        <a:p>
          <a:endParaRPr lang="en-US"/>
        </a:p>
      </dgm:t>
    </dgm:pt>
    <dgm:pt modelId="{06CE20AD-3DB4-4FC5-AE34-67EE6F8B3760}" type="sibTrans" cxnId="{91747328-7E8F-4C6A-8F2B-688646356C0E}">
      <dgm:prSet/>
      <dgm:spPr/>
      <dgm:t>
        <a:bodyPr/>
        <a:lstStyle/>
        <a:p>
          <a:endParaRPr lang="en-US"/>
        </a:p>
      </dgm:t>
    </dgm:pt>
    <dgm:pt modelId="{7D7AA521-8854-4BA7-B5DF-8096A9C7214D}">
      <dgm:prSet/>
      <dgm:spPr/>
      <dgm:t>
        <a:bodyPr/>
        <a:lstStyle/>
        <a:p>
          <a:r>
            <a:rPr lang="en-US"/>
            <a:t>Learning Retention</a:t>
          </a:r>
        </a:p>
      </dgm:t>
    </dgm:pt>
    <dgm:pt modelId="{9E5EE4CC-53AB-47FF-A87B-D51BC61D9BE2}" type="parTrans" cxnId="{11F327CF-6C31-4421-A443-442772DD1122}">
      <dgm:prSet/>
      <dgm:spPr/>
      <dgm:t>
        <a:bodyPr/>
        <a:lstStyle/>
        <a:p>
          <a:endParaRPr lang="en-US"/>
        </a:p>
      </dgm:t>
    </dgm:pt>
    <dgm:pt modelId="{5E99783A-97CE-458F-8EA8-F110E566D500}" type="sibTrans" cxnId="{11F327CF-6C31-4421-A443-442772DD1122}">
      <dgm:prSet/>
      <dgm:spPr/>
      <dgm:t>
        <a:bodyPr/>
        <a:lstStyle/>
        <a:p>
          <a:endParaRPr lang="en-US"/>
        </a:p>
      </dgm:t>
    </dgm:pt>
    <dgm:pt modelId="{756CE27B-52F0-4917-8BF0-E3F65ABCA860}" type="pres">
      <dgm:prSet presAssocID="{70A482FA-44B0-48A7-8F36-CF5E60E9B889}" presName="linear" presStyleCnt="0">
        <dgm:presLayoutVars>
          <dgm:dir/>
          <dgm:animLvl val="lvl"/>
          <dgm:resizeHandles val="exact"/>
        </dgm:presLayoutVars>
      </dgm:prSet>
      <dgm:spPr/>
    </dgm:pt>
    <dgm:pt modelId="{D86391D7-56FA-4AF2-850D-C331EF6D87EE}" type="pres">
      <dgm:prSet presAssocID="{1CBB0ADA-E5B5-40A7-BA48-C6632C7F344D}" presName="parentLin" presStyleCnt="0"/>
      <dgm:spPr/>
    </dgm:pt>
    <dgm:pt modelId="{06782471-F2DD-42CB-A33B-FEF83BCFA3BA}" type="pres">
      <dgm:prSet presAssocID="{1CBB0ADA-E5B5-40A7-BA48-C6632C7F344D}" presName="parentLeftMargin" presStyleLbl="node1" presStyleIdx="0" presStyleCnt="3"/>
      <dgm:spPr/>
    </dgm:pt>
    <dgm:pt modelId="{3B437D08-B746-41A7-A6AE-D24E2849B07C}" type="pres">
      <dgm:prSet presAssocID="{1CBB0ADA-E5B5-40A7-BA48-C6632C7F344D}" presName="parentText" presStyleLbl="node1" presStyleIdx="0" presStyleCnt="3">
        <dgm:presLayoutVars>
          <dgm:chMax val="0"/>
          <dgm:bulletEnabled val="1"/>
        </dgm:presLayoutVars>
      </dgm:prSet>
      <dgm:spPr/>
    </dgm:pt>
    <dgm:pt modelId="{A886B4EE-5216-44CE-B2A7-759ADCBE1E08}" type="pres">
      <dgm:prSet presAssocID="{1CBB0ADA-E5B5-40A7-BA48-C6632C7F344D}" presName="negativeSpace" presStyleCnt="0"/>
      <dgm:spPr/>
    </dgm:pt>
    <dgm:pt modelId="{2FE4DB30-C25E-47D9-B4AE-B45ACBC6717B}" type="pres">
      <dgm:prSet presAssocID="{1CBB0ADA-E5B5-40A7-BA48-C6632C7F344D}" presName="childText" presStyleLbl="conFgAcc1" presStyleIdx="0" presStyleCnt="3">
        <dgm:presLayoutVars>
          <dgm:bulletEnabled val="1"/>
        </dgm:presLayoutVars>
      </dgm:prSet>
      <dgm:spPr/>
    </dgm:pt>
    <dgm:pt modelId="{7956C164-2CF0-454B-9BE4-504389294602}" type="pres">
      <dgm:prSet presAssocID="{DC2D75B2-6DE2-4DD3-B692-637887D70E00}" presName="spaceBetweenRectangles" presStyleCnt="0"/>
      <dgm:spPr/>
    </dgm:pt>
    <dgm:pt modelId="{19EA1FBB-EB4E-4802-B9A5-83E95631CE1E}" type="pres">
      <dgm:prSet presAssocID="{BCA3A385-295C-4D32-B45F-82FA23782CE9}" presName="parentLin" presStyleCnt="0"/>
      <dgm:spPr/>
    </dgm:pt>
    <dgm:pt modelId="{7C621375-4ABB-42F6-8632-D4B384A903E4}" type="pres">
      <dgm:prSet presAssocID="{BCA3A385-295C-4D32-B45F-82FA23782CE9}" presName="parentLeftMargin" presStyleLbl="node1" presStyleIdx="0" presStyleCnt="3"/>
      <dgm:spPr/>
    </dgm:pt>
    <dgm:pt modelId="{5AE93B62-A447-4280-BC81-654E9E9E7ABC}" type="pres">
      <dgm:prSet presAssocID="{BCA3A385-295C-4D32-B45F-82FA23782CE9}" presName="parentText" presStyleLbl="node1" presStyleIdx="1" presStyleCnt="3">
        <dgm:presLayoutVars>
          <dgm:chMax val="0"/>
          <dgm:bulletEnabled val="1"/>
        </dgm:presLayoutVars>
      </dgm:prSet>
      <dgm:spPr/>
    </dgm:pt>
    <dgm:pt modelId="{FE01C8E1-3C1F-45E3-B74D-D3DA38431C3D}" type="pres">
      <dgm:prSet presAssocID="{BCA3A385-295C-4D32-B45F-82FA23782CE9}" presName="negativeSpace" presStyleCnt="0"/>
      <dgm:spPr/>
    </dgm:pt>
    <dgm:pt modelId="{7D06CED4-7CDA-44CC-9E64-D15A1FD1FB60}" type="pres">
      <dgm:prSet presAssocID="{BCA3A385-295C-4D32-B45F-82FA23782CE9}" presName="childText" presStyleLbl="conFgAcc1" presStyleIdx="1" presStyleCnt="3">
        <dgm:presLayoutVars>
          <dgm:bulletEnabled val="1"/>
        </dgm:presLayoutVars>
      </dgm:prSet>
      <dgm:spPr/>
    </dgm:pt>
    <dgm:pt modelId="{9176C49B-BD66-4F23-86A6-A5077578DB24}" type="pres">
      <dgm:prSet presAssocID="{31E15C90-C3DE-47E6-949B-13921AF38227}" presName="spaceBetweenRectangles" presStyleCnt="0"/>
      <dgm:spPr/>
    </dgm:pt>
    <dgm:pt modelId="{C2378424-2B3C-4315-A16A-6052335BC911}" type="pres">
      <dgm:prSet presAssocID="{D6908DD4-65E1-4C9C-8C23-090A24ADD9DB}" presName="parentLin" presStyleCnt="0"/>
      <dgm:spPr/>
    </dgm:pt>
    <dgm:pt modelId="{570E5FA5-02AB-430E-BC17-ABFF943DD0EA}" type="pres">
      <dgm:prSet presAssocID="{D6908DD4-65E1-4C9C-8C23-090A24ADD9DB}" presName="parentLeftMargin" presStyleLbl="node1" presStyleIdx="1" presStyleCnt="3"/>
      <dgm:spPr/>
    </dgm:pt>
    <dgm:pt modelId="{89831CBB-C6F4-4609-80AC-992EBC4BEB57}" type="pres">
      <dgm:prSet presAssocID="{D6908DD4-65E1-4C9C-8C23-090A24ADD9DB}" presName="parentText" presStyleLbl="node1" presStyleIdx="2" presStyleCnt="3">
        <dgm:presLayoutVars>
          <dgm:chMax val="0"/>
          <dgm:bulletEnabled val="1"/>
        </dgm:presLayoutVars>
      </dgm:prSet>
      <dgm:spPr/>
    </dgm:pt>
    <dgm:pt modelId="{E0E2378C-BC48-433D-A820-E7B5573FCA45}" type="pres">
      <dgm:prSet presAssocID="{D6908DD4-65E1-4C9C-8C23-090A24ADD9DB}" presName="negativeSpace" presStyleCnt="0"/>
      <dgm:spPr/>
    </dgm:pt>
    <dgm:pt modelId="{2283C9A7-C09B-482D-879D-CE093250A999}" type="pres">
      <dgm:prSet presAssocID="{D6908DD4-65E1-4C9C-8C23-090A24ADD9DB}" presName="childText" presStyleLbl="conFgAcc1" presStyleIdx="2" presStyleCnt="3">
        <dgm:presLayoutVars>
          <dgm:bulletEnabled val="1"/>
        </dgm:presLayoutVars>
      </dgm:prSet>
      <dgm:spPr/>
    </dgm:pt>
  </dgm:ptLst>
  <dgm:cxnLst>
    <dgm:cxn modelId="{A23A6608-0F15-4B6B-90BF-EFC726B23954}" srcId="{D6908DD4-65E1-4C9C-8C23-090A24ADD9DB}" destId="{C85FE0CC-7060-4CEB-BE78-F1865F0E0077}" srcOrd="0" destOrd="0" parTransId="{4314873D-1626-4669-A912-78D1A10DA424}" sibTransId="{7C65F249-99F7-44F3-BA6E-8AF71EC70FE6}"/>
    <dgm:cxn modelId="{7711EA0A-CC12-45FF-853B-FBC1863F6744}" srcId="{BCA3A385-295C-4D32-B45F-82FA23782CE9}" destId="{7898A440-34F3-487F-8D21-1C3F33088B84}" srcOrd="1" destOrd="0" parTransId="{4098DB90-FF59-4400-A701-607DD2344682}" sibTransId="{BBA5589C-8036-47C8-8CC8-A2DEF5212484}"/>
    <dgm:cxn modelId="{13716A18-3AF7-472E-A9F5-37E66F50B418}" type="presOf" srcId="{1CBB0ADA-E5B5-40A7-BA48-C6632C7F344D}" destId="{06782471-F2DD-42CB-A33B-FEF83BCFA3BA}" srcOrd="0" destOrd="0" presId="urn:microsoft.com/office/officeart/2005/8/layout/list1"/>
    <dgm:cxn modelId="{8827BB1F-DC99-41B9-8F7E-29364C6E3C3A}" type="presOf" srcId="{02407B49-72FA-4C64-B029-211E4D0606A3}" destId="{7D06CED4-7CDA-44CC-9E64-D15A1FD1FB60}" srcOrd="0" destOrd="0" presId="urn:microsoft.com/office/officeart/2005/8/layout/list1"/>
    <dgm:cxn modelId="{1FB55B25-218C-44A4-8D9E-2313B9E58453}" srcId="{70A482FA-44B0-48A7-8F36-CF5E60E9B889}" destId="{1CBB0ADA-E5B5-40A7-BA48-C6632C7F344D}" srcOrd="0" destOrd="0" parTransId="{BDBDB715-F1DA-4F40-A08D-D81D32167470}" sibTransId="{DC2D75B2-6DE2-4DD3-B692-637887D70E00}"/>
    <dgm:cxn modelId="{91747328-7E8F-4C6A-8F2B-688646356C0E}" srcId="{D6908DD4-65E1-4C9C-8C23-090A24ADD9DB}" destId="{DE46FAB1-DA20-48AC-9C99-B2F6AB3F65E4}" srcOrd="3" destOrd="0" parTransId="{8903CDE5-BBFE-4B06-9B71-359675A3712E}" sibTransId="{06CE20AD-3DB4-4FC5-AE34-67EE6F8B3760}"/>
    <dgm:cxn modelId="{F11D0C32-6761-4504-86E7-DB616D4DA6B5}" type="presOf" srcId="{BCA3A385-295C-4D32-B45F-82FA23782CE9}" destId="{5AE93B62-A447-4280-BC81-654E9E9E7ABC}" srcOrd="1" destOrd="0" presId="urn:microsoft.com/office/officeart/2005/8/layout/list1"/>
    <dgm:cxn modelId="{D1F5AB60-35A3-41E3-8CF7-14383C0DEBDD}" type="presOf" srcId="{D6908DD4-65E1-4C9C-8C23-090A24ADD9DB}" destId="{570E5FA5-02AB-430E-BC17-ABFF943DD0EA}" srcOrd="0" destOrd="0" presId="urn:microsoft.com/office/officeart/2005/8/layout/list1"/>
    <dgm:cxn modelId="{44453172-653F-45A4-89EF-5E5337F0E85F}" type="presOf" srcId="{7D7AA521-8854-4BA7-B5DF-8096A9C7214D}" destId="{7D06CED4-7CDA-44CC-9E64-D15A1FD1FB60}" srcOrd="0" destOrd="2" presId="urn:microsoft.com/office/officeart/2005/8/layout/list1"/>
    <dgm:cxn modelId="{3650A052-0CBC-4A5E-AF3E-403F435FF71C}" srcId="{1CBB0ADA-E5B5-40A7-BA48-C6632C7F344D}" destId="{717E3D06-70EA-4788-99FF-1CE0B65ABDEE}" srcOrd="0" destOrd="0" parTransId="{8A06F529-7139-4B5E-9639-A3EB56E8137A}" sibTransId="{B61F7E8F-EA4F-4E27-B473-72F98106EBC9}"/>
    <dgm:cxn modelId="{3DB1195A-9AC7-4474-9728-D33D8752CAEC}" srcId="{BCA3A385-295C-4D32-B45F-82FA23782CE9}" destId="{02407B49-72FA-4C64-B029-211E4D0606A3}" srcOrd="0" destOrd="0" parTransId="{BCD59DE4-F031-4162-96CC-C24BC270D09B}" sibTransId="{3B36C1AA-E762-465F-95FB-CAA9CA401D1E}"/>
    <dgm:cxn modelId="{7DC66D5A-1329-4821-B073-F25278BC30ED}" type="presOf" srcId="{DE46FAB1-DA20-48AC-9C99-B2F6AB3F65E4}" destId="{2283C9A7-C09B-482D-879D-CE093250A999}" srcOrd="0" destOrd="3" presId="urn:microsoft.com/office/officeart/2005/8/layout/list1"/>
    <dgm:cxn modelId="{67BA1384-F366-4653-B0FA-78F44D3B2295}" type="presOf" srcId="{C85FE0CC-7060-4CEB-BE78-F1865F0E0077}" destId="{2283C9A7-C09B-482D-879D-CE093250A999}" srcOrd="0" destOrd="0" presId="urn:microsoft.com/office/officeart/2005/8/layout/list1"/>
    <dgm:cxn modelId="{F3545787-A5BF-4564-B7AD-AA3EF9616B24}" type="presOf" srcId="{70A482FA-44B0-48A7-8F36-CF5E60E9B889}" destId="{756CE27B-52F0-4917-8BF0-E3F65ABCA860}" srcOrd="0" destOrd="0" presId="urn:microsoft.com/office/officeart/2005/8/layout/list1"/>
    <dgm:cxn modelId="{10C14889-9F09-491E-8D0F-1AEE396F8082}" type="presOf" srcId="{BCA3A385-295C-4D32-B45F-82FA23782CE9}" destId="{7C621375-4ABB-42F6-8632-D4B384A903E4}" srcOrd="0" destOrd="0" presId="urn:microsoft.com/office/officeart/2005/8/layout/list1"/>
    <dgm:cxn modelId="{E2D233A4-7F5B-4E47-AB44-CC29927CE979}" type="presOf" srcId="{5D1C4E5E-B4B3-463E-BFD2-861176D2A0DE}" destId="{2283C9A7-C09B-482D-879D-CE093250A999}" srcOrd="0" destOrd="2" presId="urn:microsoft.com/office/officeart/2005/8/layout/list1"/>
    <dgm:cxn modelId="{0202B1AF-DB7C-473A-B7BF-782B6A543AFC}" srcId="{D6908DD4-65E1-4C9C-8C23-090A24ADD9DB}" destId="{5D1C4E5E-B4B3-463E-BFD2-861176D2A0DE}" srcOrd="2" destOrd="0" parTransId="{E6CD8724-E110-4B62-AF64-16BE68AA1E96}" sibTransId="{3A8F64C1-1347-4138-BB94-44D5FAADC10C}"/>
    <dgm:cxn modelId="{8AAF0CB8-9D69-42DB-8771-50D6549D55F4}" type="presOf" srcId="{C2097137-BC92-4955-A896-E48F8BCA9545}" destId="{2283C9A7-C09B-482D-879D-CE093250A999}" srcOrd="0" destOrd="1" presId="urn:microsoft.com/office/officeart/2005/8/layout/list1"/>
    <dgm:cxn modelId="{D66315BC-FEF6-48FC-A6A9-C8068119BCA7}" type="presOf" srcId="{7898A440-34F3-487F-8D21-1C3F33088B84}" destId="{7D06CED4-7CDA-44CC-9E64-D15A1FD1FB60}" srcOrd="0" destOrd="1" presId="urn:microsoft.com/office/officeart/2005/8/layout/list1"/>
    <dgm:cxn modelId="{11D92DC8-2B24-4607-A35C-4DF238A3E635}" type="presOf" srcId="{1CBB0ADA-E5B5-40A7-BA48-C6632C7F344D}" destId="{3B437D08-B746-41A7-A6AE-D24E2849B07C}" srcOrd="1" destOrd="0" presId="urn:microsoft.com/office/officeart/2005/8/layout/list1"/>
    <dgm:cxn modelId="{11F327CF-6C31-4421-A443-442772DD1122}" srcId="{BCA3A385-295C-4D32-B45F-82FA23782CE9}" destId="{7D7AA521-8854-4BA7-B5DF-8096A9C7214D}" srcOrd="2" destOrd="0" parTransId="{9E5EE4CC-53AB-47FF-A87B-D51BC61D9BE2}" sibTransId="{5E99783A-97CE-458F-8EA8-F110E566D500}"/>
    <dgm:cxn modelId="{725B18DB-15ED-4DE3-9440-AB432E339C9B}" type="presOf" srcId="{804E282D-36FC-46D8-9EAA-024FAA52651F}" destId="{2FE4DB30-C25E-47D9-B4AE-B45ACBC6717B}" srcOrd="0" destOrd="1" presId="urn:microsoft.com/office/officeart/2005/8/layout/list1"/>
    <dgm:cxn modelId="{E918DDDE-F460-4305-8F7B-456ADB464E28}" srcId="{70A482FA-44B0-48A7-8F36-CF5E60E9B889}" destId="{BCA3A385-295C-4D32-B45F-82FA23782CE9}" srcOrd="1" destOrd="0" parTransId="{101F5A33-C679-4CD7-9B0F-37DD66D8408F}" sibTransId="{31E15C90-C3DE-47E6-949B-13921AF38227}"/>
    <dgm:cxn modelId="{6372E5F0-BD39-4312-AB83-307156BA1A57}" srcId="{70A482FA-44B0-48A7-8F36-CF5E60E9B889}" destId="{D6908DD4-65E1-4C9C-8C23-090A24ADD9DB}" srcOrd="2" destOrd="0" parTransId="{1C2C18AD-A4AF-4C13-A316-B46C8A2DB2B5}" sibTransId="{849FCAE0-1D62-4E9C-99A3-4ED0FFBC990B}"/>
    <dgm:cxn modelId="{238B00F2-D9FF-4CD6-A19D-4148363506AD}" type="presOf" srcId="{717E3D06-70EA-4788-99FF-1CE0B65ABDEE}" destId="{2FE4DB30-C25E-47D9-B4AE-B45ACBC6717B}" srcOrd="0" destOrd="0" presId="urn:microsoft.com/office/officeart/2005/8/layout/list1"/>
    <dgm:cxn modelId="{3A20B1FA-7E80-422E-8EA2-E4EEED4B97F1}" srcId="{D6908DD4-65E1-4C9C-8C23-090A24ADD9DB}" destId="{C2097137-BC92-4955-A896-E48F8BCA9545}" srcOrd="1" destOrd="0" parTransId="{BD41447F-B40F-474C-B3FC-CA883F38E221}" sibTransId="{612ECCF5-412A-4328-B43F-FBF571E29AC0}"/>
    <dgm:cxn modelId="{551D88FF-C3D5-4401-A091-7073C1F16335}" srcId="{1CBB0ADA-E5B5-40A7-BA48-C6632C7F344D}" destId="{804E282D-36FC-46D8-9EAA-024FAA52651F}" srcOrd="1" destOrd="0" parTransId="{DB1CC16D-7500-422B-AC1B-5B2D39664182}" sibTransId="{79D4F4D3-75D1-45EB-A6D8-CD72544D0E3F}"/>
    <dgm:cxn modelId="{D5BECFFF-13D9-47BA-94B9-E4E6E36B4191}" type="presOf" srcId="{D6908DD4-65E1-4C9C-8C23-090A24ADD9DB}" destId="{89831CBB-C6F4-4609-80AC-992EBC4BEB57}" srcOrd="1" destOrd="0" presId="urn:microsoft.com/office/officeart/2005/8/layout/list1"/>
    <dgm:cxn modelId="{9583BCBD-2083-404C-A379-DEE7814270B0}" type="presParOf" srcId="{756CE27B-52F0-4917-8BF0-E3F65ABCA860}" destId="{D86391D7-56FA-4AF2-850D-C331EF6D87EE}" srcOrd="0" destOrd="0" presId="urn:microsoft.com/office/officeart/2005/8/layout/list1"/>
    <dgm:cxn modelId="{0FF2DE76-9BCB-4F8A-8DA3-3E342259D83B}" type="presParOf" srcId="{D86391D7-56FA-4AF2-850D-C331EF6D87EE}" destId="{06782471-F2DD-42CB-A33B-FEF83BCFA3BA}" srcOrd="0" destOrd="0" presId="urn:microsoft.com/office/officeart/2005/8/layout/list1"/>
    <dgm:cxn modelId="{C8AEE046-4031-48E8-9762-729EE03BD017}" type="presParOf" srcId="{D86391D7-56FA-4AF2-850D-C331EF6D87EE}" destId="{3B437D08-B746-41A7-A6AE-D24E2849B07C}" srcOrd="1" destOrd="0" presId="urn:microsoft.com/office/officeart/2005/8/layout/list1"/>
    <dgm:cxn modelId="{69676D04-8EEB-482A-9523-F21FFD6BA4E8}" type="presParOf" srcId="{756CE27B-52F0-4917-8BF0-E3F65ABCA860}" destId="{A886B4EE-5216-44CE-B2A7-759ADCBE1E08}" srcOrd="1" destOrd="0" presId="urn:microsoft.com/office/officeart/2005/8/layout/list1"/>
    <dgm:cxn modelId="{A9027530-2367-4B91-B10D-DE27F5483645}" type="presParOf" srcId="{756CE27B-52F0-4917-8BF0-E3F65ABCA860}" destId="{2FE4DB30-C25E-47D9-B4AE-B45ACBC6717B}" srcOrd="2" destOrd="0" presId="urn:microsoft.com/office/officeart/2005/8/layout/list1"/>
    <dgm:cxn modelId="{01E95560-01DC-4D89-9A5D-F38292762148}" type="presParOf" srcId="{756CE27B-52F0-4917-8BF0-E3F65ABCA860}" destId="{7956C164-2CF0-454B-9BE4-504389294602}" srcOrd="3" destOrd="0" presId="urn:microsoft.com/office/officeart/2005/8/layout/list1"/>
    <dgm:cxn modelId="{A3DE8B68-6204-4167-B5D2-90AC57329344}" type="presParOf" srcId="{756CE27B-52F0-4917-8BF0-E3F65ABCA860}" destId="{19EA1FBB-EB4E-4802-B9A5-83E95631CE1E}" srcOrd="4" destOrd="0" presId="urn:microsoft.com/office/officeart/2005/8/layout/list1"/>
    <dgm:cxn modelId="{CAB4F971-03B1-4BB1-A342-1DBDF3B2235E}" type="presParOf" srcId="{19EA1FBB-EB4E-4802-B9A5-83E95631CE1E}" destId="{7C621375-4ABB-42F6-8632-D4B384A903E4}" srcOrd="0" destOrd="0" presId="urn:microsoft.com/office/officeart/2005/8/layout/list1"/>
    <dgm:cxn modelId="{B8901B34-DEA9-4009-96CE-6DB8FDDAA67B}" type="presParOf" srcId="{19EA1FBB-EB4E-4802-B9A5-83E95631CE1E}" destId="{5AE93B62-A447-4280-BC81-654E9E9E7ABC}" srcOrd="1" destOrd="0" presId="urn:microsoft.com/office/officeart/2005/8/layout/list1"/>
    <dgm:cxn modelId="{BA9E8112-E84B-4A2C-B3F6-6959ABF12A1E}" type="presParOf" srcId="{756CE27B-52F0-4917-8BF0-E3F65ABCA860}" destId="{FE01C8E1-3C1F-45E3-B74D-D3DA38431C3D}" srcOrd="5" destOrd="0" presId="urn:microsoft.com/office/officeart/2005/8/layout/list1"/>
    <dgm:cxn modelId="{361FCF47-8EAF-4524-9A07-AF08AC434211}" type="presParOf" srcId="{756CE27B-52F0-4917-8BF0-E3F65ABCA860}" destId="{7D06CED4-7CDA-44CC-9E64-D15A1FD1FB60}" srcOrd="6" destOrd="0" presId="urn:microsoft.com/office/officeart/2005/8/layout/list1"/>
    <dgm:cxn modelId="{15F38D61-013E-462B-BF58-8D7140B0F459}" type="presParOf" srcId="{756CE27B-52F0-4917-8BF0-E3F65ABCA860}" destId="{9176C49B-BD66-4F23-86A6-A5077578DB24}" srcOrd="7" destOrd="0" presId="urn:microsoft.com/office/officeart/2005/8/layout/list1"/>
    <dgm:cxn modelId="{0DC01B45-C40F-4D90-A05B-6A6DAAA5D508}" type="presParOf" srcId="{756CE27B-52F0-4917-8BF0-E3F65ABCA860}" destId="{C2378424-2B3C-4315-A16A-6052335BC911}" srcOrd="8" destOrd="0" presId="urn:microsoft.com/office/officeart/2005/8/layout/list1"/>
    <dgm:cxn modelId="{BB0370BA-042C-4DB0-B5F4-4BBF7631A2C1}" type="presParOf" srcId="{C2378424-2B3C-4315-A16A-6052335BC911}" destId="{570E5FA5-02AB-430E-BC17-ABFF943DD0EA}" srcOrd="0" destOrd="0" presId="urn:microsoft.com/office/officeart/2005/8/layout/list1"/>
    <dgm:cxn modelId="{980A82E1-E7C2-4142-B87F-C8F323ECB8E5}" type="presParOf" srcId="{C2378424-2B3C-4315-A16A-6052335BC911}" destId="{89831CBB-C6F4-4609-80AC-992EBC4BEB57}" srcOrd="1" destOrd="0" presId="urn:microsoft.com/office/officeart/2005/8/layout/list1"/>
    <dgm:cxn modelId="{BD897B21-7D33-41D6-B8F8-C1F07473EB2B}" type="presParOf" srcId="{756CE27B-52F0-4917-8BF0-E3F65ABCA860}" destId="{E0E2378C-BC48-433D-A820-E7B5573FCA45}" srcOrd="9" destOrd="0" presId="urn:microsoft.com/office/officeart/2005/8/layout/list1"/>
    <dgm:cxn modelId="{AF974938-6B59-4DAF-BD70-CFE61BC44E5C}" type="presParOf" srcId="{756CE27B-52F0-4917-8BF0-E3F65ABCA860}" destId="{2283C9A7-C09B-482D-879D-CE093250A999}"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3A4A5FD-26B5-46AA-90FB-86980A6F40AE}"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n-US"/>
        </a:p>
      </dgm:t>
    </dgm:pt>
    <dgm:pt modelId="{2433AD1E-119D-4F56-BE47-E8B823A6A044}">
      <dgm:prSet phldrT="[Text]" phldr="0" custT="1"/>
      <dgm:spPr/>
      <dgm:t>
        <a:bodyPr/>
        <a:lstStyle/>
        <a:p>
          <a:r>
            <a:rPr lang="en-US" sz="2000"/>
            <a:t>NTMWD O&amp;M Staff</a:t>
          </a:r>
        </a:p>
      </dgm:t>
    </dgm:pt>
    <dgm:pt modelId="{49F8AC45-30A3-4678-886D-81D288825317}" type="parTrans" cxnId="{73BB250C-5D85-4E47-81CD-C8232B4DDF2A}">
      <dgm:prSet/>
      <dgm:spPr/>
      <dgm:t>
        <a:bodyPr/>
        <a:lstStyle/>
        <a:p>
          <a:endParaRPr lang="en-US"/>
        </a:p>
      </dgm:t>
    </dgm:pt>
    <dgm:pt modelId="{7CEED046-7E88-43A0-A676-AB1B383901D4}" type="sibTrans" cxnId="{73BB250C-5D85-4E47-81CD-C8232B4DDF2A}">
      <dgm:prSet/>
      <dgm:spPr/>
      <dgm:t>
        <a:bodyPr/>
        <a:lstStyle/>
        <a:p>
          <a:endParaRPr lang="en-US"/>
        </a:p>
      </dgm:t>
    </dgm:pt>
    <dgm:pt modelId="{DD729615-4BD3-4F4E-95A8-745C8F3297D2}">
      <dgm:prSet phldrT="[Text]" phldr="0"/>
      <dgm:spPr/>
      <dgm:t>
        <a:bodyPr/>
        <a:lstStyle/>
        <a:p>
          <a:r>
            <a:rPr lang="en-US"/>
            <a:t>HR System I (Time, Hiring, Benefit Elections)</a:t>
          </a:r>
        </a:p>
      </dgm:t>
    </dgm:pt>
    <dgm:pt modelId="{2C3FF0A7-EE87-4D47-B090-7C923E43E51D}" type="parTrans" cxnId="{A8ABB3E5-8C16-42AC-9DE9-65FF0805F54E}">
      <dgm:prSet/>
      <dgm:spPr/>
      <dgm:t>
        <a:bodyPr/>
        <a:lstStyle/>
        <a:p>
          <a:endParaRPr lang="en-US"/>
        </a:p>
      </dgm:t>
    </dgm:pt>
    <dgm:pt modelId="{E39403F0-655C-4190-A590-1679D2DBF612}" type="sibTrans" cxnId="{A8ABB3E5-8C16-42AC-9DE9-65FF0805F54E}">
      <dgm:prSet/>
      <dgm:spPr/>
      <dgm:t>
        <a:bodyPr/>
        <a:lstStyle/>
        <a:p>
          <a:endParaRPr lang="en-US"/>
        </a:p>
      </dgm:t>
    </dgm:pt>
    <dgm:pt modelId="{4B4B11D6-01EB-434D-A98F-B05FEB7A81BE}">
      <dgm:prSet phldrT="[Text]" phldr="0"/>
      <dgm:spPr/>
      <dgm:t>
        <a:bodyPr/>
        <a:lstStyle/>
        <a:p>
          <a:r>
            <a:rPr lang="en-US"/>
            <a:t>Finance System (Orders, Budget)</a:t>
          </a:r>
        </a:p>
      </dgm:t>
    </dgm:pt>
    <dgm:pt modelId="{CF10ADF1-D996-47C4-A9DC-948FB18D8DE5}" type="parTrans" cxnId="{BD7AFDB0-B6D7-46EB-BB2E-32E8D3DCEE2D}">
      <dgm:prSet/>
      <dgm:spPr/>
      <dgm:t>
        <a:bodyPr/>
        <a:lstStyle/>
        <a:p>
          <a:endParaRPr lang="en-US"/>
        </a:p>
      </dgm:t>
    </dgm:pt>
    <dgm:pt modelId="{F2AE5CCA-605D-4C92-88D6-23F105686B2D}" type="sibTrans" cxnId="{BD7AFDB0-B6D7-46EB-BB2E-32E8D3DCEE2D}">
      <dgm:prSet/>
      <dgm:spPr/>
      <dgm:t>
        <a:bodyPr/>
        <a:lstStyle/>
        <a:p>
          <a:endParaRPr lang="en-US"/>
        </a:p>
      </dgm:t>
    </dgm:pt>
    <dgm:pt modelId="{967E4698-349A-4EFD-856A-D486406E1551}">
      <dgm:prSet phldrT="[Text]" phldr="0"/>
      <dgm:spPr/>
      <dgm:t>
        <a:bodyPr/>
        <a:lstStyle/>
        <a:p>
          <a:r>
            <a:rPr lang="en-US">
              <a:solidFill>
                <a:schemeClr val="tx1"/>
              </a:solidFill>
            </a:rPr>
            <a:t>Maintenance Management System (Work Order, Asset </a:t>
          </a:r>
          <a:r>
            <a:rPr lang="en-US" err="1">
              <a:solidFill>
                <a:schemeClr val="tx1"/>
              </a:solidFill>
            </a:rPr>
            <a:t>Mgmt</a:t>
          </a:r>
          <a:r>
            <a:rPr lang="en-US">
              <a:solidFill>
                <a:schemeClr val="tx1"/>
              </a:solidFill>
            </a:rPr>
            <a:t>, Inventory, Planning and Scheduling)</a:t>
          </a:r>
        </a:p>
      </dgm:t>
    </dgm:pt>
    <dgm:pt modelId="{029F69C7-95C1-4441-AE2C-F3CEC79A0EF7}" type="parTrans" cxnId="{8450EE01-A79A-4EAA-9A71-7EA59FD9A8F7}">
      <dgm:prSet/>
      <dgm:spPr/>
      <dgm:t>
        <a:bodyPr/>
        <a:lstStyle/>
        <a:p>
          <a:endParaRPr lang="en-US"/>
        </a:p>
      </dgm:t>
    </dgm:pt>
    <dgm:pt modelId="{E2BC48F4-AE17-481F-9BFF-FECBA0FE4923}" type="sibTrans" cxnId="{8450EE01-A79A-4EAA-9A71-7EA59FD9A8F7}">
      <dgm:prSet/>
      <dgm:spPr/>
      <dgm:t>
        <a:bodyPr/>
        <a:lstStyle/>
        <a:p>
          <a:endParaRPr lang="en-US"/>
        </a:p>
      </dgm:t>
    </dgm:pt>
    <dgm:pt modelId="{672C17C8-8D11-4FB7-AEC6-3925E40350A3}">
      <dgm:prSet phldrT="[Text]" phldr="0"/>
      <dgm:spPr/>
      <dgm:t>
        <a:bodyPr/>
        <a:lstStyle/>
        <a:p>
          <a:r>
            <a:rPr lang="en-US"/>
            <a:t>SCADA (Alarms, Monitoring, Operation)</a:t>
          </a:r>
        </a:p>
      </dgm:t>
    </dgm:pt>
    <dgm:pt modelId="{B371464D-0864-40C0-88B6-6B7FBA9F1F26}" type="parTrans" cxnId="{5E615A86-ACA7-408E-A3A6-B22CF812CB36}">
      <dgm:prSet/>
      <dgm:spPr/>
      <dgm:t>
        <a:bodyPr/>
        <a:lstStyle/>
        <a:p>
          <a:endParaRPr lang="en-US"/>
        </a:p>
      </dgm:t>
    </dgm:pt>
    <dgm:pt modelId="{545DD39A-37A8-4982-B0F8-D0F0B8D70709}" type="sibTrans" cxnId="{5E615A86-ACA7-408E-A3A6-B22CF812CB36}">
      <dgm:prSet/>
      <dgm:spPr/>
      <dgm:t>
        <a:bodyPr/>
        <a:lstStyle/>
        <a:p>
          <a:endParaRPr lang="en-US"/>
        </a:p>
      </dgm:t>
    </dgm:pt>
    <dgm:pt modelId="{83FFF54E-61D1-4B2C-AB1D-3517A1028FF1}">
      <dgm:prSet phldrT="[Text]" phldr="0"/>
      <dgm:spPr/>
      <dgm:t>
        <a:bodyPr/>
        <a:lstStyle/>
        <a:p>
          <a:r>
            <a:rPr lang="en-US"/>
            <a:t>Operations Data and Reporting Systems (LIMS, HachWIMS)</a:t>
          </a:r>
        </a:p>
      </dgm:t>
    </dgm:pt>
    <dgm:pt modelId="{0EED9D2E-3129-428A-BCCA-88A2383BF75F}" type="parTrans" cxnId="{0A21A8B8-B23A-4333-995E-911917CF8039}">
      <dgm:prSet/>
      <dgm:spPr/>
      <dgm:t>
        <a:bodyPr/>
        <a:lstStyle/>
        <a:p>
          <a:endParaRPr lang="en-US"/>
        </a:p>
      </dgm:t>
    </dgm:pt>
    <dgm:pt modelId="{AA4A430C-A2CA-47AA-81E4-326262FC855E}" type="sibTrans" cxnId="{0A21A8B8-B23A-4333-995E-911917CF8039}">
      <dgm:prSet/>
      <dgm:spPr/>
      <dgm:t>
        <a:bodyPr/>
        <a:lstStyle/>
        <a:p>
          <a:endParaRPr lang="en-US"/>
        </a:p>
      </dgm:t>
    </dgm:pt>
    <dgm:pt modelId="{AF52228E-A056-4AA6-9D2B-B3A56E67C7AA}">
      <dgm:prSet phldrT="[Text]" phldr="0"/>
      <dgm:spPr/>
      <dgm:t>
        <a:bodyPr/>
        <a:lstStyle/>
        <a:p>
          <a:r>
            <a:rPr lang="en-US"/>
            <a:t>HR System II (LMS – Performance Review, Training Sign-Ups, Online Learning)</a:t>
          </a:r>
        </a:p>
      </dgm:t>
    </dgm:pt>
    <dgm:pt modelId="{6937B0AE-4794-42F1-98DF-F7381EC07171}" type="parTrans" cxnId="{53F656C9-F9DF-4EBC-80C8-B7B8A26E02DC}">
      <dgm:prSet/>
      <dgm:spPr/>
      <dgm:t>
        <a:bodyPr/>
        <a:lstStyle/>
        <a:p>
          <a:endParaRPr lang="en-US"/>
        </a:p>
      </dgm:t>
    </dgm:pt>
    <dgm:pt modelId="{4296AFF1-094A-44DB-9837-8387A7E6630A}" type="sibTrans" cxnId="{53F656C9-F9DF-4EBC-80C8-B7B8A26E02DC}">
      <dgm:prSet/>
      <dgm:spPr/>
      <dgm:t>
        <a:bodyPr/>
        <a:lstStyle/>
        <a:p>
          <a:endParaRPr lang="en-US"/>
        </a:p>
      </dgm:t>
    </dgm:pt>
    <dgm:pt modelId="{8151CB97-9802-43BB-B2D8-3AFB1ECEAAC7}" type="pres">
      <dgm:prSet presAssocID="{33A4A5FD-26B5-46AA-90FB-86980A6F40AE}" presName="Name0" presStyleCnt="0">
        <dgm:presLayoutVars>
          <dgm:chMax val="1"/>
          <dgm:chPref val="1"/>
          <dgm:dir/>
          <dgm:animOne val="branch"/>
          <dgm:animLvl val="lvl"/>
        </dgm:presLayoutVars>
      </dgm:prSet>
      <dgm:spPr/>
    </dgm:pt>
    <dgm:pt modelId="{0F2D04E1-9CB0-4B96-99F5-0BB18133C853}" type="pres">
      <dgm:prSet presAssocID="{2433AD1E-119D-4F56-BE47-E8B823A6A044}" presName="Parent" presStyleLbl="node0" presStyleIdx="0" presStyleCnt="1" custLinFactNeighborY="-514">
        <dgm:presLayoutVars>
          <dgm:chMax val="6"/>
          <dgm:chPref val="6"/>
        </dgm:presLayoutVars>
      </dgm:prSet>
      <dgm:spPr/>
    </dgm:pt>
    <dgm:pt modelId="{A7C3E2DA-986C-4A14-A091-7DC9CE68FDFE}" type="pres">
      <dgm:prSet presAssocID="{DD729615-4BD3-4F4E-95A8-745C8F3297D2}" presName="Accent1" presStyleCnt="0"/>
      <dgm:spPr/>
    </dgm:pt>
    <dgm:pt modelId="{DABF391E-1D7A-4CAB-8757-4EE445724056}" type="pres">
      <dgm:prSet presAssocID="{DD729615-4BD3-4F4E-95A8-745C8F3297D2}" presName="Accent" presStyleLbl="bgShp" presStyleIdx="0" presStyleCnt="6"/>
      <dgm:spPr/>
    </dgm:pt>
    <dgm:pt modelId="{501AEB02-AC25-4CEA-B23E-1A061B12DD13}" type="pres">
      <dgm:prSet presAssocID="{DD729615-4BD3-4F4E-95A8-745C8F3297D2}" presName="Child1" presStyleLbl="node1" presStyleIdx="0" presStyleCnt="6">
        <dgm:presLayoutVars>
          <dgm:chMax val="0"/>
          <dgm:chPref val="0"/>
          <dgm:bulletEnabled val="1"/>
        </dgm:presLayoutVars>
      </dgm:prSet>
      <dgm:spPr/>
    </dgm:pt>
    <dgm:pt modelId="{D624201B-BF39-4BFE-A7A0-2B0481085ABC}" type="pres">
      <dgm:prSet presAssocID="{4B4B11D6-01EB-434D-A98F-B05FEB7A81BE}" presName="Accent2" presStyleCnt="0"/>
      <dgm:spPr/>
    </dgm:pt>
    <dgm:pt modelId="{6F22FBD7-0616-472E-A01A-8B1B1784D4B6}" type="pres">
      <dgm:prSet presAssocID="{4B4B11D6-01EB-434D-A98F-B05FEB7A81BE}" presName="Accent" presStyleLbl="bgShp" presStyleIdx="1" presStyleCnt="6"/>
      <dgm:spPr/>
    </dgm:pt>
    <dgm:pt modelId="{4F6EBFB2-42C3-443B-97F1-4F2C2BBB2625}" type="pres">
      <dgm:prSet presAssocID="{4B4B11D6-01EB-434D-A98F-B05FEB7A81BE}" presName="Child2" presStyleLbl="node1" presStyleIdx="1" presStyleCnt="6">
        <dgm:presLayoutVars>
          <dgm:chMax val="0"/>
          <dgm:chPref val="0"/>
          <dgm:bulletEnabled val="1"/>
        </dgm:presLayoutVars>
      </dgm:prSet>
      <dgm:spPr/>
    </dgm:pt>
    <dgm:pt modelId="{B993D9E7-8361-415B-8761-81481B38CFC8}" type="pres">
      <dgm:prSet presAssocID="{967E4698-349A-4EFD-856A-D486406E1551}" presName="Accent3" presStyleCnt="0"/>
      <dgm:spPr/>
    </dgm:pt>
    <dgm:pt modelId="{786FF989-6AE8-4A98-9871-88BBB15A1282}" type="pres">
      <dgm:prSet presAssocID="{967E4698-349A-4EFD-856A-D486406E1551}" presName="Accent" presStyleLbl="bgShp" presStyleIdx="2" presStyleCnt="6"/>
      <dgm:spPr/>
    </dgm:pt>
    <dgm:pt modelId="{81C8320B-A415-4DF0-B803-6CBF727D6856}" type="pres">
      <dgm:prSet presAssocID="{967E4698-349A-4EFD-856A-D486406E1551}" presName="Child3" presStyleLbl="node1" presStyleIdx="2" presStyleCnt="6">
        <dgm:presLayoutVars>
          <dgm:chMax val="0"/>
          <dgm:chPref val="0"/>
          <dgm:bulletEnabled val="1"/>
        </dgm:presLayoutVars>
      </dgm:prSet>
      <dgm:spPr/>
    </dgm:pt>
    <dgm:pt modelId="{10CE47E1-9322-4A09-A3BE-BE4D87F222D1}" type="pres">
      <dgm:prSet presAssocID="{672C17C8-8D11-4FB7-AEC6-3925E40350A3}" presName="Accent4" presStyleCnt="0"/>
      <dgm:spPr/>
    </dgm:pt>
    <dgm:pt modelId="{2260A958-399F-4432-9AC9-F1AB7EA81420}" type="pres">
      <dgm:prSet presAssocID="{672C17C8-8D11-4FB7-AEC6-3925E40350A3}" presName="Accent" presStyleLbl="bgShp" presStyleIdx="3" presStyleCnt="6"/>
      <dgm:spPr/>
    </dgm:pt>
    <dgm:pt modelId="{4561810C-EEB0-4C3E-8110-80AA3C2C8650}" type="pres">
      <dgm:prSet presAssocID="{672C17C8-8D11-4FB7-AEC6-3925E40350A3}" presName="Child4" presStyleLbl="node1" presStyleIdx="3" presStyleCnt="6">
        <dgm:presLayoutVars>
          <dgm:chMax val="0"/>
          <dgm:chPref val="0"/>
          <dgm:bulletEnabled val="1"/>
        </dgm:presLayoutVars>
      </dgm:prSet>
      <dgm:spPr/>
    </dgm:pt>
    <dgm:pt modelId="{AA13392F-095B-4B0E-A1FD-9E33B13839DE}" type="pres">
      <dgm:prSet presAssocID="{83FFF54E-61D1-4B2C-AB1D-3517A1028FF1}" presName="Accent5" presStyleCnt="0"/>
      <dgm:spPr/>
    </dgm:pt>
    <dgm:pt modelId="{D5B4E489-1890-40A3-909D-47EB5B8CEA8E}" type="pres">
      <dgm:prSet presAssocID="{83FFF54E-61D1-4B2C-AB1D-3517A1028FF1}" presName="Accent" presStyleLbl="bgShp" presStyleIdx="4" presStyleCnt="6"/>
      <dgm:spPr/>
    </dgm:pt>
    <dgm:pt modelId="{C70A903C-EF65-4E3C-B708-51FB95E81B4D}" type="pres">
      <dgm:prSet presAssocID="{83FFF54E-61D1-4B2C-AB1D-3517A1028FF1}" presName="Child5" presStyleLbl="node1" presStyleIdx="4" presStyleCnt="6">
        <dgm:presLayoutVars>
          <dgm:chMax val="0"/>
          <dgm:chPref val="0"/>
          <dgm:bulletEnabled val="1"/>
        </dgm:presLayoutVars>
      </dgm:prSet>
      <dgm:spPr/>
    </dgm:pt>
    <dgm:pt modelId="{778EAE0E-B571-483D-BE64-E03F766871A9}" type="pres">
      <dgm:prSet presAssocID="{AF52228E-A056-4AA6-9D2B-B3A56E67C7AA}" presName="Accent6" presStyleCnt="0"/>
      <dgm:spPr/>
    </dgm:pt>
    <dgm:pt modelId="{1068D2A3-8A35-4EAA-8792-300CA8CDF2C2}" type="pres">
      <dgm:prSet presAssocID="{AF52228E-A056-4AA6-9D2B-B3A56E67C7AA}" presName="Accent" presStyleLbl="bgShp" presStyleIdx="5" presStyleCnt="6"/>
      <dgm:spPr/>
    </dgm:pt>
    <dgm:pt modelId="{CA82CFC3-A922-487A-8565-4C20FEDCA8B3}" type="pres">
      <dgm:prSet presAssocID="{AF52228E-A056-4AA6-9D2B-B3A56E67C7AA}" presName="Child6" presStyleLbl="node1" presStyleIdx="5" presStyleCnt="6">
        <dgm:presLayoutVars>
          <dgm:chMax val="0"/>
          <dgm:chPref val="0"/>
          <dgm:bulletEnabled val="1"/>
        </dgm:presLayoutVars>
      </dgm:prSet>
      <dgm:spPr/>
    </dgm:pt>
  </dgm:ptLst>
  <dgm:cxnLst>
    <dgm:cxn modelId="{8450EE01-A79A-4EAA-9A71-7EA59FD9A8F7}" srcId="{2433AD1E-119D-4F56-BE47-E8B823A6A044}" destId="{967E4698-349A-4EFD-856A-D486406E1551}" srcOrd="2" destOrd="0" parTransId="{029F69C7-95C1-4441-AE2C-F3CEC79A0EF7}" sibTransId="{E2BC48F4-AE17-481F-9BFF-FECBA0FE4923}"/>
    <dgm:cxn modelId="{73BB250C-5D85-4E47-81CD-C8232B4DDF2A}" srcId="{33A4A5FD-26B5-46AA-90FB-86980A6F40AE}" destId="{2433AD1E-119D-4F56-BE47-E8B823A6A044}" srcOrd="0" destOrd="0" parTransId="{49F8AC45-30A3-4678-886D-81D288825317}" sibTransId="{7CEED046-7E88-43A0-A676-AB1B383901D4}"/>
    <dgm:cxn modelId="{6B4B613C-05D8-44A1-8347-D74F1AAAED05}" type="presOf" srcId="{2433AD1E-119D-4F56-BE47-E8B823A6A044}" destId="{0F2D04E1-9CB0-4B96-99F5-0BB18133C853}" srcOrd="0" destOrd="0" presId="urn:microsoft.com/office/officeart/2011/layout/HexagonRadial"/>
    <dgm:cxn modelId="{2FD0FF5D-6B71-4F82-8479-36F72DC56330}" type="presOf" srcId="{AF52228E-A056-4AA6-9D2B-B3A56E67C7AA}" destId="{CA82CFC3-A922-487A-8565-4C20FEDCA8B3}" srcOrd="0" destOrd="0" presId="urn:microsoft.com/office/officeart/2011/layout/HexagonRadial"/>
    <dgm:cxn modelId="{0216C942-C715-4A7C-ABA9-63957273C05A}" type="presOf" srcId="{672C17C8-8D11-4FB7-AEC6-3925E40350A3}" destId="{4561810C-EEB0-4C3E-8110-80AA3C2C8650}" srcOrd="0" destOrd="0" presId="urn:microsoft.com/office/officeart/2011/layout/HexagonRadial"/>
    <dgm:cxn modelId="{0E18F84D-8645-47CA-80B0-6541159369ED}" type="presOf" srcId="{33A4A5FD-26B5-46AA-90FB-86980A6F40AE}" destId="{8151CB97-9802-43BB-B2D8-3AFB1ECEAAC7}" srcOrd="0" destOrd="0" presId="urn:microsoft.com/office/officeart/2011/layout/HexagonRadial"/>
    <dgm:cxn modelId="{2B2CC482-2D95-4BA4-9F7E-7AAA8D19DF49}" type="presOf" srcId="{4B4B11D6-01EB-434D-A98F-B05FEB7A81BE}" destId="{4F6EBFB2-42C3-443B-97F1-4F2C2BBB2625}" srcOrd="0" destOrd="0" presId="urn:microsoft.com/office/officeart/2011/layout/HexagonRadial"/>
    <dgm:cxn modelId="{5E615A86-ACA7-408E-A3A6-B22CF812CB36}" srcId="{2433AD1E-119D-4F56-BE47-E8B823A6A044}" destId="{672C17C8-8D11-4FB7-AEC6-3925E40350A3}" srcOrd="3" destOrd="0" parTransId="{B371464D-0864-40C0-88B6-6B7FBA9F1F26}" sibTransId="{545DD39A-37A8-4982-B0F8-D0F0B8D70709}"/>
    <dgm:cxn modelId="{BD7AFDB0-B6D7-46EB-BB2E-32E8D3DCEE2D}" srcId="{2433AD1E-119D-4F56-BE47-E8B823A6A044}" destId="{4B4B11D6-01EB-434D-A98F-B05FEB7A81BE}" srcOrd="1" destOrd="0" parTransId="{CF10ADF1-D996-47C4-A9DC-948FB18D8DE5}" sibTransId="{F2AE5CCA-605D-4C92-88D6-23F105686B2D}"/>
    <dgm:cxn modelId="{0A21A8B8-B23A-4333-995E-911917CF8039}" srcId="{2433AD1E-119D-4F56-BE47-E8B823A6A044}" destId="{83FFF54E-61D1-4B2C-AB1D-3517A1028FF1}" srcOrd="4" destOrd="0" parTransId="{0EED9D2E-3129-428A-BCCA-88A2383BF75F}" sibTransId="{AA4A430C-A2CA-47AA-81E4-326262FC855E}"/>
    <dgm:cxn modelId="{99BB6BBA-0DA2-442B-A276-248DC2AC3704}" type="presOf" srcId="{83FFF54E-61D1-4B2C-AB1D-3517A1028FF1}" destId="{C70A903C-EF65-4E3C-B708-51FB95E81B4D}" srcOrd="0" destOrd="0" presId="urn:microsoft.com/office/officeart/2011/layout/HexagonRadial"/>
    <dgm:cxn modelId="{53F656C9-F9DF-4EBC-80C8-B7B8A26E02DC}" srcId="{2433AD1E-119D-4F56-BE47-E8B823A6A044}" destId="{AF52228E-A056-4AA6-9D2B-B3A56E67C7AA}" srcOrd="5" destOrd="0" parTransId="{6937B0AE-4794-42F1-98DF-F7381EC07171}" sibTransId="{4296AFF1-094A-44DB-9837-8387A7E6630A}"/>
    <dgm:cxn modelId="{9BA055E2-7C38-4A55-84FF-452FC3E81B89}" type="presOf" srcId="{967E4698-349A-4EFD-856A-D486406E1551}" destId="{81C8320B-A415-4DF0-B803-6CBF727D6856}" srcOrd="0" destOrd="0" presId="urn:microsoft.com/office/officeart/2011/layout/HexagonRadial"/>
    <dgm:cxn modelId="{A8ABB3E5-8C16-42AC-9DE9-65FF0805F54E}" srcId="{2433AD1E-119D-4F56-BE47-E8B823A6A044}" destId="{DD729615-4BD3-4F4E-95A8-745C8F3297D2}" srcOrd="0" destOrd="0" parTransId="{2C3FF0A7-EE87-4D47-B090-7C923E43E51D}" sibTransId="{E39403F0-655C-4190-A590-1679D2DBF612}"/>
    <dgm:cxn modelId="{2FAA10EB-CB13-4C5A-A26D-0DE072C20254}" type="presOf" srcId="{DD729615-4BD3-4F4E-95A8-745C8F3297D2}" destId="{501AEB02-AC25-4CEA-B23E-1A061B12DD13}" srcOrd="0" destOrd="0" presId="urn:microsoft.com/office/officeart/2011/layout/HexagonRadial"/>
    <dgm:cxn modelId="{19AD80C5-1230-4534-AB7D-F6C079C4ADF6}" type="presParOf" srcId="{8151CB97-9802-43BB-B2D8-3AFB1ECEAAC7}" destId="{0F2D04E1-9CB0-4B96-99F5-0BB18133C853}" srcOrd="0" destOrd="0" presId="urn:microsoft.com/office/officeart/2011/layout/HexagonRadial"/>
    <dgm:cxn modelId="{F1122402-F73E-477B-825B-4E8DFF200188}" type="presParOf" srcId="{8151CB97-9802-43BB-B2D8-3AFB1ECEAAC7}" destId="{A7C3E2DA-986C-4A14-A091-7DC9CE68FDFE}" srcOrd="1" destOrd="0" presId="urn:microsoft.com/office/officeart/2011/layout/HexagonRadial"/>
    <dgm:cxn modelId="{E62ECB1B-A9D6-4321-9794-BE4FF5F87AAA}" type="presParOf" srcId="{A7C3E2DA-986C-4A14-A091-7DC9CE68FDFE}" destId="{DABF391E-1D7A-4CAB-8757-4EE445724056}" srcOrd="0" destOrd="0" presId="urn:microsoft.com/office/officeart/2011/layout/HexagonRadial"/>
    <dgm:cxn modelId="{A228B9A8-BCC4-4957-968D-DBD045DB07A3}" type="presParOf" srcId="{8151CB97-9802-43BB-B2D8-3AFB1ECEAAC7}" destId="{501AEB02-AC25-4CEA-B23E-1A061B12DD13}" srcOrd="2" destOrd="0" presId="urn:microsoft.com/office/officeart/2011/layout/HexagonRadial"/>
    <dgm:cxn modelId="{C91F1F07-7CA7-407B-A406-A34DC5067A6E}" type="presParOf" srcId="{8151CB97-9802-43BB-B2D8-3AFB1ECEAAC7}" destId="{D624201B-BF39-4BFE-A7A0-2B0481085ABC}" srcOrd="3" destOrd="0" presId="urn:microsoft.com/office/officeart/2011/layout/HexagonRadial"/>
    <dgm:cxn modelId="{90166A61-3A39-4409-81F3-111D8C8A12F1}" type="presParOf" srcId="{D624201B-BF39-4BFE-A7A0-2B0481085ABC}" destId="{6F22FBD7-0616-472E-A01A-8B1B1784D4B6}" srcOrd="0" destOrd="0" presId="urn:microsoft.com/office/officeart/2011/layout/HexagonRadial"/>
    <dgm:cxn modelId="{4D58AADB-DFFA-4905-A50B-4EE1B3144FE2}" type="presParOf" srcId="{8151CB97-9802-43BB-B2D8-3AFB1ECEAAC7}" destId="{4F6EBFB2-42C3-443B-97F1-4F2C2BBB2625}" srcOrd="4" destOrd="0" presId="urn:microsoft.com/office/officeart/2011/layout/HexagonRadial"/>
    <dgm:cxn modelId="{111EFB8A-9401-4787-B393-B6049F1D2C04}" type="presParOf" srcId="{8151CB97-9802-43BB-B2D8-3AFB1ECEAAC7}" destId="{B993D9E7-8361-415B-8761-81481B38CFC8}" srcOrd="5" destOrd="0" presId="urn:microsoft.com/office/officeart/2011/layout/HexagonRadial"/>
    <dgm:cxn modelId="{B93EC674-6970-452E-97AC-1EB4A1670248}" type="presParOf" srcId="{B993D9E7-8361-415B-8761-81481B38CFC8}" destId="{786FF989-6AE8-4A98-9871-88BBB15A1282}" srcOrd="0" destOrd="0" presId="urn:microsoft.com/office/officeart/2011/layout/HexagonRadial"/>
    <dgm:cxn modelId="{B0CDB12A-5E1A-4138-A1AF-8BF45B1971D1}" type="presParOf" srcId="{8151CB97-9802-43BB-B2D8-3AFB1ECEAAC7}" destId="{81C8320B-A415-4DF0-B803-6CBF727D6856}" srcOrd="6" destOrd="0" presId="urn:microsoft.com/office/officeart/2011/layout/HexagonRadial"/>
    <dgm:cxn modelId="{AFC7EFEB-45C5-47DF-9C2D-465DF34BE71F}" type="presParOf" srcId="{8151CB97-9802-43BB-B2D8-3AFB1ECEAAC7}" destId="{10CE47E1-9322-4A09-A3BE-BE4D87F222D1}" srcOrd="7" destOrd="0" presId="urn:microsoft.com/office/officeart/2011/layout/HexagonRadial"/>
    <dgm:cxn modelId="{2D44E9A0-CCC7-4ED4-B2C9-5DBA3FDE94EE}" type="presParOf" srcId="{10CE47E1-9322-4A09-A3BE-BE4D87F222D1}" destId="{2260A958-399F-4432-9AC9-F1AB7EA81420}" srcOrd="0" destOrd="0" presId="urn:microsoft.com/office/officeart/2011/layout/HexagonRadial"/>
    <dgm:cxn modelId="{A75922FF-43A1-48CE-8AE4-C7A176C03CA6}" type="presParOf" srcId="{8151CB97-9802-43BB-B2D8-3AFB1ECEAAC7}" destId="{4561810C-EEB0-4C3E-8110-80AA3C2C8650}" srcOrd="8" destOrd="0" presId="urn:microsoft.com/office/officeart/2011/layout/HexagonRadial"/>
    <dgm:cxn modelId="{1260EE51-F3B1-44C2-B8BD-958D7AF818F2}" type="presParOf" srcId="{8151CB97-9802-43BB-B2D8-3AFB1ECEAAC7}" destId="{AA13392F-095B-4B0E-A1FD-9E33B13839DE}" srcOrd="9" destOrd="0" presId="urn:microsoft.com/office/officeart/2011/layout/HexagonRadial"/>
    <dgm:cxn modelId="{92D46A42-FD59-4D1B-855C-796ADC5F3EDE}" type="presParOf" srcId="{AA13392F-095B-4B0E-A1FD-9E33B13839DE}" destId="{D5B4E489-1890-40A3-909D-47EB5B8CEA8E}" srcOrd="0" destOrd="0" presId="urn:microsoft.com/office/officeart/2011/layout/HexagonRadial"/>
    <dgm:cxn modelId="{F81760B3-EB56-4125-A186-41141E35BAA7}" type="presParOf" srcId="{8151CB97-9802-43BB-B2D8-3AFB1ECEAAC7}" destId="{C70A903C-EF65-4E3C-B708-51FB95E81B4D}" srcOrd="10" destOrd="0" presId="urn:microsoft.com/office/officeart/2011/layout/HexagonRadial"/>
    <dgm:cxn modelId="{6B9ED3D0-1C88-4DF4-A0B8-E2A14246EA35}" type="presParOf" srcId="{8151CB97-9802-43BB-B2D8-3AFB1ECEAAC7}" destId="{778EAE0E-B571-483D-BE64-E03F766871A9}" srcOrd="11" destOrd="0" presId="urn:microsoft.com/office/officeart/2011/layout/HexagonRadial"/>
    <dgm:cxn modelId="{CD98487C-E045-44A7-85CE-477B1C639B0D}" type="presParOf" srcId="{778EAE0E-B571-483D-BE64-E03F766871A9}" destId="{1068D2A3-8A35-4EAA-8792-300CA8CDF2C2}" srcOrd="0" destOrd="0" presId="urn:microsoft.com/office/officeart/2011/layout/HexagonRadial"/>
    <dgm:cxn modelId="{29BB304D-FA20-402D-BCCD-E6DBE1C59648}" type="presParOf" srcId="{8151CB97-9802-43BB-B2D8-3AFB1ECEAAC7}" destId="{CA82CFC3-A922-487A-8565-4C20FEDCA8B3}"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94F6181-19DD-44F8-A546-F55EC3350C3D}" type="doc">
      <dgm:prSet loTypeId="urn:microsoft.com/office/officeart/2005/8/layout/hierarchy4" loCatId="list" qsTypeId="urn:microsoft.com/office/officeart/2005/8/quickstyle/simple3" qsCatId="simple" csTypeId="urn:microsoft.com/office/officeart/2005/8/colors/accent1_2" csCatId="accent1" phldr="1"/>
      <dgm:spPr/>
      <dgm:t>
        <a:bodyPr/>
        <a:lstStyle/>
        <a:p>
          <a:endParaRPr lang="en-US"/>
        </a:p>
      </dgm:t>
    </dgm:pt>
    <dgm:pt modelId="{98854C37-BADF-4386-8CF0-199DE2459DB6}">
      <dgm:prSet phldrT="[Text]" phldr="0"/>
      <dgm:spPr/>
      <dgm:t>
        <a:bodyPr/>
        <a:lstStyle/>
        <a:p>
          <a:r>
            <a:rPr lang="en-US"/>
            <a:t>Email (Send and Receive Communication</a:t>
          </a:r>
        </a:p>
      </dgm:t>
    </dgm:pt>
    <dgm:pt modelId="{346DAAB0-FBFC-4DC3-87FB-B6257012EBE2}" type="parTrans" cxnId="{94D11482-F74D-4B23-BCB0-D94DF843C3C8}">
      <dgm:prSet/>
      <dgm:spPr/>
      <dgm:t>
        <a:bodyPr/>
        <a:lstStyle/>
        <a:p>
          <a:endParaRPr lang="en-US"/>
        </a:p>
      </dgm:t>
    </dgm:pt>
    <dgm:pt modelId="{5CCA29CA-9C55-47A0-A566-69A3577D829C}" type="sibTrans" cxnId="{94D11482-F74D-4B23-BCB0-D94DF843C3C8}">
      <dgm:prSet/>
      <dgm:spPr/>
      <dgm:t>
        <a:bodyPr/>
        <a:lstStyle/>
        <a:p>
          <a:endParaRPr lang="en-US"/>
        </a:p>
      </dgm:t>
    </dgm:pt>
    <dgm:pt modelId="{91F215BB-E5DD-4781-BE9B-9AB0B7570374}">
      <dgm:prSet phldrT="[Text]" phldr="0"/>
      <dgm:spPr/>
      <dgm:t>
        <a:bodyPr/>
        <a:lstStyle/>
        <a:p>
          <a:r>
            <a:rPr lang="en-US"/>
            <a:t>Power BI Dashboards, Required Training Completion</a:t>
          </a:r>
        </a:p>
      </dgm:t>
    </dgm:pt>
    <dgm:pt modelId="{71EC87EE-2203-4935-89AD-B5C3206D3CCD}" type="parTrans" cxnId="{24C9F6E6-57AC-4186-BB1B-B9638A759048}">
      <dgm:prSet/>
      <dgm:spPr/>
      <dgm:t>
        <a:bodyPr/>
        <a:lstStyle/>
        <a:p>
          <a:endParaRPr lang="en-US"/>
        </a:p>
      </dgm:t>
    </dgm:pt>
    <dgm:pt modelId="{1F0C2712-D77A-44AA-957F-1BF31D530206}" type="sibTrans" cxnId="{24C9F6E6-57AC-4186-BB1B-B9638A759048}">
      <dgm:prSet/>
      <dgm:spPr/>
      <dgm:t>
        <a:bodyPr/>
        <a:lstStyle/>
        <a:p>
          <a:endParaRPr lang="en-US"/>
        </a:p>
      </dgm:t>
    </dgm:pt>
    <dgm:pt modelId="{357C0D13-6BFE-4BA1-82D3-1074DE3DCA70}">
      <dgm:prSet phldrT="[Text]" phldr="0"/>
      <dgm:spPr/>
      <dgm:t>
        <a:bodyPr/>
        <a:lstStyle/>
        <a:p>
          <a:r>
            <a:rPr lang="en-US" err="1"/>
            <a:t>Laserfische</a:t>
          </a:r>
          <a:r>
            <a:rPr lang="en-US"/>
            <a:t> Forms (LOTO, Confined Space, Change in Operation, Incident Reporting)</a:t>
          </a:r>
        </a:p>
      </dgm:t>
    </dgm:pt>
    <dgm:pt modelId="{4C670AFA-5C03-4EC6-8D06-D9D1B2EFB9D4}" type="parTrans" cxnId="{B890D574-E646-4BF1-AECD-0245CD8B03DD}">
      <dgm:prSet/>
      <dgm:spPr/>
      <dgm:t>
        <a:bodyPr/>
        <a:lstStyle/>
        <a:p>
          <a:endParaRPr lang="en-US"/>
        </a:p>
      </dgm:t>
    </dgm:pt>
    <dgm:pt modelId="{C5913F29-FF97-486A-A644-FF2E1C555DE9}" type="sibTrans" cxnId="{B890D574-E646-4BF1-AECD-0245CD8B03DD}">
      <dgm:prSet/>
      <dgm:spPr/>
      <dgm:t>
        <a:bodyPr/>
        <a:lstStyle/>
        <a:p>
          <a:endParaRPr lang="en-US"/>
        </a:p>
      </dgm:t>
    </dgm:pt>
    <dgm:pt modelId="{538B680E-3C58-49B2-B6E8-3A774A7CF7AE}">
      <dgm:prSet phldrT="[Text]" phldr="0"/>
      <dgm:spPr/>
      <dgm:t>
        <a:bodyPr/>
        <a:lstStyle/>
        <a:p>
          <a:r>
            <a:rPr lang="en-US"/>
            <a:t>MS Office (Excel, Word and </a:t>
          </a:r>
          <a:r>
            <a:rPr lang="en-US" err="1"/>
            <a:t>Powerpoint</a:t>
          </a:r>
          <a:r>
            <a:rPr lang="en-US"/>
            <a:t>)</a:t>
          </a:r>
        </a:p>
      </dgm:t>
    </dgm:pt>
    <dgm:pt modelId="{F06089B2-64AF-40A7-99C2-717867F0260A}" type="parTrans" cxnId="{B96A57D7-D13D-463E-8D8B-C4861165DDFC}">
      <dgm:prSet/>
      <dgm:spPr/>
      <dgm:t>
        <a:bodyPr/>
        <a:lstStyle/>
        <a:p>
          <a:endParaRPr lang="en-US"/>
        </a:p>
      </dgm:t>
    </dgm:pt>
    <dgm:pt modelId="{413A13AE-BC65-41B5-9378-59ECB313D5A3}" type="sibTrans" cxnId="{B96A57D7-D13D-463E-8D8B-C4861165DDFC}">
      <dgm:prSet/>
      <dgm:spPr/>
      <dgm:t>
        <a:bodyPr/>
        <a:lstStyle/>
        <a:p>
          <a:endParaRPr lang="en-US"/>
        </a:p>
      </dgm:t>
    </dgm:pt>
    <dgm:pt modelId="{286944BA-FEAB-422D-857B-04911C9BEB13}" type="pres">
      <dgm:prSet presAssocID="{894F6181-19DD-44F8-A546-F55EC3350C3D}" presName="Name0" presStyleCnt="0">
        <dgm:presLayoutVars>
          <dgm:chPref val="1"/>
          <dgm:dir/>
          <dgm:animOne val="branch"/>
          <dgm:animLvl val="lvl"/>
          <dgm:resizeHandles/>
        </dgm:presLayoutVars>
      </dgm:prSet>
      <dgm:spPr/>
    </dgm:pt>
    <dgm:pt modelId="{9607387C-BFC2-47A0-8875-56F92820B776}" type="pres">
      <dgm:prSet presAssocID="{98854C37-BADF-4386-8CF0-199DE2459DB6}" presName="vertOne" presStyleCnt="0"/>
      <dgm:spPr/>
    </dgm:pt>
    <dgm:pt modelId="{38E6BC31-14E9-4DF8-8E72-888C9ECEECFA}" type="pres">
      <dgm:prSet presAssocID="{98854C37-BADF-4386-8CF0-199DE2459DB6}" presName="txOne" presStyleLbl="node0" presStyleIdx="0" presStyleCnt="2">
        <dgm:presLayoutVars>
          <dgm:chPref val="3"/>
        </dgm:presLayoutVars>
      </dgm:prSet>
      <dgm:spPr/>
    </dgm:pt>
    <dgm:pt modelId="{DB8DAAE2-44CA-4D32-83DD-1720EAA1D779}" type="pres">
      <dgm:prSet presAssocID="{98854C37-BADF-4386-8CF0-199DE2459DB6}" presName="parTransOne" presStyleCnt="0"/>
      <dgm:spPr/>
    </dgm:pt>
    <dgm:pt modelId="{DCC676A5-B29D-4102-8EE6-FAD037574B15}" type="pres">
      <dgm:prSet presAssocID="{98854C37-BADF-4386-8CF0-199DE2459DB6}" presName="horzOne" presStyleCnt="0"/>
      <dgm:spPr/>
    </dgm:pt>
    <dgm:pt modelId="{810B9855-61EA-49E9-A409-A4E4A96FDC21}" type="pres">
      <dgm:prSet presAssocID="{538B680E-3C58-49B2-B6E8-3A774A7CF7AE}" presName="vertTwo" presStyleCnt="0"/>
      <dgm:spPr/>
    </dgm:pt>
    <dgm:pt modelId="{7AAB6480-16F7-4968-9A1A-C2E290674AD6}" type="pres">
      <dgm:prSet presAssocID="{538B680E-3C58-49B2-B6E8-3A774A7CF7AE}" presName="txTwo" presStyleLbl="node2" presStyleIdx="0" presStyleCnt="2">
        <dgm:presLayoutVars>
          <dgm:chPref val="3"/>
        </dgm:presLayoutVars>
      </dgm:prSet>
      <dgm:spPr/>
    </dgm:pt>
    <dgm:pt modelId="{8EE8BB97-EE27-48FF-B29E-209B767AEC25}" type="pres">
      <dgm:prSet presAssocID="{538B680E-3C58-49B2-B6E8-3A774A7CF7AE}" presName="horzTwo" presStyleCnt="0"/>
      <dgm:spPr/>
    </dgm:pt>
    <dgm:pt modelId="{B80F54E8-15CC-4E71-8564-741EC09C22B1}" type="pres">
      <dgm:prSet presAssocID="{5CCA29CA-9C55-47A0-A566-69A3577D829C}" presName="sibSpaceOne" presStyleCnt="0"/>
      <dgm:spPr/>
    </dgm:pt>
    <dgm:pt modelId="{C5590536-83C0-47C5-810A-E40AF3049297}" type="pres">
      <dgm:prSet presAssocID="{357C0D13-6BFE-4BA1-82D3-1074DE3DCA70}" presName="vertOne" presStyleCnt="0"/>
      <dgm:spPr/>
    </dgm:pt>
    <dgm:pt modelId="{16D04CC7-8333-4A5B-87F1-13535381F5C2}" type="pres">
      <dgm:prSet presAssocID="{357C0D13-6BFE-4BA1-82D3-1074DE3DCA70}" presName="txOne" presStyleLbl="node0" presStyleIdx="1" presStyleCnt="2">
        <dgm:presLayoutVars>
          <dgm:chPref val="3"/>
        </dgm:presLayoutVars>
      </dgm:prSet>
      <dgm:spPr/>
    </dgm:pt>
    <dgm:pt modelId="{10788CA9-6965-4838-B4F1-42CBD9D9E3D5}" type="pres">
      <dgm:prSet presAssocID="{357C0D13-6BFE-4BA1-82D3-1074DE3DCA70}" presName="parTransOne" presStyleCnt="0"/>
      <dgm:spPr/>
    </dgm:pt>
    <dgm:pt modelId="{8B75EF5B-F4E3-480B-91EE-57F6D35358F4}" type="pres">
      <dgm:prSet presAssocID="{357C0D13-6BFE-4BA1-82D3-1074DE3DCA70}" presName="horzOne" presStyleCnt="0"/>
      <dgm:spPr/>
    </dgm:pt>
    <dgm:pt modelId="{A311D11D-B116-4646-A75D-33CE279D5F28}" type="pres">
      <dgm:prSet presAssocID="{91F215BB-E5DD-4781-BE9B-9AB0B7570374}" presName="vertTwo" presStyleCnt="0"/>
      <dgm:spPr/>
    </dgm:pt>
    <dgm:pt modelId="{730D1830-3CA4-4D93-A8ED-9D73CFFF42F5}" type="pres">
      <dgm:prSet presAssocID="{91F215BB-E5DD-4781-BE9B-9AB0B7570374}" presName="txTwo" presStyleLbl="node2" presStyleIdx="1" presStyleCnt="2">
        <dgm:presLayoutVars>
          <dgm:chPref val="3"/>
        </dgm:presLayoutVars>
      </dgm:prSet>
      <dgm:spPr/>
    </dgm:pt>
    <dgm:pt modelId="{92DAB6EB-C801-4775-A3F2-CF06D8269A81}" type="pres">
      <dgm:prSet presAssocID="{91F215BB-E5DD-4781-BE9B-9AB0B7570374}" presName="horzTwo" presStyleCnt="0"/>
      <dgm:spPr/>
    </dgm:pt>
  </dgm:ptLst>
  <dgm:cxnLst>
    <dgm:cxn modelId="{C2CACA08-3E77-4C08-9E88-BD9DE9ED47E0}" type="presOf" srcId="{538B680E-3C58-49B2-B6E8-3A774A7CF7AE}" destId="{7AAB6480-16F7-4968-9A1A-C2E290674AD6}" srcOrd="0" destOrd="0" presId="urn:microsoft.com/office/officeart/2005/8/layout/hierarchy4"/>
    <dgm:cxn modelId="{897EF21B-02C1-414C-AE60-7FDB269A781A}" type="presOf" srcId="{894F6181-19DD-44F8-A546-F55EC3350C3D}" destId="{286944BA-FEAB-422D-857B-04911C9BEB13}" srcOrd="0" destOrd="0" presId="urn:microsoft.com/office/officeart/2005/8/layout/hierarchy4"/>
    <dgm:cxn modelId="{B890D574-E646-4BF1-AECD-0245CD8B03DD}" srcId="{894F6181-19DD-44F8-A546-F55EC3350C3D}" destId="{357C0D13-6BFE-4BA1-82D3-1074DE3DCA70}" srcOrd="1" destOrd="0" parTransId="{4C670AFA-5C03-4EC6-8D06-D9D1B2EFB9D4}" sibTransId="{C5913F29-FF97-486A-A644-FF2E1C555DE9}"/>
    <dgm:cxn modelId="{F127AE7F-238F-4B66-A847-1A1E05B4C0E5}" type="presOf" srcId="{98854C37-BADF-4386-8CF0-199DE2459DB6}" destId="{38E6BC31-14E9-4DF8-8E72-888C9ECEECFA}" srcOrd="0" destOrd="0" presId="urn:microsoft.com/office/officeart/2005/8/layout/hierarchy4"/>
    <dgm:cxn modelId="{94D11482-F74D-4B23-BCB0-D94DF843C3C8}" srcId="{894F6181-19DD-44F8-A546-F55EC3350C3D}" destId="{98854C37-BADF-4386-8CF0-199DE2459DB6}" srcOrd="0" destOrd="0" parTransId="{346DAAB0-FBFC-4DC3-87FB-B6257012EBE2}" sibTransId="{5CCA29CA-9C55-47A0-A566-69A3577D829C}"/>
    <dgm:cxn modelId="{6FF0668C-131F-40AA-918C-A738FB3C817B}" type="presOf" srcId="{91F215BB-E5DD-4781-BE9B-9AB0B7570374}" destId="{730D1830-3CA4-4D93-A8ED-9D73CFFF42F5}" srcOrd="0" destOrd="0" presId="urn:microsoft.com/office/officeart/2005/8/layout/hierarchy4"/>
    <dgm:cxn modelId="{75461AB4-D0A3-42BA-9AB2-ECF90DCDF5D0}" type="presOf" srcId="{357C0D13-6BFE-4BA1-82D3-1074DE3DCA70}" destId="{16D04CC7-8333-4A5B-87F1-13535381F5C2}" srcOrd="0" destOrd="0" presId="urn:microsoft.com/office/officeart/2005/8/layout/hierarchy4"/>
    <dgm:cxn modelId="{B96A57D7-D13D-463E-8D8B-C4861165DDFC}" srcId="{98854C37-BADF-4386-8CF0-199DE2459DB6}" destId="{538B680E-3C58-49B2-B6E8-3A774A7CF7AE}" srcOrd="0" destOrd="0" parTransId="{F06089B2-64AF-40A7-99C2-717867F0260A}" sibTransId="{413A13AE-BC65-41B5-9378-59ECB313D5A3}"/>
    <dgm:cxn modelId="{24C9F6E6-57AC-4186-BB1B-B9638A759048}" srcId="{357C0D13-6BFE-4BA1-82D3-1074DE3DCA70}" destId="{91F215BB-E5DD-4781-BE9B-9AB0B7570374}" srcOrd="0" destOrd="0" parTransId="{71EC87EE-2203-4935-89AD-B5C3206D3CCD}" sibTransId="{1F0C2712-D77A-44AA-957F-1BF31D530206}"/>
    <dgm:cxn modelId="{CBE7A3CE-A6D3-4DB5-B774-99FDE9631145}" type="presParOf" srcId="{286944BA-FEAB-422D-857B-04911C9BEB13}" destId="{9607387C-BFC2-47A0-8875-56F92820B776}" srcOrd="0" destOrd="0" presId="urn:microsoft.com/office/officeart/2005/8/layout/hierarchy4"/>
    <dgm:cxn modelId="{DBF1E339-D4C4-4955-B8D6-E4FD98AFA9E0}" type="presParOf" srcId="{9607387C-BFC2-47A0-8875-56F92820B776}" destId="{38E6BC31-14E9-4DF8-8E72-888C9ECEECFA}" srcOrd="0" destOrd="0" presId="urn:microsoft.com/office/officeart/2005/8/layout/hierarchy4"/>
    <dgm:cxn modelId="{D460E36E-F92F-4FA1-A0EF-9FBEBBB36D02}" type="presParOf" srcId="{9607387C-BFC2-47A0-8875-56F92820B776}" destId="{DB8DAAE2-44CA-4D32-83DD-1720EAA1D779}" srcOrd="1" destOrd="0" presId="urn:microsoft.com/office/officeart/2005/8/layout/hierarchy4"/>
    <dgm:cxn modelId="{DA9306F2-7F90-4540-B079-6D515A63B0D5}" type="presParOf" srcId="{9607387C-BFC2-47A0-8875-56F92820B776}" destId="{DCC676A5-B29D-4102-8EE6-FAD037574B15}" srcOrd="2" destOrd="0" presId="urn:microsoft.com/office/officeart/2005/8/layout/hierarchy4"/>
    <dgm:cxn modelId="{ADAA6742-1D59-4EE8-A8D0-07AE90F61D76}" type="presParOf" srcId="{DCC676A5-B29D-4102-8EE6-FAD037574B15}" destId="{810B9855-61EA-49E9-A409-A4E4A96FDC21}" srcOrd="0" destOrd="0" presId="urn:microsoft.com/office/officeart/2005/8/layout/hierarchy4"/>
    <dgm:cxn modelId="{477D5C71-4C5D-436A-8379-907F5724A2B9}" type="presParOf" srcId="{810B9855-61EA-49E9-A409-A4E4A96FDC21}" destId="{7AAB6480-16F7-4968-9A1A-C2E290674AD6}" srcOrd="0" destOrd="0" presId="urn:microsoft.com/office/officeart/2005/8/layout/hierarchy4"/>
    <dgm:cxn modelId="{84D94622-7CB7-405A-A30F-9E6A3E5B5476}" type="presParOf" srcId="{810B9855-61EA-49E9-A409-A4E4A96FDC21}" destId="{8EE8BB97-EE27-48FF-B29E-209B767AEC25}" srcOrd="1" destOrd="0" presId="urn:microsoft.com/office/officeart/2005/8/layout/hierarchy4"/>
    <dgm:cxn modelId="{654FE5F8-9FE2-4980-8228-225EED78DDA8}" type="presParOf" srcId="{286944BA-FEAB-422D-857B-04911C9BEB13}" destId="{B80F54E8-15CC-4E71-8564-741EC09C22B1}" srcOrd="1" destOrd="0" presId="urn:microsoft.com/office/officeart/2005/8/layout/hierarchy4"/>
    <dgm:cxn modelId="{1CD8F659-AC80-49C6-91FA-69685F36D288}" type="presParOf" srcId="{286944BA-FEAB-422D-857B-04911C9BEB13}" destId="{C5590536-83C0-47C5-810A-E40AF3049297}" srcOrd="2" destOrd="0" presId="urn:microsoft.com/office/officeart/2005/8/layout/hierarchy4"/>
    <dgm:cxn modelId="{74DDE833-8B6E-4022-9BE2-1FC9C77FB1BE}" type="presParOf" srcId="{C5590536-83C0-47C5-810A-E40AF3049297}" destId="{16D04CC7-8333-4A5B-87F1-13535381F5C2}" srcOrd="0" destOrd="0" presId="urn:microsoft.com/office/officeart/2005/8/layout/hierarchy4"/>
    <dgm:cxn modelId="{EE1662BE-224E-4851-ABEB-2FAFF5939DE9}" type="presParOf" srcId="{C5590536-83C0-47C5-810A-E40AF3049297}" destId="{10788CA9-6965-4838-B4F1-42CBD9D9E3D5}" srcOrd="1" destOrd="0" presId="urn:microsoft.com/office/officeart/2005/8/layout/hierarchy4"/>
    <dgm:cxn modelId="{51DE815E-6D5A-4660-935F-19A6E1DCF101}" type="presParOf" srcId="{C5590536-83C0-47C5-810A-E40AF3049297}" destId="{8B75EF5B-F4E3-480B-91EE-57F6D35358F4}" srcOrd="2" destOrd="0" presId="urn:microsoft.com/office/officeart/2005/8/layout/hierarchy4"/>
    <dgm:cxn modelId="{CCF1BE31-4B8E-404E-9F03-642E19EC1BA7}" type="presParOf" srcId="{8B75EF5B-F4E3-480B-91EE-57F6D35358F4}" destId="{A311D11D-B116-4646-A75D-33CE279D5F28}" srcOrd="0" destOrd="0" presId="urn:microsoft.com/office/officeart/2005/8/layout/hierarchy4"/>
    <dgm:cxn modelId="{22075AB2-784A-4612-9F22-335D11FD58CF}" type="presParOf" srcId="{A311D11D-B116-4646-A75D-33CE279D5F28}" destId="{730D1830-3CA4-4D93-A8ED-9D73CFFF42F5}" srcOrd="0" destOrd="0" presId="urn:microsoft.com/office/officeart/2005/8/layout/hierarchy4"/>
    <dgm:cxn modelId="{B2D71AFB-D022-4CC9-AA11-DD7D257584C6}" type="presParOf" srcId="{A311D11D-B116-4646-A75D-33CE279D5F28}" destId="{92DAB6EB-C801-4775-A3F2-CF06D8269A81}" srcOrd="1" destOrd="0" presId="urn:microsoft.com/office/officeart/2005/8/layout/hierarchy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57E077-1C46-4565-9315-82FD3B7C8073}">
      <dsp:nvSpPr>
        <dsp:cNvPr id="0" name=""/>
        <dsp:cNvSpPr/>
      </dsp:nvSpPr>
      <dsp:spPr>
        <a:xfrm>
          <a:off x="728090" y="1249121"/>
          <a:ext cx="779625" cy="7796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8FAFEF5-C15A-4C55-9032-F5CDBE3FDD94}">
      <dsp:nvSpPr>
        <dsp:cNvPr id="0" name=""/>
        <dsp:cNvSpPr/>
      </dsp:nvSpPr>
      <dsp:spPr>
        <a:xfrm>
          <a:off x="4152" y="2161554"/>
          <a:ext cx="2227500" cy="112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rtl="0">
            <a:lnSpc>
              <a:spcPct val="100000"/>
            </a:lnSpc>
            <a:spcBef>
              <a:spcPct val="0"/>
            </a:spcBef>
            <a:spcAft>
              <a:spcPct val="35000"/>
            </a:spcAft>
            <a:buNone/>
            <a:defRPr b="1"/>
          </a:pPr>
          <a:r>
            <a:rPr lang="en-US" sz="2400" b="0" kern="1200" dirty="0">
              <a:latin typeface="Calibri Light" panose="020F0302020204030204"/>
            </a:rPr>
            <a:t>In-House Classes</a:t>
          </a:r>
          <a:r>
            <a:rPr lang="en-US" sz="2400" b="0" kern="1200" dirty="0"/>
            <a:t> for Operator Licensing </a:t>
          </a:r>
          <a:endParaRPr lang="en-US" sz="2400" b="0" kern="1200" dirty="0">
            <a:latin typeface="Calibri Light" panose="020F0302020204030204"/>
          </a:endParaRPr>
        </a:p>
      </dsp:txBody>
      <dsp:txXfrm>
        <a:off x="4152" y="2161554"/>
        <a:ext cx="2227500" cy="1123875"/>
      </dsp:txXfrm>
    </dsp:sp>
    <dsp:sp modelId="{C7F64634-71E3-49DB-A71B-5727276F4583}">
      <dsp:nvSpPr>
        <dsp:cNvPr id="0" name=""/>
        <dsp:cNvSpPr/>
      </dsp:nvSpPr>
      <dsp:spPr>
        <a:xfrm>
          <a:off x="4152" y="3347200"/>
          <a:ext cx="2227500" cy="990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Water</a:t>
          </a:r>
        </a:p>
        <a:p>
          <a:pPr marL="0" lvl="0" indent="0" algn="ctr" defTabSz="755650">
            <a:lnSpc>
              <a:spcPct val="100000"/>
            </a:lnSpc>
            <a:spcBef>
              <a:spcPct val="0"/>
            </a:spcBef>
            <a:spcAft>
              <a:spcPct val="35000"/>
            </a:spcAft>
            <a:buNone/>
          </a:pPr>
          <a:r>
            <a:rPr lang="en-US" sz="1700" kern="1200" dirty="0"/>
            <a:t>Wastewater</a:t>
          </a:r>
        </a:p>
        <a:p>
          <a:pPr marL="0" lvl="0" indent="0" algn="ctr" defTabSz="755650">
            <a:lnSpc>
              <a:spcPct val="100000"/>
            </a:lnSpc>
            <a:spcBef>
              <a:spcPct val="0"/>
            </a:spcBef>
            <a:spcAft>
              <a:spcPct val="35000"/>
            </a:spcAft>
            <a:buNone/>
          </a:pPr>
          <a:r>
            <a:rPr lang="en-US" sz="1700" kern="1200" dirty="0"/>
            <a:t>Dual Credit</a:t>
          </a:r>
        </a:p>
      </dsp:txBody>
      <dsp:txXfrm>
        <a:off x="4152" y="3347200"/>
        <a:ext cx="2227500" cy="990487"/>
      </dsp:txXfrm>
    </dsp:sp>
    <dsp:sp modelId="{C94A8CAA-3A77-49E6-8848-412A879FC161}">
      <dsp:nvSpPr>
        <dsp:cNvPr id="0" name=""/>
        <dsp:cNvSpPr/>
      </dsp:nvSpPr>
      <dsp:spPr>
        <a:xfrm>
          <a:off x="3345402" y="1249121"/>
          <a:ext cx="779625" cy="7796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E0D646-65AC-492F-B56F-1386F6CB62D4}">
      <dsp:nvSpPr>
        <dsp:cNvPr id="0" name=""/>
        <dsp:cNvSpPr/>
      </dsp:nvSpPr>
      <dsp:spPr>
        <a:xfrm>
          <a:off x="2890814" y="2161554"/>
          <a:ext cx="1688801" cy="112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b="0" kern="1200" dirty="0"/>
            <a:t>Competency Program</a:t>
          </a:r>
        </a:p>
      </dsp:txBody>
      <dsp:txXfrm>
        <a:off x="2890814" y="2161554"/>
        <a:ext cx="1688801" cy="1123875"/>
      </dsp:txXfrm>
    </dsp:sp>
    <dsp:sp modelId="{586C4CCC-BC24-42AA-B65E-F0F4D3576727}">
      <dsp:nvSpPr>
        <dsp:cNvPr id="0" name=""/>
        <dsp:cNvSpPr/>
      </dsp:nvSpPr>
      <dsp:spPr>
        <a:xfrm>
          <a:off x="2621465" y="3347200"/>
          <a:ext cx="2227500" cy="990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Knowledge, Skills, and Abilities</a:t>
          </a:r>
        </a:p>
        <a:p>
          <a:pPr marL="0" lvl="0" indent="0" algn="ctr" defTabSz="755650">
            <a:lnSpc>
              <a:spcPct val="100000"/>
            </a:lnSpc>
            <a:spcBef>
              <a:spcPct val="0"/>
            </a:spcBef>
            <a:spcAft>
              <a:spcPct val="35000"/>
            </a:spcAft>
            <a:buNone/>
          </a:pPr>
          <a:r>
            <a:rPr lang="en-US" sz="1700" kern="1200" dirty="0"/>
            <a:t>Career Progression</a:t>
          </a:r>
        </a:p>
      </dsp:txBody>
      <dsp:txXfrm>
        <a:off x="2621465" y="3347200"/>
        <a:ext cx="2227500" cy="990487"/>
      </dsp:txXfrm>
    </dsp:sp>
    <dsp:sp modelId="{7DF8A795-9487-40AC-830C-A639AEAEB11C}">
      <dsp:nvSpPr>
        <dsp:cNvPr id="0" name=""/>
        <dsp:cNvSpPr/>
      </dsp:nvSpPr>
      <dsp:spPr>
        <a:xfrm>
          <a:off x="5962715" y="1249121"/>
          <a:ext cx="779625" cy="7796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CBE389-A944-4756-85DA-D2D6FBE4B165}">
      <dsp:nvSpPr>
        <dsp:cNvPr id="0" name=""/>
        <dsp:cNvSpPr/>
      </dsp:nvSpPr>
      <dsp:spPr>
        <a:xfrm>
          <a:off x="5238777" y="2161554"/>
          <a:ext cx="2227500" cy="1123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100000"/>
            </a:lnSpc>
            <a:spcBef>
              <a:spcPct val="0"/>
            </a:spcBef>
            <a:spcAft>
              <a:spcPct val="35000"/>
            </a:spcAft>
            <a:buNone/>
            <a:defRPr b="1"/>
          </a:pPr>
          <a:r>
            <a:rPr lang="en-US" sz="2400" b="0" kern="1200" dirty="0"/>
            <a:t>Advanced Technical Training</a:t>
          </a:r>
        </a:p>
      </dsp:txBody>
      <dsp:txXfrm>
        <a:off x="5238777" y="2161554"/>
        <a:ext cx="2227500" cy="1123875"/>
      </dsp:txXfrm>
    </dsp:sp>
    <dsp:sp modelId="{64086286-B8AB-431B-BDFC-B38B2240FC31}">
      <dsp:nvSpPr>
        <dsp:cNvPr id="0" name=""/>
        <dsp:cNvSpPr/>
      </dsp:nvSpPr>
      <dsp:spPr>
        <a:xfrm>
          <a:off x="5238777" y="3347200"/>
          <a:ext cx="2227500" cy="9904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pPr>
          <a:r>
            <a:rPr lang="en-US" sz="1700" kern="1200" dirty="0"/>
            <a:t>Online Learning Modules</a:t>
          </a:r>
        </a:p>
        <a:p>
          <a:pPr marL="0" lvl="0" indent="0" algn="ctr" defTabSz="755650">
            <a:lnSpc>
              <a:spcPct val="100000"/>
            </a:lnSpc>
            <a:spcBef>
              <a:spcPct val="0"/>
            </a:spcBef>
            <a:spcAft>
              <a:spcPct val="35000"/>
            </a:spcAft>
            <a:buNone/>
          </a:pPr>
          <a:r>
            <a:rPr lang="en-US" sz="1700" kern="1200" dirty="0"/>
            <a:t>Field Demonstrations</a:t>
          </a:r>
        </a:p>
        <a:p>
          <a:pPr marL="0" lvl="0" indent="0" algn="ctr" defTabSz="755650">
            <a:lnSpc>
              <a:spcPct val="100000"/>
            </a:lnSpc>
            <a:spcBef>
              <a:spcPct val="0"/>
            </a:spcBef>
            <a:spcAft>
              <a:spcPct val="35000"/>
            </a:spcAft>
            <a:buNone/>
          </a:pPr>
          <a:r>
            <a:rPr lang="en-US" sz="1700" kern="1200" dirty="0"/>
            <a:t>Site Specific Training </a:t>
          </a:r>
        </a:p>
      </dsp:txBody>
      <dsp:txXfrm>
        <a:off x="5238777" y="3347200"/>
        <a:ext cx="2227500" cy="9904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7A6B7-DE6A-4048-B9DE-6D504672677D}">
      <dsp:nvSpPr>
        <dsp:cNvPr id="0" name=""/>
        <dsp:cNvSpPr/>
      </dsp:nvSpPr>
      <dsp:spPr>
        <a:xfrm>
          <a:off x="3286" y="88831"/>
          <a:ext cx="3203971" cy="691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Our “Why”</a:t>
          </a:r>
        </a:p>
      </dsp:txBody>
      <dsp:txXfrm>
        <a:off x="3286" y="88831"/>
        <a:ext cx="3203971" cy="691200"/>
      </dsp:txXfrm>
    </dsp:sp>
    <dsp:sp modelId="{92B8CA10-908D-4FF8-8635-178745C3E497}">
      <dsp:nvSpPr>
        <dsp:cNvPr id="0" name=""/>
        <dsp:cNvSpPr/>
      </dsp:nvSpPr>
      <dsp:spPr>
        <a:xfrm>
          <a:off x="3286" y="780031"/>
          <a:ext cx="3203971" cy="389103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Ensure every operator is skilled to deliver reliable water services.</a:t>
          </a:r>
        </a:p>
        <a:p>
          <a:pPr marL="228600" lvl="1" indent="-228600" algn="l" defTabSz="1066800">
            <a:lnSpc>
              <a:spcPct val="90000"/>
            </a:lnSpc>
            <a:spcBef>
              <a:spcPct val="0"/>
            </a:spcBef>
            <a:spcAft>
              <a:spcPct val="15000"/>
            </a:spcAft>
            <a:buChar char="•"/>
          </a:pPr>
          <a:r>
            <a:rPr lang="en-US" sz="2400" kern="1200" dirty="0"/>
            <a:t>Provide career progression readiness</a:t>
          </a:r>
        </a:p>
      </dsp:txBody>
      <dsp:txXfrm>
        <a:off x="3286" y="780031"/>
        <a:ext cx="3203971" cy="3891037"/>
      </dsp:txXfrm>
    </dsp:sp>
    <dsp:sp modelId="{B44C612C-BC16-4D31-9F64-603A3A61A142}">
      <dsp:nvSpPr>
        <dsp:cNvPr id="0" name=""/>
        <dsp:cNvSpPr/>
      </dsp:nvSpPr>
      <dsp:spPr>
        <a:xfrm>
          <a:off x="3655814" y="88831"/>
          <a:ext cx="3203971" cy="691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Our “Need”</a:t>
          </a:r>
        </a:p>
      </dsp:txBody>
      <dsp:txXfrm>
        <a:off x="3655814" y="88831"/>
        <a:ext cx="3203971" cy="691200"/>
      </dsp:txXfrm>
    </dsp:sp>
    <dsp:sp modelId="{5F5C8380-3BB2-4E0A-9C8F-6841FB8C8B5A}">
      <dsp:nvSpPr>
        <dsp:cNvPr id="0" name=""/>
        <dsp:cNvSpPr/>
      </dsp:nvSpPr>
      <dsp:spPr>
        <a:xfrm>
          <a:off x="3655814" y="780031"/>
          <a:ext cx="3203971" cy="389103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Structured and consistent development</a:t>
          </a:r>
        </a:p>
        <a:p>
          <a:pPr marL="228600" lvl="1" indent="-228600" algn="l" defTabSz="1066800">
            <a:lnSpc>
              <a:spcPct val="90000"/>
            </a:lnSpc>
            <a:spcBef>
              <a:spcPct val="0"/>
            </a:spcBef>
            <a:spcAft>
              <a:spcPct val="15000"/>
            </a:spcAft>
            <a:buChar char="•"/>
          </a:pPr>
          <a:r>
            <a:rPr lang="en-US" sz="2400" kern="1200" dirty="0"/>
            <a:t>Mentorship and knowledge transfer </a:t>
          </a:r>
        </a:p>
        <a:p>
          <a:pPr marL="228600" lvl="1" indent="-228600" algn="l" defTabSz="1066800">
            <a:lnSpc>
              <a:spcPct val="90000"/>
            </a:lnSpc>
            <a:spcBef>
              <a:spcPct val="0"/>
            </a:spcBef>
            <a:spcAft>
              <a:spcPct val="15000"/>
            </a:spcAft>
            <a:buChar char="•"/>
          </a:pPr>
          <a:r>
            <a:rPr lang="en-US" sz="2400" kern="1200" dirty="0"/>
            <a:t>Safety, compliance, quality </a:t>
          </a:r>
        </a:p>
        <a:p>
          <a:pPr marL="228600" lvl="1" indent="-228600" algn="l" defTabSz="1066800">
            <a:lnSpc>
              <a:spcPct val="90000"/>
            </a:lnSpc>
            <a:spcBef>
              <a:spcPct val="0"/>
            </a:spcBef>
            <a:spcAft>
              <a:spcPct val="15000"/>
            </a:spcAft>
            <a:buChar char="•"/>
          </a:pPr>
          <a:r>
            <a:rPr lang="en-US" sz="2400" kern="1200" dirty="0"/>
            <a:t>Continuous improvement mindset</a:t>
          </a:r>
        </a:p>
      </dsp:txBody>
      <dsp:txXfrm>
        <a:off x="3655814" y="780031"/>
        <a:ext cx="3203971" cy="3891037"/>
      </dsp:txXfrm>
    </dsp:sp>
    <dsp:sp modelId="{AE639A4B-158E-4E83-BE3F-2FF546289CAE}">
      <dsp:nvSpPr>
        <dsp:cNvPr id="0" name=""/>
        <dsp:cNvSpPr/>
      </dsp:nvSpPr>
      <dsp:spPr>
        <a:xfrm>
          <a:off x="7308342" y="88831"/>
          <a:ext cx="3203971" cy="6912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t>Our “How”</a:t>
          </a:r>
        </a:p>
      </dsp:txBody>
      <dsp:txXfrm>
        <a:off x="7308342" y="88831"/>
        <a:ext cx="3203971" cy="691200"/>
      </dsp:txXfrm>
    </dsp:sp>
    <dsp:sp modelId="{8E5C206B-957A-45CD-B028-C6F8F7ED7146}">
      <dsp:nvSpPr>
        <dsp:cNvPr id="0" name=""/>
        <dsp:cNvSpPr/>
      </dsp:nvSpPr>
      <dsp:spPr>
        <a:xfrm>
          <a:off x="7308342" y="780031"/>
          <a:ext cx="3203971" cy="3891037"/>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8016" tIns="128016" rIns="170688" bIns="192024" numCol="1" spcCol="1270" anchor="t" anchorCtr="0">
          <a:noAutofit/>
        </a:bodyPr>
        <a:lstStyle/>
        <a:p>
          <a:pPr marL="228600" lvl="1" indent="-228600" algn="l" defTabSz="1066800">
            <a:lnSpc>
              <a:spcPct val="90000"/>
            </a:lnSpc>
            <a:spcBef>
              <a:spcPct val="0"/>
            </a:spcBef>
            <a:spcAft>
              <a:spcPct val="15000"/>
            </a:spcAft>
            <a:buChar char="•"/>
          </a:pPr>
          <a:r>
            <a:rPr lang="en-US" sz="2400" kern="1200" dirty="0"/>
            <a:t>Define clear competency standards</a:t>
          </a:r>
        </a:p>
        <a:p>
          <a:pPr marL="228600" lvl="1" indent="-228600" algn="l" defTabSz="1066800">
            <a:lnSpc>
              <a:spcPct val="90000"/>
            </a:lnSpc>
            <a:spcBef>
              <a:spcPct val="0"/>
            </a:spcBef>
            <a:spcAft>
              <a:spcPct val="15000"/>
            </a:spcAft>
            <a:buChar char="•"/>
          </a:pPr>
          <a:r>
            <a:rPr lang="en-US" sz="2400" kern="1200" dirty="0"/>
            <a:t>Evaluate proficiency</a:t>
          </a:r>
        </a:p>
        <a:p>
          <a:pPr marL="228600" lvl="1" indent="-228600" algn="l" defTabSz="1066800" rtl="0">
            <a:lnSpc>
              <a:spcPct val="90000"/>
            </a:lnSpc>
            <a:spcBef>
              <a:spcPct val="0"/>
            </a:spcBef>
            <a:spcAft>
              <a:spcPct val="15000"/>
            </a:spcAft>
            <a:buChar char="•"/>
          </a:pPr>
          <a:r>
            <a:rPr lang="en-US" sz="2400" kern="1200" dirty="0"/>
            <a:t>Foster</a:t>
          </a:r>
          <a:r>
            <a:rPr lang="en-US" sz="2400" kern="1200" dirty="0">
              <a:latin typeface="Calibri Light" panose="020F0302020204030204"/>
            </a:rPr>
            <a:t> long-term</a:t>
          </a:r>
          <a:r>
            <a:rPr lang="en-US" sz="2400" kern="1200" dirty="0"/>
            <a:t> professional growth</a:t>
          </a:r>
        </a:p>
      </dsp:txBody>
      <dsp:txXfrm>
        <a:off x="7308342" y="780031"/>
        <a:ext cx="3203971" cy="389103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E4DB30-C25E-47D9-B4AE-B45ACBC6717B}">
      <dsp:nvSpPr>
        <dsp:cNvPr id="0" name=""/>
        <dsp:cNvSpPr/>
      </dsp:nvSpPr>
      <dsp:spPr>
        <a:xfrm>
          <a:off x="0" y="336675"/>
          <a:ext cx="11175380" cy="1107225"/>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7334" tIns="395732" rIns="86733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Requirements documentation </a:t>
          </a:r>
        </a:p>
        <a:p>
          <a:pPr marL="171450" lvl="1" indent="-171450" algn="l" defTabSz="844550">
            <a:lnSpc>
              <a:spcPct val="90000"/>
            </a:lnSpc>
            <a:spcBef>
              <a:spcPct val="0"/>
            </a:spcBef>
            <a:spcAft>
              <a:spcPct val="15000"/>
            </a:spcAft>
            <a:buChar char="•"/>
          </a:pPr>
          <a:r>
            <a:rPr lang="en-US" sz="1900" kern="1200"/>
            <a:t>Identified strong change advocates </a:t>
          </a:r>
        </a:p>
      </dsp:txBody>
      <dsp:txXfrm>
        <a:off x="0" y="336675"/>
        <a:ext cx="11175380" cy="1107225"/>
      </dsp:txXfrm>
    </dsp:sp>
    <dsp:sp modelId="{3B437D08-B746-41A7-A6AE-D24E2849B07C}">
      <dsp:nvSpPr>
        <dsp:cNvPr id="0" name=""/>
        <dsp:cNvSpPr/>
      </dsp:nvSpPr>
      <dsp:spPr>
        <a:xfrm>
          <a:off x="558769" y="56235"/>
          <a:ext cx="7822766" cy="5608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5682" tIns="0" rIns="295682" bIns="0" numCol="1" spcCol="1270" anchor="ctr" anchorCtr="0">
          <a:noAutofit/>
        </a:bodyPr>
        <a:lstStyle/>
        <a:p>
          <a:pPr marL="0" lvl="0" indent="0" algn="l" defTabSz="844550">
            <a:lnSpc>
              <a:spcPct val="90000"/>
            </a:lnSpc>
            <a:spcBef>
              <a:spcPct val="0"/>
            </a:spcBef>
            <a:spcAft>
              <a:spcPct val="35000"/>
            </a:spcAft>
            <a:buNone/>
          </a:pPr>
          <a:r>
            <a:rPr lang="en-US" sz="1900" kern="1200"/>
            <a:t>Early Wins</a:t>
          </a:r>
        </a:p>
      </dsp:txBody>
      <dsp:txXfrm>
        <a:off x="586149" y="83615"/>
        <a:ext cx="7768006" cy="506120"/>
      </dsp:txXfrm>
    </dsp:sp>
    <dsp:sp modelId="{7D06CED4-7CDA-44CC-9E64-D15A1FD1FB60}">
      <dsp:nvSpPr>
        <dsp:cNvPr id="0" name=""/>
        <dsp:cNvSpPr/>
      </dsp:nvSpPr>
      <dsp:spPr>
        <a:xfrm>
          <a:off x="0" y="1826940"/>
          <a:ext cx="11175380" cy="14364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7334" tIns="395732" rIns="86733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Change Management – new process for NTMWD</a:t>
          </a:r>
        </a:p>
        <a:p>
          <a:pPr marL="171450" lvl="1" indent="-171450" algn="l" defTabSz="844550">
            <a:lnSpc>
              <a:spcPct val="90000"/>
            </a:lnSpc>
            <a:spcBef>
              <a:spcPct val="0"/>
            </a:spcBef>
            <a:spcAft>
              <a:spcPct val="15000"/>
            </a:spcAft>
            <a:buChar char="•"/>
          </a:pPr>
          <a:r>
            <a:rPr lang="en-US" sz="1900" kern="1200"/>
            <a:t>Time and Personnel Investment for Evaluation Phase </a:t>
          </a:r>
        </a:p>
        <a:p>
          <a:pPr marL="171450" lvl="1" indent="-171450" algn="l" defTabSz="844550">
            <a:lnSpc>
              <a:spcPct val="90000"/>
            </a:lnSpc>
            <a:spcBef>
              <a:spcPct val="0"/>
            </a:spcBef>
            <a:spcAft>
              <a:spcPct val="15000"/>
            </a:spcAft>
            <a:buChar char="•"/>
          </a:pPr>
          <a:r>
            <a:rPr lang="en-US" sz="1900" kern="1200"/>
            <a:t>Learning Retention</a:t>
          </a:r>
        </a:p>
      </dsp:txBody>
      <dsp:txXfrm>
        <a:off x="0" y="1826940"/>
        <a:ext cx="11175380" cy="1436400"/>
      </dsp:txXfrm>
    </dsp:sp>
    <dsp:sp modelId="{5AE93B62-A447-4280-BC81-654E9E9E7ABC}">
      <dsp:nvSpPr>
        <dsp:cNvPr id="0" name=""/>
        <dsp:cNvSpPr/>
      </dsp:nvSpPr>
      <dsp:spPr>
        <a:xfrm>
          <a:off x="558769" y="1546500"/>
          <a:ext cx="7822766" cy="5608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5682" tIns="0" rIns="295682" bIns="0" numCol="1" spcCol="1270" anchor="ctr" anchorCtr="0">
          <a:noAutofit/>
        </a:bodyPr>
        <a:lstStyle/>
        <a:p>
          <a:pPr marL="0" lvl="0" indent="0" algn="l" defTabSz="844550">
            <a:lnSpc>
              <a:spcPct val="90000"/>
            </a:lnSpc>
            <a:spcBef>
              <a:spcPct val="0"/>
            </a:spcBef>
            <a:spcAft>
              <a:spcPct val="35000"/>
            </a:spcAft>
            <a:buNone/>
          </a:pPr>
          <a:r>
            <a:rPr lang="en-US" sz="1900" kern="1200"/>
            <a:t>Challenges</a:t>
          </a:r>
        </a:p>
      </dsp:txBody>
      <dsp:txXfrm>
        <a:off x="586149" y="1573880"/>
        <a:ext cx="7768006" cy="506120"/>
      </dsp:txXfrm>
    </dsp:sp>
    <dsp:sp modelId="{2283C9A7-C09B-482D-879D-CE093250A999}">
      <dsp:nvSpPr>
        <dsp:cNvPr id="0" name=""/>
        <dsp:cNvSpPr/>
      </dsp:nvSpPr>
      <dsp:spPr>
        <a:xfrm>
          <a:off x="0" y="3646380"/>
          <a:ext cx="11175380" cy="17356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67334" tIns="395732" rIns="867334" bIns="135128" numCol="1" spcCol="1270" anchor="t" anchorCtr="0">
          <a:noAutofit/>
        </a:bodyPr>
        <a:lstStyle/>
        <a:p>
          <a:pPr marL="171450" lvl="1" indent="-171450" algn="l" defTabSz="844550">
            <a:lnSpc>
              <a:spcPct val="90000"/>
            </a:lnSpc>
            <a:spcBef>
              <a:spcPct val="0"/>
            </a:spcBef>
            <a:spcAft>
              <a:spcPct val="15000"/>
            </a:spcAft>
            <a:buChar char="•"/>
          </a:pPr>
          <a:r>
            <a:rPr lang="en-US" sz="1900" kern="1200"/>
            <a:t>Increase Momentum </a:t>
          </a:r>
        </a:p>
        <a:p>
          <a:pPr marL="171450" lvl="1" indent="-171450" algn="l" defTabSz="844550">
            <a:lnSpc>
              <a:spcPct val="90000"/>
            </a:lnSpc>
            <a:spcBef>
              <a:spcPct val="0"/>
            </a:spcBef>
            <a:spcAft>
              <a:spcPct val="15000"/>
            </a:spcAft>
            <a:buChar char="•"/>
          </a:pPr>
          <a:r>
            <a:rPr lang="en-US" sz="1900" kern="1200"/>
            <a:t>Identify and Train Additional Evaluators</a:t>
          </a:r>
        </a:p>
        <a:p>
          <a:pPr marL="171450" lvl="1" indent="-171450" algn="l" defTabSz="844550">
            <a:lnSpc>
              <a:spcPct val="90000"/>
            </a:lnSpc>
            <a:spcBef>
              <a:spcPct val="0"/>
            </a:spcBef>
            <a:spcAft>
              <a:spcPct val="15000"/>
            </a:spcAft>
            <a:buChar char="•"/>
          </a:pPr>
          <a:r>
            <a:rPr lang="en-US" sz="1900" kern="1200"/>
            <a:t>Implement Program for Water Operations</a:t>
          </a:r>
        </a:p>
        <a:p>
          <a:pPr marL="171450" lvl="1" indent="-171450" algn="l" defTabSz="844550">
            <a:lnSpc>
              <a:spcPct val="90000"/>
            </a:lnSpc>
            <a:spcBef>
              <a:spcPct val="0"/>
            </a:spcBef>
            <a:spcAft>
              <a:spcPct val="15000"/>
            </a:spcAft>
            <a:buChar char="•"/>
          </a:pPr>
          <a:r>
            <a:rPr lang="en-US" sz="1900" kern="1200"/>
            <a:t>Develop Advanced Technical Training Program</a:t>
          </a:r>
        </a:p>
      </dsp:txBody>
      <dsp:txXfrm>
        <a:off x="0" y="3646380"/>
        <a:ext cx="11175380" cy="1735650"/>
      </dsp:txXfrm>
    </dsp:sp>
    <dsp:sp modelId="{89831CBB-C6F4-4609-80AC-992EBC4BEB57}">
      <dsp:nvSpPr>
        <dsp:cNvPr id="0" name=""/>
        <dsp:cNvSpPr/>
      </dsp:nvSpPr>
      <dsp:spPr>
        <a:xfrm>
          <a:off x="558769" y="3365940"/>
          <a:ext cx="7822766" cy="56088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95682" tIns="0" rIns="295682" bIns="0" numCol="1" spcCol="1270" anchor="ctr" anchorCtr="0">
          <a:noAutofit/>
        </a:bodyPr>
        <a:lstStyle/>
        <a:p>
          <a:pPr marL="0" lvl="0" indent="0" algn="l" defTabSz="844550">
            <a:lnSpc>
              <a:spcPct val="90000"/>
            </a:lnSpc>
            <a:spcBef>
              <a:spcPct val="0"/>
            </a:spcBef>
            <a:spcAft>
              <a:spcPct val="35000"/>
            </a:spcAft>
            <a:buNone/>
          </a:pPr>
          <a:r>
            <a:rPr lang="en-US" sz="1900" kern="1200"/>
            <a:t>Next Steps</a:t>
          </a:r>
        </a:p>
      </dsp:txBody>
      <dsp:txXfrm>
        <a:off x="586149" y="3393320"/>
        <a:ext cx="7768006" cy="50612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2D04E1-9CB0-4B96-99F5-0BB18133C853}">
      <dsp:nvSpPr>
        <dsp:cNvPr id="0" name=""/>
        <dsp:cNvSpPr/>
      </dsp:nvSpPr>
      <dsp:spPr>
        <a:xfrm>
          <a:off x="4559204" y="1769316"/>
          <a:ext cx="2261660" cy="1956427"/>
        </a:xfrm>
        <a:prstGeom prst="hexagon">
          <a:avLst>
            <a:gd name="adj" fmla="val 28570"/>
            <a:gd name="vf" fmla="val 1154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a:t>NTMWD O&amp;M Staff</a:t>
          </a:r>
        </a:p>
      </dsp:txBody>
      <dsp:txXfrm>
        <a:off x="4933993" y="2093523"/>
        <a:ext cx="1512082" cy="1308013"/>
      </dsp:txXfrm>
    </dsp:sp>
    <dsp:sp modelId="{6F22FBD7-0616-472E-A01A-8B1B1784D4B6}">
      <dsp:nvSpPr>
        <dsp:cNvPr id="0" name=""/>
        <dsp:cNvSpPr/>
      </dsp:nvSpPr>
      <dsp:spPr>
        <a:xfrm>
          <a:off x="5975438" y="843354"/>
          <a:ext cx="853317" cy="735246"/>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01AEB02-AC25-4CEA-B23E-1A061B12DD13}">
      <dsp:nvSpPr>
        <dsp:cNvPr id="0" name=""/>
        <dsp:cNvSpPr/>
      </dsp:nvSpPr>
      <dsp:spPr>
        <a:xfrm>
          <a:off x="4767535" y="0"/>
          <a:ext cx="1853414" cy="1603421"/>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HR System I (Time, Hiring, Benefit Elections)</a:t>
          </a:r>
        </a:p>
      </dsp:txBody>
      <dsp:txXfrm>
        <a:off x="5074685" y="265721"/>
        <a:ext cx="1239114" cy="1071979"/>
      </dsp:txXfrm>
    </dsp:sp>
    <dsp:sp modelId="{786FF989-6AE8-4A98-9871-88BBB15A1282}">
      <dsp:nvSpPr>
        <dsp:cNvPr id="0" name=""/>
        <dsp:cNvSpPr/>
      </dsp:nvSpPr>
      <dsp:spPr>
        <a:xfrm>
          <a:off x="6971326" y="2217873"/>
          <a:ext cx="853317" cy="735246"/>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6EBFB2-42C3-443B-97F1-4F2C2BBB2625}">
      <dsp:nvSpPr>
        <dsp:cNvPr id="0" name=""/>
        <dsp:cNvSpPr/>
      </dsp:nvSpPr>
      <dsp:spPr>
        <a:xfrm>
          <a:off x="6467332" y="986211"/>
          <a:ext cx="1853414" cy="1603421"/>
        </a:xfrm>
        <a:prstGeom prst="hexagon">
          <a:avLst>
            <a:gd name="adj" fmla="val 2857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Finance System (Orders, Budget)</a:t>
          </a:r>
        </a:p>
      </dsp:txBody>
      <dsp:txXfrm>
        <a:off x="6774482" y="1251932"/>
        <a:ext cx="1239114" cy="1071979"/>
      </dsp:txXfrm>
    </dsp:sp>
    <dsp:sp modelId="{2260A958-399F-4432-9AC9-F1AB7EA81420}">
      <dsp:nvSpPr>
        <dsp:cNvPr id="0" name=""/>
        <dsp:cNvSpPr/>
      </dsp:nvSpPr>
      <dsp:spPr>
        <a:xfrm>
          <a:off x="6279518" y="3769446"/>
          <a:ext cx="853317" cy="735246"/>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C8320B-A415-4DF0-B803-6CBF727D6856}">
      <dsp:nvSpPr>
        <dsp:cNvPr id="0" name=""/>
        <dsp:cNvSpPr/>
      </dsp:nvSpPr>
      <dsp:spPr>
        <a:xfrm>
          <a:off x="6467332" y="2924988"/>
          <a:ext cx="1853414" cy="1603421"/>
        </a:xfrm>
        <a:prstGeom prst="hexagon">
          <a:avLst>
            <a:gd name="adj" fmla="val 2857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tx1"/>
              </a:solidFill>
            </a:rPr>
            <a:t>Maintenance Management System (Work Order, Asset </a:t>
          </a:r>
          <a:r>
            <a:rPr lang="en-US" sz="1200" kern="1200" err="1">
              <a:solidFill>
                <a:schemeClr val="tx1"/>
              </a:solidFill>
            </a:rPr>
            <a:t>Mgmt</a:t>
          </a:r>
          <a:r>
            <a:rPr lang="en-US" sz="1200" kern="1200">
              <a:solidFill>
                <a:schemeClr val="tx1"/>
              </a:solidFill>
            </a:rPr>
            <a:t>, Inventory, Planning and Scheduling)</a:t>
          </a:r>
        </a:p>
      </dsp:txBody>
      <dsp:txXfrm>
        <a:off x="6774482" y="3190709"/>
        <a:ext cx="1239114" cy="1071979"/>
      </dsp:txXfrm>
    </dsp:sp>
    <dsp:sp modelId="{D5B4E489-1890-40A3-909D-47EB5B8CEA8E}">
      <dsp:nvSpPr>
        <dsp:cNvPr id="0" name=""/>
        <dsp:cNvSpPr/>
      </dsp:nvSpPr>
      <dsp:spPr>
        <a:xfrm>
          <a:off x="4563413" y="3930505"/>
          <a:ext cx="853317" cy="735246"/>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561810C-EEB0-4C3E-8110-80AA3C2C8650}">
      <dsp:nvSpPr>
        <dsp:cNvPr id="0" name=""/>
        <dsp:cNvSpPr/>
      </dsp:nvSpPr>
      <dsp:spPr>
        <a:xfrm>
          <a:off x="4767535" y="3912303"/>
          <a:ext cx="1853414" cy="1603421"/>
        </a:xfrm>
        <a:prstGeom prst="hexagon">
          <a:avLst>
            <a:gd name="adj" fmla="val 2857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SCADA (Alarms, Monitoring, Operation)</a:t>
          </a:r>
        </a:p>
      </dsp:txBody>
      <dsp:txXfrm>
        <a:off x="5074685" y="4178024"/>
        <a:ext cx="1239114" cy="1071979"/>
      </dsp:txXfrm>
    </dsp:sp>
    <dsp:sp modelId="{1068D2A3-8A35-4EAA-8792-300CA8CDF2C2}">
      <dsp:nvSpPr>
        <dsp:cNvPr id="0" name=""/>
        <dsp:cNvSpPr/>
      </dsp:nvSpPr>
      <dsp:spPr>
        <a:xfrm>
          <a:off x="3551216" y="2556538"/>
          <a:ext cx="853317" cy="735246"/>
        </a:xfrm>
        <a:prstGeom prst="hexagon">
          <a:avLst>
            <a:gd name="adj" fmla="val 28900"/>
            <a:gd name="vf" fmla="val 11547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0A903C-EF65-4E3C-B708-51FB95E81B4D}">
      <dsp:nvSpPr>
        <dsp:cNvPr id="0" name=""/>
        <dsp:cNvSpPr/>
      </dsp:nvSpPr>
      <dsp:spPr>
        <a:xfrm>
          <a:off x="3059848" y="2926092"/>
          <a:ext cx="1853414" cy="1603421"/>
        </a:xfrm>
        <a:prstGeom prst="hexagon">
          <a:avLst>
            <a:gd name="adj" fmla="val 2857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Operations Data and Reporting Systems (LIMS, HachWIMS)</a:t>
          </a:r>
        </a:p>
      </dsp:txBody>
      <dsp:txXfrm>
        <a:off x="3366998" y="3191813"/>
        <a:ext cx="1239114" cy="1071979"/>
      </dsp:txXfrm>
    </dsp:sp>
    <dsp:sp modelId="{CA82CFC3-A922-487A-8565-4C20FEDCA8B3}">
      <dsp:nvSpPr>
        <dsp:cNvPr id="0" name=""/>
        <dsp:cNvSpPr/>
      </dsp:nvSpPr>
      <dsp:spPr>
        <a:xfrm>
          <a:off x="3059848" y="984005"/>
          <a:ext cx="1853414" cy="1603421"/>
        </a:xfrm>
        <a:prstGeom prst="hexagon">
          <a:avLst>
            <a:gd name="adj" fmla="val 2857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t>HR System II (LMS – Performance Review, Training Sign-Ups, Online Learning)</a:t>
          </a:r>
        </a:p>
      </dsp:txBody>
      <dsp:txXfrm>
        <a:off x="3366998" y="1249726"/>
        <a:ext cx="1239114" cy="107197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E6BC31-14E9-4DF8-8E72-888C9ECEECFA}">
      <dsp:nvSpPr>
        <dsp:cNvPr id="0" name=""/>
        <dsp:cNvSpPr/>
      </dsp:nvSpPr>
      <dsp:spPr>
        <a:xfrm>
          <a:off x="987" y="341"/>
          <a:ext cx="1324655" cy="82423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Email (Send and Receive Communication</a:t>
          </a:r>
        </a:p>
      </dsp:txBody>
      <dsp:txXfrm>
        <a:off x="25128" y="24482"/>
        <a:ext cx="1276373" cy="775955"/>
      </dsp:txXfrm>
    </dsp:sp>
    <dsp:sp modelId="{7AAB6480-16F7-4968-9A1A-C2E290674AD6}">
      <dsp:nvSpPr>
        <dsp:cNvPr id="0" name=""/>
        <dsp:cNvSpPr/>
      </dsp:nvSpPr>
      <dsp:spPr>
        <a:xfrm>
          <a:off x="987" y="901431"/>
          <a:ext cx="1324655" cy="82423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MS Office (Excel, Word and </a:t>
          </a:r>
          <a:r>
            <a:rPr lang="en-US" sz="1000" kern="1200" err="1"/>
            <a:t>Powerpoint</a:t>
          </a:r>
          <a:r>
            <a:rPr lang="en-US" sz="1000" kern="1200"/>
            <a:t>)</a:t>
          </a:r>
        </a:p>
      </dsp:txBody>
      <dsp:txXfrm>
        <a:off x="25128" y="925572"/>
        <a:ext cx="1276373" cy="775955"/>
      </dsp:txXfrm>
    </dsp:sp>
    <dsp:sp modelId="{16D04CC7-8333-4A5B-87F1-13535381F5C2}">
      <dsp:nvSpPr>
        <dsp:cNvPr id="0" name=""/>
        <dsp:cNvSpPr/>
      </dsp:nvSpPr>
      <dsp:spPr>
        <a:xfrm>
          <a:off x="1548185" y="341"/>
          <a:ext cx="1324655" cy="82423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err="1"/>
            <a:t>Laserfische</a:t>
          </a:r>
          <a:r>
            <a:rPr lang="en-US" sz="1000" kern="1200"/>
            <a:t> Forms (LOTO, Confined Space, Change in Operation, Incident Reporting)</a:t>
          </a:r>
        </a:p>
      </dsp:txBody>
      <dsp:txXfrm>
        <a:off x="1572326" y="24482"/>
        <a:ext cx="1276373" cy="775955"/>
      </dsp:txXfrm>
    </dsp:sp>
    <dsp:sp modelId="{730D1830-3CA4-4D93-A8ED-9D73CFFF42F5}">
      <dsp:nvSpPr>
        <dsp:cNvPr id="0" name=""/>
        <dsp:cNvSpPr/>
      </dsp:nvSpPr>
      <dsp:spPr>
        <a:xfrm>
          <a:off x="1548185" y="901431"/>
          <a:ext cx="1324655" cy="824237"/>
        </a:xfrm>
        <a:prstGeom prst="roundRect">
          <a:avLst>
            <a:gd name="adj" fmla="val 1000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en-US" sz="1000" kern="1200"/>
            <a:t>Power BI Dashboards, Required Training Completion</a:t>
          </a:r>
        </a:p>
      </dsp:txBody>
      <dsp:txXfrm>
        <a:off x="1572326" y="925572"/>
        <a:ext cx="1276373" cy="775955"/>
      </dsp:txXfrm>
    </dsp:sp>
  </dsp:spTree>
</dsp:drawing>
</file>

<file path=ppt/diagrams/layout1.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F9444-6B9F-4EE3-9357-4BE0D9799CC1}" type="datetimeFigureOut">
              <a:rPr lang="en-US" smtClean="0"/>
              <a:t>11/13/2025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992F3-45CA-48B9-81EC-55DDC24725CF}" type="slidenum">
              <a:rPr lang="en-US" smtClean="0"/>
              <a:t>‹#›</a:t>
            </a:fld>
            <a:endParaRPr lang="en-US"/>
          </a:p>
        </p:txBody>
      </p:sp>
    </p:spTree>
    <p:extLst>
      <p:ext uri="{BB962C8B-B14F-4D97-AF65-F5344CB8AC3E}">
        <p14:creationId xmlns:p14="http://schemas.microsoft.com/office/powerpoint/2010/main" val="3816404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stop shop to put all the training we just showed you in one place</a:t>
            </a:r>
          </a:p>
        </p:txBody>
      </p:sp>
      <p:sp>
        <p:nvSpPr>
          <p:cNvPr id="4" name="Slide Number Placeholder 3"/>
          <p:cNvSpPr>
            <a:spLocks noGrp="1"/>
          </p:cNvSpPr>
          <p:nvPr>
            <p:ph type="sldNum" sz="quarter" idx="5"/>
          </p:nvPr>
        </p:nvSpPr>
        <p:spPr/>
        <p:txBody>
          <a:bodyPr/>
          <a:lstStyle/>
          <a:p>
            <a:fld id="{E71992F3-45CA-48B9-81EC-55DDC24725CF}" type="slidenum">
              <a:rPr lang="en-US" smtClean="0"/>
              <a:t>4</a:t>
            </a:fld>
            <a:endParaRPr lang="en-US"/>
          </a:p>
        </p:txBody>
      </p:sp>
    </p:spTree>
    <p:extLst>
      <p:ext uri="{BB962C8B-B14F-4D97-AF65-F5344CB8AC3E}">
        <p14:creationId xmlns:p14="http://schemas.microsoft.com/office/powerpoint/2010/main" val="39111169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171450">
              <a:lnSpc>
                <a:spcPct val="120000"/>
              </a:lnSpc>
              <a:spcBef>
                <a:spcPts val="500"/>
              </a:spcBef>
              <a:buFont typeface="Arial"/>
              <a:buChar char="•"/>
            </a:pPr>
            <a:r>
              <a:rPr lang="en-US"/>
              <a:t>Approach aligns with how many adults prefer to learn, while also meeting businesses’ real-time workforce needs. </a:t>
            </a:r>
          </a:p>
          <a:p>
            <a:pPr indent="-171450">
              <a:lnSpc>
                <a:spcPct val="120000"/>
              </a:lnSpc>
              <a:spcBef>
                <a:spcPts val="500"/>
              </a:spcBef>
              <a:buFont typeface="Arial"/>
              <a:buChar char="•"/>
            </a:pPr>
            <a:r>
              <a:rPr lang="en-US"/>
              <a:t>Critical for industries not traditionally seen as tech heavy where tasks that once required little or no digital interaction are evolving to rely more heavily on digital tools and skills to learn and contribute.</a:t>
            </a:r>
            <a:endParaRPr lang="en-US">
              <a:ea typeface="Calibri" panose="020F0502020204030204"/>
              <a:cs typeface="Calibri" panose="020F0502020204030204"/>
            </a:endParaRPr>
          </a:p>
          <a:p>
            <a:pPr marL="628650" lvl="1" indent="-171450">
              <a:lnSpc>
                <a:spcPct val="120000"/>
              </a:lnSpc>
              <a:spcBef>
                <a:spcPts val="500"/>
              </a:spcBef>
              <a:buFont typeface="Arial"/>
              <a:buChar char="•"/>
            </a:pPr>
            <a:endParaRPr lang="en-US" dirty="0"/>
          </a:p>
          <a:p>
            <a:r>
              <a:rPr lang="en-US" dirty="0"/>
              <a:t>From the report:  8 Reasons Why Skills Training is Key to Economic Prosperity, The Empirical Cast for Investments in Workforce Development, National Skills Coalition, May 2025. </a:t>
            </a:r>
            <a:endParaRPr lang="en-US" dirty="0">
              <a:ea typeface="Calibri" panose="020F0502020204030204"/>
              <a:cs typeface="Calibri" panose="020F0502020204030204"/>
            </a:endParaRPr>
          </a:p>
          <a:p>
            <a:endParaRPr lang="en-US"/>
          </a:p>
          <a:p>
            <a:r>
              <a:rPr lang="en-US" dirty="0"/>
              <a:t>The statistics above are cited as follows in the report:</a:t>
            </a:r>
            <a:endParaRPr lang="en-US" dirty="0">
              <a:ea typeface="Calibri"/>
              <a:cs typeface="Calibri"/>
            </a:endParaRPr>
          </a:p>
          <a:p>
            <a:endParaRPr lang="en-US"/>
          </a:p>
          <a:p>
            <a:pPr marL="171450" indent="-171450">
              <a:buFont typeface="Arial" panose="020B0604020202020204" pitchFamily="34" charset="0"/>
              <a:buChar char="•"/>
            </a:pPr>
            <a:r>
              <a:rPr lang="en-US" dirty="0"/>
              <a:t>Amanda Bergson-</a:t>
            </a:r>
            <a:r>
              <a:rPr lang="en-US" dirty="0" err="1"/>
              <a:t>Shilcock</a:t>
            </a:r>
            <a:r>
              <a:rPr lang="en-US" dirty="0"/>
              <a:t> and Roderick Taylor with Nye Hodge, “Closing the Digital Skills Divide: The Payoff for Workers, Business, and the Economy” (National Skills Coalition, 2023)</a:t>
            </a:r>
            <a:endParaRPr lang="en-US" dirty="0">
              <a:ea typeface="Calibri"/>
              <a:cs typeface="Calibri"/>
            </a:endParaRP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US" dirty="0"/>
              <a:t>https:// nationalskillscoalition.org/wp-content/uploads/2023/02/NSCDigitalDivide_report_Feb2023.pdf 12 https://nationalskillscoalition.org/blog/news/todays-tech-jobs-arehiding-in-plain-sight-and-theyre-not-where-you-think/</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71992F3-45CA-48B9-81EC-55DDC24725CF}" type="slidenum">
              <a:rPr lang="en-US" smtClean="0"/>
              <a:t>14</a:t>
            </a:fld>
            <a:endParaRPr lang="en-US"/>
          </a:p>
        </p:txBody>
      </p:sp>
    </p:spTree>
    <p:extLst>
      <p:ext uri="{BB962C8B-B14F-4D97-AF65-F5344CB8AC3E}">
        <p14:creationId xmlns:p14="http://schemas.microsoft.com/office/powerpoint/2010/main" val="19438259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71992F3-45CA-48B9-81EC-55DDC24725CF}" type="slidenum">
              <a:rPr lang="en-US" smtClean="0"/>
              <a:t>15</a:t>
            </a:fld>
            <a:endParaRPr lang="en-US"/>
          </a:p>
        </p:txBody>
      </p:sp>
    </p:spTree>
    <p:extLst>
      <p:ext uri="{BB962C8B-B14F-4D97-AF65-F5344CB8AC3E}">
        <p14:creationId xmlns:p14="http://schemas.microsoft.com/office/powerpoint/2010/main" val="16341098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NTMWD has prioritized training and development of our employees with the objective to build a talented, competent and committed team.   In the last three years, we:</a:t>
            </a:r>
          </a:p>
          <a:p>
            <a:endParaRPr lang="en-US"/>
          </a:p>
          <a:p>
            <a:pPr marL="171450" indent="-171450">
              <a:buFontTx/>
              <a:buChar char="-"/>
            </a:pPr>
            <a:r>
              <a:rPr lang="en-US"/>
              <a:t>Implemented a wastewater operator competency program to provide a career roadmap,  level the KSAs of our workforce and ensure each person receives the training they need to be successful in their job</a:t>
            </a:r>
          </a:p>
          <a:p>
            <a:pPr marL="171450" indent="-171450">
              <a:buFontTx/>
              <a:buChar char="-"/>
            </a:pPr>
            <a:r>
              <a:rPr lang="en-US"/>
              <a:t>Implemented an advanced training program to further develop operator KSAs and performance metrics to aid in operator growth and development</a:t>
            </a:r>
          </a:p>
          <a:p>
            <a:pPr marL="171450" indent="-171450">
              <a:buFontTx/>
              <a:buChar char="-"/>
            </a:pPr>
            <a:r>
              <a:rPr lang="en-US"/>
              <a:t>Implemented a Learning Information System for ease of signing up for coursework, access to online content, tracking CEUs, ensuring completion of mandatory training requirements</a:t>
            </a:r>
          </a:p>
          <a:p>
            <a:pPr marL="171450" indent="-171450">
              <a:buFontTx/>
              <a:buChar char="-"/>
            </a:pPr>
            <a:endParaRPr lang="en-US"/>
          </a:p>
          <a:p>
            <a:pPr marL="171450" indent="-171450">
              <a:buFontTx/>
              <a:buChar char="-"/>
            </a:pPr>
            <a:endParaRPr lang="en-US"/>
          </a:p>
          <a:p>
            <a:pPr marL="0" indent="0">
              <a:buFontTx/>
              <a:buNone/>
            </a:pPr>
            <a:endParaRPr lang="en-US"/>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E71992F3-45CA-48B9-81EC-55DDC24725CF}" type="slidenum">
              <a:rPr lang="en-US" smtClean="0"/>
              <a:t>16</a:t>
            </a:fld>
            <a:endParaRPr lang="en-US"/>
          </a:p>
        </p:txBody>
      </p:sp>
    </p:spTree>
    <p:extLst>
      <p:ext uri="{BB962C8B-B14F-4D97-AF65-F5344CB8AC3E}">
        <p14:creationId xmlns:p14="http://schemas.microsoft.com/office/powerpoint/2010/main" val="906445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Deliver 26 In-House Operator Continuing Education Credit Hours/Calendar Year</a:t>
            </a:r>
            <a:endParaRPr lang="en-US" dirty="0"/>
          </a:p>
          <a:p>
            <a:endParaRPr lang="en-US" dirty="0"/>
          </a:p>
          <a:p>
            <a:r>
              <a:rPr lang="en-US" dirty="0"/>
              <a:t>Highlight that the survey results from the prior slide are included in the Strategic Plan.  </a:t>
            </a:r>
            <a:endParaRPr lang="en-US" dirty="0">
              <a:ea typeface="Calibri" panose="020F0502020204030204"/>
              <a:cs typeface="Calibri" panose="020F0502020204030204"/>
            </a:endParaRPr>
          </a:p>
          <a:p>
            <a:endParaRPr lang="en-US"/>
          </a:p>
          <a:p>
            <a:r>
              <a:rPr lang="en-US" dirty="0"/>
              <a:t>Segway to Training Program</a:t>
            </a:r>
            <a:endParaRPr lang="en-US" dirty="0">
              <a:ea typeface="Calibri"/>
              <a:cs typeface="Calibri"/>
            </a:endParaRPr>
          </a:p>
          <a:p>
            <a:r>
              <a:rPr lang="en-US" dirty="0"/>
              <a:t>Majority of our workforce in the WW dept are the frontline workers.  Typically, HS diploma and years of experience though some do have associates or bachelor’s degree.  NTMWD requires all Lead Treatment Operators to have a Class B license, Lead Conveyance Operators to have a Class III Collections license, Wastewater Plant Supervisors to have an A license and Wastewater Conveyance Supervisors to have a Class III Collections license.   All that requires training to:</a:t>
            </a:r>
            <a:endParaRPr lang="en-US" dirty="0">
              <a:ea typeface="Calibri"/>
              <a:cs typeface="Calibri"/>
            </a:endParaRPr>
          </a:p>
          <a:p>
            <a:endParaRPr lang="en-US"/>
          </a:p>
          <a:p>
            <a:r>
              <a:rPr lang="en-US" dirty="0"/>
              <a:t>	- meet or exceed job requirements</a:t>
            </a:r>
            <a:endParaRPr lang="en-US" dirty="0">
              <a:ea typeface="Calibri"/>
              <a:cs typeface="Calibri"/>
            </a:endParaRPr>
          </a:p>
          <a:p>
            <a:r>
              <a:rPr lang="en-US" dirty="0"/>
              <a:t>	- be prepared for promotional opportunities</a:t>
            </a:r>
            <a:endParaRPr lang="en-US" dirty="0">
              <a:ea typeface="Calibri"/>
              <a:cs typeface="Calibri"/>
            </a:endParaRPr>
          </a:p>
          <a:p>
            <a:r>
              <a:rPr lang="en-US" dirty="0"/>
              <a:t>	- satisfy continuing education requirements </a:t>
            </a:r>
            <a:endParaRPr lang="en-US" dirty="0">
              <a:ea typeface="Calibri"/>
              <a:cs typeface="Calibri"/>
            </a:endParaRPr>
          </a:p>
          <a:p>
            <a:r>
              <a:rPr lang="en-US" dirty="0"/>
              <a:t>	- be an active participant in continuous improvement (can’t improve what you don’t understand)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E71992F3-45CA-48B9-81EC-55DDC24725CF}" type="slidenum">
              <a:rPr lang="en-US" smtClean="0"/>
              <a:t>5</a:t>
            </a:fld>
            <a:endParaRPr lang="en-US"/>
          </a:p>
        </p:txBody>
      </p:sp>
    </p:spTree>
    <p:extLst>
      <p:ext uri="{BB962C8B-B14F-4D97-AF65-F5344CB8AC3E}">
        <p14:creationId xmlns:p14="http://schemas.microsoft.com/office/powerpoint/2010/main" val="18753212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Requested by employees (survey) to develop a path of progression and advancement – included as a Strategic Initiative</a:t>
            </a:r>
          </a:p>
          <a:p>
            <a:r>
              <a:rPr lang="en-US"/>
              <a:t>Sets minimum standards for each operator and mechanic level </a:t>
            </a:r>
          </a:p>
          <a:p>
            <a:r>
              <a:rPr lang="en-US"/>
              <a:t>Aids in employee’s career progression and readiness</a:t>
            </a:r>
          </a:p>
          <a:p>
            <a:r>
              <a:rPr lang="en-US"/>
              <a:t>Assesses workforce with impartiality</a:t>
            </a:r>
          </a:p>
          <a:p>
            <a:r>
              <a:rPr lang="en-US"/>
              <a:t>Provides more impactful mentoring to employee</a:t>
            </a:r>
          </a:p>
          <a:p>
            <a:endParaRPr lang="en-US"/>
          </a:p>
          <a:p>
            <a:endParaRPr lang="en-US"/>
          </a:p>
        </p:txBody>
      </p:sp>
      <p:sp>
        <p:nvSpPr>
          <p:cNvPr id="4" name="Slide Number Placeholder 3"/>
          <p:cNvSpPr>
            <a:spLocks noGrp="1"/>
          </p:cNvSpPr>
          <p:nvPr>
            <p:ph type="sldNum" sz="quarter" idx="5"/>
          </p:nvPr>
        </p:nvSpPr>
        <p:spPr/>
        <p:txBody>
          <a:bodyPr/>
          <a:lstStyle/>
          <a:p>
            <a:fld id="{E71992F3-45CA-48B9-81EC-55DDC24725CF}" type="slidenum">
              <a:rPr lang="en-US" smtClean="0"/>
              <a:t>6</a:t>
            </a:fld>
            <a:endParaRPr lang="en-US"/>
          </a:p>
        </p:txBody>
      </p:sp>
    </p:spTree>
    <p:extLst>
      <p:ext uri="{BB962C8B-B14F-4D97-AF65-F5344CB8AC3E}">
        <p14:creationId xmlns:p14="http://schemas.microsoft.com/office/powerpoint/2010/main" val="19310544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Competency areas developed by Plant Supervisor as all plants are not created equal (i.e. not all plants have BNR, bench sheets/rounds could be different, </a:t>
            </a:r>
            <a:r>
              <a:rPr lang="en-US" err="1"/>
              <a:t>etc</a:t>
            </a:r>
            <a:r>
              <a:rPr lang="en-US"/>
              <a:t>).</a:t>
            </a:r>
          </a:p>
          <a:p>
            <a:endParaRPr lang="en-US"/>
          </a:p>
        </p:txBody>
      </p:sp>
      <p:sp>
        <p:nvSpPr>
          <p:cNvPr id="4" name="Slide Number Placeholder 3"/>
          <p:cNvSpPr>
            <a:spLocks noGrp="1"/>
          </p:cNvSpPr>
          <p:nvPr>
            <p:ph type="sldNum" sz="quarter" idx="5"/>
          </p:nvPr>
        </p:nvSpPr>
        <p:spPr/>
        <p:txBody>
          <a:bodyPr/>
          <a:lstStyle/>
          <a:p>
            <a:fld id="{E71992F3-45CA-48B9-81EC-55DDC24725CF}" type="slidenum">
              <a:rPr lang="en-US" smtClean="0"/>
              <a:t>7</a:t>
            </a:fld>
            <a:endParaRPr lang="en-US"/>
          </a:p>
        </p:txBody>
      </p:sp>
    </p:spTree>
    <p:extLst>
      <p:ext uri="{BB962C8B-B14F-4D97-AF65-F5344CB8AC3E}">
        <p14:creationId xmlns:p14="http://schemas.microsoft.com/office/powerpoint/2010/main" val="3238795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7BCB4-DE91-EB76-7A2D-A5D3E98FB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5C61BA-FC93-FE18-F760-C8D889C42C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AAC7BB-FDC6-03CE-A79B-525879BEF058}"/>
              </a:ext>
            </a:extLst>
          </p:cNvPr>
          <p:cNvSpPr>
            <a:spLocks noGrp="1"/>
          </p:cNvSpPr>
          <p:nvPr>
            <p:ph type="body" idx="1"/>
          </p:nvPr>
        </p:nvSpPr>
        <p:spPr/>
        <p:txBody>
          <a:bodyPr/>
          <a:lstStyle/>
          <a:p>
            <a:pPr marL="342900" indent="-342900">
              <a:lnSpc>
                <a:spcPct val="110000"/>
              </a:lnSpc>
              <a:spcBef>
                <a:spcPts val="0"/>
              </a:spcBef>
              <a:spcAft>
                <a:spcPts val="300"/>
              </a:spcAft>
            </a:pPr>
            <a:r>
              <a:rPr lang="en-US">
                <a:solidFill>
                  <a:schemeClr val="tx1">
                    <a:lumMod val="75000"/>
                    <a:lumOff val="25000"/>
                  </a:schemeClr>
                </a:solidFill>
              </a:rPr>
              <a:t>Plant Supervisor had input to the site specific KSAs for the competency areas – not all plants are created equal (i.e. may not have BNR) </a:t>
            </a:r>
          </a:p>
          <a:p>
            <a:pPr marL="342900" indent="-342900">
              <a:lnSpc>
                <a:spcPct val="110000"/>
              </a:lnSpc>
              <a:spcBef>
                <a:spcPts val="0"/>
              </a:spcBef>
              <a:spcAft>
                <a:spcPts val="300"/>
              </a:spcAft>
            </a:pPr>
            <a:endParaRPr lang="en-US">
              <a:solidFill>
                <a:schemeClr val="tx1">
                  <a:lumMod val="75000"/>
                  <a:lumOff val="25000"/>
                </a:schemeClr>
              </a:solidFill>
            </a:endParaRPr>
          </a:p>
          <a:p>
            <a:pPr marL="342900" indent="-342900">
              <a:lnSpc>
                <a:spcPct val="110000"/>
              </a:lnSpc>
              <a:spcBef>
                <a:spcPts val="0"/>
              </a:spcBef>
              <a:spcAft>
                <a:spcPts val="300"/>
              </a:spcAft>
            </a:pPr>
            <a:r>
              <a:rPr lang="en-US">
                <a:solidFill>
                  <a:schemeClr val="tx1">
                    <a:lumMod val="75000"/>
                    <a:lumOff val="25000"/>
                  </a:schemeClr>
                </a:solidFill>
              </a:rPr>
              <a:t>Training based on: </a:t>
            </a:r>
          </a:p>
          <a:p>
            <a:pPr marL="800100" lvl="1" indent="-342900">
              <a:lnSpc>
                <a:spcPct val="110000"/>
              </a:lnSpc>
              <a:spcBef>
                <a:spcPts val="0"/>
              </a:spcBef>
              <a:spcAft>
                <a:spcPts val="300"/>
              </a:spcAft>
            </a:pPr>
            <a:r>
              <a:rPr lang="en-US">
                <a:solidFill>
                  <a:schemeClr val="tx1">
                    <a:lumMod val="75000"/>
                    <a:lumOff val="25000"/>
                  </a:schemeClr>
                </a:solidFill>
              </a:rPr>
              <a:t>Standard Operating Procedures </a:t>
            </a:r>
          </a:p>
          <a:p>
            <a:pPr marL="800100" lvl="1" indent="-342900">
              <a:lnSpc>
                <a:spcPct val="110000"/>
              </a:lnSpc>
              <a:spcBef>
                <a:spcPts val="0"/>
              </a:spcBef>
              <a:spcAft>
                <a:spcPts val="300"/>
              </a:spcAft>
            </a:pPr>
            <a:r>
              <a:rPr lang="en-US">
                <a:solidFill>
                  <a:schemeClr val="tx1">
                    <a:lumMod val="75000"/>
                    <a:lumOff val="25000"/>
                  </a:schemeClr>
                </a:solidFill>
              </a:rPr>
              <a:t>Best Management Practices</a:t>
            </a:r>
          </a:p>
          <a:p>
            <a:pPr marL="800100" lvl="1" indent="-342900">
              <a:lnSpc>
                <a:spcPct val="110000"/>
              </a:lnSpc>
              <a:spcBef>
                <a:spcPts val="0"/>
              </a:spcBef>
              <a:spcAft>
                <a:spcPts val="300"/>
              </a:spcAft>
            </a:pPr>
            <a:r>
              <a:rPr lang="en-US">
                <a:solidFill>
                  <a:schemeClr val="tx1">
                    <a:lumMod val="75000"/>
                    <a:lumOff val="25000"/>
                  </a:schemeClr>
                </a:solidFill>
              </a:rPr>
              <a:t>On the Job Training </a:t>
            </a:r>
          </a:p>
          <a:p>
            <a:pPr marL="800100" lvl="1" indent="-342900">
              <a:lnSpc>
                <a:spcPct val="110000"/>
              </a:lnSpc>
              <a:spcBef>
                <a:spcPts val="0"/>
              </a:spcBef>
              <a:spcAft>
                <a:spcPts val="300"/>
              </a:spcAft>
            </a:pPr>
            <a:r>
              <a:rPr lang="en-US">
                <a:solidFill>
                  <a:schemeClr val="tx1">
                    <a:lumMod val="75000"/>
                    <a:lumOff val="25000"/>
                  </a:schemeClr>
                </a:solidFill>
              </a:rPr>
              <a:t>Operations and Maintenance Manuals</a:t>
            </a:r>
          </a:p>
          <a:p>
            <a:pPr marL="800100" lvl="1" indent="-342900">
              <a:lnSpc>
                <a:spcPct val="110000"/>
              </a:lnSpc>
              <a:spcBef>
                <a:spcPts val="0"/>
              </a:spcBef>
              <a:spcAft>
                <a:spcPts val="300"/>
              </a:spcAft>
            </a:pPr>
            <a:r>
              <a:rPr lang="en-US">
                <a:solidFill>
                  <a:schemeClr val="tx1">
                    <a:lumMod val="75000"/>
                    <a:lumOff val="25000"/>
                  </a:schemeClr>
                </a:solidFill>
              </a:rPr>
              <a:t>TCEQ Approved Classes</a:t>
            </a:r>
          </a:p>
          <a:p>
            <a:pPr marL="800100" lvl="1" indent="-342900">
              <a:lnSpc>
                <a:spcPct val="110000"/>
              </a:lnSpc>
              <a:spcBef>
                <a:spcPts val="0"/>
              </a:spcBef>
              <a:spcAft>
                <a:spcPts val="300"/>
              </a:spcAft>
            </a:pPr>
            <a:r>
              <a:rPr lang="en-US">
                <a:solidFill>
                  <a:schemeClr val="tx1">
                    <a:lumMod val="75000"/>
                    <a:lumOff val="25000"/>
                  </a:schemeClr>
                </a:solidFill>
              </a:rPr>
              <a:t>NTMWD Policies and Procedures</a:t>
            </a:r>
          </a:p>
          <a:p>
            <a:pPr marL="800100" lvl="1" indent="-342900">
              <a:lnSpc>
                <a:spcPct val="110000"/>
              </a:lnSpc>
              <a:spcBef>
                <a:spcPts val="0"/>
              </a:spcBef>
              <a:spcAft>
                <a:spcPts val="300"/>
              </a:spcAft>
            </a:pPr>
            <a:r>
              <a:rPr lang="en-US">
                <a:solidFill>
                  <a:schemeClr val="tx1">
                    <a:lumMod val="75000"/>
                    <a:lumOff val="25000"/>
                  </a:schemeClr>
                </a:solidFill>
              </a:rPr>
              <a:t>Other sources as required</a:t>
            </a:r>
          </a:p>
          <a:p>
            <a:endParaRPr lang="en-US"/>
          </a:p>
        </p:txBody>
      </p:sp>
      <p:sp>
        <p:nvSpPr>
          <p:cNvPr id="4" name="Slide Number Placeholder 3">
            <a:extLst>
              <a:ext uri="{FF2B5EF4-FFF2-40B4-BE49-F238E27FC236}">
                <a16:creationId xmlns:a16="http://schemas.microsoft.com/office/drawing/2014/main" id="{4D62C45F-8E2F-96F3-0B5A-562332755121}"/>
              </a:ext>
            </a:extLst>
          </p:cNvPr>
          <p:cNvSpPr>
            <a:spLocks noGrp="1"/>
          </p:cNvSpPr>
          <p:nvPr>
            <p:ph type="sldNum" sz="quarter" idx="5"/>
          </p:nvPr>
        </p:nvSpPr>
        <p:spPr/>
        <p:txBody>
          <a:bodyPr/>
          <a:lstStyle/>
          <a:p>
            <a:fld id="{E71992F3-45CA-48B9-81EC-55DDC24725CF}" type="slidenum">
              <a:rPr lang="en-US" smtClean="0"/>
              <a:t>8</a:t>
            </a:fld>
            <a:endParaRPr lang="en-US"/>
          </a:p>
        </p:txBody>
      </p:sp>
    </p:spTree>
    <p:extLst>
      <p:ext uri="{BB962C8B-B14F-4D97-AF65-F5344CB8AC3E}">
        <p14:creationId xmlns:p14="http://schemas.microsoft.com/office/powerpoint/2010/main" val="40668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Early Wins Examples:  1. Justified need for team dedicated to the program 2. Helped with knowledge transfer for upcoming retirees</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E71992F3-45CA-48B9-81EC-55DDC24725CF}" type="slidenum">
              <a:rPr lang="en-US" smtClean="0"/>
              <a:t>9</a:t>
            </a:fld>
            <a:endParaRPr lang="en-US"/>
          </a:p>
        </p:txBody>
      </p:sp>
    </p:spTree>
    <p:extLst>
      <p:ext uri="{BB962C8B-B14F-4D97-AF65-F5344CB8AC3E}">
        <p14:creationId xmlns:p14="http://schemas.microsoft.com/office/powerpoint/2010/main" val="13296976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Rowlett Creek, Sabine Creek, Stewart Creek and Wilson Creek</a:t>
            </a:r>
          </a:p>
          <a:p>
            <a:endParaRPr lang="en-US"/>
          </a:p>
          <a:p>
            <a:endParaRPr lang="en-US"/>
          </a:p>
        </p:txBody>
      </p:sp>
      <p:sp>
        <p:nvSpPr>
          <p:cNvPr id="4" name="Slide Number Placeholder 3"/>
          <p:cNvSpPr>
            <a:spLocks noGrp="1"/>
          </p:cNvSpPr>
          <p:nvPr>
            <p:ph type="sldNum" sz="quarter" idx="5"/>
          </p:nvPr>
        </p:nvSpPr>
        <p:spPr/>
        <p:txBody>
          <a:bodyPr/>
          <a:lstStyle/>
          <a:p>
            <a:fld id="{E71992F3-45CA-48B9-81EC-55DDC24725CF}" type="slidenum">
              <a:rPr lang="en-US" smtClean="0"/>
              <a:t>11</a:t>
            </a:fld>
            <a:endParaRPr lang="en-US"/>
          </a:p>
        </p:txBody>
      </p:sp>
    </p:spTree>
    <p:extLst>
      <p:ext uri="{BB962C8B-B14F-4D97-AF65-F5344CB8AC3E}">
        <p14:creationId xmlns:p14="http://schemas.microsoft.com/office/powerpoint/2010/main" val="3322755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E32CAC-0A8E-4211-8193-450B4A5E85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A65DCF-37B3-4F66-5241-3F8FAA9815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072C2C-357E-03FA-F34E-222D1E67C8DD}"/>
              </a:ext>
            </a:extLst>
          </p:cNvPr>
          <p:cNvSpPr>
            <a:spLocks noGrp="1"/>
          </p:cNvSpPr>
          <p:nvPr>
            <p:ph type="body" idx="1"/>
          </p:nvPr>
        </p:nvSpPr>
        <p:spPr/>
        <p:txBody>
          <a:bodyPr/>
          <a:lstStyle/>
          <a:p>
            <a:r>
              <a:rPr lang="en-US"/>
              <a:t>Rowlett Creek, Sabine Creek, Stewart Creek and Wilson Creek</a:t>
            </a:r>
          </a:p>
          <a:p>
            <a:endParaRPr lang="en-US"/>
          </a:p>
          <a:p>
            <a:pPr marL="171450" indent="-171450">
              <a:buFont typeface="Arial" panose="020B0604020202020204" pitchFamily="34" charset="0"/>
              <a:buChar char="•"/>
            </a:pPr>
            <a:r>
              <a:rPr lang="en-US"/>
              <a:t>Staff Assessments with the goal of the results informing prioritization of education topics within the KSAs for in-person</a:t>
            </a:r>
          </a:p>
          <a:p>
            <a:pPr marL="171450" indent="-171450">
              <a:buFont typeface="Arial" panose="020B0604020202020204" pitchFamily="34" charset="0"/>
              <a:buChar char="•"/>
            </a:pPr>
            <a:r>
              <a:rPr lang="en-US"/>
              <a:t>Develop training content in </a:t>
            </a:r>
            <a:r>
              <a:rPr lang="en-US" err="1"/>
              <a:t>powerpoint</a:t>
            </a:r>
            <a:r>
              <a:rPr lang="en-US"/>
              <a:t> format</a:t>
            </a:r>
          </a:p>
          <a:p>
            <a:pPr marL="171450" indent="-171450">
              <a:buFont typeface="Arial" panose="020B0604020202020204" pitchFamily="34" charset="0"/>
              <a:buChar char="•"/>
            </a:pPr>
            <a:r>
              <a:rPr lang="en-US"/>
              <a:t>Provide on-demand videos in “bite-size chunks” </a:t>
            </a:r>
          </a:p>
          <a:p>
            <a:pPr marL="171450" indent="-171450">
              <a:buFont typeface="Arial" panose="020B0604020202020204" pitchFamily="34" charset="0"/>
              <a:buChar char="•"/>
            </a:pPr>
            <a:r>
              <a:rPr lang="en-US"/>
              <a:t>Develop leave behind materials</a:t>
            </a:r>
          </a:p>
          <a:p>
            <a:pPr marL="171450" indent="-171450">
              <a:buFont typeface="Arial" panose="020B0604020202020204" pitchFamily="34" charset="0"/>
              <a:buChar char="•"/>
            </a:pPr>
            <a:r>
              <a:rPr lang="en-US"/>
              <a:t>Conduct In-Person Training</a:t>
            </a:r>
          </a:p>
          <a:p>
            <a:pPr marL="171450" indent="-171450">
              <a:buFont typeface="Arial" panose="020B0604020202020204" pitchFamily="34" charset="0"/>
              <a:buChar char="•"/>
            </a:pPr>
            <a:r>
              <a:rPr lang="en-US"/>
              <a:t>Post-Evaluation</a:t>
            </a:r>
          </a:p>
          <a:p>
            <a:endParaRPr lang="en-US"/>
          </a:p>
        </p:txBody>
      </p:sp>
      <p:sp>
        <p:nvSpPr>
          <p:cNvPr id="4" name="Slide Number Placeholder 3">
            <a:extLst>
              <a:ext uri="{FF2B5EF4-FFF2-40B4-BE49-F238E27FC236}">
                <a16:creationId xmlns:a16="http://schemas.microsoft.com/office/drawing/2014/main" id="{FDB401AD-25A8-63C0-2249-32A4911A5F67}"/>
              </a:ext>
            </a:extLst>
          </p:cNvPr>
          <p:cNvSpPr>
            <a:spLocks noGrp="1"/>
          </p:cNvSpPr>
          <p:nvPr>
            <p:ph type="sldNum" sz="quarter" idx="5"/>
          </p:nvPr>
        </p:nvSpPr>
        <p:spPr/>
        <p:txBody>
          <a:bodyPr/>
          <a:lstStyle/>
          <a:p>
            <a:fld id="{E71992F3-45CA-48B9-81EC-55DDC24725CF}" type="slidenum">
              <a:rPr lang="en-US" smtClean="0"/>
              <a:t>12</a:t>
            </a:fld>
            <a:endParaRPr lang="en-US"/>
          </a:p>
        </p:txBody>
      </p:sp>
    </p:spTree>
    <p:extLst>
      <p:ext uri="{BB962C8B-B14F-4D97-AF65-F5344CB8AC3E}">
        <p14:creationId xmlns:p14="http://schemas.microsoft.com/office/powerpoint/2010/main" val="999827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402AA-9E13-8D4D-C51B-99EE51813B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49598B-8505-58F4-6913-8CAB2A5CD56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FED503-D117-BC82-3E45-85E9F9577C6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18AC59A-14D6-CEFF-43F0-7470C0EFB006}"/>
              </a:ext>
            </a:extLst>
          </p:cNvPr>
          <p:cNvSpPr>
            <a:spLocks noGrp="1"/>
          </p:cNvSpPr>
          <p:nvPr>
            <p:ph type="sldNum" sz="quarter" idx="5"/>
          </p:nvPr>
        </p:nvSpPr>
        <p:spPr/>
        <p:txBody>
          <a:bodyPr/>
          <a:lstStyle/>
          <a:p>
            <a:fld id="{E71992F3-45CA-48B9-81EC-55DDC24725CF}" type="slidenum">
              <a:rPr lang="en-US" smtClean="0"/>
              <a:t>13</a:t>
            </a:fld>
            <a:endParaRPr lang="en-US"/>
          </a:p>
        </p:txBody>
      </p:sp>
    </p:spTree>
    <p:extLst>
      <p:ext uri="{BB962C8B-B14F-4D97-AF65-F5344CB8AC3E}">
        <p14:creationId xmlns:p14="http://schemas.microsoft.com/office/powerpoint/2010/main" val="27643344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www.ntmwd.com/" TargetMode="External"/></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6.png"/><Relationship Id="rId2"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www.ntmwd.com/"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Option 1">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E8D8DEA2-5F27-617B-BD9E-0F07D5F5506A}"/>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228602" y="0"/>
            <a:ext cx="11963398" cy="6858000"/>
          </a:xfrm>
          <a:prstGeom prst="rect">
            <a:avLst/>
          </a:prstGeom>
        </p:spPr>
      </p:pic>
      <p:sp>
        <p:nvSpPr>
          <p:cNvPr id="3" name="Rectangle 2">
            <a:extLst>
              <a:ext uri="{FF2B5EF4-FFF2-40B4-BE49-F238E27FC236}">
                <a16:creationId xmlns:a16="http://schemas.microsoft.com/office/drawing/2014/main" id="{18F8D16B-4423-9232-CA46-E961237AECFE}"/>
              </a:ext>
            </a:extLst>
          </p:cNvPr>
          <p:cNvSpPr/>
          <p:nvPr userDrawn="1"/>
        </p:nvSpPr>
        <p:spPr>
          <a:xfrm>
            <a:off x="0" y="0"/>
            <a:ext cx="142461"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EB8"/>
              </a:solidFill>
            </a:endParaRPr>
          </a:p>
        </p:txBody>
      </p:sp>
      <p:sp>
        <p:nvSpPr>
          <p:cNvPr id="4" name="Rectangle 3">
            <a:extLst>
              <a:ext uri="{FF2B5EF4-FFF2-40B4-BE49-F238E27FC236}">
                <a16:creationId xmlns:a16="http://schemas.microsoft.com/office/drawing/2014/main" id="{38FF9A90-0862-C595-7F38-2DB95B314D3C}"/>
              </a:ext>
            </a:extLst>
          </p:cNvPr>
          <p:cNvSpPr/>
          <p:nvPr userDrawn="1"/>
        </p:nvSpPr>
        <p:spPr>
          <a:xfrm>
            <a:off x="139150" y="0"/>
            <a:ext cx="89452" cy="6858000"/>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text, sign&#10;&#10;Description automatically generated">
            <a:extLst>
              <a:ext uri="{FF2B5EF4-FFF2-40B4-BE49-F238E27FC236}">
                <a16:creationId xmlns:a16="http://schemas.microsoft.com/office/drawing/2014/main" id="{141BBC97-C9CF-929B-AF99-15FCDB517D6E}"/>
              </a:ext>
            </a:extLst>
          </p:cNvPr>
          <p:cNvPicPr/>
          <p:nvPr userDrawn="1"/>
        </p:nvPicPr>
        <p:blipFill>
          <a:blip r:embed="rId3">
            <a:extLst>
              <a:ext uri="{28A0092B-C50C-407E-A947-70E740481C1C}">
                <a14:useLocalDpi xmlns:a14="http://schemas.microsoft.com/office/drawing/2010/main"/>
              </a:ext>
            </a:extLst>
          </a:blip>
          <a:stretch>
            <a:fillRect/>
          </a:stretch>
        </p:blipFill>
        <p:spPr>
          <a:xfrm>
            <a:off x="4714876" y="1538762"/>
            <a:ext cx="2990849" cy="2209456"/>
          </a:xfrm>
          <a:prstGeom prst="rect">
            <a:avLst/>
          </a:prstGeom>
        </p:spPr>
      </p:pic>
      <p:sp>
        <p:nvSpPr>
          <p:cNvPr id="6" name="object 9">
            <a:extLst>
              <a:ext uri="{FF2B5EF4-FFF2-40B4-BE49-F238E27FC236}">
                <a16:creationId xmlns:a16="http://schemas.microsoft.com/office/drawing/2014/main" id="{6E78748E-47BF-C456-1DE3-68F974AE9861}"/>
              </a:ext>
            </a:extLst>
          </p:cNvPr>
          <p:cNvSpPr txBox="1"/>
          <p:nvPr userDrawn="1"/>
        </p:nvSpPr>
        <p:spPr>
          <a:xfrm>
            <a:off x="3311063" y="3956614"/>
            <a:ext cx="5798475" cy="414922"/>
          </a:xfrm>
          <a:prstGeom prst="rect">
            <a:avLst/>
          </a:prstGeom>
        </p:spPr>
        <p:txBody>
          <a:bodyPr vert="horz" wrap="square" lIns="0" tIns="0" rIns="0" bIns="0" rtlCol="0">
            <a:spAutoFit/>
          </a:bodyPr>
          <a:lstStyle/>
          <a:p>
            <a:pPr marL="12700" algn="ctr">
              <a:lnSpc>
                <a:spcPct val="100000"/>
              </a:lnSpc>
            </a:pPr>
            <a:r>
              <a:rPr sz="1400" b="1" spc="-5">
                <a:solidFill>
                  <a:srgbClr val="005CB9"/>
                </a:solidFill>
                <a:latin typeface="Tahoma" panose="020B0604030504040204" pitchFamily="34" charset="0"/>
                <a:ea typeface="Tahoma" panose="020B0604030504040204" pitchFamily="34" charset="0"/>
                <a:cs typeface="Tahoma" panose="020B0604030504040204" pitchFamily="34" charset="0"/>
              </a:rPr>
              <a:t>Regional Service Through </a:t>
            </a:r>
            <a:r>
              <a:rPr sz="1400" b="1" spc="-10">
                <a:solidFill>
                  <a:srgbClr val="005CB9"/>
                </a:solidFill>
                <a:latin typeface="Tahoma" panose="020B0604030504040204" pitchFamily="34" charset="0"/>
                <a:ea typeface="Tahoma" panose="020B0604030504040204" pitchFamily="34" charset="0"/>
                <a:cs typeface="Tahoma" panose="020B0604030504040204" pitchFamily="34" charset="0"/>
              </a:rPr>
              <a:t>Unit</a:t>
            </a:r>
            <a:r>
              <a:rPr lang="en-US" sz="1400" b="1" spc="-10">
                <a:solidFill>
                  <a:srgbClr val="005CB9"/>
                </a:solidFill>
                <a:latin typeface="Tahoma" panose="020B0604030504040204" pitchFamily="34" charset="0"/>
                <a:ea typeface="Tahoma" panose="020B0604030504040204" pitchFamily="34" charset="0"/>
                <a:cs typeface="Tahoma" panose="020B0604030504040204" pitchFamily="34" charset="0"/>
              </a:rPr>
              <a:t>y</a:t>
            </a:r>
            <a:r>
              <a:rPr sz="1400" b="1" spc="-10">
                <a:solidFill>
                  <a:srgbClr val="005CB9"/>
                </a:solidFill>
                <a:latin typeface="Tahoma" panose="020B0604030504040204" pitchFamily="34" charset="0"/>
                <a:ea typeface="Tahoma" panose="020B0604030504040204" pitchFamily="34" charset="0"/>
                <a:cs typeface="Tahoma" panose="020B0604030504040204" pitchFamily="34" charset="0"/>
              </a:rPr>
              <a:t> </a:t>
            </a:r>
            <a:endParaRPr lang="en-US" sz="1400" b="1" spc="-10">
              <a:solidFill>
                <a:srgbClr val="005CB9"/>
              </a:solidFill>
              <a:latin typeface="Tahoma" panose="020B0604030504040204" pitchFamily="34" charset="0"/>
              <a:ea typeface="Tahoma" panose="020B0604030504040204" pitchFamily="34" charset="0"/>
              <a:cs typeface="Tahoma" panose="020B0604030504040204" pitchFamily="34" charset="0"/>
            </a:endParaRPr>
          </a:p>
          <a:p>
            <a:pPr marL="12700" algn="ctr">
              <a:lnSpc>
                <a:spcPct val="150000"/>
              </a:lnSpc>
            </a:pPr>
            <a:r>
              <a:rPr sz="1000" b="1" spc="-5">
                <a:solidFill>
                  <a:srgbClr val="005CB9"/>
                </a:solidFill>
                <a:latin typeface="Tahoma" panose="020B0604030504040204" pitchFamily="34" charset="0"/>
                <a:ea typeface="Tahoma" panose="020B0604030504040204" pitchFamily="34" charset="0"/>
                <a:cs typeface="Tahoma" panose="020B0604030504040204" pitchFamily="34" charset="0"/>
              </a:rPr>
              <a:t>Meeting our Region’s Needs Today and</a:t>
            </a:r>
            <a:r>
              <a:rPr sz="1000" b="1" spc="30">
                <a:solidFill>
                  <a:srgbClr val="005CB9"/>
                </a:solidFill>
                <a:latin typeface="Tahoma" panose="020B0604030504040204" pitchFamily="34" charset="0"/>
                <a:ea typeface="Tahoma" panose="020B0604030504040204" pitchFamily="34" charset="0"/>
                <a:cs typeface="Tahoma" panose="020B0604030504040204" pitchFamily="34" charset="0"/>
              </a:rPr>
              <a:t> </a:t>
            </a:r>
            <a:r>
              <a:rPr sz="1000" b="1" spc="-5">
                <a:solidFill>
                  <a:srgbClr val="005CB9"/>
                </a:solidFill>
                <a:latin typeface="Tahoma" panose="020B0604030504040204" pitchFamily="34" charset="0"/>
                <a:ea typeface="Tahoma" panose="020B0604030504040204" pitchFamily="34" charset="0"/>
                <a:cs typeface="Tahoma" panose="020B0604030504040204" pitchFamily="34" charset="0"/>
              </a:rPr>
              <a:t>Tomorrow</a:t>
            </a:r>
            <a:endParaRPr sz="1000" b="1">
              <a:latin typeface="Tahoma" panose="020B0604030504040204" pitchFamily="34" charset="0"/>
              <a:ea typeface="Tahoma" panose="020B0604030504040204" pitchFamily="34" charset="0"/>
              <a:cs typeface="Tahoma" panose="020B0604030504040204" pitchFamily="34" charset="0"/>
            </a:endParaRPr>
          </a:p>
        </p:txBody>
      </p:sp>
      <p:sp>
        <p:nvSpPr>
          <p:cNvPr id="11" name="Title 10">
            <a:extLst>
              <a:ext uri="{FF2B5EF4-FFF2-40B4-BE49-F238E27FC236}">
                <a16:creationId xmlns:a16="http://schemas.microsoft.com/office/drawing/2014/main" id="{B340EEC4-2733-E3A5-27E4-91EC43AACF78}"/>
              </a:ext>
            </a:extLst>
          </p:cNvPr>
          <p:cNvSpPr>
            <a:spLocks noGrp="1"/>
          </p:cNvSpPr>
          <p:nvPr>
            <p:ph type="title" hasCustomPrompt="1"/>
          </p:nvPr>
        </p:nvSpPr>
        <p:spPr>
          <a:xfrm>
            <a:off x="841307" y="4986474"/>
            <a:ext cx="10515600" cy="590276"/>
          </a:xfrm>
        </p:spPr>
        <p:txBody>
          <a:bodyPr>
            <a:normAutofit/>
          </a:bodyPr>
          <a:lstStyle>
            <a:lvl1pPr algn="ctr">
              <a:defRPr lang="en-US" sz="2000" b="1" kern="1200" spc="-5" dirty="0">
                <a:solidFill>
                  <a:srgbClr val="005CB9"/>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PRESENTATION TITLE</a:t>
            </a:r>
          </a:p>
        </p:txBody>
      </p:sp>
      <p:sp>
        <p:nvSpPr>
          <p:cNvPr id="25" name="Text Placeholder 24">
            <a:extLst>
              <a:ext uri="{FF2B5EF4-FFF2-40B4-BE49-F238E27FC236}">
                <a16:creationId xmlns:a16="http://schemas.microsoft.com/office/drawing/2014/main" id="{AB854DF1-9468-53BF-943B-62BBF195FB97}"/>
              </a:ext>
            </a:extLst>
          </p:cNvPr>
          <p:cNvSpPr>
            <a:spLocks noGrp="1"/>
          </p:cNvSpPr>
          <p:nvPr>
            <p:ph type="body" sz="quarter" idx="10" hasCustomPrompt="1"/>
          </p:nvPr>
        </p:nvSpPr>
        <p:spPr>
          <a:xfrm>
            <a:off x="4679951" y="5624489"/>
            <a:ext cx="2855913" cy="694891"/>
          </a:xfrm>
        </p:spPr>
        <p:txBody>
          <a:bodyPr/>
          <a:lstStyle>
            <a:lvl1pPr marL="0" indent="0" algn="ctr">
              <a:buNone/>
              <a:defRPr lang="en-US" sz="1600" b="1" kern="1200" spc="-5" dirty="0" smtClean="0">
                <a:solidFill>
                  <a:srgbClr val="005CB9"/>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lang="en-US" sz="1600" b="1" kern="1200" spc="-5" dirty="0" smtClean="0">
                <a:solidFill>
                  <a:srgbClr val="005CB9"/>
                </a:solidFill>
                <a:latin typeface="Tahoma" panose="020B0604030504040204" pitchFamily="34" charset="0"/>
                <a:ea typeface="Tahoma" panose="020B0604030504040204" pitchFamily="34" charset="0"/>
                <a:cs typeface="Tahoma" panose="020B0604030504040204" pitchFamily="34" charset="0"/>
              </a:defRPr>
            </a:lvl2pPr>
            <a:lvl3pPr marL="914400" indent="0">
              <a:buNone/>
              <a:defRPr lang="en-US" sz="1600" b="1" kern="1200" spc="-5" dirty="0" smtClean="0">
                <a:solidFill>
                  <a:srgbClr val="005CB9"/>
                </a:solidFill>
                <a:latin typeface="Tahoma" panose="020B0604030504040204" pitchFamily="34" charset="0"/>
                <a:ea typeface="Tahoma" panose="020B0604030504040204" pitchFamily="34" charset="0"/>
                <a:cs typeface="Tahoma" panose="020B0604030504040204" pitchFamily="34" charset="0"/>
              </a:defRPr>
            </a:lvl3pPr>
            <a:lvl4pPr marL="1371600" indent="0">
              <a:buNone/>
              <a:defRPr lang="en-US" sz="1600" b="1" kern="1200" spc="-5" dirty="0" smtClean="0">
                <a:solidFill>
                  <a:srgbClr val="005CB9"/>
                </a:solidFill>
                <a:latin typeface="Tahoma" panose="020B0604030504040204" pitchFamily="34" charset="0"/>
                <a:ea typeface="Tahoma" panose="020B0604030504040204" pitchFamily="34" charset="0"/>
                <a:cs typeface="Tahoma" panose="020B0604030504040204" pitchFamily="34" charset="0"/>
              </a:defRPr>
            </a:lvl4pPr>
            <a:lvl5pPr marL="1828800" indent="0">
              <a:buNone/>
              <a:defRPr lang="en-US" sz="1600" b="1" kern="1200" spc="-5" dirty="0">
                <a:solidFill>
                  <a:srgbClr val="005CB9"/>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Date &amp; Presenter(s)</a:t>
            </a:r>
          </a:p>
        </p:txBody>
      </p:sp>
    </p:spTree>
    <p:extLst>
      <p:ext uri="{BB962C8B-B14F-4D97-AF65-F5344CB8AC3E}">
        <p14:creationId xmlns:p14="http://schemas.microsoft.com/office/powerpoint/2010/main" val="20215084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astewater Table of Contents">
    <p:spTree>
      <p:nvGrpSpPr>
        <p:cNvPr id="1" name=""/>
        <p:cNvGrpSpPr/>
        <p:nvPr/>
      </p:nvGrpSpPr>
      <p:grpSpPr>
        <a:xfrm>
          <a:off x="0" y="0"/>
          <a:ext cx="0" cy="0"/>
          <a:chOff x="0" y="0"/>
          <a:chExt cx="0" cy="0"/>
        </a:xfrm>
      </p:grpSpPr>
      <p:pic>
        <p:nvPicPr>
          <p:cNvPr id="19" name="Picture 18" descr="Background pattern&#10;&#10;Description automatically generated">
            <a:extLst>
              <a:ext uri="{FF2B5EF4-FFF2-40B4-BE49-F238E27FC236}">
                <a16:creationId xmlns:a16="http://schemas.microsoft.com/office/drawing/2014/main" id="{143EE79C-F3EC-EF8F-5998-50CF10CF2207}"/>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109792" y="1"/>
            <a:ext cx="815565" cy="6858000"/>
          </a:xfrm>
          <a:prstGeom prst="rect">
            <a:avLst/>
          </a:prstGeom>
        </p:spPr>
      </p:pic>
      <p:pic>
        <p:nvPicPr>
          <p:cNvPr id="16" name="Picture 15">
            <a:extLst>
              <a:ext uri="{FF2B5EF4-FFF2-40B4-BE49-F238E27FC236}">
                <a16:creationId xmlns:a16="http://schemas.microsoft.com/office/drawing/2014/main" id="{F441D272-762C-2A18-F11E-8B9945748FB2}"/>
              </a:ext>
            </a:extLst>
          </p:cNvPr>
          <p:cNvPicPr/>
          <p:nvPr userDrawn="1"/>
        </p:nvPicPr>
        <p:blipFill>
          <a:blip r:embed="rId3">
            <a:extLst>
              <a:ext uri="{28A0092B-C50C-407E-A947-70E740481C1C}">
                <a14:useLocalDpi xmlns:a14="http://schemas.microsoft.com/office/drawing/2010/main" val="0"/>
              </a:ext>
            </a:extLst>
          </a:blip>
          <a:srcRect/>
          <a:stretch/>
        </p:blipFill>
        <p:spPr>
          <a:xfrm>
            <a:off x="169725" y="325021"/>
            <a:ext cx="714101" cy="714101"/>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42A80215-32BD-F0BA-671D-32B6ADA704B9}"/>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9160752" y="5288297"/>
            <a:ext cx="2406003" cy="1303252"/>
          </a:xfrm>
          <a:prstGeom prst="rect">
            <a:avLst/>
          </a:prstGeom>
        </p:spPr>
      </p:pic>
      <p:sp>
        <p:nvSpPr>
          <p:cNvPr id="5" name="Slide Number Placeholder 4">
            <a:extLst>
              <a:ext uri="{FF2B5EF4-FFF2-40B4-BE49-F238E27FC236}">
                <a16:creationId xmlns:a16="http://schemas.microsoft.com/office/drawing/2014/main" id="{FF1041CF-C010-F216-9BD6-258366B72AF0}"/>
              </a:ext>
            </a:extLst>
          </p:cNvPr>
          <p:cNvSpPr txBox="1">
            <a:spLocks/>
          </p:cNvSpPr>
          <p:nvPr userDrawn="1"/>
        </p:nvSpPr>
        <p:spPr>
          <a:xfrm>
            <a:off x="9270583" y="636503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lang="en-US" sz="1200" kern="1200" smtClean="0">
                <a:solidFill>
                  <a:srgbClr val="005EB8"/>
                </a:solidFill>
                <a:latin typeface="Degular Semibold" panose="04040606060303040305" pitchFamily="8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2791414-FF6C-4FCC-959F-876BB7348AD3}" type="slidenum">
              <a:rPr lang="en-US" sz="1000" smtClean="0">
                <a:latin typeface="Tahoma" panose="020B0604030504040204" pitchFamily="34" charset="0"/>
                <a:ea typeface="Tahoma" panose="020B0604030504040204" pitchFamily="34" charset="0"/>
                <a:cs typeface="Tahoma" panose="020B0604030504040204" pitchFamily="34" charset="0"/>
              </a:rPr>
              <a:pPr/>
              <a:t>‹#›</a:t>
            </a:fld>
            <a:endParaRPr lang="en-US" sz="1000">
              <a:latin typeface="Tahoma" panose="020B0604030504040204" pitchFamily="34" charset="0"/>
              <a:ea typeface="Tahoma" panose="020B0604030504040204" pitchFamily="34" charset="0"/>
              <a:cs typeface="Tahoma" panose="020B0604030504040204" pitchFamily="34" charset="0"/>
            </a:endParaRPr>
          </a:p>
        </p:txBody>
      </p:sp>
      <p:sp>
        <p:nvSpPr>
          <p:cNvPr id="17" name="Text Placeholder 23">
            <a:extLst>
              <a:ext uri="{FF2B5EF4-FFF2-40B4-BE49-F238E27FC236}">
                <a16:creationId xmlns:a16="http://schemas.microsoft.com/office/drawing/2014/main" id="{17984748-DC29-A07D-04F7-DE22DD56D323}"/>
              </a:ext>
            </a:extLst>
          </p:cNvPr>
          <p:cNvSpPr>
            <a:spLocks noGrp="1"/>
          </p:cNvSpPr>
          <p:nvPr>
            <p:ph type="body" sz="quarter" idx="10" hasCustomPrompt="1"/>
          </p:nvPr>
        </p:nvSpPr>
        <p:spPr>
          <a:xfrm>
            <a:off x="985278" y="415862"/>
            <a:ext cx="4631749" cy="553946"/>
          </a:xfrm>
        </p:spPr>
        <p:txBody>
          <a:bodyPr>
            <a:normAutofit/>
          </a:bodyPr>
          <a:lstStyle>
            <a:lvl1pPr marL="0" indent="0">
              <a:buNone/>
              <a:defRPr lang="en-US" sz="2800" b="1" kern="1200" spc="-5" dirty="0" smtClean="0">
                <a:solidFill>
                  <a:srgbClr val="00AE73"/>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Wastewater Heading</a:t>
            </a:r>
          </a:p>
        </p:txBody>
      </p:sp>
      <p:sp>
        <p:nvSpPr>
          <p:cNvPr id="18" name="Text Placeholder 18">
            <a:extLst>
              <a:ext uri="{FF2B5EF4-FFF2-40B4-BE49-F238E27FC236}">
                <a16:creationId xmlns:a16="http://schemas.microsoft.com/office/drawing/2014/main" id="{6A29BE25-F57F-79A4-1E22-8143F623765F}"/>
              </a:ext>
            </a:extLst>
          </p:cNvPr>
          <p:cNvSpPr>
            <a:spLocks noGrp="1"/>
          </p:cNvSpPr>
          <p:nvPr>
            <p:ph type="body" sz="quarter" idx="11"/>
          </p:nvPr>
        </p:nvSpPr>
        <p:spPr>
          <a:xfrm>
            <a:off x="985838" y="1276350"/>
            <a:ext cx="7515225" cy="50879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Rectangle 8">
            <a:extLst>
              <a:ext uri="{FF2B5EF4-FFF2-40B4-BE49-F238E27FC236}">
                <a16:creationId xmlns:a16="http://schemas.microsoft.com/office/drawing/2014/main" id="{56122FE0-6814-D5BD-52C5-3FA41F81D10F}"/>
              </a:ext>
            </a:extLst>
          </p:cNvPr>
          <p:cNvSpPr/>
          <p:nvPr userDrawn="1"/>
        </p:nvSpPr>
        <p:spPr>
          <a:xfrm>
            <a:off x="0" y="0"/>
            <a:ext cx="142461"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EB8"/>
              </a:solidFill>
            </a:endParaRPr>
          </a:p>
        </p:txBody>
      </p:sp>
      <p:sp>
        <p:nvSpPr>
          <p:cNvPr id="12" name="Rectangle 11">
            <a:extLst>
              <a:ext uri="{FF2B5EF4-FFF2-40B4-BE49-F238E27FC236}">
                <a16:creationId xmlns:a16="http://schemas.microsoft.com/office/drawing/2014/main" id="{EB398DE5-4505-AF83-27C1-1C5CA9257AFC}"/>
              </a:ext>
            </a:extLst>
          </p:cNvPr>
          <p:cNvSpPr/>
          <p:nvPr userDrawn="1"/>
        </p:nvSpPr>
        <p:spPr>
          <a:xfrm>
            <a:off x="139150" y="0"/>
            <a:ext cx="89452" cy="6858000"/>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5169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Wastewater Slildes Op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E204EC-6CAE-82CC-239C-F10E9B479BA1}"/>
              </a:ext>
            </a:extLst>
          </p:cNvPr>
          <p:cNvPicPr/>
          <p:nvPr userDrawn="1"/>
        </p:nvPicPr>
        <p:blipFill>
          <a:blip r:embed="rId2">
            <a:extLst>
              <a:ext uri="{28A0092B-C50C-407E-A947-70E740481C1C}">
                <a14:useLocalDpi xmlns:a14="http://schemas.microsoft.com/office/drawing/2010/main" val="0"/>
              </a:ext>
            </a:extLst>
          </a:blip>
          <a:srcRect/>
          <a:stretch/>
        </p:blipFill>
        <p:spPr>
          <a:xfrm>
            <a:off x="244558" y="313079"/>
            <a:ext cx="714101" cy="714101"/>
          </a:xfrm>
          <a:prstGeom prst="rect">
            <a:avLst/>
          </a:prstGeom>
        </p:spPr>
      </p:pic>
      <p:sp>
        <p:nvSpPr>
          <p:cNvPr id="5" name="Rectangle 4">
            <a:extLst>
              <a:ext uri="{FF2B5EF4-FFF2-40B4-BE49-F238E27FC236}">
                <a16:creationId xmlns:a16="http://schemas.microsoft.com/office/drawing/2014/main" id="{A84877C9-359E-68A2-A267-755666F6F5C1}"/>
              </a:ext>
            </a:extLst>
          </p:cNvPr>
          <p:cNvSpPr/>
          <p:nvPr userDrawn="1"/>
        </p:nvSpPr>
        <p:spPr>
          <a:xfrm>
            <a:off x="0" y="-1"/>
            <a:ext cx="200891" cy="685799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4BC"/>
              </a:solidFill>
            </a:endParaRPr>
          </a:p>
        </p:txBody>
      </p:sp>
      <p:sp>
        <p:nvSpPr>
          <p:cNvPr id="6" name="Rectangle 5">
            <a:extLst>
              <a:ext uri="{FF2B5EF4-FFF2-40B4-BE49-F238E27FC236}">
                <a16:creationId xmlns:a16="http://schemas.microsoft.com/office/drawing/2014/main" id="{042BA4F5-E4E1-3439-D4CC-EE6851D0BB52}"/>
              </a:ext>
            </a:extLst>
          </p:cNvPr>
          <p:cNvSpPr/>
          <p:nvPr userDrawn="1"/>
        </p:nvSpPr>
        <p:spPr>
          <a:xfrm rot="10800000">
            <a:off x="197953" y="-1"/>
            <a:ext cx="140271" cy="6857999"/>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838200" y="1417063"/>
            <a:ext cx="10515600" cy="4759900"/>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039091" y="244884"/>
            <a:ext cx="10314709" cy="850493"/>
          </a:xfrm>
        </p:spPr>
        <p:txBody>
          <a:bodyPr>
            <a:normAutofit/>
          </a:bodyPr>
          <a:lstStyle>
            <a:lvl1pPr>
              <a:defRPr lang="en-US" sz="2800" b="1" kern="1200" dirty="0">
                <a:solidFill>
                  <a:srgbClr val="00AE73"/>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0" name="Footer Placeholder 3">
            <a:extLst>
              <a:ext uri="{FF2B5EF4-FFF2-40B4-BE49-F238E27FC236}">
                <a16:creationId xmlns:a16="http://schemas.microsoft.com/office/drawing/2014/main" id="{4B44C597-F96C-359F-B2A4-F4381FFAE5FB}"/>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Slide Number Placeholder 4">
            <a:extLst>
              <a:ext uri="{FF2B5EF4-FFF2-40B4-BE49-F238E27FC236}">
                <a16:creationId xmlns:a16="http://schemas.microsoft.com/office/drawing/2014/main" id="{D18011AC-49B1-FDB2-E539-BC8AD1506E84}"/>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543673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stewater Slides Option 2">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42FBD98-21EE-3598-36DE-BF0B19140C57}"/>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5691188" y="-5691187"/>
            <a:ext cx="809625" cy="12191999"/>
          </a:xfrm>
          <a:prstGeom prst="rect">
            <a:avLst/>
          </a:prstGeom>
        </p:spPr>
      </p:pic>
      <p:pic>
        <p:nvPicPr>
          <p:cNvPr id="8" name="Picture 7">
            <a:extLst>
              <a:ext uri="{FF2B5EF4-FFF2-40B4-BE49-F238E27FC236}">
                <a16:creationId xmlns:a16="http://schemas.microsoft.com/office/drawing/2014/main" id="{5BB406FC-D05F-AC6E-D350-0B8ADB0410E8}"/>
              </a:ext>
            </a:extLst>
          </p:cNvPr>
          <p:cNvPicPr/>
          <p:nvPr userDrawn="1"/>
        </p:nvPicPr>
        <p:blipFill>
          <a:blip r:embed="rId3">
            <a:extLst>
              <a:ext uri="{28A0092B-C50C-407E-A947-70E740481C1C}">
                <a14:useLocalDpi xmlns:a14="http://schemas.microsoft.com/office/drawing/2010/main" val="0"/>
              </a:ext>
            </a:extLst>
          </a:blip>
          <a:srcRect/>
          <a:stretch/>
        </p:blipFill>
        <p:spPr>
          <a:xfrm>
            <a:off x="97850" y="45462"/>
            <a:ext cx="718700" cy="718700"/>
          </a:xfrm>
          <a:prstGeom prst="rect">
            <a:avLst/>
          </a:prstGeom>
        </p:spPr>
      </p:pic>
      <p:sp>
        <p:nvSpPr>
          <p:cNvPr id="2" name="Title 1">
            <a:extLst>
              <a:ext uri="{FF2B5EF4-FFF2-40B4-BE49-F238E27FC236}">
                <a16:creationId xmlns:a16="http://schemas.microsoft.com/office/drawing/2014/main" id="{EF90F614-68F3-35B0-49EF-F222ED1AC367}"/>
              </a:ext>
            </a:extLst>
          </p:cNvPr>
          <p:cNvSpPr>
            <a:spLocks noGrp="1"/>
          </p:cNvSpPr>
          <p:nvPr>
            <p:ph type="title" hasCustomPrompt="1"/>
          </p:nvPr>
        </p:nvSpPr>
        <p:spPr>
          <a:xfrm>
            <a:off x="1005840" y="91440"/>
            <a:ext cx="10515600" cy="594360"/>
          </a:xfrm>
        </p:spPr>
        <p:txBody>
          <a:bodyPr>
            <a:normAutofit/>
          </a:bodyPr>
          <a:lstStyle>
            <a:lvl1pPr marL="9525" algn="l" defTabSz="457200" rtl="0" eaLnBrk="1" latinLnBrk="0" hangingPunct="1">
              <a:defRPr lang="en-US" sz="2800" b="1" kern="1200" dirty="0">
                <a:solidFill>
                  <a:srgbClr val="00AE73"/>
                </a:solidFill>
                <a:latin typeface="Tahoma" panose="020B0604030504040204" pitchFamily="34" charset="0"/>
                <a:ea typeface="Tahoma" panose="020B0604030504040204" pitchFamily="34" charset="0"/>
                <a:cs typeface="Tahoma" panose="020B0604030504040204" pitchFamily="34" charset="0"/>
              </a:defRPr>
            </a:lvl1pPr>
          </a:lstStyle>
          <a:p>
            <a:r>
              <a:rPr lang="en-US"/>
              <a:t>Wastewater Services</a:t>
            </a:r>
          </a:p>
        </p:txBody>
      </p:sp>
      <p:sp>
        <p:nvSpPr>
          <p:cNvPr id="12" name="Text Placeholder 9">
            <a:extLst>
              <a:ext uri="{FF2B5EF4-FFF2-40B4-BE49-F238E27FC236}">
                <a16:creationId xmlns:a16="http://schemas.microsoft.com/office/drawing/2014/main" id="{935F0338-5418-758C-B54E-F3E5B6635D0C}"/>
              </a:ext>
            </a:extLst>
          </p:cNvPr>
          <p:cNvSpPr>
            <a:spLocks noGrp="1"/>
          </p:cNvSpPr>
          <p:nvPr>
            <p:ph type="body" sz="quarter" idx="10"/>
          </p:nvPr>
        </p:nvSpPr>
        <p:spPr>
          <a:xfrm>
            <a:off x="457200" y="1097280"/>
            <a:ext cx="10309225" cy="49228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3">
            <a:extLst>
              <a:ext uri="{FF2B5EF4-FFF2-40B4-BE49-F238E27FC236}">
                <a16:creationId xmlns:a16="http://schemas.microsoft.com/office/drawing/2014/main" id="{01E2DF3A-4229-EFE0-ECEF-FED4213A3FED}"/>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a:extLst>
              <a:ext uri="{FF2B5EF4-FFF2-40B4-BE49-F238E27FC236}">
                <a16:creationId xmlns:a16="http://schemas.microsoft.com/office/drawing/2014/main" id="{2C0C77C7-251A-B0BB-42D7-A5775E8B7E98}"/>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68115102"/>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olid Waste Table of Contents">
    <p:spTree>
      <p:nvGrpSpPr>
        <p:cNvPr id="1" name=""/>
        <p:cNvGrpSpPr/>
        <p:nvPr/>
      </p:nvGrpSpPr>
      <p:grpSpPr>
        <a:xfrm>
          <a:off x="0" y="0"/>
          <a:ext cx="0" cy="0"/>
          <a:chOff x="0" y="0"/>
          <a:chExt cx="0" cy="0"/>
        </a:xfrm>
      </p:grpSpPr>
      <p:pic>
        <p:nvPicPr>
          <p:cNvPr id="20" name="Picture 19" descr="Background pattern&#10;&#10;Description automatically generated">
            <a:extLst>
              <a:ext uri="{FF2B5EF4-FFF2-40B4-BE49-F238E27FC236}">
                <a16:creationId xmlns:a16="http://schemas.microsoft.com/office/drawing/2014/main" id="{D325961B-F75A-9F25-52F1-F6D2E1ACFF76}"/>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109792" y="1"/>
            <a:ext cx="815565" cy="6858000"/>
          </a:xfrm>
          <a:prstGeom prst="rect">
            <a:avLst/>
          </a:prstGeom>
        </p:spPr>
      </p:pic>
      <p:pic>
        <p:nvPicPr>
          <p:cNvPr id="16" name="Picture 15">
            <a:extLst>
              <a:ext uri="{FF2B5EF4-FFF2-40B4-BE49-F238E27FC236}">
                <a16:creationId xmlns:a16="http://schemas.microsoft.com/office/drawing/2014/main" id="{9DA812F7-99BF-89B5-BFE1-134B7AFCB340}"/>
              </a:ext>
            </a:extLst>
          </p:cNvPr>
          <p:cNvPicPr/>
          <p:nvPr userDrawn="1"/>
        </p:nvPicPr>
        <p:blipFill>
          <a:blip r:embed="rId3">
            <a:extLst>
              <a:ext uri="{28A0092B-C50C-407E-A947-70E740481C1C}">
                <a14:useLocalDpi xmlns:a14="http://schemas.microsoft.com/office/drawing/2010/main" val="0"/>
              </a:ext>
            </a:extLst>
          </a:blip>
          <a:srcRect/>
          <a:stretch/>
        </p:blipFill>
        <p:spPr>
          <a:xfrm>
            <a:off x="188276" y="334457"/>
            <a:ext cx="716756" cy="716756"/>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B537C8AD-D772-A9DD-2C49-4E6681F548AA}"/>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9160752" y="5288297"/>
            <a:ext cx="2406003" cy="1303252"/>
          </a:xfrm>
          <a:prstGeom prst="rect">
            <a:avLst/>
          </a:prstGeom>
        </p:spPr>
      </p:pic>
      <p:sp>
        <p:nvSpPr>
          <p:cNvPr id="9" name="Slide Number Placeholder 4">
            <a:extLst>
              <a:ext uri="{FF2B5EF4-FFF2-40B4-BE49-F238E27FC236}">
                <a16:creationId xmlns:a16="http://schemas.microsoft.com/office/drawing/2014/main" id="{7361F32B-A958-2E6C-6791-739EB84B872F}"/>
              </a:ext>
            </a:extLst>
          </p:cNvPr>
          <p:cNvSpPr txBox="1">
            <a:spLocks/>
          </p:cNvSpPr>
          <p:nvPr userDrawn="1"/>
        </p:nvSpPr>
        <p:spPr>
          <a:xfrm>
            <a:off x="9270583" y="636503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lang="en-US" sz="1200" kern="1200" smtClean="0">
                <a:solidFill>
                  <a:srgbClr val="005EB8"/>
                </a:solidFill>
                <a:latin typeface="Degular Semibold" panose="04040606060303040305" pitchFamily="8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2791414-FF6C-4FCC-959F-876BB7348AD3}" type="slidenum">
              <a:rPr lang="en-US" sz="1000" smtClean="0">
                <a:latin typeface="Tahoma" panose="020B0604030504040204" pitchFamily="34" charset="0"/>
                <a:ea typeface="Tahoma" panose="020B0604030504040204" pitchFamily="34" charset="0"/>
                <a:cs typeface="Tahoma" panose="020B0604030504040204" pitchFamily="34" charset="0"/>
              </a:rPr>
              <a:pPr/>
              <a:t>‹#›</a:t>
            </a:fld>
            <a:endParaRPr lang="en-US" sz="1000">
              <a:latin typeface="Tahoma" panose="020B0604030504040204" pitchFamily="34" charset="0"/>
              <a:ea typeface="Tahoma" panose="020B0604030504040204" pitchFamily="34" charset="0"/>
              <a:cs typeface="Tahoma" panose="020B0604030504040204" pitchFamily="34" charset="0"/>
            </a:endParaRPr>
          </a:p>
        </p:txBody>
      </p:sp>
      <p:sp>
        <p:nvSpPr>
          <p:cNvPr id="12" name="Rectangle 11">
            <a:extLst>
              <a:ext uri="{FF2B5EF4-FFF2-40B4-BE49-F238E27FC236}">
                <a16:creationId xmlns:a16="http://schemas.microsoft.com/office/drawing/2014/main" id="{E788BA3D-AA15-AFEA-3C1B-86B5D6BF1C98}"/>
              </a:ext>
            </a:extLst>
          </p:cNvPr>
          <p:cNvSpPr/>
          <p:nvPr userDrawn="1"/>
        </p:nvSpPr>
        <p:spPr>
          <a:xfrm>
            <a:off x="0" y="0"/>
            <a:ext cx="142461"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EB8"/>
              </a:solidFill>
            </a:endParaRPr>
          </a:p>
        </p:txBody>
      </p:sp>
      <p:sp>
        <p:nvSpPr>
          <p:cNvPr id="13" name="Rectangle 12">
            <a:extLst>
              <a:ext uri="{FF2B5EF4-FFF2-40B4-BE49-F238E27FC236}">
                <a16:creationId xmlns:a16="http://schemas.microsoft.com/office/drawing/2014/main" id="{18ADB2F2-E74F-A9EB-A95A-4B3C4299A785}"/>
              </a:ext>
            </a:extLst>
          </p:cNvPr>
          <p:cNvSpPr/>
          <p:nvPr userDrawn="1"/>
        </p:nvSpPr>
        <p:spPr>
          <a:xfrm>
            <a:off x="139150" y="0"/>
            <a:ext cx="89452" cy="6858000"/>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DEE5C895-1297-6331-67B1-D712447660D0}"/>
              </a:ext>
            </a:extLst>
          </p:cNvPr>
          <p:cNvSpPr>
            <a:spLocks noGrp="1"/>
          </p:cNvSpPr>
          <p:nvPr>
            <p:ph type="body" sz="quarter" idx="10" hasCustomPrompt="1"/>
          </p:nvPr>
        </p:nvSpPr>
        <p:spPr>
          <a:xfrm>
            <a:off x="985278" y="415862"/>
            <a:ext cx="4631749" cy="553946"/>
          </a:xfrm>
        </p:spPr>
        <p:txBody>
          <a:bodyPr>
            <a:normAutofit/>
          </a:bodyPr>
          <a:lstStyle>
            <a:lvl1pPr marL="0" indent="0">
              <a:buNone/>
              <a:defRPr lang="en-US" sz="2800" b="1" kern="1200" spc="-5" dirty="0" smtClean="0">
                <a:solidFill>
                  <a:srgbClr val="F99E2A"/>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Solid Waste Heading</a:t>
            </a:r>
          </a:p>
        </p:txBody>
      </p:sp>
      <p:sp>
        <p:nvSpPr>
          <p:cNvPr id="19" name="Text Placeholder 18">
            <a:extLst>
              <a:ext uri="{FF2B5EF4-FFF2-40B4-BE49-F238E27FC236}">
                <a16:creationId xmlns:a16="http://schemas.microsoft.com/office/drawing/2014/main" id="{82902182-BF21-0E7D-C899-981CF81C95C4}"/>
              </a:ext>
            </a:extLst>
          </p:cNvPr>
          <p:cNvSpPr>
            <a:spLocks noGrp="1"/>
          </p:cNvSpPr>
          <p:nvPr>
            <p:ph type="body" sz="quarter" idx="11"/>
          </p:nvPr>
        </p:nvSpPr>
        <p:spPr>
          <a:xfrm>
            <a:off x="985838" y="1276350"/>
            <a:ext cx="7515225" cy="50879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46017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Solid Waste Slides Op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E51FD7-1747-8B18-EA21-D76D1D6BBF56}"/>
              </a:ext>
            </a:extLst>
          </p:cNvPr>
          <p:cNvPicPr/>
          <p:nvPr userDrawn="1"/>
        </p:nvPicPr>
        <p:blipFill>
          <a:blip r:embed="rId2">
            <a:extLst>
              <a:ext uri="{28A0092B-C50C-407E-A947-70E740481C1C}">
                <a14:useLocalDpi xmlns:a14="http://schemas.microsoft.com/office/drawing/2010/main" val="0"/>
              </a:ext>
            </a:extLst>
          </a:blip>
          <a:srcRect/>
          <a:stretch/>
        </p:blipFill>
        <p:spPr>
          <a:xfrm>
            <a:off x="230121" y="311752"/>
            <a:ext cx="716756" cy="716756"/>
          </a:xfrm>
          <a:prstGeom prst="rect">
            <a:avLst/>
          </a:prstGeom>
        </p:spPr>
      </p:pic>
      <p:sp>
        <p:nvSpPr>
          <p:cNvPr id="6" name="Rectangle 5">
            <a:extLst>
              <a:ext uri="{FF2B5EF4-FFF2-40B4-BE49-F238E27FC236}">
                <a16:creationId xmlns:a16="http://schemas.microsoft.com/office/drawing/2014/main" id="{8564A126-1FEB-C001-B686-9ED35A5556CE}"/>
              </a:ext>
            </a:extLst>
          </p:cNvPr>
          <p:cNvSpPr/>
          <p:nvPr userDrawn="1"/>
        </p:nvSpPr>
        <p:spPr>
          <a:xfrm rot="10800000">
            <a:off x="197953" y="-1"/>
            <a:ext cx="140271" cy="6857999"/>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838200" y="1417063"/>
            <a:ext cx="10515600" cy="4759900"/>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039091" y="244884"/>
            <a:ext cx="10314709" cy="850493"/>
          </a:xfrm>
        </p:spPr>
        <p:txBody>
          <a:bodyPr>
            <a:normAutofit/>
          </a:bodyPr>
          <a:lstStyle>
            <a:lvl1pPr>
              <a:defRPr lang="en-US" sz="2800" b="1" kern="1200" dirty="0">
                <a:solidFill>
                  <a:srgbClr val="F99E2A"/>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0" name="Footer Placeholder 3">
            <a:extLst>
              <a:ext uri="{FF2B5EF4-FFF2-40B4-BE49-F238E27FC236}">
                <a16:creationId xmlns:a16="http://schemas.microsoft.com/office/drawing/2014/main" id="{0E5F5E90-F0AD-CBC8-84BF-7266E6FEEA0B}"/>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Slide Number Placeholder 4">
            <a:extLst>
              <a:ext uri="{FF2B5EF4-FFF2-40B4-BE49-F238E27FC236}">
                <a16:creationId xmlns:a16="http://schemas.microsoft.com/office/drawing/2014/main" id="{D82CF90E-4AE3-DB59-A19F-2160ACFA6C60}"/>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Rectangle 4">
            <a:extLst>
              <a:ext uri="{FF2B5EF4-FFF2-40B4-BE49-F238E27FC236}">
                <a16:creationId xmlns:a16="http://schemas.microsoft.com/office/drawing/2014/main" id="{6D406DCB-B0C2-BB18-192D-59C23382B28B}"/>
              </a:ext>
            </a:extLst>
          </p:cNvPr>
          <p:cNvSpPr/>
          <p:nvPr userDrawn="1"/>
        </p:nvSpPr>
        <p:spPr>
          <a:xfrm>
            <a:off x="0" y="-1"/>
            <a:ext cx="200891" cy="685799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4BC"/>
              </a:solidFill>
            </a:endParaRPr>
          </a:p>
        </p:txBody>
      </p:sp>
    </p:spTree>
    <p:extLst>
      <p:ext uri="{BB962C8B-B14F-4D97-AF65-F5344CB8AC3E}">
        <p14:creationId xmlns:p14="http://schemas.microsoft.com/office/powerpoint/2010/main" val="29206751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id Waste Slides Option 2">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B6C1562B-4B19-3B8E-64B3-1814834989C5}"/>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5691188" y="-5691187"/>
            <a:ext cx="809625" cy="12191999"/>
          </a:xfrm>
          <a:prstGeom prst="rect">
            <a:avLst/>
          </a:prstGeom>
        </p:spPr>
      </p:pic>
      <p:pic>
        <p:nvPicPr>
          <p:cNvPr id="8" name="Picture 7">
            <a:extLst>
              <a:ext uri="{FF2B5EF4-FFF2-40B4-BE49-F238E27FC236}">
                <a16:creationId xmlns:a16="http://schemas.microsoft.com/office/drawing/2014/main" id="{300695E2-CFEC-F00F-C7D4-A6EBAA9E36DD}"/>
              </a:ext>
            </a:extLst>
          </p:cNvPr>
          <p:cNvPicPr/>
          <p:nvPr userDrawn="1"/>
        </p:nvPicPr>
        <p:blipFill>
          <a:blip r:embed="rId3">
            <a:extLst>
              <a:ext uri="{28A0092B-C50C-407E-A947-70E740481C1C}">
                <a14:useLocalDpi xmlns:a14="http://schemas.microsoft.com/office/drawing/2010/main" val="0"/>
              </a:ext>
            </a:extLst>
          </a:blip>
          <a:srcRect/>
          <a:stretch/>
        </p:blipFill>
        <p:spPr>
          <a:xfrm>
            <a:off x="143571" y="45462"/>
            <a:ext cx="718700" cy="718700"/>
          </a:xfrm>
          <a:prstGeom prst="rect">
            <a:avLst/>
          </a:prstGeom>
        </p:spPr>
      </p:pic>
      <p:sp>
        <p:nvSpPr>
          <p:cNvPr id="2" name="Title 1">
            <a:extLst>
              <a:ext uri="{FF2B5EF4-FFF2-40B4-BE49-F238E27FC236}">
                <a16:creationId xmlns:a16="http://schemas.microsoft.com/office/drawing/2014/main" id="{EF90F614-68F3-35B0-49EF-F222ED1AC367}"/>
              </a:ext>
            </a:extLst>
          </p:cNvPr>
          <p:cNvSpPr>
            <a:spLocks noGrp="1"/>
          </p:cNvSpPr>
          <p:nvPr>
            <p:ph type="title" hasCustomPrompt="1"/>
          </p:nvPr>
        </p:nvSpPr>
        <p:spPr>
          <a:xfrm>
            <a:off x="1005840" y="91440"/>
            <a:ext cx="10515600" cy="594360"/>
          </a:xfrm>
        </p:spPr>
        <p:txBody>
          <a:bodyPr>
            <a:normAutofit/>
          </a:bodyPr>
          <a:lstStyle>
            <a:lvl1pPr marL="9525" algn="l" defTabSz="457200" rtl="0" eaLnBrk="1" latinLnBrk="0" hangingPunct="1">
              <a:defRPr lang="en-US" sz="2800" b="1" kern="1200" dirty="0">
                <a:solidFill>
                  <a:srgbClr val="F99E2A"/>
                </a:solidFill>
                <a:latin typeface="Tahoma" panose="020B0604030504040204" pitchFamily="34" charset="0"/>
                <a:ea typeface="Tahoma" panose="020B0604030504040204" pitchFamily="34" charset="0"/>
                <a:cs typeface="Tahoma" panose="020B0604030504040204" pitchFamily="34" charset="0"/>
              </a:defRPr>
            </a:lvl1pPr>
          </a:lstStyle>
          <a:p>
            <a:r>
              <a:rPr lang="en-US"/>
              <a:t>Solid Waste Services</a:t>
            </a:r>
          </a:p>
        </p:txBody>
      </p:sp>
      <p:sp>
        <p:nvSpPr>
          <p:cNvPr id="10" name="Text Placeholder 9">
            <a:extLst>
              <a:ext uri="{FF2B5EF4-FFF2-40B4-BE49-F238E27FC236}">
                <a16:creationId xmlns:a16="http://schemas.microsoft.com/office/drawing/2014/main" id="{3CDE7249-FED4-D6B1-A75C-E8831F71E712}"/>
              </a:ext>
            </a:extLst>
          </p:cNvPr>
          <p:cNvSpPr>
            <a:spLocks noGrp="1"/>
          </p:cNvSpPr>
          <p:nvPr>
            <p:ph type="body" sz="quarter" idx="10"/>
          </p:nvPr>
        </p:nvSpPr>
        <p:spPr>
          <a:xfrm>
            <a:off x="457200" y="1097280"/>
            <a:ext cx="10309225" cy="49228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3">
            <a:extLst>
              <a:ext uri="{FF2B5EF4-FFF2-40B4-BE49-F238E27FC236}">
                <a16:creationId xmlns:a16="http://schemas.microsoft.com/office/drawing/2014/main" id="{CB9122D4-EC14-EC92-6CE8-4FE225B9424A}"/>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4">
            <a:extLst>
              <a:ext uri="{FF2B5EF4-FFF2-40B4-BE49-F238E27FC236}">
                <a16:creationId xmlns:a16="http://schemas.microsoft.com/office/drawing/2014/main" id="{CC13A09A-FAF0-9FBC-7EDE-9D95B66D3553}"/>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125043085"/>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Slide Option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439EA62-0891-F889-E177-B528141A0549}"/>
              </a:ext>
            </a:extLst>
          </p:cNvPr>
          <p:cNvPicPr/>
          <p:nvPr userDrawn="1"/>
        </p:nvPicPr>
        <p:blipFill>
          <a:blip r:embed="rId2">
            <a:extLst>
              <a:ext uri="{28A0092B-C50C-407E-A947-70E740481C1C}">
                <a14:useLocalDpi xmlns:a14="http://schemas.microsoft.com/office/drawing/2010/main" val="0"/>
              </a:ext>
            </a:extLst>
          </a:blip>
          <a:srcRect/>
          <a:stretch/>
        </p:blipFill>
        <p:spPr>
          <a:xfrm>
            <a:off x="252921" y="311208"/>
            <a:ext cx="717844" cy="717844"/>
          </a:xfrm>
          <a:prstGeom prst="rect">
            <a:avLst/>
          </a:prstGeom>
        </p:spPr>
      </p:pic>
      <p:sp>
        <p:nvSpPr>
          <p:cNvPr id="8" name="Rectangle 7">
            <a:extLst>
              <a:ext uri="{FF2B5EF4-FFF2-40B4-BE49-F238E27FC236}">
                <a16:creationId xmlns:a16="http://schemas.microsoft.com/office/drawing/2014/main" id="{54390E01-943B-9DC9-3905-B03DDE0A1085}"/>
              </a:ext>
            </a:extLst>
          </p:cNvPr>
          <p:cNvSpPr/>
          <p:nvPr userDrawn="1"/>
        </p:nvSpPr>
        <p:spPr>
          <a:xfrm>
            <a:off x="0" y="-1"/>
            <a:ext cx="200891" cy="685799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4BC"/>
              </a:solidFill>
            </a:endParaRPr>
          </a:p>
        </p:txBody>
      </p:sp>
      <p:sp>
        <p:nvSpPr>
          <p:cNvPr id="11" name="Rectangle 10">
            <a:extLst>
              <a:ext uri="{FF2B5EF4-FFF2-40B4-BE49-F238E27FC236}">
                <a16:creationId xmlns:a16="http://schemas.microsoft.com/office/drawing/2014/main" id="{8287F2B5-58C2-6BC8-6B6A-478BEE57ED9A}"/>
              </a:ext>
            </a:extLst>
          </p:cNvPr>
          <p:cNvSpPr/>
          <p:nvPr userDrawn="1"/>
        </p:nvSpPr>
        <p:spPr>
          <a:xfrm rot="10800000">
            <a:off x="197953" y="-1"/>
            <a:ext cx="140271" cy="6857999"/>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CE43F8D3-E3F9-C59E-2656-E089918DA10C}"/>
              </a:ext>
            </a:extLst>
          </p:cNvPr>
          <p:cNvSpPr>
            <a:spLocks noGrp="1"/>
          </p:cNvSpPr>
          <p:nvPr>
            <p:ph type="title" hasCustomPrompt="1"/>
          </p:nvPr>
        </p:nvSpPr>
        <p:spPr>
          <a:xfrm>
            <a:off x="1341120" y="2325424"/>
            <a:ext cx="10515600" cy="718402"/>
          </a:xfrm>
        </p:spPr>
        <p:txBody>
          <a:bodyPr>
            <a:normAutofit/>
          </a:bodyPr>
          <a:lstStyle>
            <a:lvl1pPr>
              <a:defRPr lang="en-US" sz="44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Header</a:t>
            </a:r>
          </a:p>
        </p:txBody>
      </p:sp>
      <p:sp>
        <p:nvSpPr>
          <p:cNvPr id="7" name="Text Placeholder 11">
            <a:extLst>
              <a:ext uri="{FF2B5EF4-FFF2-40B4-BE49-F238E27FC236}">
                <a16:creationId xmlns:a16="http://schemas.microsoft.com/office/drawing/2014/main" id="{CC56A2EC-0339-7DF3-F94C-BF146A0E72C7}"/>
              </a:ext>
            </a:extLst>
          </p:cNvPr>
          <p:cNvSpPr>
            <a:spLocks noGrp="1"/>
          </p:cNvSpPr>
          <p:nvPr>
            <p:ph type="body" sz="quarter" idx="10" hasCustomPrompt="1"/>
          </p:nvPr>
        </p:nvSpPr>
        <p:spPr>
          <a:xfrm>
            <a:off x="1341121" y="3357327"/>
            <a:ext cx="7756743" cy="1778347"/>
          </a:xfrm>
        </p:spPr>
        <p:txBody>
          <a:bodyPr/>
          <a:lstStyle>
            <a:lvl1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1pPr>
            <a:lvl2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2pPr>
            <a:lvl3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3pPr>
            <a:lvl4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4pPr>
            <a:lvl5pPr marL="0" indent="0" algn="l" defTabSz="914377" rtl="0" eaLnBrk="1" latinLnBrk="0" hangingPunct="1">
              <a:lnSpc>
                <a:spcPct val="90000"/>
              </a:lnSpc>
              <a:spcBef>
                <a:spcPts val="1000"/>
              </a:spcBef>
              <a:buFont typeface="Arial" panose="020B0604020202020204" pitchFamily="34" charset="0"/>
              <a:buNone/>
              <a:defRPr lang="en-US" sz="2800" kern="1200" dirty="0">
                <a:solidFill>
                  <a:schemeClr val="tx1"/>
                </a:solidFill>
                <a:latin typeface="+mn-lt"/>
                <a:ea typeface="+mn-ea"/>
                <a:cs typeface="+mn-cs"/>
              </a:defRPr>
            </a:lvl5pPr>
          </a:lstStyle>
          <a:p>
            <a:pPr lvl="0"/>
            <a:r>
              <a:rPr lang="en-US"/>
              <a:t>Sub Header</a:t>
            </a:r>
          </a:p>
        </p:txBody>
      </p:sp>
    </p:spTree>
    <p:extLst>
      <p:ext uri="{BB962C8B-B14F-4D97-AF65-F5344CB8AC3E}">
        <p14:creationId xmlns:p14="http://schemas.microsoft.com/office/powerpoint/2010/main" val="20153242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Water Transition Slide Option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390E01-943B-9DC9-3905-B03DDE0A1085}"/>
              </a:ext>
            </a:extLst>
          </p:cNvPr>
          <p:cNvSpPr/>
          <p:nvPr userDrawn="1"/>
        </p:nvSpPr>
        <p:spPr>
          <a:xfrm>
            <a:off x="0" y="-1"/>
            <a:ext cx="200891" cy="685799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4BC"/>
              </a:solidFill>
            </a:endParaRPr>
          </a:p>
        </p:txBody>
      </p:sp>
      <p:pic>
        <p:nvPicPr>
          <p:cNvPr id="3" name="Picture 2">
            <a:extLst>
              <a:ext uri="{FF2B5EF4-FFF2-40B4-BE49-F238E27FC236}">
                <a16:creationId xmlns:a16="http://schemas.microsoft.com/office/drawing/2014/main" id="{49A33E73-17AF-057C-36D9-42B89066049A}"/>
              </a:ext>
            </a:extLst>
          </p:cNvPr>
          <p:cNvPicPr/>
          <p:nvPr userDrawn="1"/>
        </p:nvPicPr>
        <p:blipFill>
          <a:blip r:embed="rId2">
            <a:extLst>
              <a:ext uri="{28A0092B-C50C-407E-A947-70E740481C1C}">
                <a14:useLocalDpi xmlns:a14="http://schemas.microsoft.com/office/drawing/2010/main" val="0"/>
              </a:ext>
            </a:extLst>
          </a:blip>
          <a:srcRect/>
          <a:stretch/>
        </p:blipFill>
        <p:spPr>
          <a:xfrm>
            <a:off x="267838" y="308354"/>
            <a:ext cx="718700" cy="718700"/>
          </a:xfrm>
          <a:prstGeom prst="rect">
            <a:avLst/>
          </a:prstGeom>
        </p:spPr>
      </p:pic>
      <p:sp>
        <p:nvSpPr>
          <p:cNvPr id="11" name="Rectangle 10">
            <a:extLst>
              <a:ext uri="{FF2B5EF4-FFF2-40B4-BE49-F238E27FC236}">
                <a16:creationId xmlns:a16="http://schemas.microsoft.com/office/drawing/2014/main" id="{8287F2B5-58C2-6BC8-6B6A-478BEE57ED9A}"/>
              </a:ext>
            </a:extLst>
          </p:cNvPr>
          <p:cNvSpPr/>
          <p:nvPr userDrawn="1"/>
        </p:nvSpPr>
        <p:spPr>
          <a:xfrm rot="10800000">
            <a:off x="197953" y="-1"/>
            <a:ext cx="140271" cy="6857999"/>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CE43F8D3-E3F9-C59E-2656-E089918DA10C}"/>
              </a:ext>
            </a:extLst>
          </p:cNvPr>
          <p:cNvSpPr>
            <a:spLocks noGrp="1"/>
          </p:cNvSpPr>
          <p:nvPr>
            <p:ph type="title" hasCustomPrompt="1"/>
          </p:nvPr>
        </p:nvSpPr>
        <p:spPr>
          <a:xfrm>
            <a:off x="1341120" y="2325424"/>
            <a:ext cx="10515600" cy="718402"/>
          </a:xfrm>
        </p:spPr>
        <p:txBody>
          <a:bodyPr>
            <a:normAutofit/>
          </a:bodyPr>
          <a:lstStyle>
            <a:lvl1pPr>
              <a:defRPr lang="en-US" sz="44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Header</a:t>
            </a:r>
          </a:p>
        </p:txBody>
      </p:sp>
      <p:sp>
        <p:nvSpPr>
          <p:cNvPr id="7" name="Text Placeholder 11">
            <a:extLst>
              <a:ext uri="{FF2B5EF4-FFF2-40B4-BE49-F238E27FC236}">
                <a16:creationId xmlns:a16="http://schemas.microsoft.com/office/drawing/2014/main" id="{CC56A2EC-0339-7DF3-F94C-BF146A0E72C7}"/>
              </a:ext>
            </a:extLst>
          </p:cNvPr>
          <p:cNvSpPr>
            <a:spLocks noGrp="1"/>
          </p:cNvSpPr>
          <p:nvPr>
            <p:ph type="body" sz="quarter" idx="10" hasCustomPrompt="1"/>
          </p:nvPr>
        </p:nvSpPr>
        <p:spPr>
          <a:xfrm>
            <a:off x="1341121" y="3357327"/>
            <a:ext cx="7756743" cy="1778347"/>
          </a:xfrm>
        </p:spPr>
        <p:txBody>
          <a:bodyPr/>
          <a:lstStyle>
            <a:lvl1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1pPr>
            <a:lvl2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2pPr>
            <a:lvl3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3pPr>
            <a:lvl4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4pPr>
            <a:lvl5pPr marL="0" indent="0" algn="l" defTabSz="914377" rtl="0" eaLnBrk="1" latinLnBrk="0" hangingPunct="1">
              <a:lnSpc>
                <a:spcPct val="90000"/>
              </a:lnSpc>
              <a:spcBef>
                <a:spcPts val="1000"/>
              </a:spcBef>
              <a:buFont typeface="Arial" panose="020B0604020202020204" pitchFamily="34" charset="0"/>
              <a:buNone/>
              <a:defRPr lang="en-US" sz="2800" kern="1200" dirty="0">
                <a:solidFill>
                  <a:schemeClr val="tx1"/>
                </a:solidFill>
                <a:latin typeface="+mn-lt"/>
                <a:ea typeface="+mn-ea"/>
                <a:cs typeface="+mn-cs"/>
              </a:defRPr>
            </a:lvl5pPr>
          </a:lstStyle>
          <a:p>
            <a:pPr lvl="0"/>
            <a:r>
              <a:rPr lang="en-US"/>
              <a:t>Sub Header</a:t>
            </a:r>
          </a:p>
        </p:txBody>
      </p:sp>
    </p:spTree>
    <p:extLst>
      <p:ext uri="{BB962C8B-B14F-4D97-AF65-F5344CB8AC3E}">
        <p14:creationId xmlns:p14="http://schemas.microsoft.com/office/powerpoint/2010/main" val="30027828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astewater Transition Slid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33E73-17AF-057C-36D9-42B89066049A}"/>
              </a:ext>
            </a:extLst>
          </p:cNvPr>
          <p:cNvPicPr/>
          <p:nvPr userDrawn="1"/>
        </p:nvPicPr>
        <p:blipFill>
          <a:blip r:embed="rId2">
            <a:extLst>
              <a:ext uri="{28A0092B-C50C-407E-A947-70E740481C1C}">
                <a14:useLocalDpi xmlns:a14="http://schemas.microsoft.com/office/drawing/2010/main" val="0"/>
              </a:ext>
            </a:extLst>
          </a:blip>
          <a:srcRect/>
          <a:stretch/>
        </p:blipFill>
        <p:spPr>
          <a:xfrm>
            <a:off x="255312" y="308354"/>
            <a:ext cx="718700" cy="718700"/>
          </a:xfrm>
          <a:prstGeom prst="rect">
            <a:avLst/>
          </a:prstGeom>
        </p:spPr>
      </p:pic>
      <p:sp>
        <p:nvSpPr>
          <p:cNvPr id="8" name="Rectangle 7">
            <a:extLst>
              <a:ext uri="{FF2B5EF4-FFF2-40B4-BE49-F238E27FC236}">
                <a16:creationId xmlns:a16="http://schemas.microsoft.com/office/drawing/2014/main" id="{54390E01-943B-9DC9-3905-B03DDE0A1085}"/>
              </a:ext>
            </a:extLst>
          </p:cNvPr>
          <p:cNvSpPr/>
          <p:nvPr userDrawn="1"/>
        </p:nvSpPr>
        <p:spPr>
          <a:xfrm>
            <a:off x="0" y="-1"/>
            <a:ext cx="200891" cy="685799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4BC"/>
              </a:solidFill>
            </a:endParaRPr>
          </a:p>
        </p:txBody>
      </p:sp>
      <p:sp>
        <p:nvSpPr>
          <p:cNvPr id="11" name="Rectangle 10">
            <a:extLst>
              <a:ext uri="{FF2B5EF4-FFF2-40B4-BE49-F238E27FC236}">
                <a16:creationId xmlns:a16="http://schemas.microsoft.com/office/drawing/2014/main" id="{8287F2B5-58C2-6BC8-6B6A-478BEE57ED9A}"/>
              </a:ext>
            </a:extLst>
          </p:cNvPr>
          <p:cNvSpPr/>
          <p:nvPr userDrawn="1"/>
        </p:nvSpPr>
        <p:spPr>
          <a:xfrm rot="10800000">
            <a:off x="197953" y="-1"/>
            <a:ext cx="140271" cy="6857999"/>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CE43F8D3-E3F9-C59E-2656-E089918DA10C}"/>
              </a:ext>
            </a:extLst>
          </p:cNvPr>
          <p:cNvSpPr>
            <a:spLocks noGrp="1"/>
          </p:cNvSpPr>
          <p:nvPr>
            <p:ph type="title" hasCustomPrompt="1"/>
          </p:nvPr>
        </p:nvSpPr>
        <p:spPr>
          <a:xfrm>
            <a:off x="1341120" y="2325424"/>
            <a:ext cx="10515600" cy="718402"/>
          </a:xfrm>
        </p:spPr>
        <p:txBody>
          <a:bodyPr>
            <a:normAutofit/>
          </a:bodyPr>
          <a:lstStyle>
            <a:lvl1pPr>
              <a:defRPr lang="en-US" sz="44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Header</a:t>
            </a:r>
          </a:p>
        </p:txBody>
      </p:sp>
      <p:sp>
        <p:nvSpPr>
          <p:cNvPr id="7" name="Text Placeholder 11">
            <a:extLst>
              <a:ext uri="{FF2B5EF4-FFF2-40B4-BE49-F238E27FC236}">
                <a16:creationId xmlns:a16="http://schemas.microsoft.com/office/drawing/2014/main" id="{CC56A2EC-0339-7DF3-F94C-BF146A0E72C7}"/>
              </a:ext>
            </a:extLst>
          </p:cNvPr>
          <p:cNvSpPr>
            <a:spLocks noGrp="1"/>
          </p:cNvSpPr>
          <p:nvPr>
            <p:ph type="body" sz="quarter" idx="10" hasCustomPrompt="1"/>
          </p:nvPr>
        </p:nvSpPr>
        <p:spPr>
          <a:xfrm>
            <a:off x="1341121" y="3357327"/>
            <a:ext cx="7756743" cy="1778347"/>
          </a:xfrm>
        </p:spPr>
        <p:txBody>
          <a:bodyPr/>
          <a:lstStyle>
            <a:lvl1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1pPr>
            <a:lvl2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2pPr>
            <a:lvl3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3pPr>
            <a:lvl4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4pPr>
            <a:lvl5pPr marL="0" indent="0" algn="l" defTabSz="914377" rtl="0" eaLnBrk="1" latinLnBrk="0" hangingPunct="1">
              <a:lnSpc>
                <a:spcPct val="90000"/>
              </a:lnSpc>
              <a:spcBef>
                <a:spcPts val="1000"/>
              </a:spcBef>
              <a:buFont typeface="Arial" panose="020B0604020202020204" pitchFamily="34" charset="0"/>
              <a:buNone/>
              <a:defRPr lang="en-US" sz="2800" kern="1200" dirty="0">
                <a:solidFill>
                  <a:schemeClr val="tx1"/>
                </a:solidFill>
                <a:latin typeface="+mn-lt"/>
                <a:ea typeface="+mn-ea"/>
                <a:cs typeface="+mn-cs"/>
              </a:defRPr>
            </a:lvl5pPr>
          </a:lstStyle>
          <a:p>
            <a:pPr lvl="0"/>
            <a:r>
              <a:rPr lang="en-US"/>
              <a:t>Sub Header</a:t>
            </a:r>
          </a:p>
        </p:txBody>
      </p:sp>
    </p:spTree>
    <p:extLst>
      <p:ext uri="{BB962C8B-B14F-4D97-AF65-F5344CB8AC3E}">
        <p14:creationId xmlns:p14="http://schemas.microsoft.com/office/powerpoint/2010/main" val="3972779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olid Waste Transition Slid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33E73-17AF-057C-36D9-42B89066049A}"/>
              </a:ext>
            </a:extLst>
          </p:cNvPr>
          <p:cNvPicPr/>
          <p:nvPr userDrawn="1"/>
        </p:nvPicPr>
        <p:blipFill>
          <a:blip r:embed="rId2">
            <a:extLst>
              <a:ext uri="{28A0092B-C50C-407E-A947-70E740481C1C}">
                <a14:useLocalDpi xmlns:a14="http://schemas.microsoft.com/office/drawing/2010/main" val="0"/>
              </a:ext>
            </a:extLst>
          </a:blip>
          <a:srcRect/>
          <a:stretch/>
        </p:blipFill>
        <p:spPr>
          <a:xfrm>
            <a:off x="255312" y="308354"/>
            <a:ext cx="718700" cy="718700"/>
          </a:xfrm>
          <a:prstGeom prst="rect">
            <a:avLst/>
          </a:prstGeom>
        </p:spPr>
      </p:pic>
      <p:sp>
        <p:nvSpPr>
          <p:cNvPr id="8" name="Rectangle 7">
            <a:extLst>
              <a:ext uri="{FF2B5EF4-FFF2-40B4-BE49-F238E27FC236}">
                <a16:creationId xmlns:a16="http://schemas.microsoft.com/office/drawing/2014/main" id="{54390E01-943B-9DC9-3905-B03DDE0A1085}"/>
              </a:ext>
            </a:extLst>
          </p:cNvPr>
          <p:cNvSpPr/>
          <p:nvPr userDrawn="1"/>
        </p:nvSpPr>
        <p:spPr>
          <a:xfrm>
            <a:off x="0" y="-1"/>
            <a:ext cx="200891" cy="685799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4BC"/>
              </a:solidFill>
            </a:endParaRPr>
          </a:p>
        </p:txBody>
      </p:sp>
      <p:sp>
        <p:nvSpPr>
          <p:cNvPr id="11" name="Rectangle 10">
            <a:extLst>
              <a:ext uri="{FF2B5EF4-FFF2-40B4-BE49-F238E27FC236}">
                <a16:creationId xmlns:a16="http://schemas.microsoft.com/office/drawing/2014/main" id="{8287F2B5-58C2-6BC8-6B6A-478BEE57ED9A}"/>
              </a:ext>
            </a:extLst>
          </p:cNvPr>
          <p:cNvSpPr/>
          <p:nvPr userDrawn="1"/>
        </p:nvSpPr>
        <p:spPr>
          <a:xfrm rot="10800000">
            <a:off x="197953" y="-1"/>
            <a:ext cx="140271" cy="6857999"/>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1">
            <a:extLst>
              <a:ext uri="{FF2B5EF4-FFF2-40B4-BE49-F238E27FC236}">
                <a16:creationId xmlns:a16="http://schemas.microsoft.com/office/drawing/2014/main" id="{CE43F8D3-E3F9-C59E-2656-E089918DA10C}"/>
              </a:ext>
            </a:extLst>
          </p:cNvPr>
          <p:cNvSpPr>
            <a:spLocks noGrp="1"/>
          </p:cNvSpPr>
          <p:nvPr>
            <p:ph type="title" hasCustomPrompt="1"/>
          </p:nvPr>
        </p:nvSpPr>
        <p:spPr>
          <a:xfrm>
            <a:off x="1341120" y="2325424"/>
            <a:ext cx="10515600" cy="718402"/>
          </a:xfrm>
        </p:spPr>
        <p:txBody>
          <a:bodyPr>
            <a:normAutofit/>
          </a:bodyPr>
          <a:lstStyle>
            <a:lvl1pPr>
              <a:defRPr lang="en-US" sz="44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Header</a:t>
            </a:r>
          </a:p>
        </p:txBody>
      </p:sp>
      <p:sp>
        <p:nvSpPr>
          <p:cNvPr id="7" name="Text Placeholder 11">
            <a:extLst>
              <a:ext uri="{FF2B5EF4-FFF2-40B4-BE49-F238E27FC236}">
                <a16:creationId xmlns:a16="http://schemas.microsoft.com/office/drawing/2014/main" id="{CC56A2EC-0339-7DF3-F94C-BF146A0E72C7}"/>
              </a:ext>
            </a:extLst>
          </p:cNvPr>
          <p:cNvSpPr>
            <a:spLocks noGrp="1"/>
          </p:cNvSpPr>
          <p:nvPr>
            <p:ph type="body" sz="quarter" idx="10" hasCustomPrompt="1"/>
          </p:nvPr>
        </p:nvSpPr>
        <p:spPr>
          <a:xfrm>
            <a:off x="1341121" y="3357327"/>
            <a:ext cx="7756743" cy="1778347"/>
          </a:xfrm>
        </p:spPr>
        <p:txBody>
          <a:bodyPr/>
          <a:lstStyle>
            <a:lvl1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1pPr>
            <a:lvl2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2pPr>
            <a:lvl3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3pPr>
            <a:lvl4pPr marL="0" indent="0" algn="l" defTabSz="914377"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4pPr>
            <a:lvl5pPr marL="0" indent="0" algn="l" defTabSz="914377" rtl="0" eaLnBrk="1" latinLnBrk="0" hangingPunct="1">
              <a:lnSpc>
                <a:spcPct val="90000"/>
              </a:lnSpc>
              <a:spcBef>
                <a:spcPts val="1000"/>
              </a:spcBef>
              <a:buFont typeface="Arial" panose="020B0604020202020204" pitchFamily="34" charset="0"/>
              <a:buNone/>
              <a:defRPr lang="en-US" sz="2800" kern="1200" dirty="0">
                <a:solidFill>
                  <a:schemeClr val="tx1"/>
                </a:solidFill>
                <a:latin typeface="+mn-lt"/>
                <a:ea typeface="+mn-ea"/>
                <a:cs typeface="+mn-cs"/>
              </a:defRPr>
            </a:lvl5pPr>
          </a:lstStyle>
          <a:p>
            <a:pPr lvl="0"/>
            <a:r>
              <a:rPr lang="en-US"/>
              <a:t>Sub Header</a:t>
            </a:r>
          </a:p>
        </p:txBody>
      </p:sp>
    </p:spTree>
    <p:extLst>
      <p:ext uri="{BB962C8B-B14F-4D97-AF65-F5344CB8AC3E}">
        <p14:creationId xmlns:p14="http://schemas.microsoft.com/office/powerpoint/2010/main" val="26434832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Option 2">
    <p:spTree>
      <p:nvGrpSpPr>
        <p:cNvPr id="1" name=""/>
        <p:cNvGrpSpPr/>
        <p:nvPr/>
      </p:nvGrpSpPr>
      <p:grpSpPr>
        <a:xfrm>
          <a:off x="0" y="0"/>
          <a:ext cx="0" cy="0"/>
          <a:chOff x="0" y="0"/>
          <a:chExt cx="0" cy="0"/>
        </a:xfrm>
      </p:grpSpPr>
      <p:pic>
        <p:nvPicPr>
          <p:cNvPr id="7" name="Picture 6" descr="Background pattern&#10;&#10;Description automatically generated">
            <a:extLst>
              <a:ext uri="{FF2B5EF4-FFF2-40B4-BE49-F238E27FC236}">
                <a16:creationId xmlns:a16="http://schemas.microsoft.com/office/drawing/2014/main" id="{41245478-A5E5-4288-438C-F9E44D96F1AF}"/>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5036655"/>
            <a:ext cx="12192000" cy="1493020"/>
          </a:xfrm>
          <a:prstGeom prst="rect">
            <a:avLst/>
          </a:prstGeom>
        </p:spPr>
      </p:pic>
      <p:pic>
        <p:nvPicPr>
          <p:cNvPr id="8" name="Picture 7">
            <a:extLst>
              <a:ext uri="{FF2B5EF4-FFF2-40B4-BE49-F238E27FC236}">
                <a16:creationId xmlns:a16="http://schemas.microsoft.com/office/drawing/2014/main" id="{CB7E04F9-069C-1AA3-FDAA-611D1F5A30AB}"/>
              </a:ext>
            </a:extLst>
          </p:cNvPr>
          <p:cNvPicPr/>
          <p:nvPr userDrawn="1"/>
        </p:nvPicPr>
        <p:blipFill>
          <a:blip r:embed="rId3">
            <a:extLst>
              <a:ext uri="{28A0092B-C50C-407E-A947-70E740481C1C}">
                <a14:useLocalDpi xmlns:a14="http://schemas.microsoft.com/office/drawing/2010/main"/>
              </a:ext>
            </a:extLst>
          </a:blip>
          <a:srcRect/>
          <a:stretch/>
        </p:blipFill>
        <p:spPr>
          <a:xfrm>
            <a:off x="1620712" y="851919"/>
            <a:ext cx="3603662" cy="1951984"/>
          </a:xfrm>
          <a:prstGeom prst="rect">
            <a:avLst/>
          </a:prstGeom>
        </p:spPr>
      </p:pic>
      <p:sp>
        <p:nvSpPr>
          <p:cNvPr id="11" name="Rectangle 10">
            <a:extLst>
              <a:ext uri="{FF2B5EF4-FFF2-40B4-BE49-F238E27FC236}">
                <a16:creationId xmlns:a16="http://schemas.microsoft.com/office/drawing/2014/main" id="{E2E512CC-39AB-03B9-8C47-ED9D765D7B07}"/>
              </a:ext>
            </a:extLst>
          </p:cNvPr>
          <p:cNvSpPr/>
          <p:nvPr userDrawn="1"/>
        </p:nvSpPr>
        <p:spPr>
          <a:xfrm rot="5400000">
            <a:off x="6007788" y="-6008745"/>
            <a:ext cx="176425" cy="12192003"/>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4BC"/>
              </a:solidFill>
            </a:endParaRPr>
          </a:p>
        </p:txBody>
      </p:sp>
      <p:sp>
        <p:nvSpPr>
          <p:cNvPr id="12" name="Rectangle 11">
            <a:extLst>
              <a:ext uri="{FF2B5EF4-FFF2-40B4-BE49-F238E27FC236}">
                <a16:creationId xmlns:a16="http://schemas.microsoft.com/office/drawing/2014/main" id="{660AC1FB-A8C8-DC8E-8483-E9CA731379F4}"/>
              </a:ext>
            </a:extLst>
          </p:cNvPr>
          <p:cNvSpPr/>
          <p:nvPr userDrawn="1"/>
        </p:nvSpPr>
        <p:spPr>
          <a:xfrm rot="5400000">
            <a:off x="6043399" y="-5868856"/>
            <a:ext cx="105203" cy="12192001"/>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4B8F1C9C-25EA-B1DF-F03A-58434BDFA57B}"/>
              </a:ext>
            </a:extLst>
          </p:cNvPr>
          <p:cNvSpPr/>
          <p:nvPr userDrawn="1"/>
        </p:nvSpPr>
        <p:spPr>
          <a:xfrm>
            <a:off x="379891" y="3444076"/>
            <a:ext cx="6096000" cy="923330"/>
          </a:xfrm>
          <a:prstGeom prst="rect">
            <a:avLst/>
          </a:prstGeom>
        </p:spPr>
        <p:txBody>
          <a:bodyPr>
            <a:spAutoFit/>
          </a:bodyPr>
          <a:lstStyle/>
          <a:p>
            <a:pPr algn="ctr"/>
            <a:r>
              <a:rPr lang="en-US" sz="1800">
                <a:solidFill>
                  <a:srgbClr val="005EB8"/>
                </a:solidFill>
                <a:latin typeface="Tahoma" panose="020B0604030504040204" pitchFamily="34" charset="0"/>
                <a:ea typeface="Tahoma" panose="020B0604030504040204" pitchFamily="34" charset="0"/>
                <a:cs typeface="Tahoma" panose="020B0604030504040204" pitchFamily="34" charset="0"/>
              </a:rPr>
              <a:t>Regional Service Through Unity:</a:t>
            </a:r>
            <a:br>
              <a:rPr lang="en-US" sz="1800">
                <a:solidFill>
                  <a:srgbClr val="005EB8"/>
                </a:solidFill>
                <a:latin typeface="Tahoma" panose="020B0604030504040204" pitchFamily="34" charset="0"/>
                <a:ea typeface="Tahoma" panose="020B0604030504040204" pitchFamily="34" charset="0"/>
                <a:cs typeface="Tahoma" panose="020B0604030504040204" pitchFamily="34" charset="0"/>
              </a:rPr>
            </a:br>
            <a:r>
              <a:rPr lang="en-US" sz="1800">
                <a:solidFill>
                  <a:srgbClr val="005EB8"/>
                </a:solidFill>
                <a:latin typeface="Tahoma" panose="020B0604030504040204" pitchFamily="34" charset="0"/>
                <a:ea typeface="Tahoma" panose="020B0604030504040204" pitchFamily="34" charset="0"/>
                <a:cs typeface="Tahoma" panose="020B0604030504040204" pitchFamily="34" charset="0"/>
              </a:rPr>
              <a:t>Meeting Our Region’s Needs Today </a:t>
            </a:r>
            <a:br>
              <a:rPr lang="en-US" sz="1800">
                <a:solidFill>
                  <a:srgbClr val="005EB8"/>
                </a:solidFill>
                <a:latin typeface="Tahoma" panose="020B0604030504040204" pitchFamily="34" charset="0"/>
                <a:ea typeface="Tahoma" panose="020B0604030504040204" pitchFamily="34" charset="0"/>
                <a:cs typeface="Tahoma" panose="020B0604030504040204" pitchFamily="34" charset="0"/>
              </a:rPr>
            </a:br>
            <a:r>
              <a:rPr lang="en-US" sz="1800">
                <a:solidFill>
                  <a:srgbClr val="005EB8"/>
                </a:solidFill>
                <a:latin typeface="Tahoma" panose="020B0604030504040204" pitchFamily="34" charset="0"/>
                <a:ea typeface="Tahoma" panose="020B0604030504040204" pitchFamily="34" charset="0"/>
                <a:cs typeface="Tahoma" panose="020B0604030504040204" pitchFamily="34" charset="0"/>
              </a:rPr>
              <a:t>And Tomorrow</a:t>
            </a:r>
            <a:endParaRPr lang="en-US" sz="1800">
              <a:solidFill>
                <a:srgbClr val="005EB8"/>
              </a:solidFill>
            </a:endParaRPr>
          </a:p>
        </p:txBody>
      </p:sp>
      <p:sp>
        <p:nvSpPr>
          <p:cNvPr id="2" name="Title 1"/>
          <p:cNvSpPr>
            <a:spLocks noGrp="1"/>
          </p:cNvSpPr>
          <p:nvPr>
            <p:ph type="ctrTitle"/>
          </p:nvPr>
        </p:nvSpPr>
        <p:spPr>
          <a:xfrm>
            <a:off x="888311" y="5157649"/>
            <a:ext cx="10363200" cy="494688"/>
          </a:xfrm>
        </p:spPr>
        <p:txBody>
          <a:bodyPr anchor="b">
            <a:normAutofit/>
          </a:bodyPr>
          <a:lstStyle>
            <a:lvl1pPr algn="ctr">
              <a:defRPr lang="en-US" sz="2000" b="1" kern="1200" spc="-5" dirty="0">
                <a:solidFill>
                  <a:srgbClr val="005CB9"/>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Subtitle 2"/>
          <p:cNvSpPr>
            <a:spLocks noGrp="1"/>
          </p:cNvSpPr>
          <p:nvPr>
            <p:ph type="subTitle" idx="1"/>
          </p:nvPr>
        </p:nvSpPr>
        <p:spPr>
          <a:xfrm>
            <a:off x="1524000" y="5773331"/>
            <a:ext cx="9144000" cy="714598"/>
          </a:xfrm>
        </p:spPr>
        <p:txBody>
          <a:bodyPr>
            <a:normAutofit/>
          </a:bodyPr>
          <a:lstStyle>
            <a:lvl1pPr marL="0" indent="0" algn="ctr">
              <a:buNone/>
              <a:defRPr lang="en-US" sz="1400" b="1" kern="1200" spc="-5" dirty="0">
                <a:solidFill>
                  <a:srgbClr val="005CB9"/>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6" name="Picture Placeholder 15">
            <a:extLst>
              <a:ext uri="{FF2B5EF4-FFF2-40B4-BE49-F238E27FC236}">
                <a16:creationId xmlns:a16="http://schemas.microsoft.com/office/drawing/2014/main" id="{A086BD1C-6318-D581-56EF-90C055BEAC65}"/>
              </a:ext>
            </a:extLst>
          </p:cNvPr>
          <p:cNvSpPr>
            <a:spLocks noGrp="1"/>
          </p:cNvSpPr>
          <p:nvPr>
            <p:ph type="pic" sz="quarter" idx="10"/>
          </p:nvPr>
        </p:nvSpPr>
        <p:spPr>
          <a:xfrm>
            <a:off x="6096000" y="851919"/>
            <a:ext cx="6096000" cy="3515294"/>
          </a:xfrm>
        </p:spPr>
        <p:txBody>
          <a:bodyPr/>
          <a:lstStyle/>
          <a:p>
            <a:r>
              <a:rPr lang="en-US"/>
              <a:t>Click icon to add picture</a:t>
            </a:r>
          </a:p>
        </p:txBody>
      </p:sp>
    </p:spTree>
    <p:extLst>
      <p:ext uri="{BB962C8B-B14F-4D97-AF65-F5344CB8AC3E}">
        <p14:creationId xmlns:p14="http://schemas.microsoft.com/office/powerpoint/2010/main" val="1545693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ransition Slide Option 2">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8770330-C486-AA21-92CA-62EC15C12B05}"/>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109792" y="1"/>
            <a:ext cx="815565" cy="6858000"/>
          </a:xfrm>
          <a:prstGeom prst="rect">
            <a:avLst/>
          </a:prstGeom>
        </p:spPr>
      </p:pic>
      <p:sp>
        <p:nvSpPr>
          <p:cNvPr id="10" name="Title 1">
            <a:extLst>
              <a:ext uri="{FF2B5EF4-FFF2-40B4-BE49-F238E27FC236}">
                <a16:creationId xmlns:a16="http://schemas.microsoft.com/office/drawing/2014/main" id="{3C701F89-C91B-5C21-F706-C1A2C729E64D}"/>
              </a:ext>
            </a:extLst>
          </p:cNvPr>
          <p:cNvSpPr>
            <a:spLocks noGrp="1"/>
          </p:cNvSpPr>
          <p:nvPr>
            <p:ph type="title" hasCustomPrompt="1"/>
          </p:nvPr>
        </p:nvSpPr>
        <p:spPr>
          <a:xfrm>
            <a:off x="1143000" y="2325424"/>
            <a:ext cx="10515600" cy="718402"/>
          </a:xfrm>
        </p:spPr>
        <p:txBody>
          <a:bodyPr>
            <a:normAutofit/>
          </a:bodyPr>
          <a:lstStyle>
            <a:lvl1pPr>
              <a:defRPr lang="en-US" sz="44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Header</a:t>
            </a:r>
          </a:p>
        </p:txBody>
      </p:sp>
      <p:sp>
        <p:nvSpPr>
          <p:cNvPr id="12" name="Text Placeholder 11">
            <a:extLst>
              <a:ext uri="{FF2B5EF4-FFF2-40B4-BE49-F238E27FC236}">
                <a16:creationId xmlns:a16="http://schemas.microsoft.com/office/drawing/2014/main" id="{864D606B-66D7-1F7C-6CA8-E8E9FC681B89}"/>
              </a:ext>
            </a:extLst>
          </p:cNvPr>
          <p:cNvSpPr>
            <a:spLocks noGrp="1"/>
          </p:cNvSpPr>
          <p:nvPr>
            <p:ph type="body" sz="quarter" idx="10" hasCustomPrompt="1"/>
          </p:nvPr>
        </p:nvSpPr>
        <p:spPr>
          <a:xfrm>
            <a:off x="1143000" y="3357323"/>
            <a:ext cx="7756742" cy="1778347"/>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panose="020B0604020202020204" pitchFamily="34" charset="0"/>
              <a:buNone/>
              <a:defRPr lang="en-US" sz="2800" kern="1200" dirty="0">
                <a:solidFill>
                  <a:schemeClr val="tx1"/>
                </a:solidFill>
                <a:latin typeface="+mn-lt"/>
                <a:ea typeface="+mn-ea"/>
                <a:cs typeface="+mn-cs"/>
              </a:defRPr>
            </a:lvl5pPr>
          </a:lstStyle>
          <a:p>
            <a:pPr lvl="0"/>
            <a:r>
              <a:rPr lang="en-US"/>
              <a:t>Sub Header</a:t>
            </a:r>
          </a:p>
        </p:txBody>
      </p:sp>
      <p:pic>
        <p:nvPicPr>
          <p:cNvPr id="2" name="Picture 1">
            <a:extLst>
              <a:ext uri="{FF2B5EF4-FFF2-40B4-BE49-F238E27FC236}">
                <a16:creationId xmlns:a16="http://schemas.microsoft.com/office/drawing/2014/main" id="{1CA236E2-616A-B287-911A-E903D341616E}"/>
              </a:ext>
            </a:extLst>
          </p:cNvPr>
          <p:cNvPicPr/>
          <p:nvPr userDrawn="1"/>
        </p:nvPicPr>
        <p:blipFill>
          <a:blip r:embed="rId3">
            <a:extLst>
              <a:ext uri="{28A0092B-C50C-407E-A947-70E740481C1C}">
                <a14:useLocalDpi xmlns:a14="http://schemas.microsoft.com/office/drawing/2010/main" val="0"/>
              </a:ext>
            </a:extLst>
          </a:blip>
          <a:srcRect/>
          <a:stretch/>
        </p:blipFill>
        <p:spPr>
          <a:xfrm>
            <a:off x="146158" y="315552"/>
            <a:ext cx="717844" cy="717844"/>
          </a:xfrm>
          <a:prstGeom prst="rect">
            <a:avLst/>
          </a:prstGeom>
        </p:spPr>
      </p:pic>
      <p:sp>
        <p:nvSpPr>
          <p:cNvPr id="3" name="Rectangle 2">
            <a:extLst>
              <a:ext uri="{FF2B5EF4-FFF2-40B4-BE49-F238E27FC236}">
                <a16:creationId xmlns:a16="http://schemas.microsoft.com/office/drawing/2014/main" id="{A6B4BD3B-1E77-638E-1D5B-03D2E059322B}"/>
              </a:ext>
            </a:extLst>
          </p:cNvPr>
          <p:cNvSpPr/>
          <p:nvPr userDrawn="1"/>
        </p:nvSpPr>
        <p:spPr>
          <a:xfrm>
            <a:off x="0" y="0"/>
            <a:ext cx="142461"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EB8"/>
              </a:solidFill>
            </a:endParaRPr>
          </a:p>
        </p:txBody>
      </p:sp>
      <p:sp>
        <p:nvSpPr>
          <p:cNvPr id="4" name="Rectangle 3">
            <a:extLst>
              <a:ext uri="{FF2B5EF4-FFF2-40B4-BE49-F238E27FC236}">
                <a16:creationId xmlns:a16="http://schemas.microsoft.com/office/drawing/2014/main" id="{6998C4A5-959D-1FF5-772C-0E005CCBF8EC}"/>
              </a:ext>
            </a:extLst>
          </p:cNvPr>
          <p:cNvSpPr/>
          <p:nvPr userDrawn="1"/>
        </p:nvSpPr>
        <p:spPr>
          <a:xfrm>
            <a:off x="139150" y="0"/>
            <a:ext cx="89452" cy="6858000"/>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95684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ater Transition Slide Option 2">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8770330-C486-AA21-92CA-62EC15C12B05}"/>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109792" y="1"/>
            <a:ext cx="815565" cy="6858000"/>
          </a:xfrm>
          <a:prstGeom prst="rect">
            <a:avLst/>
          </a:prstGeom>
        </p:spPr>
      </p:pic>
      <p:sp>
        <p:nvSpPr>
          <p:cNvPr id="10" name="Title 1">
            <a:extLst>
              <a:ext uri="{FF2B5EF4-FFF2-40B4-BE49-F238E27FC236}">
                <a16:creationId xmlns:a16="http://schemas.microsoft.com/office/drawing/2014/main" id="{3C701F89-C91B-5C21-F706-C1A2C729E64D}"/>
              </a:ext>
            </a:extLst>
          </p:cNvPr>
          <p:cNvSpPr>
            <a:spLocks noGrp="1"/>
          </p:cNvSpPr>
          <p:nvPr>
            <p:ph type="title" hasCustomPrompt="1"/>
          </p:nvPr>
        </p:nvSpPr>
        <p:spPr>
          <a:xfrm>
            <a:off x="1143000" y="2325424"/>
            <a:ext cx="10515600" cy="718402"/>
          </a:xfrm>
        </p:spPr>
        <p:txBody>
          <a:bodyPr>
            <a:normAutofit/>
          </a:bodyPr>
          <a:lstStyle>
            <a:lvl1pPr>
              <a:defRPr lang="en-US" sz="44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Header</a:t>
            </a:r>
          </a:p>
        </p:txBody>
      </p:sp>
      <p:sp>
        <p:nvSpPr>
          <p:cNvPr id="12" name="Text Placeholder 11">
            <a:extLst>
              <a:ext uri="{FF2B5EF4-FFF2-40B4-BE49-F238E27FC236}">
                <a16:creationId xmlns:a16="http://schemas.microsoft.com/office/drawing/2014/main" id="{864D606B-66D7-1F7C-6CA8-E8E9FC681B89}"/>
              </a:ext>
            </a:extLst>
          </p:cNvPr>
          <p:cNvSpPr>
            <a:spLocks noGrp="1"/>
          </p:cNvSpPr>
          <p:nvPr>
            <p:ph type="body" sz="quarter" idx="10" hasCustomPrompt="1"/>
          </p:nvPr>
        </p:nvSpPr>
        <p:spPr>
          <a:xfrm>
            <a:off x="1143000" y="3357323"/>
            <a:ext cx="7756742" cy="1778347"/>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panose="020B0604020202020204" pitchFamily="34" charset="0"/>
              <a:buNone/>
              <a:defRPr lang="en-US" sz="2800" kern="1200" dirty="0">
                <a:solidFill>
                  <a:schemeClr val="tx1"/>
                </a:solidFill>
                <a:latin typeface="+mn-lt"/>
                <a:ea typeface="+mn-ea"/>
                <a:cs typeface="+mn-cs"/>
              </a:defRPr>
            </a:lvl5pPr>
          </a:lstStyle>
          <a:p>
            <a:pPr lvl="0"/>
            <a:r>
              <a:rPr lang="en-US"/>
              <a:t>Sub Header</a:t>
            </a:r>
          </a:p>
        </p:txBody>
      </p:sp>
      <p:sp>
        <p:nvSpPr>
          <p:cNvPr id="3" name="Rectangle 2">
            <a:extLst>
              <a:ext uri="{FF2B5EF4-FFF2-40B4-BE49-F238E27FC236}">
                <a16:creationId xmlns:a16="http://schemas.microsoft.com/office/drawing/2014/main" id="{A6B4BD3B-1E77-638E-1D5B-03D2E059322B}"/>
              </a:ext>
            </a:extLst>
          </p:cNvPr>
          <p:cNvSpPr/>
          <p:nvPr userDrawn="1"/>
        </p:nvSpPr>
        <p:spPr>
          <a:xfrm>
            <a:off x="0" y="0"/>
            <a:ext cx="142461"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EB8"/>
              </a:solidFill>
            </a:endParaRPr>
          </a:p>
        </p:txBody>
      </p:sp>
      <p:pic>
        <p:nvPicPr>
          <p:cNvPr id="6" name="Picture 5">
            <a:extLst>
              <a:ext uri="{FF2B5EF4-FFF2-40B4-BE49-F238E27FC236}">
                <a16:creationId xmlns:a16="http://schemas.microsoft.com/office/drawing/2014/main" id="{A9306D76-7B0A-62CE-4751-620CD3CAAC2A}"/>
              </a:ext>
            </a:extLst>
          </p:cNvPr>
          <p:cNvPicPr/>
          <p:nvPr userDrawn="1"/>
        </p:nvPicPr>
        <p:blipFill>
          <a:blip r:embed="rId3">
            <a:extLst>
              <a:ext uri="{28A0092B-C50C-407E-A947-70E740481C1C}">
                <a14:useLocalDpi xmlns:a14="http://schemas.microsoft.com/office/drawing/2010/main" val="0"/>
              </a:ext>
            </a:extLst>
          </a:blip>
          <a:srcRect/>
          <a:stretch/>
        </p:blipFill>
        <p:spPr>
          <a:xfrm>
            <a:off x="142578" y="314617"/>
            <a:ext cx="718700" cy="718700"/>
          </a:xfrm>
          <a:prstGeom prst="rect">
            <a:avLst/>
          </a:prstGeom>
        </p:spPr>
      </p:pic>
      <p:sp>
        <p:nvSpPr>
          <p:cNvPr id="4" name="Rectangle 3">
            <a:extLst>
              <a:ext uri="{FF2B5EF4-FFF2-40B4-BE49-F238E27FC236}">
                <a16:creationId xmlns:a16="http://schemas.microsoft.com/office/drawing/2014/main" id="{6998C4A5-959D-1FF5-772C-0E005CCBF8EC}"/>
              </a:ext>
            </a:extLst>
          </p:cNvPr>
          <p:cNvSpPr/>
          <p:nvPr userDrawn="1"/>
        </p:nvSpPr>
        <p:spPr>
          <a:xfrm>
            <a:off x="139150" y="0"/>
            <a:ext cx="89452" cy="6858000"/>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47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astewater Transition Slide Option 2">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8770330-C486-AA21-92CA-62EC15C12B05}"/>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109792" y="1"/>
            <a:ext cx="815565" cy="6858000"/>
          </a:xfrm>
          <a:prstGeom prst="rect">
            <a:avLst/>
          </a:prstGeom>
        </p:spPr>
      </p:pic>
      <p:sp>
        <p:nvSpPr>
          <p:cNvPr id="10" name="Title 1">
            <a:extLst>
              <a:ext uri="{FF2B5EF4-FFF2-40B4-BE49-F238E27FC236}">
                <a16:creationId xmlns:a16="http://schemas.microsoft.com/office/drawing/2014/main" id="{3C701F89-C91B-5C21-F706-C1A2C729E64D}"/>
              </a:ext>
            </a:extLst>
          </p:cNvPr>
          <p:cNvSpPr>
            <a:spLocks noGrp="1"/>
          </p:cNvSpPr>
          <p:nvPr>
            <p:ph type="title" hasCustomPrompt="1"/>
          </p:nvPr>
        </p:nvSpPr>
        <p:spPr>
          <a:xfrm>
            <a:off x="1143000" y="2325424"/>
            <a:ext cx="10515600" cy="718402"/>
          </a:xfrm>
        </p:spPr>
        <p:txBody>
          <a:bodyPr>
            <a:normAutofit/>
          </a:bodyPr>
          <a:lstStyle>
            <a:lvl1pPr>
              <a:defRPr lang="en-US" sz="44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Header</a:t>
            </a:r>
          </a:p>
        </p:txBody>
      </p:sp>
      <p:sp>
        <p:nvSpPr>
          <p:cNvPr id="12" name="Text Placeholder 11">
            <a:extLst>
              <a:ext uri="{FF2B5EF4-FFF2-40B4-BE49-F238E27FC236}">
                <a16:creationId xmlns:a16="http://schemas.microsoft.com/office/drawing/2014/main" id="{864D606B-66D7-1F7C-6CA8-E8E9FC681B89}"/>
              </a:ext>
            </a:extLst>
          </p:cNvPr>
          <p:cNvSpPr>
            <a:spLocks noGrp="1"/>
          </p:cNvSpPr>
          <p:nvPr>
            <p:ph type="body" sz="quarter" idx="10" hasCustomPrompt="1"/>
          </p:nvPr>
        </p:nvSpPr>
        <p:spPr>
          <a:xfrm>
            <a:off x="1143000" y="3357323"/>
            <a:ext cx="7756742" cy="1778347"/>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panose="020B0604020202020204" pitchFamily="34" charset="0"/>
              <a:buNone/>
              <a:defRPr lang="en-US" sz="2800" kern="1200" dirty="0">
                <a:solidFill>
                  <a:schemeClr val="tx1"/>
                </a:solidFill>
                <a:latin typeface="+mn-lt"/>
                <a:ea typeface="+mn-ea"/>
                <a:cs typeface="+mn-cs"/>
              </a:defRPr>
            </a:lvl5pPr>
          </a:lstStyle>
          <a:p>
            <a:pPr lvl="0"/>
            <a:r>
              <a:rPr lang="en-US"/>
              <a:t>Sub Header</a:t>
            </a:r>
          </a:p>
        </p:txBody>
      </p:sp>
      <p:sp>
        <p:nvSpPr>
          <p:cNvPr id="3" name="Rectangle 2">
            <a:extLst>
              <a:ext uri="{FF2B5EF4-FFF2-40B4-BE49-F238E27FC236}">
                <a16:creationId xmlns:a16="http://schemas.microsoft.com/office/drawing/2014/main" id="{A6B4BD3B-1E77-638E-1D5B-03D2E059322B}"/>
              </a:ext>
            </a:extLst>
          </p:cNvPr>
          <p:cNvSpPr/>
          <p:nvPr userDrawn="1"/>
        </p:nvSpPr>
        <p:spPr>
          <a:xfrm>
            <a:off x="0" y="0"/>
            <a:ext cx="142461"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EB8"/>
              </a:solidFill>
            </a:endParaRPr>
          </a:p>
        </p:txBody>
      </p:sp>
      <p:pic>
        <p:nvPicPr>
          <p:cNvPr id="6" name="Picture 5">
            <a:extLst>
              <a:ext uri="{FF2B5EF4-FFF2-40B4-BE49-F238E27FC236}">
                <a16:creationId xmlns:a16="http://schemas.microsoft.com/office/drawing/2014/main" id="{A9306D76-7B0A-62CE-4751-620CD3CAAC2A}"/>
              </a:ext>
            </a:extLst>
          </p:cNvPr>
          <p:cNvPicPr/>
          <p:nvPr userDrawn="1"/>
        </p:nvPicPr>
        <p:blipFill>
          <a:blip r:embed="rId3">
            <a:extLst>
              <a:ext uri="{28A0092B-C50C-407E-A947-70E740481C1C}">
                <a14:useLocalDpi xmlns:a14="http://schemas.microsoft.com/office/drawing/2010/main" val="0"/>
              </a:ext>
            </a:extLst>
          </a:blip>
          <a:srcRect/>
          <a:stretch/>
        </p:blipFill>
        <p:spPr>
          <a:xfrm>
            <a:off x="142578" y="314617"/>
            <a:ext cx="718700" cy="718700"/>
          </a:xfrm>
          <a:prstGeom prst="rect">
            <a:avLst/>
          </a:prstGeom>
        </p:spPr>
      </p:pic>
      <p:sp>
        <p:nvSpPr>
          <p:cNvPr id="4" name="Rectangle 3">
            <a:extLst>
              <a:ext uri="{FF2B5EF4-FFF2-40B4-BE49-F238E27FC236}">
                <a16:creationId xmlns:a16="http://schemas.microsoft.com/office/drawing/2014/main" id="{6998C4A5-959D-1FF5-772C-0E005CCBF8EC}"/>
              </a:ext>
            </a:extLst>
          </p:cNvPr>
          <p:cNvSpPr/>
          <p:nvPr userDrawn="1"/>
        </p:nvSpPr>
        <p:spPr>
          <a:xfrm>
            <a:off x="139150" y="0"/>
            <a:ext cx="89452" cy="6858000"/>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61508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olid Waste Transition Slide Option 2">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8770330-C486-AA21-92CA-62EC15C12B05}"/>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109792" y="1"/>
            <a:ext cx="815565" cy="6858000"/>
          </a:xfrm>
          <a:prstGeom prst="rect">
            <a:avLst/>
          </a:prstGeom>
        </p:spPr>
      </p:pic>
      <p:sp>
        <p:nvSpPr>
          <p:cNvPr id="10" name="Title 1">
            <a:extLst>
              <a:ext uri="{FF2B5EF4-FFF2-40B4-BE49-F238E27FC236}">
                <a16:creationId xmlns:a16="http://schemas.microsoft.com/office/drawing/2014/main" id="{3C701F89-C91B-5C21-F706-C1A2C729E64D}"/>
              </a:ext>
            </a:extLst>
          </p:cNvPr>
          <p:cNvSpPr>
            <a:spLocks noGrp="1"/>
          </p:cNvSpPr>
          <p:nvPr>
            <p:ph type="title" hasCustomPrompt="1"/>
          </p:nvPr>
        </p:nvSpPr>
        <p:spPr>
          <a:xfrm>
            <a:off x="1143000" y="2325424"/>
            <a:ext cx="10515600" cy="718402"/>
          </a:xfrm>
        </p:spPr>
        <p:txBody>
          <a:bodyPr>
            <a:normAutofit/>
          </a:bodyPr>
          <a:lstStyle>
            <a:lvl1pPr>
              <a:defRPr lang="en-US" sz="44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Header</a:t>
            </a:r>
          </a:p>
        </p:txBody>
      </p:sp>
      <p:sp>
        <p:nvSpPr>
          <p:cNvPr id="12" name="Text Placeholder 11">
            <a:extLst>
              <a:ext uri="{FF2B5EF4-FFF2-40B4-BE49-F238E27FC236}">
                <a16:creationId xmlns:a16="http://schemas.microsoft.com/office/drawing/2014/main" id="{864D606B-66D7-1F7C-6CA8-E8E9FC681B89}"/>
              </a:ext>
            </a:extLst>
          </p:cNvPr>
          <p:cNvSpPr>
            <a:spLocks noGrp="1"/>
          </p:cNvSpPr>
          <p:nvPr>
            <p:ph type="body" sz="quarter" idx="10" hasCustomPrompt="1"/>
          </p:nvPr>
        </p:nvSpPr>
        <p:spPr>
          <a:xfrm>
            <a:off x="1143000" y="3357323"/>
            <a:ext cx="7756742" cy="1778347"/>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2pPr>
            <a:lvl3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3pPr>
            <a:lvl4pPr marL="0" indent="0" algn="l" defTabSz="914400" rtl="0" eaLnBrk="1" latinLnBrk="0" hangingPunct="1">
              <a:lnSpc>
                <a:spcPct val="90000"/>
              </a:lnSpc>
              <a:spcBef>
                <a:spcPts val="1000"/>
              </a:spcBef>
              <a:buFont typeface="Arial" panose="020B0604020202020204" pitchFamily="34" charset="0"/>
              <a:buNone/>
              <a:defRPr lang="en-US" sz="2800" kern="1200" dirty="0" smtClean="0">
                <a:solidFill>
                  <a:schemeClr val="tx1"/>
                </a:solidFill>
                <a:latin typeface="+mn-lt"/>
                <a:ea typeface="+mn-ea"/>
                <a:cs typeface="+mn-cs"/>
              </a:defRPr>
            </a:lvl4pPr>
            <a:lvl5pPr marL="0" indent="0" algn="l" defTabSz="914400" rtl="0" eaLnBrk="1" latinLnBrk="0" hangingPunct="1">
              <a:lnSpc>
                <a:spcPct val="90000"/>
              </a:lnSpc>
              <a:spcBef>
                <a:spcPts val="1000"/>
              </a:spcBef>
              <a:buFont typeface="Arial" panose="020B0604020202020204" pitchFamily="34" charset="0"/>
              <a:buNone/>
              <a:defRPr lang="en-US" sz="2800" kern="1200" dirty="0">
                <a:solidFill>
                  <a:schemeClr val="tx1"/>
                </a:solidFill>
                <a:latin typeface="+mn-lt"/>
                <a:ea typeface="+mn-ea"/>
                <a:cs typeface="+mn-cs"/>
              </a:defRPr>
            </a:lvl5pPr>
          </a:lstStyle>
          <a:p>
            <a:pPr lvl="0"/>
            <a:r>
              <a:rPr lang="en-US"/>
              <a:t>Sub Header</a:t>
            </a:r>
          </a:p>
        </p:txBody>
      </p:sp>
      <p:sp>
        <p:nvSpPr>
          <p:cNvPr id="3" name="Rectangle 2">
            <a:extLst>
              <a:ext uri="{FF2B5EF4-FFF2-40B4-BE49-F238E27FC236}">
                <a16:creationId xmlns:a16="http://schemas.microsoft.com/office/drawing/2014/main" id="{A6B4BD3B-1E77-638E-1D5B-03D2E059322B}"/>
              </a:ext>
            </a:extLst>
          </p:cNvPr>
          <p:cNvSpPr/>
          <p:nvPr userDrawn="1"/>
        </p:nvSpPr>
        <p:spPr>
          <a:xfrm>
            <a:off x="0" y="0"/>
            <a:ext cx="142461"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EB8"/>
              </a:solidFill>
            </a:endParaRPr>
          </a:p>
        </p:txBody>
      </p:sp>
      <p:pic>
        <p:nvPicPr>
          <p:cNvPr id="6" name="Picture 5">
            <a:extLst>
              <a:ext uri="{FF2B5EF4-FFF2-40B4-BE49-F238E27FC236}">
                <a16:creationId xmlns:a16="http://schemas.microsoft.com/office/drawing/2014/main" id="{A9306D76-7B0A-62CE-4751-620CD3CAAC2A}"/>
              </a:ext>
            </a:extLst>
          </p:cNvPr>
          <p:cNvPicPr/>
          <p:nvPr userDrawn="1"/>
        </p:nvPicPr>
        <p:blipFill>
          <a:blip r:embed="rId3">
            <a:extLst>
              <a:ext uri="{28A0092B-C50C-407E-A947-70E740481C1C}">
                <a14:useLocalDpi xmlns:a14="http://schemas.microsoft.com/office/drawing/2010/main" val="0"/>
              </a:ext>
            </a:extLst>
          </a:blip>
          <a:srcRect/>
          <a:stretch/>
        </p:blipFill>
        <p:spPr>
          <a:xfrm>
            <a:off x="142578" y="314617"/>
            <a:ext cx="718700" cy="718700"/>
          </a:xfrm>
          <a:prstGeom prst="rect">
            <a:avLst/>
          </a:prstGeom>
        </p:spPr>
      </p:pic>
      <p:sp>
        <p:nvSpPr>
          <p:cNvPr id="4" name="Rectangle 3">
            <a:extLst>
              <a:ext uri="{FF2B5EF4-FFF2-40B4-BE49-F238E27FC236}">
                <a16:creationId xmlns:a16="http://schemas.microsoft.com/office/drawing/2014/main" id="{6998C4A5-959D-1FF5-772C-0E005CCBF8EC}"/>
              </a:ext>
            </a:extLst>
          </p:cNvPr>
          <p:cNvSpPr/>
          <p:nvPr userDrawn="1"/>
        </p:nvSpPr>
        <p:spPr>
          <a:xfrm>
            <a:off x="139150" y="0"/>
            <a:ext cx="89452" cy="6858000"/>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65762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Highlight Slide Option 1">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B245CE-44E7-C02B-CFD6-CA71C203DE73}"/>
              </a:ext>
            </a:extLst>
          </p:cNvPr>
          <p:cNvSpPr>
            <a:spLocks noGrp="1"/>
          </p:cNvSpPr>
          <p:nvPr>
            <p:ph type="pic" sz="quarter" idx="10"/>
          </p:nvPr>
        </p:nvSpPr>
        <p:spPr>
          <a:xfrm>
            <a:off x="215901" y="1128891"/>
            <a:ext cx="11797883" cy="5112323"/>
          </a:xfrm>
        </p:spPr>
        <p:txBody>
          <a:bodyPr/>
          <a:lstStyle/>
          <a:p>
            <a:r>
              <a:rPr lang="en-US"/>
              <a:t>Click icon to add picture</a:t>
            </a:r>
          </a:p>
        </p:txBody>
      </p:sp>
      <p:sp>
        <p:nvSpPr>
          <p:cNvPr id="19" name="Text Placeholder 18">
            <a:extLst>
              <a:ext uri="{FF2B5EF4-FFF2-40B4-BE49-F238E27FC236}">
                <a16:creationId xmlns:a16="http://schemas.microsoft.com/office/drawing/2014/main" id="{778A1BB8-B22B-4C8F-14AD-AFD03FC7BB85}"/>
              </a:ext>
            </a:extLst>
          </p:cNvPr>
          <p:cNvSpPr>
            <a:spLocks noGrp="1"/>
          </p:cNvSpPr>
          <p:nvPr>
            <p:ph type="body" sz="quarter" idx="12" hasCustomPrompt="1"/>
          </p:nvPr>
        </p:nvSpPr>
        <p:spPr>
          <a:xfrm>
            <a:off x="215901" y="6365039"/>
            <a:ext cx="4681539" cy="352425"/>
          </a:xfrm>
        </p:spPr>
        <p:txBody>
          <a:bodyPr>
            <a:noAutofit/>
          </a:bodyPr>
          <a:lstStyle>
            <a:lvl1pPr marL="0" indent="0" algn="l" defTabSz="457189"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457189"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0" indent="0" algn="l" defTabSz="457189"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0" indent="0" algn="l" defTabSz="457189"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457189" rtl="0" eaLnBrk="1" latinLnBrk="0" hangingPunct="1">
              <a:buNone/>
              <a:def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Photo Caption (photo is editable)</a:t>
            </a:r>
          </a:p>
        </p:txBody>
      </p:sp>
      <p:sp>
        <p:nvSpPr>
          <p:cNvPr id="10" name="Title 1">
            <a:extLst>
              <a:ext uri="{FF2B5EF4-FFF2-40B4-BE49-F238E27FC236}">
                <a16:creationId xmlns:a16="http://schemas.microsoft.com/office/drawing/2014/main" id="{D6CDD4A4-882C-0062-EA1A-39B2D2D25504}"/>
              </a:ext>
            </a:extLst>
          </p:cNvPr>
          <p:cNvSpPr>
            <a:spLocks noGrp="1"/>
          </p:cNvSpPr>
          <p:nvPr>
            <p:ph type="title" hasCustomPrompt="1"/>
          </p:nvPr>
        </p:nvSpPr>
        <p:spPr>
          <a:xfrm>
            <a:off x="215901" y="288746"/>
            <a:ext cx="10515600" cy="594360"/>
          </a:xfrm>
        </p:spPr>
        <p:txBody>
          <a:bodyPr>
            <a:normAutofit/>
          </a:bodyPr>
          <a:lstStyle>
            <a:lvl1pPr marL="9525" algn="l" defTabSz="457189" rtl="0" eaLnBrk="1" latinLnBrk="0" hangingPunct="1">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Insert Title</a:t>
            </a:r>
          </a:p>
        </p:txBody>
      </p:sp>
      <p:sp>
        <p:nvSpPr>
          <p:cNvPr id="2" name="Rectangle 1">
            <a:extLst>
              <a:ext uri="{FF2B5EF4-FFF2-40B4-BE49-F238E27FC236}">
                <a16:creationId xmlns:a16="http://schemas.microsoft.com/office/drawing/2014/main" id="{D32A5B54-0C0C-17ED-D05E-3674C1C6336F}"/>
              </a:ext>
            </a:extLst>
          </p:cNvPr>
          <p:cNvSpPr/>
          <p:nvPr userDrawn="1"/>
        </p:nvSpPr>
        <p:spPr>
          <a:xfrm rot="5400000">
            <a:off x="6007788" y="-6008745"/>
            <a:ext cx="176425" cy="12192003"/>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4BC"/>
              </a:solidFill>
            </a:endParaRPr>
          </a:p>
        </p:txBody>
      </p:sp>
      <p:sp>
        <p:nvSpPr>
          <p:cNvPr id="3" name="Rectangle 2">
            <a:extLst>
              <a:ext uri="{FF2B5EF4-FFF2-40B4-BE49-F238E27FC236}">
                <a16:creationId xmlns:a16="http://schemas.microsoft.com/office/drawing/2014/main" id="{5877A982-49ED-AA22-54A0-C7FAAE98C4F4}"/>
              </a:ext>
            </a:extLst>
          </p:cNvPr>
          <p:cNvSpPr/>
          <p:nvPr userDrawn="1"/>
        </p:nvSpPr>
        <p:spPr>
          <a:xfrm rot="5400000">
            <a:off x="6043399" y="-5868856"/>
            <a:ext cx="105203" cy="12192001"/>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Footer Placeholder 3">
            <a:extLst>
              <a:ext uri="{FF2B5EF4-FFF2-40B4-BE49-F238E27FC236}">
                <a16:creationId xmlns:a16="http://schemas.microsoft.com/office/drawing/2014/main" id="{24DB8C10-BAF6-76DF-FFCA-375380D65A0A}"/>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4">
            <a:extLst>
              <a:ext uri="{FF2B5EF4-FFF2-40B4-BE49-F238E27FC236}">
                <a16:creationId xmlns:a16="http://schemas.microsoft.com/office/drawing/2014/main" id="{AE4BF594-FE21-17B9-4BA3-43BF55EDF09E}"/>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3809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Highlight Slide - Water O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B245CE-44E7-C02B-CFD6-CA71C203DE73}"/>
              </a:ext>
            </a:extLst>
          </p:cNvPr>
          <p:cNvSpPr>
            <a:spLocks noGrp="1"/>
          </p:cNvSpPr>
          <p:nvPr>
            <p:ph type="pic" sz="quarter" idx="10"/>
          </p:nvPr>
        </p:nvSpPr>
        <p:spPr>
          <a:xfrm>
            <a:off x="215900" y="1128887"/>
            <a:ext cx="11797882" cy="5112323"/>
          </a:xfrm>
        </p:spPr>
        <p:txBody>
          <a:bodyPr/>
          <a:lstStyle/>
          <a:p>
            <a:r>
              <a:rPr lang="en-US"/>
              <a:t>Click icon to add picture</a:t>
            </a:r>
          </a:p>
        </p:txBody>
      </p:sp>
      <p:sp>
        <p:nvSpPr>
          <p:cNvPr id="19" name="Text Placeholder 18">
            <a:extLst>
              <a:ext uri="{FF2B5EF4-FFF2-40B4-BE49-F238E27FC236}">
                <a16:creationId xmlns:a16="http://schemas.microsoft.com/office/drawing/2014/main" id="{778A1BB8-B22B-4C8F-14AD-AFD03FC7BB85}"/>
              </a:ext>
            </a:extLst>
          </p:cNvPr>
          <p:cNvSpPr>
            <a:spLocks noGrp="1"/>
          </p:cNvSpPr>
          <p:nvPr>
            <p:ph type="body" sz="quarter" idx="12" hasCustomPrompt="1"/>
          </p:nvPr>
        </p:nvSpPr>
        <p:spPr>
          <a:xfrm>
            <a:off x="215900" y="6365035"/>
            <a:ext cx="4681538" cy="352425"/>
          </a:xfrm>
        </p:spPr>
        <p:txBody>
          <a:bodyPr>
            <a:noAutofit/>
          </a:bodyPr>
          <a:lstStyle>
            <a:lvl1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457200" rtl="0" eaLnBrk="1" latinLnBrk="0" hangingPunct="1">
              <a:buNone/>
              <a:def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Photo Caption (photo is editable)</a:t>
            </a:r>
          </a:p>
        </p:txBody>
      </p:sp>
      <p:pic>
        <p:nvPicPr>
          <p:cNvPr id="2" name="Picture 1" descr="Background pattern&#10;&#10;Description automatically generated">
            <a:extLst>
              <a:ext uri="{FF2B5EF4-FFF2-40B4-BE49-F238E27FC236}">
                <a16:creationId xmlns:a16="http://schemas.microsoft.com/office/drawing/2014/main" id="{A5CD4286-D166-2A2D-EAC5-BFE7885EF217}"/>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5691188" y="-5691187"/>
            <a:ext cx="809625" cy="12191999"/>
          </a:xfrm>
          <a:prstGeom prst="rect">
            <a:avLst/>
          </a:prstGeom>
        </p:spPr>
      </p:pic>
      <p:sp>
        <p:nvSpPr>
          <p:cNvPr id="4" name="Title 1">
            <a:extLst>
              <a:ext uri="{FF2B5EF4-FFF2-40B4-BE49-F238E27FC236}">
                <a16:creationId xmlns:a16="http://schemas.microsoft.com/office/drawing/2014/main" id="{B541D281-51DD-9AC7-3669-AC145E2A9F37}"/>
              </a:ext>
            </a:extLst>
          </p:cNvPr>
          <p:cNvSpPr>
            <a:spLocks noGrp="1"/>
          </p:cNvSpPr>
          <p:nvPr>
            <p:ph type="title" hasCustomPrompt="1"/>
          </p:nvPr>
        </p:nvSpPr>
        <p:spPr>
          <a:xfrm>
            <a:off x="1005840" y="91440"/>
            <a:ext cx="10515600" cy="594360"/>
          </a:xfrm>
        </p:spPr>
        <p:txBody>
          <a:bodyPr>
            <a:normAutofit/>
          </a:bodyPr>
          <a:lstStyle>
            <a:lvl1pPr marL="9525" algn="l" defTabSz="457200" rtl="0" eaLnBrk="1" latinLnBrk="0" hangingPunct="1">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Insert Title</a:t>
            </a:r>
          </a:p>
        </p:txBody>
      </p:sp>
      <p:sp>
        <p:nvSpPr>
          <p:cNvPr id="7" name="Footer Placeholder 3">
            <a:extLst>
              <a:ext uri="{FF2B5EF4-FFF2-40B4-BE49-F238E27FC236}">
                <a16:creationId xmlns:a16="http://schemas.microsoft.com/office/drawing/2014/main" id="{A3ABB019-9FAE-6F35-D46A-F3C1DFE24A7B}"/>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4">
            <a:extLst>
              <a:ext uri="{FF2B5EF4-FFF2-40B4-BE49-F238E27FC236}">
                <a16:creationId xmlns:a16="http://schemas.microsoft.com/office/drawing/2014/main" id="{95961D8C-9DCD-86CF-3349-32203F9B6616}"/>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3C92A88A-7CD5-57F4-F117-9F4B47457FD4}"/>
              </a:ext>
            </a:extLst>
          </p:cNvPr>
          <p:cNvPicPr/>
          <p:nvPr userDrawn="1"/>
        </p:nvPicPr>
        <p:blipFill>
          <a:blip r:embed="rId3">
            <a:extLst>
              <a:ext uri="{28A0092B-C50C-407E-A947-70E740481C1C}">
                <a14:useLocalDpi xmlns:a14="http://schemas.microsoft.com/office/drawing/2010/main" val="0"/>
              </a:ext>
            </a:extLst>
          </a:blip>
          <a:srcRect/>
          <a:stretch/>
        </p:blipFill>
        <p:spPr>
          <a:xfrm>
            <a:off x="143571" y="45462"/>
            <a:ext cx="718700" cy="718700"/>
          </a:xfrm>
          <a:prstGeom prst="rect">
            <a:avLst/>
          </a:prstGeom>
        </p:spPr>
      </p:pic>
    </p:spTree>
    <p:extLst>
      <p:ext uri="{BB962C8B-B14F-4D97-AF65-F5344CB8AC3E}">
        <p14:creationId xmlns:p14="http://schemas.microsoft.com/office/powerpoint/2010/main" val="3179787782"/>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Highlight Slide - Wastewater O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B245CE-44E7-C02B-CFD6-CA71C203DE73}"/>
              </a:ext>
            </a:extLst>
          </p:cNvPr>
          <p:cNvSpPr>
            <a:spLocks noGrp="1"/>
          </p:cNvSpPr>
          <p:nvPr>
            <p:ph type="pic" sz="quarter" idx="10"/>
          </p:nvPr>
        </p:nvSpPr>
        <p:spPr>
          <a:xfrm>
            <a:off x="215900" y="1128887"/>
            <a:ext cx="11797882" cy="5112323"/>
          </a:xfrm>
        </p:spPr>
        <p:txBody>
          <a:bodyPr/>
          <a:lstStyle/>
          <a:p>
            <a:r>
              <a:rPr lang="en-US"/>
              <a:t>Click icon to add picture</a:t>
            </a:r>
          </a:p>
        </p:txBody>
      </p:sp>
      <p:sp>
        <p:nvSpPr>
          <p:cNvPr id="19" name="Text Placeholder 18">
            <a:extLst>
              <a:ext uri="{FF2B5EF4-FFF2-40B4-BE49-F238E27FC236}">
                <a16:creationId xmlns:a16="http://schemas.microsoft.com/office/drawing/2014/main" id="{778A1BB8-B22B-4C8F-14AD-AFD03FC7BB85}"/>
              </a:ext>
            </a:extLst>
          </p:cNvPr>
          <p:cNvSpPr>
            <a:spLocks noGrp="1"/>
          </p:cNvSpPr>
          <p:nvPr>
            <p:ph type="body" sz="quarter" idx="12" hasCustomPrompt="1"/>
          </p:nvPr>
        </p:nvSpPr>
        <p:spPr>
          <a:xfrm>
            <a:off x="215900" y="6365035"/>
            <a:ext cx="4681538" cy="352425"/>
          </a:xfrm>
        </p:spPr>
        <p:txBody>
          <a:bodyPr>
            <a:noAutofit/>
          </a:bodyPr>
          <a:lstStyle>
            <a:lvl1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457200" rtl="0" eaLnBrk="1" latinLnBrk="0" hangingPunct="1">
              <a:buNone/>
              <a:def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Photo Caption (photo is editable)</a:t>
            </a:r>
          </a:p>
        </p:txBody>
      </p:sp>
      <p:pic>
        <p:nvPicPr>
          <p:cNvPr id="2" name="Picture 1" descr="Background pattern&#10;&#10;Description automatically generated">
            <a:extLst>
              <a:ext uri="{FF2B5EF4-FFF2-40B4-BE49-F238E27FC236}">
                <a16:creationId xmlns:a16="http://schemas.microsoft.com/office/drawing/2014/main" id="{A5CD4286-D166-2A2D-EAC5-BFE7885EF217}"/>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5691188" y="-5691187"/>
            <a:ext cx="809625" cy="12191999"/>
          </a:xfrm>
          <a:prstGeom prst="rect">
            <a:avLst/>
          </a:prstGeom>
        </p:spPr>
      </p:pic>
      <p:sp>
        <p:nvSpPr>
          <p:cNvPr id="4" name="Title 1">
            <a:extLst>
              <a:ext uri="{FF2B5EF4-FFF2-40B4-BE49-F238E27FC236}">
                <a16:creationId xmlns:a16="http://schemas.microsoft.com/office/drawing/2014/main" id="{B541D281-51DD-9AC7-3669-AC145E2A9F37}"/>
              </a:ext>
            </a:extLst>
          </p:cNvPr>
          <p:cNvSpPr>
            <a:spLocks noGrp="1"/>
          </p:cNvSpPr>
          <p:nvPr>
            <p:ph type="title" hasCustomPrompt="1"/>
          </p:nvPr>
        </p:nvSpPr>
        <p:spPr>
          <a:xfrm>
            <a:off x="1005840" y="91440"/>
            <a:ext cx="10515600" cy="594360"/>
          </a:xfrm>
        </p:spPr>
        <p:txBody>
          <a:bodyPr>
            <a:normAutofit/>
          </a:bodyPr>
          <a:lstStyle>
            <a:lvl1pPr marL="9525" algn="l" defTabSz="457200" rtl="0" eaLnBrk="1" latinLnBrk="0" hangingPunct="1">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Insert Title</a:t>
            </a:r>
          </a:p>
        </p:txBody>
      </p:sp>
      <p:sp>
        <p:nvSpPr>
          <p:cNvPr id="7" name="Footer Placeholder 3">
            <a:extLst>
              <a:ext uri="{FF2B5EF4-FFF2-40B4-BE49-F238E27FC236}">
                <a16:creationId xmlns:a16="http://schemas.microsoft.com/office/drawing/2014/main" id="{A3ABB019-9FAE-6F35-D46A-F3C1DFE24A7B}"/>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4">
            <a:extLst>
              <a:ext uri="{FF2B5EF4-FFF2-40B4-BE49-F238E27FC236}">
                <a16:creationId xmlns:a16="http://schemas.microsoft.com/office/drawing/2014/main" id="{95961D8C-9DCD-86CF-3349-32203F9B6616}"/>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1558603-3762-C8A4-D4CF-B5FEE6BD3556}"/>
              </a:ext>
            </a:extLst>
          </p:cNvPr>
          <p:cNvPicPr/>
          <p:nvPr userDrawn="1"/>
        </p:nvPicPr>
        <p:blipFill>
          <a:blip r:embed="rId3">
            <a:extLst>
              <a:ext uri="{28A0092B-C50C-407E-A947-70E740481C1C}">
                <a14:useLocalDpi xmlns:a14="http://schemas.microsoft.com/office/drawing/2010/main" val="0"/>
              </a:ext>
            </a:extLst>
          </a:blip>
          <a:srcRect/>
          <a:stretch/>
        </p:blipFill>
        <p:spPr>
          <a:xfrm>
            <a:off x="143571" y="45462"/>
            <a:ext cx="718700" cy="718700"/>
          </a:xfrm>
          <a:prstGeom prst="rect">
            <a:avLst/>
          </a:prstGeom>
        </p:spPr>
      </p:pic>
    </p:spTree>
    <p:extLst>
      <p:ext uri="{BB962C8B-B14F-4D97-AF65-F5344CB8AC3E}">
        <p14:creationId xmlns:p14="http://schemas.microsoft.com/office/powerpoint/2010/main" val="2309815221"/>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Highlight Slide - Solid Waste Option">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B245CE-44E7-C02B-CFD6-CA71C203DE73}"/>
              </a:ext>
            </a:extLst>
          </p:cNvPr>
          <p:cNvSpPr>
            <a:spLocks noGrp="1"/>
          </p:cNvSpPr>
          <p:nvPr>
            <p:ph type="pic" sz="quarter" idx="10"/>
          </p:nvPr>
        </p:nvSpPr>
        <p:spPr>
          <a:xfrm>
            <a:off x="215900" y="1128887"/>
            <a:ext cx="11797882" cy="5112323"/>
          </a:xfrm>
        </p:spPr>
        <p:txBody>
          <a:bodyPr/>
          <a:lstStyle/>
          <a:p>
            <a:r>
              <a:rPr lang="en-US"/>
              <a:t>Click icon to add picture</a:t>
            </a:r>
          </a:p>
        </p:txBody>
      </p:sp>
      <p:sp>
        <p:nvSpPr>
          <p:cNvPr id="19" name="Text Placeholder 18">
            <a:extLst>
              <a:ext uri="{FF2B5EF4-FFF2-40B4-BE49-F238E27FC236}">
                <a16:creationId xmlns:a16="http://schemas.microsoft.com/office/drawing/2014/main" id="{778A1BB8-B22B-4C8F-14AD-AFD03FC7BB85}"/>
              </a:ext>
            </a:extLst>
          </p:cNvPr>
          <p:cNvSpPr>
            <a:spLocks noGrp="1"/>
          </p:cNvSpPr>
          <p:nvPr>
            <p:ph type="body" sz="quarter" idx="12" hasCustomPrompt="1"/>
          </p:nvPr>
        </p:nvSpPr>
        <p:spPr>
          <a:xfrm>
            <a:off x="215900" y="6365035"/>
            <a:ext cx="4681538" cy="352425"/>
          </a:xfrm>
        </p:spPr>
        <p:txBody>
          <a:bodyPr>
            <a:noAutofit/>
          </a:bodyPr>
          <a:lstStyle>
            <a:lvl1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457200" rtl="0" eaLnBrk="1" latinLnBrk="0" hangingPunct="1">
              <a:buNone/>
              <a:def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Photo Caption (photo is editable)</a:t>
            </a:r>
          </a:p>
        </p:txBody>
      </p:sp>
      <p:pic>
        <p:nvPicPr>
          <p:cNvPr id="2" name="Picture 1" descr="Background pattern&#10;&#10;Description automatically generated">
            <a:extLst>
              <a:ext uri="{FF2B5EF4-FFF2-40B4-BE49-F238E27FC236}">
                <a16:creationId xmlns:a16="http://schemas.microsoft.com/office/drawing/2014/main" id="{A5CD4286-D166-2A2D-EAC5-BFE7885EF217}"/>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5691188" y="-5691187"/>
            <a:ext cx="809625" cy="12191999"/>
          </a:xfrm>
          <a:prstGeom prst="rect">
            <a:avLst/>
          </a:prstGeom>
        </p:spPr>
      </p:pic>
      <p:sp>
        <p:nvSpPr>
          <p:cNvPr id="4" name="Title 1">
            <a:extLst>
              <a:ext uri="{FF2B5EF4-FFF2-40B4-BE49-F238E27FC236}">
                <a16:creationId xmlns:a16="http://schemas.microsoft.com/office/drawing/2014/main" id="{B541D281-51DD-9AC7-3669-AC145E2A9F37}"/>
              </a:ext>
            </a:extLst>
          </p:cNvPr>
          <p:cNvSpPr>
            <a:spLocks noGrp="1"/>
          </p:cNvSpPr>
          <p:nvPr>
            <p:ph type="title" hasCustomPrompt="1"/>
          </p:nvPr>
        </p:nvSpPr>
        <p:spPr>
          <a:xfrm>
            <a:off x="1005840" y="91440"/>
            <a:ext cx="10515600" cy="594360"/>
          </a:xfrm>
        </p:spPr>
        <p:txBody>
          <a:bodyPr>
            <a:normAutofit/>
          </a:bodyPr>
          <a:lstStyle>
            <a:lvl1pPr marL="9525" algn="l" defTabSz="457200" rtl="0" eaLnBrk="1" latinLnBrk="0" hangingPunct="1">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Insert Title</a:t>
            </a:r>
          </a:p>
        </p:txBody>
      </p:sp>
      <p:sp>
        <p:nvSpPr>
          <p:cNvPr id="7" name="Footer Placeholder 3">
            <a:extLst>
              <a:ext uri="{FF2B5EF4-FFF2-40B4-BE49-F238E27FC236}">
                <a16:creationId xmlns:a16="http://schemas.microsoft.com/office/drawing/2014/main" id="{A3ABB019-9FAE-6F35-D46A-F3C1DFE24A7B}"/>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4">
            <a:extLst>
              <a:ext uri="{FF2B5EF4-FFF2-40B4-BE49-F238E27FC236}">
                <a16:creationId xmlns:a16="http://schemas.microsoft.com/office/drawing/2014/main" id="{95961D8C-9DCD-86CF-3349-32203F9B6616}"/>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7846001C-51EE-1A91-5592-14B3B7D96E23}"/>
              </a:ext>
            </a:extLst>
          </p:cNvPr>
          <p:cNvPicPr/>
          <p:nvPr userDrawn="1"/>
        </p:nvPicPr>
        <p:blipFill>
          <a:blip r:embed="rId3">
            <a:extLst>
              <a:ext uri="{28A0092B-C50C-407E-A947-70E740481C1C}">
                <a14:useLocalDpi xmlns:a14="http://schemas.microsoft.com/office/drawing/2010/main" val="0"/>
              </a:ext>
            </a:extLst>
          </a:blip>
          <a:srcRect/>
          <a:stretch/>
        </p:blipFill>
        <p:spPr>
          <a:xfrm>
            <a:off x="143571" y="45462"/>
            <a:ext cx="718700" cy="718700"/>
          </a:xfrm>
          <a:prstGeom prst="rect">
            <a:avLst/>
          </a:prstGeom>
        </p:spPr>
      </p:pic>
    </p:spTree>
    <p:extLst>
      <p:ext uri="{BB962C8B-B14F-4D97-AF65-F5344CB8AC3E}">
        <p14:creationId xmlns:p14="http://schemas.microsoft.com/office/powerpoint/2010/main" val="639126993"/>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hoto Highlight Slide Option 2">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4B245CE-44E7-C02B-CFD6-CA71C203DE73}"/>
              </a:ext>
            </a:extLst>
          </p:cNvPr>
          <p:cNvSpPr>
            <a:spLocks noGrp="1"/>
          </p:cNvSpPr>
          <p:nvPr>
            <p:ph type="pic" sz="quarter" idx="10"/>
          </p:nvPr>
        </p:nvSpPr>
        <p:spPr>
          <a:xfrm>
            <a:off x="215900" y="1128887"/>
            <a:ext cx="11797882" cy="5112323"/>
          </a:xfrm>
        </p:spPr>
        <p:txBody>
          <a:bodyPr/>
          <a:lstStyle/>
          <a:p>
            <a:r>
              <a:rPr lang="en-US"/>
              <a:t>Click icon to add picture</a:t>
            </a:r>
          </a:p>
        </p:txBody>
      </p:sp>
      <p:sp>
        <p:nvSpPr>
          <p:cNvPr id="19" name="Text Placeholder 18">
            <a:extLst>
              <a:ext uri="{FF2B5EF4-FFF2-40B4-BE49-F238E27FC236}">
                <a16:creationId xmlns:a16="http://schemas.microsoft.com/office/drawing/2014/main" id="{778A1BB8-B22B-4C8F-14AD-AFD03FC7BB85}"/>
              </a:ext>
            </a:extLst>
          </p:cNvPr>
          <p:cNvSpPr>
            <a:spLocks noGrp="1"/>
          </p:cNvSpPr>
          <p:nvPr>
            <p:ph type="body" sz="quarter" idx="12" hasCustomPrompt="1"/>
          </p:nvPr>
        </p:nvSpPr>
        <p:spPr>
          <a:xfrm>
            <a:off x="215900" y="6365035"/>
            <a:ext cx="4681538" cy="352425"/>
          </a:xfrm>
        </p:spPr>
        <p:txBody>
          <a:bodyPr>
            <a:noAutofit/>
          </a:bodyPr>
          <a:lstStyle>
            <a:lvl1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457200" rtl="0" eaLnBrk="1" latinLnBrk="0" hangingPunct="1">
              <a:buNone/>
              <a:def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Photo Caption (photo is editable)</a:t>
            </a:r>
          </a:p>
        </p:txBody>
      </p:sp>
      <p:pic>
        <p:nvPicPr>
          <p:cNvPr id="2" name="Picture 1" descr="Background pattern&#10;&#10;Description automatically generated">
            <a:extLst>
              <a:ext uri="{FF2B5EF4-FFF2-40B4-BE49-F238E27FC236}">
                <a16:creationId xmlns:a16="http://schemas.microsoft.com/office/drawing/2014/main" id="{A5CD4286-D166-2A2D-EAC5-BFE7885EF217}"/>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5691188" y="-5691187"/>
            <a:ext cx="809625" cy="12191999"/>
          </a:xfrm>
          <a:prstGeom prst="rect">
            <a:avLst/>
          </a:prstGeom>
        </p:spPr>
      </p:pic>
      <p:pic>
        <p:nvPicPr>
          <p:cNvPr id="3" name="Picture 2">
            <a:extLst>
              <a:ext uri="{FF2B5EF4-FFF2-40B4-BE49-F238E27FC236}">
                <a16:creationId xmlns:a16="http://schemas.microsoft.com/office/drawing/2014/main" id="{0605D0BF-6B46-A074-A535-2B64648BBA75}"/>
              </a:ext>
            </a:extLst>
          </p:cNvPr>
          <p:cNvPicPr/>
          <p:nvPr userDrawn="1"/>
        </p:nvPicPr>
        <p:blipFill>
          <a:blip r:embed="rId3">
            <a:extLst>
              <a:ext uri="{28A0092B-C50C-407E-A947-70E740481C1C}">
                <a14:useLocalDpi xmlns:a14="http://schemas.microsoft.com/office/drawing/2010/main" val="0"/>
              </a:ext>
            </a:extLst>
          </a:blip>
          <a:srcRect/>
          <a:stretch/>
        </p:blipFill>
        <p:spPr>
          <a:xfrm>
            <a:off x="143571" y="45462"/>
            <a:ext cx="718700" cy="718700"/>
          </a:xfrm>
          <a:prstGeom prst="rect">
            <a:avLst/>
          </a:prstGeom>
        </p:spPr>
      </p:pic>
      <p:sp>
        <p:nvSpPr>
          <p:cNvPr id="4" name="Title 1">
            <a:extLst>
              <a:ext uri="{FF2B5EF4-FFF2-40B4-BE49-F238E27FC236}">
                <a16:creationId xmlns:a16="http://schemas.microsoft.com/office/drawing/2014/main" id="{B541D281-51DD-9AC7-3669-AC145E2A9F37}"/>
              </a:ext>
            </a:extLst>
          </p:cNvPr>
          <p:cNvSpPr>
            <a:spLocks noGrp="1"/>
          </p:cNvSpPr>
          <p:nvPr>
            <p:ph type="title" hasCustomPrompt="1"/>
          </p:nvPr>
        </p:nvSpPr>
        <p:spPr>
          <a:xfrm>
            <a:off x="1005840" y="91440"/>
            <a:ext cx="10515600" cy="594360"/>
          </a:xfrm>
        </p:spPr>
        <p:txBody>
          <a:bodyPr>
            <a:normAutofit/>
          </a:bodyPr>
          <a:lstStyle>
            <a:lvl1pPr marL="9525" algn="l" defTabSz="457200" rtl="0" eaLnBrk="1" latinLnBrk="0" hangingPunct="1">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Insert Title</a:t>
            </a:r>
          </a:p>
        </p:txBody>
      </p:sp>
      <p:sp>
        <p:nvSpPr>
          <p:cNvPr id="7" name="Footer Placeholder 3">
            <a:extLst>
              <a:ext uri="{FF2B5EF4-FFF2-40B4-BE49-F238E27FC236}">
                <a16:creationId xmlns:a16="http://schemas.microsoft.com/office/drawing/2014/main" id="{A3ABB019-9FAE-6F35-D46A-F3C1DFE24A7B}"/>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4">
            <a:extLst>
              <a:ext uri="{FF2B5EF4-FFF2-40B4-BE49-F238E27FC236}">
                <a16:creationId xmlns:a16="http://schemas.microsoft.com/office/drawing/2014/main" id="{95961D8C-9DCD-86CF-3349-32203F9B6616}"/>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908215705"/>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ouble Photo Highlight Slide Option 1">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78A1BB8-B22B-4C8F-14AD-AFD03FC7BB85}"/>
              </a:ext>
            </a:extLst>
          </p:cNvPr>
          <p:cNvSpPr>
            <a:spLocks noGrp="1"/>
          </p:cNvSpPr>
          <p:nvPr>
            <p:ph type="body" sz="quarter" idx="12" hasCustomPrompt="1"/>
          </p:nvPr>
        </p:nvSpPr>
        <p:spPr>
          <a:xfrm>
            <a:off x="215901" y="6365039"/>
            <a:ext cx="4681539" cy="352425"/>
          </a:xfrm>
        </p:spPr>
        <p:txBody>
          <a:bodyPr>
            <a:noAutofit/>
          </a:bodyPr>
          <a:lstStyle>
            <a:lvl1pPr marL="0" indent="0" algn="l" defTabSz="457189"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457189"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0" indent="0" algn="l" defTabSz="457189"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0" indent="0" algn="l" defTabSz="457189"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457189" rtl="0" eaLnBrk="1" latinLnBrk="0" hangingPunct="1">
              <a:buNone/>
              <a:def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Photo Caption (photo is editable)</a:t>
            </a:r>
          </a:p>
        </p:txBody>
      </p:sp>
      <p:sp>
        <p:nvSpPr>
          <p:cNvPr id="10" name="Title 1">
            <a:extLst>
              <a:ext uri="{FF2B5EF4-FFF2-40B4-BE49-F238E27FC236}">
                <a16:creationId xmlns:a16="http://schemas.microsoft.com/office/drawing/2014/main" id="{D6CDD4A4-882C-0062-EA1A-39B2D2D25504}"/>
              </a:ext>
            </a:extLst>
          </p:cNvPr>
          <p:cNvSpPr>
            <a:spLocks noGrp="1"/>
          </p:cNvSpPr>
          <p:nvPr>
            <p:ph type="title" hasCustomPrompt="1"/>
          </p:nvPr>
        </p:nvSpPr>
        <p:spPr>
          <a:xfrm>
            <a:off x="215901" y="288746"/>
            <a:ext cx="10515600" cy="594360"/>
          </a:xfrm>
        </p:spPr>
        <p:txBody>
          <a:bodyPr>
            <a:normAutofit/>
          </a:bodyPr>
          <a:lstStyle>
            <a:lvl1pPr marL="9525" algn="l" defTabSz="457189" rtl="0" eaLnBrk="1" latinLnBrk="0" hangingPunct="1">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Insert Title</a:t>
            </a:r>
          </a:p>
        </p:txBody>
      </p:sp>
      <p:sp>
        <p:nvSpPr>
          <p:cNvPr id="2" name="Rectangle 1">
            <a:extLst>
              <a:ext uri="{FF2B5EF4-FFF2-40B4-BE49-F238E27FC236}">
                <a16:creationId xmlns:a16="http://schemas.microsoft.com/office/drawing/2014/main" id="{D32A5B54-0C0C-17ED-D05E-3674C1C6336F}"/>
              </a:ext>
            </a:extLst>
          </p:cNvPr>
          <p:cNvSpPr/>
          <p:nvPr userDrawn="1"/>
        </p:nvSpPr>
        <p:spPr>
          <a:xfrm rot="5400000">
            <a:off x="6007788" y="-6008745"/>
            <a:ext cx="176425" cy="12192003"/>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4BC"/>
              </a:solidFill>
            </a:endParaRPr>
          </a:p>
        </p:txBody>
      </p:sp>
      <p:sp>
        <p:nvSpPr>
          <p:cNvPr id="3" name="Rectangle 2">
            <a:extLst>
              <a:ext uri="{FF2B5EF4-FFF2-40B4-BE49-F238E27FC236}">
                <a16:creationId xmlns:a16="http://schemas.microsoft.com/office/drawing/2014/main" id="{5877A982-49ED-AA22-54A0-C7FAAE98C4F4}"/>
              </a:ext>
            </a:extLst>
          </p:cNvPr>
          <p:cNvSpPr/>
          <p:nvPr userDrawn="1"/>
        </p:nvSpPr>
        <p:spPr>
          <a:xfrm rot="5400000">
            <a:off x="6043399" y="-5868856"/>
            <a:ext cx="105203" cy="12192001"/>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Picture Placeholder 16">
            <a:extLst>
              <a:ext uri="{FF2B5EF4-FFF2-40B4-BE49-F238E27FC236}">
                <a16:creationId xmlns:a16="http://schemas.microsoft.com/office/drawing/2014/main" id="{0FD93959-05E0-952A-5457-07995F8DDCFE}"/>
              </a:ext>
            </a:extLst>
          </p:cNvPr>
          <p:cNvSpPr>
            <a:spLocks noGrp="1"/>
          </p:cNvSpPr>
          <p:nvPr>
            <p:ph type="pic" sz="quarter" idx="11"/>
          </p:nvPr>
        </p:nvSpPr>
        <p:spPr>
          <a:xfrm>
            <a:off x="6669697" y="1128886"/>
            <a:ext cx="5306403" cy="5107004"/>
          </a:xfrm>
        </p:spPr>
        <p:txBody>
          <a:bodyPr/>
          <a:lstStyle/>
          <a:p>
            <a:r>
              <a:rPr lang="en-US"/>
              <a:t>Click icon to add picture</a:t>
            </a:r>
          </a:p>
        </p:txBody>
      </p:sp>
      <p:sp>
        <p:nvSpPr>
          <p:cNvPr id="7" name="Picture Placeholder 14">
            <a:extLst>
              <a:ext uri="{FF2B5EF4-FFF2-40B4-BE49-F238E27FC236}">
                <a16:creationId xmlns:a16="http://schemas.microsoft.com/office/drawing/2014/main" id="{9FF67FEF-3F6F-42B0-550F-CDDBD68168BC}"/>
              </a:ext>
            </a:extLst>
          </p:cNvPr>
          <p:cNvSpPr>
            <a:spLocks noGrp="1"/>
          </p:cNvSpPr>
          <p:nvPr>
            <p:ph type="pic" sz="quarter" idx="10"/>
          </p:nvPr>
        </p:nvSpPr>
        <p:spPr>
          <a:xfrm>
            <a:off x="215901" y="1128887"/>
            <a:ext cx="6253163" cy="5107004"/>
          </a:xfrm>
        </p:spPr>
        <p:txBody>
          <a:bodyPr/>
          <a:lstStyle/>
          <a:p>
            <a:r>
              <a:rPr lang="en-US"/>
              <a:t>Click icon to add picture</a:t>
            </a:r>
          </a:p>
        </p:txBody>
      </p:sp>
      <p:sp>
        <p:nvSpPr>
          <p:cNvPr id="6" name="Footer Placeholder 3">
            <a:extLst>
              <a:ext uri="{FF2B5EF4-FFF2-40B4-BE49-F238E27FC236}">
                <a16:creationId xmlns:a16="http://schemas.microsoft.com/office/drawing/2014/main" id="{EA649F0E-70CA-E635-7E83-9C2E4491A0CE}"/>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Slide Number Placeholder 4">
            <a:extLst>
              <a:ext uri="{FF2B5EF4-FFF2-40B4-BE49-F238E27FC236}">
                <a16:creationId xmlns:a16="http://schemas.microsoft.com/office/drawing/2014/main" id="{936802F0-1A0B-3B8C-92B3-3997A1BCB40C}"/>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61993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Option 3 - full photo">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BB98B34-870D-E2DF-13FE-3079A3F2A675}"/>
              </a:ext>
            </a:extLst>
          </p:cNvPr>
          <p:cNvSpPr>
            <a:spLocks noGrp="1"/>
          </p:cNvSpPr>
          <p:nvPr>
            <p:ph type="pic" sz="quarter" idx="10"/>
          </p:nvPr>
        </p:nvSpPr>
        <p:spPr>
          <a:xfrm>
            <a:off x="0" y="351746"/>
            <a:ext cx="12192000" cy="5014004"/>
          </a:xfrm>
        </p:spPr>
        <p:txBody>
          <a:bodyPr/>
          <a:lstStyle/>
          <a:p>
            <a:r>
              <a:rPr lang="en-US"/>
              <a:t>Click icon to add picture</a:t>
            </a:r>
          </a:p>
        </p:txBody>
      </p:sp>
      <p:pic>
        <p:nvPicPr>
          <p:cNvPr id="7" name="Picture 6" descr="Background pattern&#10;&#10;Description automatically generated">
            <a:extLst>
              <a:ext uri="{FF2B5EF4-FFF2-40B4-BE49-F238E27FC236}">
                <a16:creationId xmlns:a16="http://schemas.microsoft.com/office/drawing/2014/main" id="{41245478-A5E5-4288-438C-F9E44D96F1AF}"/>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3" y="5364980"/>
            <a:ext cx="12192000" cy="1493020"/>
          </a:xfrm>
          <a:prstGeom prst="rect">
            <a:avLst/>
          </a:prstGeom>
        </p:spPr>
      </p:pic>
      <p:pic>
        <p:nvPicPr>
          <p:cNvPr id="8" name="Picture 7">
            <a:extLst>
              <a:ext uri="{FF2B5EF4-FFF2-40B4-BE49-F238E27FC236}">
                <a16:creationId xmlns:a16="http://schemas.microsoft.com/office/drawing/2014/main" id="{CB7E04F9-069C-1AA3-FDAA-611D1F5A30AB}"/>
              </a:ext>
            </a:extLst>
          </p:cNvPr>
          <p:cNvPicPr/>
          <p:nvPr userDrawn="1"/>
        </p:nvPicPr>
        <p:blipFill>
          <a:blip r:embed="rId3" cstate="screen">
            <a:extLst>
              <a:ext uri="{28A0092B-C50C-407E-A947-70E740481C1C}">
                <a14:useLocalDpi xmlns:a14="http://schemas.microsoft.com/office/drawing/2010/main"/>
              </a:ext>
            </a:extLst>
          </a:blip>
          <a:srcRect/>
          <a:stretch/>
        </p:blipFill>
        <p:spPr>
          <a:xfrm>
            <a:off x="461093" y="5695973"/>
            <a:ext cx="1237500" cy="915484"/>
          </a:xfrm>
          <a:prstGeom prst="rect">
            <a:avLst/>
          </a:prstGeom>
        </p:spPr>
      </p:pic>
      <p:sp>
        <p:nvSpPr>
          <p:cNvPr id="11" name="Rectangle 10">
            <a:extLst>
              <a:ext uri="{FF2B5EF4-FFF2-40B4-BE49-F238E27FC236}">
                <a16:creationId xmlns:a16="http://schemas.microsoft.com/office/drawing/2014/main" id="{E2E512CC-39AB-03B9-8C47-ED9D765D7B07}"/>
              </a:ext>
            </a:extLst>
          </p:cNvPr>
          <p:cNvSpPr/>
          <p:nvPr userDrawn="1"/>
        </p:nvSpPr>
        <p:spPr>
          <a:xfrm rot="5400000">
            <a:off x="5972250" y="-5973207"/>
            <a:ext cx="247500" cy="12192003"/>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4BC"/>
              </a:solidFill>
            </a:endParaRPr>
          </a:p>
        </p:txBody>
      </p:sp>
      <p:sp>
        <p:nvSpPr>
          <p:cNvPr id="12" name="Rectangle 11">
            <a:extLst>
              <a:ext uri="{FF2B5EF4-FFF2-40B4-BE49-F238E27FC236}">
                <a16:creationId xmlns:a16="http://schemas.microsoft.com/office/drawing/2014/main" id="{660AC1FB-A8C8-DC8E-8483-E9CA731379F4}"/>
              </a:ext>
            </a:extLst>
          </p:cNvPr>
          <p:cNvSpPr/>
          <p:nvPr userDrawn="1"/>
        </p:nvSpPr>
        <p:spPr>
          <a:xfrm rot="5400000">
            <a:off x="6043399" y="-5796856"/>
            <a:ext cx="105203" cy="12192001"/>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4B8F1C9C-25EA-B1DF-F03A-58434BDFA57B}"/>
              </a:ext>
            </a:extLst>
          </p:cNvPr>
          <p:cNvSpPr/>
          <p:nvPr userDrawn="1"/>
        </p:nvSpPr>
        <p:spPr>
          <a:xfrm>
            <a:off x="0" y="-25419"/>
            <a:ext cx="12165909" cy="307777"/>
          </a:xfrm>
          <a:prstGeom prst="rect">
            <a:avLst/>
          </a:prstGeom>
        </p:spPr>
        <p:txBody>
          <a:bodyPr wrap="square">
            <a:spAutoFit/>
          </a:bodyPr>
          <a:lstStyle/>
          <a:p>
            <a:pPr algn="ctr"/>
            <a:r>
              <a:rPr lang="en-US" sz="1400" i="1">
                <a:solidFill>
                  <a:schemeClr val="bg1"/>
                </a:solidFill>
                <a:latin typeface="Tahoma" panose="020B0604030504040204" pitchFamily="34" charset="0"/>
                <a:ea typeface="Tahoma" panose="020B0604030504040204" pitchFamily="34" charset="0"/>
                <a:cs typeface="Tahoma" panose="020B0604030504040204" pitchFamily="34" charset="0"/>
              </a:rPr>
              <a:t>Regional Service Through Unity: Meeting Our Region’s Needs Today and Tomorrow</a:t>
            </a:r>
            <a:endParaRPr lang="en-US" sz="1400" i="1">
              <a:solidFill>
                <a:schemeClr val="bg1"/>
              </a:solidFill>
            </a:endParaRPr>
          </a:p>
        </p:txBody>
      </p:sp>
      <p:sp>
        <p:nvSpPr>
          <p:cNvPr id="2" name="Title 1"/>
          <p:cNvSpPr>
            <a:spLocks noGrp="1"/>
          </p:cNvSpPr>
          <p:nvPr>
            <p:ph type="ctrTitle"/>
          </p:nvPr>
        </p:nvSpPr>
        <p:spPr>
          <a:xfrm>
            <a:off x="1904842" y="5485974"/>
            <a:ext cx="9346665" cy="494688"/>
          </a:xfrm>
        </p:spPr>
        <p:txBody>
          <a:bodyPr anchor="b">
            <a:normAutofit/>
          </a:bodyPr>
          <a:lstStyle>
            <a:lvl1pPr algn="ctr">
              <a:defRPr lang="en-US" sz="2000" b="1" kern="1200" spc="-5" dirty="0">
                <a:solidFill>
                  <a:srgbClr val="005CB9"/>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3" name="Subtitle 2"/>
          <p:cNvSpPr>
            <a:spLocks noGrp="1"/>
          </p:cNvSpPr>
          <p:nvPr>
            <p:ph type="subTitle" idx="1"/>
          </p:nvPr>
        </p:nvSpPr>
        <p:spPr>
          <a:xfrm>
            <a:off x="1904841" y="6101656"/>
            <a:ext cx="9346665" cy="714598"/>
          </a:xfrm>
        </p:spPr>
        <p:txBody>
          <a:bodyPr>
            <a:normAutofit/>
          </a:bodyPr>
          <a:lstStyle>
            <a:lvl1pPr marL="0" indent="0" algn="ctr">
              <a:buNone/>
              <a:defRPr lang="en-US" sz="1400" b="1" kern="1200" spc="-5" dirty="0">
                <a:solidFill>
                  <a:srgbClr val="005CB9"/>
                </a:solidFill>
                <a:latin typeface="Tahoma" panose="020B0604030504040204" pitchFamily="34" charset="0"/>
                <a:ea typeface="Tahoma" panose="020B0604030504040204" pitchFamily="34" charset="0"/>
                <a:cs typeface="Tahom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59374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ouble Photo Highlight Slide - Water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9580A7A-06C1-EA2C-8A41-F173994109E5}"/>
              </a:ext>
            </a:extLst>
          </p:cNvPr>
          <p:cNvSpPr>
            <a:spLocks noGrp="1"/>
          </p:cNvSpPr>
          <p:nvPr>
            <p:ph type="pic" sz="quarter" idx="11"/>
          </p:nvPr>
        </p:nvSpPr>
        <p:spPr>
          <a:xfrm>
            <a:off x="6669696" y="1128886"/>
            <a:ext cx="5306403" cy="5107004"/>
          </a:xfrm>
        </p:spPr>
        <p:txBody>
          <a:bodyPr/>
          <a:lstStyle/>
          <a:p>
            <a:r>
              <a:rPr lang="en-US"/>
              <a:t>Click icon to add picture</a:t>
            </a:r>
          </a:p>
        </p:txBody>
      </p:sp>
      <p:sp>
        <p:nvSpPr>
          <p:cNvPr id="15" name="Picture Placeholder 14">
            <a:extLst>
              <a:ext uri="{FF2B5EF4-FFF2-40B4-BE49-F238E27FC236}">
                <a16:creationId xmlns:a16="http://schemas.microsoft.com/office/drawing/2014/main" id="{54B245CE-44E7-C02B-CFD6-CA71C203DE73}"/>
              </a:ext>
            </a:extLst>
          </p:cNvPr>
          <p:cNvSpPr>
            <a:spLocks noGrp="1"/>
          </p:cNvSpPr>
          <p:nvPr>
            <p:ph type="pic" sz="quarter" idx="10"/>
          </p:nvPr>
        </p:nvSpPr>
        <p:spPr>
          <a:xfrm>
            <a:off x="215900" y="1128887"/>
            <a:ext cx="6253163" cy="5107004"/>
          </a:xfrm>
        </p:spPr>
        <p:txBody>
          <a:bodyPr/>
          <a:lstStyle/>
          <a:p>
            <a:r>
              <a:rPr lang="en-US"/>
              <a:t>Click icon to add picture</a:t>
            </a:r>
          </a:p>
        </p:txBody>
      </p:sp>
      <p:sp>
        <p:nvSpPr>
          <p:cNvPr id="19" name="Text Placeholder 18">
            <a:extLst>
              <a:ext uri="{FF2B5EF4-FFF2-40B4-BE49-F238E27FC236}">
                <a16:creationId xmlns:a16="http://schemas.microsoft.com/office/drawing/2014/main" id="{778A1BB8-B22B-4C8F-14AD-AFD03FC7BB85}"/>
              </a:ext>
            </a:extLst>
          </p:cNvPr>
          <p:cNvSpPr>
            <a:spLocks noGrp="1"/>
          </p:cNvSpPr>
          <p:nvPr>
            <p:ph type="body" sz="quarter" idx="12" hasCustomPrompt="1"/>
          </p:nvPr>
        </p:nvSpPr>
        <p:spPr>
          <a:xfrm>
            <a:off x="215900" y="6362455"/>
            <a:ext cx="4681538" cy="352425"/>
          </a:xfrm>
        </p:spPr>
        <p:txBody>
          <a:bodyPr>
            <a:noAutofit/>
          </a:bodyPr>
          <a:lstStyle>
            <a:lvl1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457200" rtl="0" eaLnBrk="1" latinLnBrk="0" hangingPunct="1">
              <a:buNone/>
              <a:def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Photo Caption (photo is editable)</a:t>
            </a:r>
          </a:p>
        </p:txBody>
      </p:sp>
      <p:pic>
        <p:nvPicPr>
          <p:cNvPr id="2" name="Picture 1" descr="Background pattern&#10;&#10;Description automatically generated">
            <a:extLst>
              <a:ext uri="{FF2B5EF4-FFF2-40B4-BE49-F238E27FC236}">
                <a16:creationId xmlns:a16="http://schemas.microsoft.com/office/drawing/2014/main" id="{A5CD4286-D166-2A2D-EAC5-BFE7885EF217}"/>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5691188" y="-5691187"/>
            <a:ext cx="809625" cy="12191999"/>
          </a:xfrm>
          <a:prstGeom prst="rect">
            <a:avLst/>
          </a:prstGeom>
        </p:spPr>
      </p:pic>
      <p:sp>
        <p:nvSpPr>
          <p:cNvPr id="4" name="Title 1">
            <a:extLst>
              <a:ext uri="{FF2B5EF4-FFF2-40B4-BE49-F238E27FC236}">
                <a16:creationId xmlns:a16="http://schemas.microsoft.com/office/drawing/2014/main" id="{B541D281-51DD-9AC7-3669-AC145E2A9F37}"/>
              </a:ext>
            </a:extLst>
          </p:cNvPr>
          <p:cNvSpPr>
            <a:spLocks noGrp="1"/>
          </p:cNvSpPr>
          <p:nvPr>
            <p:ph type="title" hasCustomPrompt="1"/>
          </p:nvPr>
        </p:nvSpPr>
        <p:spPr>
          <a:xfrm>
            <a:off x="1005840" y="91440"/>
            <a:ext cx="10515600" cy="594360"/>
          </a:xfrm>
        </p:spPr>
        <p:txBody>
          <a:bodyPr>
            <a:normAutofit/>
          </a:bodyPr>
          <a:lstStyle>
            <a:lvl1pPr marL="9525" algn="l" defTabSz="457200" rtl="0" eaLnBrk="1" latinLnBrk="0" hangingPunct="1">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Insert Title</a:t>
            </a:r>
          </a:p>
        </p:txBody>
      </p:sp>
      <p:sp>
        <p:nvSpPr>
          <p:cNvPr id="7" name="Footer Placeholder 3">
            <a:extLst>
              <a:ext uri="{FF2B5EF4-FFF2-40B4-BE49-F238E27FC236}">
                <a16:creationId xmlns:a16="http://schemas.microsoft.com/office/drawing/2014/main" id="{F55759C0-061A-76A0-5ECA-7E9706DAE305}"/>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4">
            <a:extLst>
              <a:ext uri="{FF2B5EF4-FFF2-40B4-BE49-F238E27FC236}">
                <a16:creationId xmlns:a16="http://schemas.microsoft.com/office/drawing/2014/main" id="{5F291C1A-D550-42BE-69D0-F3929AD7FA4D}"/>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0A85EBB-5F5F-84BF-278E-4078CDCFC6DD}"/>
              </a:ext>
            </a:extLst>
          </p:cNvPr>
          <p:cNvPicPr/>
          <p:nvPr userDrawn="1"/>
        </p:nvPicPr>
        <p:blipFill>
          <a:blip r:embed="rId3">
            <a:extLst>
              <a:ext uri="{28A0092B-C50C-407E-A947-70E740481C1C}">
                <a14:useLocalDpi xmlns:a14="http://schemas.microsoft.com/office/drawing/2010/main" val="0"/>
              </a:ext>
            </a:extLst>
          </a:blip>
          <a:srcRect/>
          <a:stretch/>
        </p:blipFill>
        <p:spPr>
          <a:xfrm>
            <a:off x="143571" y="45462"/>
            <a:ext cx="718700" cy="718700"/>
          </a:xfrm>
          <a:prstGeom prst="rect">
            <a:avLst/>
          </a:prstGeom>
        </p:spPr>
      </p:pic>
    </p:spTree>
    <p:extLst>
      <p:ext uri="{BB962C8B-B14F-4D97-AF65-F5344CB8AC3E}">
        <p14:creationId xmlns:p14="http://schemas.microsoft.com/office/powerpoint/2010/main" val="3279381130"/>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ouble Photo Highlight Slide - Wastewater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9580A7A-06C1-EA2C-8A41-F173994109E5}"/>
              </a:ext>
            </a:extLst>
          </p:cNvPr>
          <p:cNvSpPr>
            <a:spLocks noGrp="1"/>
          </p:cNvSpPr>
          <p:nvPr>
            <p:ph type="pic" sz="quarter" idx="11"/>
          </p:nvPr>
        </p:nvSpPr>
        <p:spPr>
          <a:xfrm>
            <a:off x="6669696" y="1128886"/>
            <a:ext cx="5306403" cy="5107004"/>
          </a:xfrm>
        </p:spPr>
        <p:txBody>
          <a:bodyPr/>
          <a:lstStyle/>
          <a:p>
            <a:r>
              <a:rPr lang="en-US"/>
              <a:t>Click icon to add picture</a:t>
            </a:r>
          </a:p>
        </p:txBody>
      </p:sp>
      <p:sp>
        <p:nvSpPr>
          <p:cNvPr id="15" name="Picture Placeholder 14">
            <a:extLst>
              <a:ext uri="{FF2B5EF4-FFF2-40B4-BE49-F238E27FC236}">
                <a16:creationId xmlns:a16="http://schemas.microsoft.com/office/drawing/2014/main" id="{54B245CE-44E7-C02B-CFD6-CA71C203DE73}"/>
              </a:ext>
            </a:extLst>
          </p:cNvPr>
          <p:cNvSpPr>
            <a:spLocks noGrp="1"/>
          </p:cNvSpPr>
          <p:nvPr>
            <p:ph type="pic" sz="quarter" idx="10"/>
          </p:nvPr>
        </p:nvSpPr>
        <p:spPr>
          <a:xfrm>
            <a:off x="215900" y="1128887"/>
            <a:ext cx="6253163" cy="5107004"/>
          </a:xfrm>
        </p:spPr>
        <p:txBody>
          <a:bodyPr/>
          <a:lstStyle/>
          <a:p>
            <a:r>
              <a:rPr lang="en-US"/>
              <a:t>Click icon to add picture</a:t>
            </a:r>
          </a:p>
        </p:txBody>
      </p:sp>
      <p:sp>
        <p:nvSpPr>
          <p:cNvPr id="19" name="Text Placeholder 18">
            <a:extLst>
              <a:ext uri="{FF2B5EF4-FFF2-40B4-BE49-F238E27FC236}">
                <a16:creationId xmlns:a16="http://schemas.microsoft.com/office/drawing/2014/main" id="{778A1BB8-B22B-4C8F-14AD-AFD03FC7BB85}"/>
              </a:ext>
            </a:extLst>
          </p:cNvPr>
          <p:cNvSpPr>
            <a:spLocks noGrp="1"/>
          </p:cNvSpPr>
          <p:nvPr>
            <p:ph type="body" sz="quarter" idx="12" hasCustomPrompt="1"/>
          </p:nvPr>
        </p:nvSpPr>
        <p:spPr>
          <a:xfrm>
            <a:off x="215900" y="6362455"/>
            <a:ext cx="4681538" cy="352425"/>
          </a:xfrm>
        </p:spPr>
        <p:txBody>
          <a:bodyPr>
            <a:noAutofit/>
          </a:bodyPr>
          <a:lstStyle>
            <a:lvl1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457200" rtl="0" eaLnBrk="1" latinLnBrk="0" hangingPunct="1">
              <a:buNone/>
              <a:def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Photo Caption (photo is editable)</a:t>
            </a:r>
          </a:p>
        </p:txBody>
      </p:sp>
      <p:pic>
        <p:nvPicPr>
          <p:cNvPr id="2" name="Picture 1" descr="Background pattern&#10;&#10;Description automatically generated">
            <a:extLst>
              <a:ext uri="{FF2B5EF4-FFF2-40B4-BE49-F238E27FC236}">
                <a16:creationId xmlns:a16="http://schemas.microsoft.com/office/drawing/2014/main" id="{A5CD4286-D166-2A2D-EAC5-BFE7885EF217}"/>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5691188" y="-5691187"/>
            <a:ext cx="809625" cy="12191999"/>
          </a:xfrm>
          <a:prstGeom prst="rect">
            <a:avLst/>
          </a:prstGeom>
        </p:spPr>
      </p:pic>
      <p:sp>
        <p:nvSpPr>
          <p:cNvPr id="4" name="Title 1">
            <a:extLst>
              <a:ext uri="{FF2B5EF4-FFF2-40B4-BE49-F238E27FC236}">
                <a16:creationId xmlns:a16="http://schemas.microsoft.com/office/drawing/2014/main" id="{B541D281-51DD-9AC7-3669-AC145E2A9F37}"/>
              </a:ext>
            </a:extLst>
          </p:cNvPr>
          <p:cNvSpPr>
            <a:spLocks noGrp="1"/>
          </p:cNvSpPr>
          <p:nvPr>
            <p:ph type="title" hasCustomPrompt="1"/>
          </p:nvPr>
        </p:nvSpPr>
        <p:spPr>
          <a:xfrm>
            <a:off x="1005840" y="91440"/>
            <a:ext cx="10515600" cy="594360"/>
          </a:xfrm>
        </p:spPr>
        <p:txBody>
          <a:bodyPr>
            <a:normAutofit/>
          </a:bodyPr>
          <a:lstStyle>
            <a:lvl1pPr marL="9525" algn="l" defTabSz="457200" rtl="0" eaLnBrk="1" latinLnBrk="0" hangingPunct="1">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Insert Title</a:t>
            </a:r>
          </a:p>
        </p:txBody>
      </p:sp>
      <p:sp>
        <p:nvSpPr>
          <p:cNvPr id="7" name="Footer Placeholder 3">
            <a:extLst>
              <a:ext uri="{FF2B5EF4-FFF2-40B4-BE49-F238E27FC236}">
                <a16:creationId xmlns:a16="http://schemas.microsoft.com/office/drawing/2014/main" id="{F55759C0-061A-76A0-5ECA-7E9706DAE305}"/>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4">
            <a:extLst>
              <a:ext uri="{FF2B5EF4-FFF2-40B4-BE49-F238E27FC236}">
                <a16:creationId xmlns:a16="http://schemas.microsoft.com/office/drawing/2014/main" id="{5F291C1A-D550-42BE-69D0-F3929AD7FA4D}"/>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9F4D5412-5322-463F-6316-B1DB70B42C69}"/>
              </a:ext>
            </a:extLst>
          </p:cNvPr>
          <p:cNvPicPr/>
          <p:nvPr userDrawn="1"/>
        </p:nvPicPr>
        <p:blipFill>
          <a:blip r:embed="rId3">
            <a:extLst>
              <a:ext uri="{28A0092B-C50C-407E-A947-70E740481C1C}">
                <a14:useLocalDpi xmlns:a14="http://schemas.microsoft.com/office/drawing/2010/main" val="0"/>
              </a:ext>
            </a:extLst>
          </a:blip>
          <a:srcRect/>
          <a:stretch/>
        </p:blipFill>
        <p:spPr>
          <a:xfrm>
            <a:off x="143571" y="45462"/>
            <a:ext cx="718700" cy="718700"/>
          </a:xfrm>
          <a:prstGeom prst="rect">
            <a:avLst/>
          </a:prstGeom>
        </p:spPr>
      </p:pic>
    </p:spTree>
    <p:extLst>
      <p:ext uri="{BB962C8B-B14F-4D97-AF65-F5344CB8AC3E}">
        <p14:creationId xmlns:p14="http://schemas.microsoft.com/office/powerpoint/2010/main" val="1488929633"/>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ouble Photo Highlight Slide - Solid Waste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9580A7A-06C1-EA2C-8A41-F173994109E5}"/>
              </a:ext>
            </a:extLst>
          </p:cNvPr>
          <p:cNvSpPr>
            <a:spLocks noGrp="1"/>
          </p:cNvSpPr>
          <p:nvPr>
            <p:ph type="pic" sz="quarter" idx="11"/>
          </p:nvPr>
        </p:nvSpPr>
        <p:spPr>
          <a:xfrm>
            <a:off x="6669696" y="1128886"/>
            <a:ext cx="5306403" cy="5107004"/>
          </a:xfrm>
        </p:spPr>
        <p:txBody>
          <a:bodyPr/>
          <a:lstStyle/>
          <a:p>
            <a:r>
              <a:rPr lang="en-US"/>
              <a:t>Click icon to add picture</a:t>
            </a:r>
          </a:p>
        </p:txBody>
      </p:sp>
      <p:sp>
        <p:nvSpPr>
          <p:cNvPr id="15" name="Picture Placeholder 14">
            <a:extLst>
              <a:ext uri="{FF2B5EF4-FFF2-40B4-BE49-F238E27FC236}">
                <a16:creationId xmlns:a16="http://schemas.microsoft.com/office/drawing/2014/main" id="{54B245CE-44E7-C02B-CFD6-CA71C203DE73}"/>
              </a:ext>
            </a:extLst>
          </p:cNvPr>
          <p:cNvSpPr>
            <a:spLocks noGrp="1"/>
          </p:cNvSpPr>
          <p:nvPr>
            <p:ph type="pic" sz="quarter" idx="10"/>
          </p:nvPr>
        </p:nvSpPr>
        <p:spPr>
          <a:xfrm>
            <a:off x="215900" y="1128887"/>
            <a:ext cx="6253163" cy="5107004"/>
          </a:xfrm>
        </p:spPr>
        <p:txBody>
          <a:bodyPr/>
          <a:lstStyle/>
          <a:p>
            <a:r>
              <a:rPr lang="en-US"/>
              <a:t>Click icon to add picture</a:t>
            </a:r>
          </a:p>
        </p:txBody>
      </p:sp>
      <p:sp>
        <p:nvSpPr>
          <p:cNvPr id="19" name="Text Placeholder 18">
            <a:extLst>
              <a:ext uri="{FF2B5EF4-FFF2-40B4-BE49-F238E27FC236}">
                <a16:creationId xmlns:a16="http://schemas.microsoft.com/office/drawing/2014/main" id="{778A1BB8-B22B-4C8F-14AD-AFD03FC7BB85}"/>
              </a:ext>
            </a:extLst>
          </p:cNvPr>
          <p:cNvSpPr>
            <a:spLocks noGrp="1"/>
          </p:cNvSpPr>
          <p:nvPr>
            <p:ph type="body" sz="quarter" idx="12" hasCustomPrompt="1"/>
          </p:nvPr>
        </p:nvSpPr>
        <p:spPr>
          <a:xfrm>
            <a:off x="215900" y="6362455"/>
            <a:ext cx="4681538" cy="352425"/>
          </a:xfrm>
        </p:spPr>
        <p:txBody>
          <a:bodyPr>
            <a:noAutofit/>
          </a:bodyPr>
          <a:lstStyle>
            <a:lvl1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457200" rtl="0" eaLnBrk="1" latinLnBrk="0" hangingPunct="1">
              <a:buNone/>
              <a:def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Photo Caption (photo is editable)</a:t>
            </a:r>
          </a:p>
        </p:txBody>
      </p:sp>
      <p:pic>
        <p:nvPicPr>
          <p:cNvPr id="2" name="Picture 1" descr="Background pattern&#10;&#10;Description automatically generated">
            <a:extLst>
              <a:ext uri="{FF2B5EF4-FFF2-40B4-BE49-F238E27FC236}">
                <a16:creationId xmlns:a16="http://schemas.microsoft.com/office/drawing/2014/main" id="{A5CD4286-D166-2A2D-EAC5-BFE7885EF217}"/>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5691188" y="-5691187"/>
            <a:ext cx="809625" cy="12191999"/>
          </a:xfrm>
          <a:prstGeom prst="rect">
            <a:avLst/>
          </a:prstGeom>
        </p:spPr>
      </p:pic>
      <p:sp>
        <p:nvSpPr>
          <p:cNvPr id="4" name="Title 1">
            <a:extLst>
              <a:ext uri="{FF2B5EF4-FFF2-40B4-BE49-F238E27FC236}">
                <a16:creationId xmlns:a16="http://schemas.microsoft.com/office/drawing/2014/main" id="{B541D281-51DD-9AC7-3669-AC145E2A9F37}"/>
              </a:ext>
            </a:extLst>
          </p:cNvPr>
          <p:cNvSpPr>
            <a:spLocks noGrp="1"/>
          </p:cNvSpPr>
          <p:nvPr>
            <p:ph type="title" hasCustomPrompt="1"/>
          </p:nvPr>
        </p:nvSpPr>
        <p:spPr>
          <a:xfrm>
            <a:off x="1005840" y="91440"/>
            <a:ext cx="10515600" cy="594360"/>
          </a:xfrm>
        </p:spPr>
        <p:txBody>
          <a:bodyPr>
            <a:normAutofit/>
          </a:bodyPr>
          <a:lstStyle>
            <a:lvl1pPr marL="9525" algn="l" defTabSz="457200" rtl="0" eaLnBrk="1" latinLnBrk="0" hangingPunct="1">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Insert Title</a:t>
            </a:r>
          </a:p>
        </p:txBody>
      </p:sp>
      <p:sp>
        <p:nvSpPr>
          <p:cNvPr id="7" name="Footer Placeholder 3">
            <a:extLst>
              <a:ext uri="{FF2B5EF4-FFF2-40B4-BE49-F238E27FC236}">
                <a16:creationId xmlns:a16="http://schemas.microsoft.com/office/drawing/2014/main" id="{F55759C0-061A-76A0-5ECA-7E9706DAE305}"/>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4">
            <a:extLst>
              <a:ext uri="{FF2B5EF4-FFF2-40B4-BE49-F238E27FC236}">
                <a16:creationId xmlns:a16="http://schemas.microsoft.com/office/drawing/2014/main" id="{5F291C1A-D550-42BE-69D0-F3929AD7FA4D}"/>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AF90420-73C1-8747-3C08-FF28DF1F1878}"/>
              </a:ext>
            </a:extLst>
          </p:cNvPr>
          <p:cNvPicPr/>
          <p:nvPr userDrawn="1"/>
        </p:nvPicPr>
        <p:blipFill>
          <a:blip r:embed="rId3">
            <a:extLst>
              <a:ext uri="{28A0092B-C50C-407E-A947-70E740481C1C}">
                <a14:useLocalDpi xmlns:a14="http://schemas.microsoft.com/office/drawing/2010/main" val="0"/>
              </a:ext>
            </a:extLst>
          </a:blip>
          <a:srcRect/>
          <a:stretch/>
        </p:blipFill>
        <p:spPr>
          <a:xfrm>
            <a:off x="143571" y="45462"/>
            <a:ext cx="718700" cy="718700"/>
          </a:xfrm>
          <a:prstGeom prst="rect">
            <a:avLst/>
          </a:prstGeom>
        </p:spPr>
      </p:pic>
    </p:spTree>
    <p:extLst>
      <p:ext uri="{BB962C8B-B14F-4D97-AF65-F5344CB8AC3E}">
        <p14:creationId xmlns:p14="http://schemas.microsoft.com/office/powerpoint/2010/main" val="1091610880"/>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Double Photo Highlight Slide Option 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99580A7A-06C1-EA2C-8A41-F173994109E5}"/>
              </a:ext>
            </a:extLst>
          </p:cNvPr>
          <p:cNvSpPr>
            <a:spLocks noGrp="1"/>
          </p:cNvSpPr>
          <p:nvPr>
            <p:ph type="pic" sz="quarter" idx="11"/>
          </p:nvPr>
        </p:nvSpPr>
        <p:spPr>
          <a:xfrm>
            <a:off x="6669696" y="1128886"/>
            <a:ext cx="5306403" cy="5107004"/>
          </a:xfrm>
        </p:spPr>
        <p:txBody>
          <a:bodyPr/>
          <a:lstStyle/>
          <a:p>
            <a:r>
              <a:rPr lang="en-US"/>
              <a:t>Click icon to add picture</a:t>
            </a:r>
          </a:p>
        </p:txBody>
      </p:sp>
      <p:sp>
        <p:nvSpPr>
          <p:cNvPr id="15" name="Picture Placeholder 14">
            <a:extLst>
              <a:ext uri="{FF2B5EF4-FFF2-40B4-BE49-F238E27FC236}">
                <a16:creationId xmlns:a16="http://schemas.microsoft.com/office/drawing/2014/main" id="{54B245CE-44E7-C02B-CFD6-CA71C203DE73}"/>
              </a:ext>
            </a:extLst>
          </p:cNvPr>
          <p:cNvSpPr>
            <a:spLocks noGrp="1"/>
          </p:cNvSpPr>
          <p:nvPr>
            <p:ph type="pic" sz="quarter" idx="10"/>
          </p:nvPr>
        </p:nvSpPr>
        <p:spPr>
          <a:xfrm>
            <a:off x="215900" y="1128887"/>
            <a:ext cx="6253163" cy="5107004"/>
          </a:xfrm>
        </p:spPr>
        <p:txBody>
          <a:bodyPr/>
          <a:lstStyle/>
          <a:p>
            <a:r>
              <a:rPr lang="en-US"/>
              <a:t>Click icon to add picture</a:t>
            </a:r>
          </a:p>
        </p:txBody>
      </p:sp>
      <p:sp>
        <p:nvSpPr>
          <p:cNvPr id="19" name="Text Placeholder 18">
            <a:extLst>
              <a:ext uri="{FF2B5EF4-FFF2-40B4-BE49-F238E27FC236}">
                <a16:creationId xmlns:a16="http://schemas.microsoft.com/office/drawing/2014/main" id="{778A1BB8-B22B-4C8F-14AD-AFD03FC7BB85}"/>
              </a:ext>
            </a:extLst>
          </p:cNvPr>
          <p:cNvSpPr>
            <a:spLocks noGrp="1"/>
          </p:cNvSpPr>
          <p:nvPr>
            <p:ph type="body" sz="quarter" idx="12" hasCustomPrompt="1"/>
          </p:nvPr>
        </p:nvSpPr>
        <p:spPr>
          <a:xfrm>
            <a:off x="215900" y="6362455"/>
            <a:ext cx="4681538" cy="352425"/>
          </a:xfrm>
        </p:spPr>
        <p:txBody>
          <a:bodyPr>
            <a:noAutofit/>
          </a:bodyPr>
          <a:lstStyle>
            <a:lvl1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0" indent="0" algn="l" defTabSz="457200" rtl="0" eaLnBrk="1" latinLnBrk="0" hangingPunct="1">
              <a:buNone/>
              <a:defRPr lang="en-US" sz="12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marL="0" indent="0" algn="l" defTabSz="457200" rtl="0" eaLnBrk="1" latinLnBrk="0" hangingPunct="1">
              <a:buNone/>
              <a:defRPr lang="en-US" sz="1200" b="1" kern="1200" dirty="0">
                <a:solidFill>
                  <a:schemeClr val="tx1"/>
                </a:solidFill>
                <a:latin typeface="Tahoma" panose="020B0604030504040204" pitchFamily="34" charset="0"/>
                <a:ea typeface="Tahoma" panose="020B0604030504040204" pitchFamily="34" charset="0"/>
                <a:cs typeface="Tahoma" panose="020B0604030504040204" pitchFamily="34" charset="0"/>
              </a:defRPr>
            </a:lvl5pPr>
          </a:lstStyle>
          <a:p>
            <a:pPr lvl="0"/>
            <a:r>
              <a:rPr lang="en-US"/>
              <a:t>Photo Caption (photo is editable)</a:t>
            </a:r>
          </a:p>
        </p:txBody>
      </p:sp>
      <p:pic>
        <p:nvPicPr>
          <p:cNvPr id="2" name="Picture 1" descr="Background pattern&#10;&#10;Description automatically generated">
            <a:extLst>
              <a:ext uri="{FF2B5EF4-FFF2-40B4-BE49-F238E27FC236}">
                <a16:creationId xmlns:a16="http://schemas.microsoft.com/office/drawing/2014/main" id="{A5CD4286-D166-2A2D-EAC5-BFE7885EF217}"/>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5691188" y="-5691187"/>
            <a:ext cx="809625" cy="12191999"/>
          </a:xfrm>
          <a:prstGeom prst="rect">
            <a:avLst/>
          </a:prstGeom>
        </p:spPr>
      </p:pic>
      <p:pic>
        <p:nvPicPr>
          <p:cNvPr id="3" name="Picture 2">
            <a:extLst>
              <a:ext uri="{FF2B5EF4-FFF2-40B4-BE49-F238E27FC236}">
                <a16:creationId xmlns:a16="http://schemas.microsoft.com/office/drawing/2014/main" id="{0605D0BF-6B46-A074-A535-2B64648BBA75}"/>
              </a:ext>
            </a:extLst>
          </p:cNvPr>
          <p:cNvPicPr/>
          <p:nvPr userDrawn="1"/>
        </p:nvPicPr>
        <p:blipFill>
          <a:blip r:embed="rId3">
            <a:extLst>
              <a:ext uri="{28A0092B-C50C-407E-A947-70E740481C1C}">
                <a14:useLocalDpi xmlns:a14="http://schemas.microsoft.com/office/drawing/2010/main" val="0"/>
              </a:ext>
            </a:extLst>
          </a:blip>
          <a:srcRect/>
          <a:stretch/>
        </p:blipFill>
        <p:spPr>
          <a:xfrm>
            <a:off x="143571" y="45462"/>
            <a:ext cx="718700" cy="718700"/>
          </a:xfrm>
          <a:prstGeom prst="rect">
            <a:avLst/>
          </a:prstGeom>
        </p:spPr>
      </p:pic>
      <p:sp>
        <p:nvSpPr>
          <p:cNvPr id="4" name="Title 1">
            <a:extLst>
              <a:ext uri="{FF2B5EF4-FFF2-40B4-BE49-F238E27FC236}">
                <a16:creationId xmlns:a16="http://schemas.microsoft.com/office/drawing/2014/main" id="{B541D281-51DD-9AC7-3669-AC145E2A9F37}"/>
              </a:ext>
            </a:extLst>
          </p:cNvPr>
          <p:cNvSpPr>
            <a:spLocks noGrp="1"/>
          </p:cNvSpPr>
          <p:nvPr>
            <p:ph type="title" hasCustomPrompt="1"/>
          </p:nvPr>
        </p:nvSpPr>
        <p:spPr>
          <a:xfrm>
            <a:off x="1005840" y="91440"/>
            <a:ext cx="10515600" cy="594360"/>
          </a:xfrm>
        </p:spPr>
        <p:txBody>
          <a:bodyPr>
            <a:normAutofit/>
          </a:bodyPr>
          <a:lstStyle>
            <a:lvl1pPr marL="9525" algn="l" defTabSz="457200" rtl="0" eaLnBrk="1" latinLnBrk="0" hangingPunct="1">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Insert Title</a:t>
            </a:r>
          </a:p>
        </p:txBody>
      </p:sp>
      <p:sp>
        <p:nvSpPr>
          <p:cNvPr id="7" name="Footer Placeholder 3">
            <a:extLst>
              <a:ext uri="{FF2B5EF4-FFF2-40B4-BE49-F238E27FC236}">
                <a16:creationId xmlns:a16="http://schemas.microsoft.com/office/drawing/2014/main" id="{F55759C0-061A-76A0-5ECA-7E9706DAE305}"/>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4">
            <a:extLst>
              <a:ext uri="{FF2B5EF4-FFF2-40B4-BE49-F238E27FC236}">
                <a16:creationId xmlns:a16="http://schemas.microsoft.com/office/drawing/2014/main" id="{5F291C1A-D550-42BE-69D0-F3929AD7FA4D}"/>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59815055"/>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Layout">
    <p:spTree>
      <p:nvGrpSpPr>
        <p:cNvPr id="1" name=""/>
        <p:cNvGrpSpPr/>
        <p:nvPr/>
      </p:nvGrpSpPr>
      <p:grpSpPr>
        <a:xfrm>
          <a:off x="0" y="0"/>
          <a:ext cx="0" cy="0"/>
          <a:chOff x="0" y="0"/>
          <a:chExt cx="0" cy="0"/>
        </a:xfrm>
      </p:grpSpPr>
      <p:sp>
        <p:nvSpPr>
          <p:cNvPr id="5" name="Footer Placeholder 3">
            <a:extLst>
              <a:ext uri="{FF2B5EF4-FFF2-40B4-BE49-F238E27FC236}">
                <a16:creationId xmlns:a16="http://schemas.microsoft.com/office/drawing/2014/main" id="{2CFD3FAC-FC0F-76B7-55A4-5A22B47D5EC8}"/>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a:extLst>
              <a:ext uri="{FF2B5EF4-FFF2-40B4-BE49-F238E27FC236}">
                <a16:creationId xmlns:a16="http://schemas.microsoft.com/office/drawing/2014/main" id="{DF2C4262-F070-FA6F-8BFC-E7F7A0921EDD}"/>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85158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End Slide Option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BC78A5F-E8BD-18A0-5C84-2E0E420D4C71}"/>
              </a:ext>
            </a:extLst>
          </p:cNvPr>
          <p:cNvSpPr/>
          <p:nvPr userDrawn="1"/>
        </p:nvSpPr>
        <p:spPr>
          <a:xfrm rot="5400000">
            <a:off x="5988095" y="-5988094"/>
            <a:ext cx="215812" cy="12192001"/>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921CE533-25D9-B427-C202-FE20963B6E4C}"/>
              </a:ext>
            </a:extLst>
          </p:cNvPr>
          <p:cNvSpPr/>
          <p:nvPr userDrawn="1"/>
        </p:nvSpPr>
        <p:spPr>
          <a:xfrm rot="5400000">
            <a:off x="6043401" y="-5860698"/>
            <a:ext cx="105204" cy="12192001"/>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a:extLst>
              <a:ext uri="{FF2B5EF4-FFF2-40B4-BE49-F238E27FC236}">
                <a16:creationId xmlns:a16="http://schemas.microsoft.com/office/drawing/2014/main" id="{5CCBA858-F2A2-9E41-306B-A16746115542}"/>
              </a:ext>
            </a:extLst>
          </p:cNvPr>
          <p:cNvPicPr/>
          <p:nvPr userDrawn="1"/>
        </p:nvPicPr>
        <p:blipFill>
          <a:blip r:embed="rId2">
            <a:extLst>
              <a:ext uri="{28A0092B-C50C-407E-A947-70E740481C1C}">
                <a14:useLocalDpi xmlns:a14="http://schemas.microsoft.com/office/drawing/2010/main"/>
              </a:ext>
            </a:extLst>
          </a:blip>
          <a:srcRect/>
          <a:stretch/>
        </p:blipFill>
        <p:spPr>
          <a:xfrm>
            <a:off x="4294169" y="1107318"/>
            <a:ext cx="3603662" cy="1951984"/>
          </a:xfrm>
          <a:prstGeom prst="rect">
            <a:avLst/>
          </a:prstGeom>
        </p:spPr>
      </p:pic>
      <p:pic>
        <p:nvPicPr>
          <p:cNvPr id="3" name="Picture 2" descr="Background pattern&#10;&#10;Description automatically generated">
            <a:extLst>
              <a:ext uri="{FF2B5EF4-FFF2-40B4-BE49-F238E27FC236}">
                <a16:creationId xmlns:a16="http://schemas.microsoft.com/office/drawing/2014/main" id="{707D1E7C-20F2-CC87-D837-220701B083C2}"/>
              </a:ext>
            </a:extLst>
          </p:cNvPr>
          <p:cNvPicPr/>
          <p:nvPr userDrawn="1"/>
        </p:nvPicPr>
        <p:blipFill rotWithShape="1">
          <a:blip r:embed="rId3" cstate="screen">
            <a:extLst>
              <a:ext uri="{28A0092B-C50C-407E-A947-70E740481C1C}">
                <a14:useLocalDpi xmlns:a14="http://schemas.microsoft.com/office/drawing/2010/main"/>
              </a:ext>
            </a:extLst>
          </a:blip>
          <a:srcRect/>
          <a:stretch/>
        </p:blipFill>
        <p:spPr>
          <a:xfrm>
            <a:off x="-3" y="6525687"/>
            <a:ext cx="12192000" cy="341583"/>
          </a:xfrm>
          <a:prstGeom prst="rect">
            <a:avLst/>
          </a:prstGeom>
        </p:spPr>
      </p:pic>
      <p:grpSp>
        <p:nvGrpSpPr>
          <p:cNvPr id="15" name="Group 14">
            <a:extLst>
              <a:ext uri="{FF2B5EF4-FFF2-40B4-BE49-F238E27FC236}">
                <a16:creationId xmlns:a16="http://schemas.microsoft.com/office/drawing/2014/main" id="{740BD470-6D92-2E84-E4F2-95E74648AC5A}"/>
              </a:ext>
            </a:extLst>
          </p:cNvPr>
          <p:cNvGrpSpPr/>
          <p:nvPr userDrawn="1"/>
        </p:nvGrpSpPr>
        <p:grpSpPr>
          <a:xfrm>
            <a:off x="4547634" y="5205929"/>
            <a:ext cx="3096731" cy="1108696"/>
            <a:chOff x="4547634" y="5205929"/>
            <a:chExt cx="3096731" cy="1108696"/>
          </a:xfrm>
        </p:grpSpPr>
        <p:sp>
          <p:nvSpPr>
            <p:cNvPr id="8" name="object 9">
              <a:extLst>
                <a:ext uri="{FF2B5EF4-FFF2-40B4-BE49-F238E27FC236}">
                  <a16:creationId xmlns:a16="http://schemas.microsoft.com/office/drawing/2014/main" id="{262F9D7A-8C56-BE60-010D-524980A0851D}"/>
                </a:ext>
              </a:extLst>
            </p:cNvPr>
            <p:cNvSpPr txBox="1"/>
            <p:nvPr userDrawn="1"/>
          </p:nvSpPr>
          <p:spPr>
            <a:xfrm>
              <a:off x="4547634" y="5205929"/>
              <a:ext cx="3096731" cy="790922"/>
            </a:xfrm>
            <a:prstGeom prst="rect">
              <a:avLst/>
            </a:prstGeom>
          </p:spPr>
          <p:txBody>
            <a:bodyPr vert="horz" wrap="square" lIns="0" tIns="0" rIns="0" bIns="0" rtlCol="0">
              <a:spAutoFit/>
            </a:bodyPr>
            <a:lstStyle/>
            <a:p>
              <a:pPr marL="12700" algn="ctr">
                <a:lnSpc>
                  <a:spcPct val="200000"/>
                </a:lnSpc>
              </a:pPr>
              <a:r>
                <a:rPr lang="en-US" sz="1400" b="1" spc="-5">
                  <a:solidFill>
                    <a:srgbClr val="005CB9"/>
                  </a:solidFill>
                  <a:latin typeface="Tahoma" panose="020B0604030504040204" pitchFamily="34" charset="0"/>
                  <a:ea typeface="Tahoma" panose="020B0604030504040204" pitchFamily="34" charset="0"/>
                  <a:cs typeface="Tahoma" panose="020B0604030504040204" pitchFamily="34" charset="0"/>
                  <a:hlinkClick r:id="rId4"/>
                </a:rPr>
                <a:t>www.NTMWD.com</a:t>
              </a:r>
              <a:endParaRPr lang="en-US" sz="1400" b="1" spc="-5">
                <a:solidFill>
                  <a:srgbClr val="005CB9"/>
                </a:solidFill>
                <a:latin typeface="Tahoma" panose="020B0604030504040204" pitchFamily="34" charset="0"/>
                <a:ea typeface="Tahoma" panose="020B0604030504040204" pitchFamily="34" charset="0"/>
                <a:cs typeface="Tahoma" panose="020B0604030504040204" pitchFamily="34" charset="0"/>
              </a:endParaRPr>
            </a:p>
            <a:p>
              <a:pPr marL="12700" algn="ctr">
                <a:lnSpc>
                  <a:spcPct val="200000"/>
                </a:lnSpc>
              </a:pPr>
              <a:r>
                <a:rPr lang="en-US" sz="1400" b="1" spc="-5">
                  <a:solidFill>
                    <a:srgbClr val="005CB9"/>
                  </a:solidFill>
                  <a:latin typeface="Tahoma" panose="020B0604030504040204" pitchFamily="34" charset="0"/>
                  <a:ea typeface="Tahoma" panose="020B0604030504040204" pitchFamily="34" charset="0"/>
                  <a:cs typeface="Tahoma" panose="020B0604030504040204" pitchFamily="34" charset="0"/>
                </a:rPr>
                <a:t>@NTMWD</a:t>
              </a:r>
              <a:endParaRPr lang="en-US" sz="1400" b="1" spc="-11">
                <a:solidFill>
                  <a:srgbClr val="005CB9"/>
                </a:solidFill>
                <a:latin typeface="Tahoma" panose="020B0604030504040204" pitchFamily="34" charset="0"/>
                <a:ea typeface="Tahoma" panose="020B0604030504040204" pitchFamily="34" charset="0"/>
                <a:cs typeface="Tahoma" panose="020B0604030504040204" pitchFamily="34" charset="0"/>
              </a:endParaRPr>
            </a:p>
          </p:txBody>
        </p:sp>
        <p:grpSp>
          <p:nvGrpSpPr>
            <p:cNvPr id="2" name="Group 1">
              <a:extLst>
                <a:ext uri="{FF2B5EF4-FFF2-40B4-BE49-F238E27FC236}">
                  <a16:creationId xmlns:a16="http://schemas.microsoft.com/office/drawing/2014/main" id="{8723ACA9-8A8F-29AF-9393-7902CE657BBE}"/>
                </a:ext>
              </a:extLst>
            </p:cNvPr>
            <p:cNvGrpSpPr/>
            <p:nvPr userDrawn="1"/>
          </p:nvGrpSpPr>
          <p:grpSpPr>
            <a:xfrm>
              <a:off x="5240757" y="6019399"/>
              <a:ext cx="1710479" cy="295226"/>
              <a:chOff x="7232314" y="5789496"/>
              <a:chExt cx="1710479" cy="295226"/>
            </a:xfrm>
          </p:grpSpPr>
          <p:pic>
            <p:nvPicPr>
              <p:cNvPr id="6" name="Picture 5" descr="A blue circle with a white letter f in it&#10;&#10;Description automatically generated">
                <a:extLst>
                  <a:ext uri="{FF2B5EF4-FFF2-40B4-BE49-F238E27FC236}">
                    <a16:creationId xmlns:a16="http://schemas.microsoft.com/office/drawing/2014/main" id="{B38193E4-8E3B-7334-8841-B05D1634D55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232314" y="5790947"/>
                <a:ext cx="293775" cy="293775"/>
              </a:xfrm>
              <a:prstGeom prst="rect">
                <a:avLst/>
              </a:prstGeom>
            </p:spPr>
          </p:pic>
          <p:pic>
            <p:nvPicPr>
              <p:cNvPr id="7" name="Picture 6" descr="A logo of a camera&#10;&#10;Description automatically generated">
                <a:extLst>
                  <a:ext uri="{FF2B5EF4-FFF2-40B4-BE49-F238E27FC236}">
                    <a16:creationId xmlns:a16="http://schemas.microsoft.com/office/drawing/2014/main" id="{0EE232AE-E2AC-7FA2-9F55-FF88EADF00D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64763" y="5789496"/>
                <a:ext cx="293775" cy="293775"/>
              </a:xfrm>
              <a:prstGeom prst="rect">
                <a:avLst/>
              </a:prstGeom>
            </p:spPr>
          </p:pic>
          <p:pic>
            <p:nvPicPr>
              <p:cNvPr id="12" name="Picture 11" descr="A blue and black logo&#10;&#10;Description automatically generated">
                <a:extLst>
                  <a:ext uri="{FF2B5EF4-FFF2-40B4-BE49-F238E27FC236}">
                    <a16:creationId xmlns:a16="http://schemas.microsoft.com/office/drawing/2014/main" id="{FAB58A47-466C-38C0-AF9D-ABA9896DDDC2}"/>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097213" y="5789496"/>
                <a:ext cx="295226" cy="295226"/>
              </a:xfrm>
              <a:prstGeom prst="rect">
                <a:avLst/>
              </a:prstGeom>
            </p:spPr>
          </p:pic>
          <p:pic>
            <p:nvPicPr>
              <p:cNvPr id="13" name="Picture 12" descr="A black and grey text&#10;&#10;Description automatically generated">
                <a:extLst>
                  <a:ext uri="{FF2B5EF4-FFF2-40B4-BE49-F238E27FC236}">
                    <a16:creationId xmlns:a16="http://schemas.microsoft.com/office/drawing/2014/main" id="{23600617-F0D9-F5B8-DE31-129ED1A36965}"/>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529662" y="5789496"/>
                <a:ext cx="413131" cy="287908"/>
              </a:xfrm>
              <a:prstGeom prst="rect">
                <a:avLst/>
              </a:prstGeom>
            </p:spPr>
          </p:pic>
        </p:grpSp>
      </p:grpSp>
      <p:sp>
        <p:nvSpPr>
          <p:cNvPr id="17" name="Text Placeholder 16">
            <a:extLst>
              <a:ext uri="{FF2B5EF4-FFF2-40B4-BE49-F238E27FC236}">
                <a16:creationId xmlns:a16="http://schemas.microsoft.com/office/drawing/2014/main" id="{0075FCC3-3295-7FA2-CEFA-457738C6F0CC}"/>
              </a:ext>
            </a:extLst>
          </p:cNvPr>
          <p:cNvSpPr>
            <a:spLocks noGrp="1"/>
          </p:cNvSpPr>
          <p:nvPr>
            <p:ph type="body" sz="quarter" idx="11" hasCustomPrompt="1"/>
          </p:nvPr>
        </p:nvSpPr>
        <p:spPr>
          <a:xfrm>
            <a:off x="4547634" y="3410266"/>
            <a:ext cx="3060527" cy="1266827"/>
          </a:xfrm>
        </p:spPr>
        <p:txBody>
          <a:bodyPr anchor="ctr" anchorCtr="0">
            <a:noAutofit/>
          </a:bodyPr>
          <a:lstStyle>
            <a:lvl1pPr marL="0" indent="0" algn="ctr">
              <a:buNone/>
              <a:defRPr sz="2000" b="1">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a:defRPr sz="1200"/>
            </a:lvl2pPr>
            <a:lvl3pPr>
              <a:defRPr sz="1100"/>
            </a:lvl3pPr>
            <a:lvl4pPr>
              <a:defRPr sz="1050"/>
            </a:lvl4pPr>
            <a:lvl5pPr>
              <a:defRPr sz="1050"/>
            </a:lvl5pPr>
          </a:lstStyle>
          <a:p>
            <a:pPr lvl="0"/>
            <a:r>
              <a:rPr lang="en-US"/>
              <a:t>Thank you!</a:t>
            </a:r>
          </a:p>
        </p:txBody>
      </p:sp>
    </p:spTree>
    <p:extLst>
      <p:ext uri="{BB962C8B-B14F-4D97-AF65-F5344CB8AC3E}">
        <p14:creationId xmlns:p14="http://schemas.microsoft.com/office/powerpoint/2010/main" val="29166525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End Slide Option 2">
    <p:spTree>
      <p:nvGrpSpPr>
        <p:cNvPr id="1" name=""/>
        <p:cNvGrpSpPr/>
        <p:nvPr/>
      </p:nvGrpSpPr>
      <p:grpSpPr>
        <a:xfrm>
          <a:off x="0" y="0"/>
          <a:ext cx="0" cy="0"/>
          <a:chOff x="0" y="0"/>
          <a:chExt cx="0" cy="0"/>
        </a:xfrm>
      </p:grpSpPr>
      <p:pic>
        <p:nvPicPr>
          <p:cNvPr id="2" name="Picture 1" descr="Background pattern&#10;&#10;Description automatically generated">
            <a:extLst>
              <a:ext uri="{FF2B5EF4-FFF2-40B4-BE49-F238E27FC236}">
                <a16:creationId xmlns:a16="http://schemas.microsoft.com/office/drawing/2014/main" id="{8712F2A3-2ABB-9615-2407-5F50E0A81428}"/>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rot="16200000">
            <a:off x="5371030" y="-1885962"/>
            <a:ext cx="1449887" cy="12191947"/>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4D9CB374-3158-5272-4290-EFE2944CE11B}"/>
              </a:ext>
            </a:extLst>
          </p:cNvPr>
          <p:cNvPicPr/>
          <p:nvPr userDrawn="1"/>
        </p:nvPicPr>
        <p:blipFill>
          <a:blip r:embed="rId3">
            <a:extLst>
              <a:ext uri="{28A0092B-C50C-407E-A947-70E740481C1C}">
                <a14:useLocalDpi xmlns:a14="http://schemas.microsoft.com/office/drawing/2010/main"/>
              </a:ext>
            </a:extLst>
          </a:blip>
          <a:stretch>
            <a:fillRect/>
          </a:stretch>
        </p:blipFill>
        <p:spPr>
          <a:xfrm>
            <a:off x="4294166" y="935576"/>
            <a:ext cx="3603663" cy="1951984"/>
          </a:xfrm>
          <a:prstGeom prst="rect">
            <a:avLst/>
          </a:prstGeom>
        </p:spPr>
      </p:pic>
      <p:sp>
        <p:nvSpPr>
          <p:cNvPr id="10" name="Rectangle 9">
            <a:extLst>
              <a:ext uri="{FF2B5EF4-FFF2-40B4-BE49-F238E27FC236}">
                <a16:creationId xmlns:a16="http://schemas.microsoft.com/office/drawing/2014/main" id="{0BC78A5F-E8BD-18A0-5C84-2E0E420D4C71}"/>
              </a:ext>
            </a:extLst>
          </p:cNvPr>
          <p:cNvSpPr/>
          <p:nvPr userDrawn="1"/>
        </p:nvSpPr>
        <p:spPr>
          <a:xfrm rot="5400000">
            <a:off x="5988095" y="-5988094"/>
            <a:ext cx="215812" cy="12192001"/>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21CE533-25D9-B427-C202-FE20963B6E4C}"/>
              </a:ext>
            </a:extLst>
          </p:cNvPr>
          <p:cNvSpPr/>
          <p:nvPr userDrawn="1"/>
        </p:nvSpPr>
        <p:spPr>
          <a:xfrm rot="5400000">
            <a:off x="6043400" y="-5860698"/>
            <a:ext cx="105204" cy="12192001"/>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2B3FE62-0714-55C0-5757-5E8509756172}"/>
              </a:ext>
            </a:extLst>
          </p:cNvPr>
          <p:cNvGrpSpPr/>
          <p:nvPr userDrawn="1"/>
        </p:nvGrpSpPr>
        <p:grpSpPr>
          <a:xfrm>
            <a:off x="4547634" y="5205929"/>
            <a:ext cx="3096731" cy="1108696"/>
            <a:chOff x="4547634" y="5205929"/>
            <a:chExt cx="3096731" cy="1108696"/>
          </a:xfrm>
        </p:grpSpPr>
        <p:sp>
          <p:nvSpPr>
            <p:cNvPr id="20" name="object 9">
              <a:extLst>
                <a:ext uri="{FF2B5EF4-FFF2-40B4-BE49-F238E27FC236}">
                  <a16:creationId xmlns:a16="http://schemas.microsoft.com/office/drawing/2014/main" id="{F70BD2B4-6A26-3B95-5BED-E3782DE69593}"/>
                </a:ext>
              </a:extLst>
            </p:cNvPr>
            <p:cNvSpPr txBox="1"/>
            <p:nvPr userDrawn="1"/>
          </p:nvSpPr>
          <p:spPr>
            <a:xfrm>
              <a:off x="4547634" y="5205929"/>
              <a:ext cx="3096731" cy="790922"/>
            </a:xfrm>
            <a:prstGeom prst="rect">
              <a:avLst/>
            </a:prstGeom>
          </p:spPr>
          <p:txBody>
            <a:bodyPr vert="horz" wrap="square" lIns="0" tIns="0" rIns="0" bIns="0" rtlCol="0">
              <a:spAutoFit/>
            </a:bodyPr>
            <a:lstStyle/>
            <a:p>
              <a:pPr marL="12700" algn="ctr">
                <a:lnSpc>
                  <a:spcPct val="200000"/>
                </a:lnSpc>
              </a:pPr>
              <a:r>
                <a:rPr lang="en-US" sz="1400" b="1" spc="-5">
                  <a:solidFill>
                    <a:srgbClr val="005CB9"/>
                  </a:solidFill>
                  <a:latin typeface="Tahoma" panose="020B0604030504040204" pitchFamily="34" charset="0"/>
                  <a:ea typeface="Tahoma" panose="020B0604030504040204" pitchFamily="34" charset="0"/>
                  <a:cs typeface="Tahoma" panose="020B0604030504040204" pitchFamily="34" charset="0"/>
                  <a:hlinkClick r:id="rId4"/>
                </a:rPr>
                <a:t>www.NTMWD.com</a:t>
              </a:r>
              <a:endParaRPr lang="en-US" sz="1400" b="1" spc="-5">
                <a:solidFill>
                  <a:srgbClr val="005CB9"/>
                </a:solidFill>
                <a:latin typeface="Tahoma" panose="020B0604030504040204" pitchFamily="34" charset="0"/>
                <a:ea typeface="Tahoma" panose="020B0604030504040204" pitchFamily="34" charset="0"/>
                <a:cs typeface="Tahoma" panose="020B0604030504040204" pitchFamily="34" charset="0"/>
              </a:endParaRPr>
            </a:p>
            <a:p>
              <a:pPr marL="12700" algn="ctr">
                <a:lnSpc>
                  <a:spcPct val="200000"/>
                </a:lnSpc>
              </a:pPr>
              <a:r>
                <a:rPr lang="en-US" sz="1400" b="1" spc="-5">
                  <a:solidFill>
                    <a:srgbClr val="005CB9"/>
                  </a:solidFill>
                  <a:latin typeface="Tahoma" panose="020B0604030504040204" pitchFamily="34" charset="0"/>
                  <a:ea typeface="Tahoma" panose="020B0604030504040204" pitchFamily="34" charset="0"/>
                  <a:cs typeface="Tahoma" panose="020B0604030504040204" pitchFamily="34" charset="0"/>
                </a:rPr>
                <a:t>@NTMWD</a:t>
              </a:r>
              <a:endParaRPr lang="en-US" sz="1400" b="1" spc="-11">
                <a:solidFill>
                  <a:srgbClr val="005CB9"/>
                </a:solidFill>
                <a:latin typeface="Tahoma" panose="020B0604030504040204" pitchFamily="34" charset="0"/>
                <a:ea typeface="Tahoma" panose="020B0604030504040204" pitchFamily="34" charset="0"/>
                <a:cs typeface="Tahoma" panose="020B0604030504040204" pitchFamily="34" charset="0"/>
              </a:endParaRPr>
            </a:p>
          </p:txBody>
        </p:sp>
        <p:grpSp>
          <p:nvGrpSpPr>
            <p:cNvPr id="21" name="Group 20">
              <a:extLst>
                <a:ext uri="{FF2B5EF4-FFF2-40B4-BE49-F238E27FC236}">
                  <a16:creationId xmlns:a16="http://schemas.microsoft.com/office/drawing/2014/main" id="{403158C1-181D-9272-659F-FFFE78509FB0}"/>
                </a:ext>
              </a:extLst>
            </p:cNvPr>
            <p:cNvGrpSpPr/>
            <p:nvPr userDrawn="1"/>
          </p:nvGrpSpPr>
          <p:grpSpPr>
            <a:xfrm>
              <a:off x="5240757" y="6019399"/>
              <a:ext cx="1710479" cy="295226"/>
              <a:chOff x="7232314" y="5789496"/>
              <a:chExt cx="1710479" cy="295226"/>
            </a:xfrm>
          </p:grpSpPr>
          <p:pic>
            <p:nvPicPr>
              <p:cNvPr id="22" name="Picture 21" descr="A blue circle with a white letter f in it&#10;&#10;Description automatically generated">
                <a:extLst>
                  <a:ext uri="{FF2B5EF4-FFF2-40B4-BE49-F238E27FC236}">
                    <a16:creationId xmlns:a16="http://schemas.microsoft.com/office/drawing/2014/main" id="{16151C51-8792-36E9-D398-245E4D879DCF}"/>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232314" y="5790947"/>
                <a:ext cx="293775" cy="293775"/>
              </a:xfrm>
              <a:prstGeom prst="rect">
                <a:avLst/>
              </a:prstGeom>
            </p:spPr>
          </p:pic>
          <p:pic>
            <p:nvPicPr>
              <p:cNvPr id="23" name="Picture 22" descr="A logo of a camera&#10;&#10;Description automatically generated">
                <a:extLst>
                  <a:ext uri="{FF2B5EF4-FFF2-40B4-BE49-F238E27FC236}">
                    <a16:creationId xmlns:a16="http://schemas.microsoft.com/office/drawing/2014/main" id="{F263AEC2-A1B0-763B-B02E-7B9B3E81148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664763" y="5789496"/>
                <a:ext cx="293775" cy="293775"/>
              </a:xfrm>
              <a:prstGeom prst="rect">
                <a:avLst/>
              </a:prstGeom>
            </p:spPr>
          </p:pic>
          <p:pic>
            <p:nvPicPr>
              <p:cNvPr id="24" name="Picture 23" descr="A blue and black logo&#10;&#10;Description automatically generated">
                <a:extLst>
                  <a:ext uri="{FF2B5EF4-FFF2-40B4-BE49-F238E27FC236}">
                    <a16:creationId xmlns:a16="http://schemas.microsoft.com/office/drawing/2014/main" id="{DFE3BDA2-27CC-D39E-5471-7F2EEF424DAC}"/>
                  </a:ext>
                </a:extLst>
              </p:cNvPr>
              <p:cNvPicPr>
                <a:picLocks noChangeAspect="1"/>
              </p:cNvPicPr>
              <p:nvPr userDrawn="1"/>
            </p:nvPicPr>
            <p:blipFill rotWithShape="1">
              <a:blip r:embed="rId7" cstate="screen">
                <a:extLst>
                  <a:ext uri="{28A0092B-C50C-407E-A947-70E740481C1C}">
                    <a14:useLocalDpi xmlns:a14="http://schemas.microsoft.com/office/drawing/2010/main"/>
                  </a:ext>
                </a:extLst>
              </a:blip>
              <a:srcRect/>
              <a:stretch/>
            </p:blipFill>
            <p:spPr>
              <a:xfrm>
                <a:off x="8097213" y="5789496"/>
                <a:ext cx="295226" cy="295226"/>
              </a:xfrm>
              <a:prstGeom prst="rect">
                <a:avLst/>
              </a:prstGeom>
            </p:spPr>
          </p:pic>
          <p:pic>
            <p:nvPicPr>
              <p:cNvPr id="25" name="Picture 24" descr="A black and grey text&#10;&#10;Description automatically generated">
                <a:extLst>
                  <a:ext uri="{FF2B5EF4-FFF2-40B4-BE49-F238E27FC236}">
                    <a16:creationId xmlns:a16="http://schemas.microsoft.com/office/drawing/2014/main" id="{462F4778-3CFF-B923-D0F7-4BE4AADF9C2B}"/>
                  </a:ext>
                </a:extLst>
              </p:cNvPr>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8529662" y="5789496"/>
                <a:ext cx="413131" cy="287908"/>
              </a:xfrm>
              <a:prstGeom prst="rect">
                <a:avLst/>
              </a:prstGeom>
            </p:spPr>
          </p:pic>
        </p:grpSp>
      </p:grpSp>
      <p:sp>
        <p:nvSpPr>
          <p:cNvPr id="3" name="Text Placeholder 16">
            <a:extLst>
              <a:ext uri="{FF2B5EF4-FFF2-40B4-BE49-F238E27FC236}">
                <a16:creationId xmlns:a16="http://schemas.microsoft.com/office/drawing/2014/main" id="{775DC135-4F87-E1AF-DBE4-46069221ECE8}"/>
              </a:ext>
            </a:extLst>
          </p:cNvPr>
          <p:cNvSpPr>
            <a:spLocks noGrp="1"/>
          </p:cNvSpPr>
          <p:nvPr>
            <p:ph type="body" sz="quarter" idx="11" hasCustomPrompt="1"/>
          </p:nvPr>
        </p:nvSpPr>
        <p:spPr>
          <a:xfrm>
            <a:off x="4547634" y="3576597"/>
            <a:ext cx="3060527" cy="1266827"/>
          </a:xfrm>
        </p:spPr>
        <p:txBody>
          <a:bodyPr anchor="ctr" anchorCtr="0">
            <a:noAutofit/>
          </a:bodyPr>
          <a:lstStyle>
            <a:lvl1pPr marL="0" indent="0" algn="ctr">
              <a:buNone/>
              <a:defRPr sz="2000" b="1">
                <a:solidFill>
                  <a:schemeClr val="accent1"/>
                </a:solidFill>
                <a:latin typeface="Tahoma" panose="020B0604030504040204" pitchFamily="34" charset="0"/>
                <a:ea typeface="Tahoma" panose="020B0604030504040204" pitchFamily="34" charset="0"/>
                <a:cs typeface="Tahoma" panose="020B0604030504040204" pitchFamily="34" charset="0"/>
              </a:defRPr>
            </a:lvl1pPr>
            <a:lvl2pPr>
              <a:defRPr sz="1200"/>
            </a:lvl2pPr>
            <a:lvl3pPr>
              <a:defRPr sz="1100"/>
            </a:lvl3pPr>
            <a:lvl4pPr>
              <a:defRPr sz="1050"/>
            </a:lvl4pPr>
            <a:lvl5pPr>
              <a:defRPr sz="1050"/>
            </a:lvl5pPr>
          </a:lstStyle>
          <a:p>
            <a:pPr lvl="0"/>
            <a:r>
              <a:rPr lang="en-US"/>
              <a:t>Thank you!</a:t>
            </a:r>
          </a:p>
        </p:txBody>
      </p:sp>
    </p:spTree>
    <p:extLst>
      <p:ext uri="{BB962C8B-B14F-4D97-AF65-F5344CB8AC3E}">
        <p14:creationId xmlns:p14="http://schemas.microsoft.com/office/powerpoint/2010/main" val="235067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General ">
    <p:spTree>
      <p:nvGrpSpPr>
        <p:cNvPr id="1" name=""/>
        <p:cNvGrpSpPr/>
        <p:nvPr/>
      </p:nvGrpSpPr>
      <p:grpSpPr>
        <a:xfrm>
          <a:off x="0" y="0"/>
          <a:ext cx="0" cy="0"/>
          <a:chOff x="0" y="0"/>
          <a:chExt cx="0" cy="0"/>
        </a:xfrm>
      </p:grpSpPr>
      <p:pic>
        <p:nvPicPr>
          <p:cNvPr id="19" name="Picture 18" descr="Background pattern&#10;&#10;Description automatically generated">
            <a:extLst>
              <a:ext uri="{FF2B5EF4-FFF2-40B4-BE49-F238E27FC236}">
                <a16:creationId xmlns:a16="http://schemas.microsoft.com/office/drawing/2014/main" id="{25E9CC20-5153-DE8F-4490-CDEB8D620FF1}"/>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109792" y="1"/>
            <a:ext cx="815565" cy="6858000"/>
          </a:xfrm>
          <a:prstGeom prst="rect">
            <a:avLst/>
          </a:prstGeom>
        </p:spPr>
      </p:pic>
      <p:pic>
        <p:nvPicPr>
          <p:cNvPr id="16" name="Picture 15">
            <a:extLst>
              <a:ext uri="{FF2B5EF4-FFF2-40B4-BE49-F238E27FC236}">
                <a16:creationId xmlns:a16="http://schemas.microsoft.com/office/drawing/2014/main" id="{21842DF6-F4CA-40AC-5C5E-0DC7D85C6D4C}"/>
              </a:ext>
            </a:extLst>
          </p:cNvPr>
          <p:cNvPicPr/>
          <p:nvPr userDrawn="1"/>
        </p:nvPicPr>
        <p:blipFill>
          <a:blip r:embed="rId3">
            <a:extLst>
              <a:ext uri="{28A0092B-C50C-407E-A947-70E740481C1C}">
                <a14:useLocalDpi xmlns:a14="http://schemas.microsoft.com/office/drawing/2010/main" val="0"/>
              </a:ext>
            </a:extLst>
          </a:blip>
          <a:srcRect/>
          <a:stretch/>
        </p:blipFill>
        <p:spPr>
          <a:xfrm>
            <a:off x="164947" y="334341"/>
            <a:ext cx="717844" cy="717844"/>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E806575B-5A1F-0E83-6BCA-922EDC004A38}"/>
              </a:ext>
            </a:extLst>
          </p:cNvPr>
          <p:cNvPicPr/>
          <p:nvPr userDrawn="1"/>
        </p:nvPicPr>
        <p:blipFill>
          <a:blip r:embed="rId4" cstate="screen">
            <a:extLst>
              <a:ext uri="{28A0092B-C50C-407E-A947-70E740481C1C}">
                <a14:useLocalDpi xmlns:a14="http://schemas.microsoft.com/office/drawing/2010/main"/>
              </a:ext>
            </a:extLst>
          </a:blip>
          <a:stretch>
            <a:fillRect/>
          </a:stretch>
        </p:blipFill>
        <p:spPr>
          <a:xfrm>
            <a:off x="9160752" y="5288297"/>
            <a:ext cx="2406003" cy="1303252"/>
          </a:xfrm>
          <a:prstGeom prst="rect">
            <a:avLst/>
          </a:prstGeom>
        </p:spPr>
      </p:pic>
      <p:sp>
        <p:nvSpPr>
          <p:cNvPr id="3" name="Slide Number Placeholder 4">
            <a:extLst>
              <a:ext uri="{FF2B5EF4-FFF2-40B4-BE49-F238E27FC236}">
                <a16:creationId xmlns:a16="http://schemas.microsoft.com/office/drawing/2014/main" id="{2F757FBF-B98D-BB7F-FD09-03542EF05F87}"/>
              </a:ext>
            </a:extLst>
          </p:cNvPr>
          <p:cNvSpPr txBox="1">
            <a:spLocks/>
          </p:cNvSpPr>
          <p:nvPr userDrawn="1"/>
        </p:nvSpPr>
        <p:spPr>
          <a:xfrm>
            <a:off x="9270583" y="636503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lang="en-US" sz="1200" kern="1200" smtClean="0">
                <a:solidFill>
                  <a:srgbClr val="005EB8"/>
                </a:solidFill>
                <a:latin typeface="Degular Semibold" panose="04040606060303040305" pitchFamily="8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2791414-FF6C-4FCC-959F-876BB7348AD3}" type="slidenum">
              <a:rPr lang="en-US" sz="1000" smtClean="0">
                <a:latin typeface="Tahoma" panose="020B0604030504040204" pitchFamily="34" charset="0"/>
                <a:ea typeface="Tahoma" panose="020B0604030504040204" pitchFamily="34" charset="0"/>
                <a:cs typeface="Tahoma" panose="020B0604030504040204" pitchFamily="34" charset="0"/>
              </a:rPr>
              <a:pPr/>
              <a:t>‹#›</a:t>
            </a:fld>
            <a:endParaRPr lang="en-US" sz="1000">
              <a:latin typeface="Tahoma" panose="020B0604030504040204" pitchFamily="34" charset="0"/>
              <a:ea typeface="Tahoma" panose="020B0604030504040204" pitchFamily="34" charset="0"/>
              <a:cs typeface="Tahoma" panose="020B0604030504040204" pitchFamily="34" charset="0"/>
            </a:endParaRPr>
          </a:p>
        </p:txBody>
      </p:sp>
      <p:sp>
        <p:nvSpPr>
          <p:cNvPr id="9" name="Rectangle 8">
            <a:extLst>
              <a:ext uri="{FF2B5EF4-FFF2-40B4-BE49-F238E27FC236}">
                <a16:creationId xmlns:a16="http://schemas.microsoft.com/office/drawing/2014/main" id="{942CB304-AC0C-7BE4-1928-E84E1E90D31B}"/>
              </a:ext>
            </a:extLst>
          </p:cNvPr>
          <p:cNvSpPr/>
          <p:nvPr userDrawn="1"/>
        </p:nvSpPr>
        <p:spPr>
          <a:xfrm>
            <a:off x="0" y="0"/>
            <a:ext cx="142461"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EB8"/>
              </a:solidFill>
            </a:endParaRPr>
          </a:p>
        </p:txBody>
      </p:sp>
      <p:sp>
        <p:nvSpPr>
          <p:cNvPr id="13" name="Rectangle 12">
            <a:extLst>
              <a:ext uri="{FF2B5EF4-FFF2-40B4-BE49-F238E27FC236}">
                <a16:creationId xmlns:a16="http://schemas.microsoft.com/office/drawing/2014/main" id="{1F8EDD17-31B0-1922-13E2-671A6D1BD655}"/>
              </a:ext>
            </a:extLst>
          </p:cNvPr>
          <p:cNvSpPr/>
          <p:nvPr userDrawn="1"/>
        </p:nvSpPr>
        <p:spPr>
          <a:xfrm>
            <a:off x="139150" y="0"/>
            <a:ext cx="89452" cy="6858000"/>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3">
            <a:extLst>
              <a:ext uri="{FF2B5EF4-FFF2-40B4-BE49-F238E27FC236}">
                <a16:creationId xmlns:a16="http://schemas.microsoft.com/office/drawing/2014/main" id="{85B18905-6EBB-B303-DBCA-9D1D9EB508B1}"/>
              </a:ext>
            </a:extLst>
          </p:cNvPr>
          <p:cNvSpPr>
            <a:spLocks noGrp="1"/>
          </p:cNvSpPr>
          <p:nvPr>
            <p:ph type="body" sz="quarter" idx="10" hasCustomPrompt="1"/>
          </p:nvPr>
        </p:nvSpPr>
        <p:spPr>
          <a:xfrm>
            <a:off x="985278" y="415862"/>
            <a:ext cx="4631749" cy="553946"/>
          </a:xfrm>
        </p:spPr>
        <p:txBody>
          <a:bodyPr>
            <a:normAutofit/>
          </a:bodyPr>
          <a:lstStyle>
            <a:lvl1pPr marL="0" indent="0">
              <a:buNone/>
              <a:defRPr lang="en-US" sz="2800" b="1" kern="1200" spc="-5" dirty="0" smtClean="0">
                <a:solidFill>
                  <a:srgbClr val="005EB8"/>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General Heading</a:t>
            </a:r>
          </a:p>
        </p:txBody>
      </p:sp>
      <p:sp>
        <p:nvSpPr>
          <p:cNvPr id="18" name="Text Placeholder 18">
            <a:extLst>
              <a:ext uri="{FF2B5EF4-FFF2-40B4-BE49-F238E27FC236}">
                <a16:creationId xmlns:a16="http://schemas.microsoft.com/office/drawing/2014/main" id="{790FB3E0-9F9F-FD10-69AC-3E3C91595C23}"/>
              </a:ext>
            </a:extLst>
          </p:cNvPr>
          <p:cNvSpPr>
            <a:spLocks noGrp="1"/>
          </p:cNvSpPr>
          <p:nvPr>
            <p:ph type="body" sz="quarter" idx="11"/>
          </p:nvPr>
        </p:nvSpPr>
        <p:spPr>
          <a:xfrm>
            <a:off x="985838" y="1276350"/>
            <a:ext cx="7515225" cy="50879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67292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General Slides Option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64A8EE-03E0-0D0D-9D61-4F584A9504C1}"/>
              </a:ext>
            </a:extLst>
          </p:cNvPr>
          <p:cNvPicPr/>
          <p:nvPr userDrawn="1"/>
        </p:nvPicPr>
        <p:blipFill>
          <a:blip r:embed="rId2">
            <a:extLst>
              <a:ext uri="{28A0092B-C50C-407E-A947-70E740481C1C}">
                <a14:useLocalDpi xmlns:a14="http://schemas.microsoft.com/office/drawing/2010/main" val="0"/>
              </a:ext>
            </a:extLst>
          </a:blip>
          <a:srcRect/>
          <a:stretch/>
        </p:blipFill>
        <p:spPr>
          <a:xfrm>
            <a:off x="248080" y="311208"/>
            <a:ext cx="717844" cy="717844"/>
          </a:xfrm>
          <a:prstGeom prst="rect">
            <a:avLst/>
          </a:prstGeom>
        </p:spPr>
      </p:pic>
      <p:sp>
        <p:nvSpPr>
          <p:cNvPr id="5" name="Rectangle 4">
            <a:extLst>
              <a:ext uri="{FF2B5EF4-FFF2-40B4-BE49-F238E27FC236}">
                <a16:creationId xmlns:a16="http://schemas.microsoft.com/office/drawing/2014/main" id="{7B16B53D-B2F5-4DCC-0FA4-1530FD897B7C}"/>
              </a:ext>
            </a:extLst>
          </p:cNvPr>
          <p:cNvSpPr/>
          <p:nvPr userDrawn="1"/>
        </p:nvSpPr>
        <p:spPr>
          <a:xfrm>
            <a:off x="0" y="-1"/>
            <a:ext cx="200891" cy="685799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4BC"/>
              </a:solidFill>
            </a:endParaRPr>
          </a:p>
        </p:txBody>
      </p:sp>
      <p:sp>
        <p:nvSpPr>
          <p:cNvPr id="6" name="Rectangle 5">
            <a:extLst>
              <a:ext uri="{FF2B5EF4-FFF2-40B4-BE49-F238E27FC236}">
                <a16:creationId xmlns:a16="http://schemas.microsoft.com/office/drawing/2014/main" id="{D8AE93DB-53FF-F08F-D709-C767F99D939F}"/>
              </a:ext>
            </a:extLst>
          </p:cNvPr>
          <p:cNvSpPr/>
          <p:nvPr userDrawn="1"/>
        </p:nvSpPr>
        <p:spPr>
          <a:xfrm rot="10800000">
            <a:off x="197953" y="-1"/>
            <a:ext cx="140271" cy="6857999"/>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Content Placeholder 2"/>
          <p:cNvSpPr>
            <a:spLocks noGrp="1"/>
          </p:cNvSpPr>
          <p:nvPr>
            <p:ph idx="1"/>
          </p:nvPr>
        </p:nvSpPr>
        <p:spPr>
          <a:xfrm>
            <a:off x="838200" y="1417063"/>
            <a:ext cx="10515600" cy="4759900"/>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039091" y="244884"/>
            <a:ext cx="10314709" cy="850493"/>
          </a:xfrm>
        </p:spPr>
        <p:txBody>
          <a:bodyPr>
            <a:normAutofit/>
          </a:bodyPr>
          <a:lstStyle>
            <a:lvl1pPr>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0" name="Footer Placeholder 3">
            <a:extLst>
              <a:ext uri="{FF2B5EF4-FFF2-40B4-BE49-F238E27FC236}">
                <a16:creationId xmlns:a16="http://schemas.microsoft.com/office/drawing/2014/main" id="{98EEBFC0-B6C5-3A28-48AE-560959149FA0}"/>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Slide Number Placeholder 4">
            <a:extLst>
              <a:ext uri="{FF2B5EF4-FFF2-40B4-BE49-F238E27FC236}">
                <a16:creationId xmlns:a16="http://schemas.microsoft.com/office/drawing/2014/main" id="{3CA8890E-1CEC-0FA2-4EAD-753F8A93D975}"/>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543527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al Slides Option 2">
    <p:spTree>
      <p:nvGrpSpPr>
        <p:cNvPr id="1" name=""/>
        <p:cNvGrpSpPr/>
        <p:nvPr/>
      </p:nvGrpSpPr>
      <p:grpSpPr>
        <a:xfrm>
          <a:off x="0" y="0"/>
          <a:ext cx="0" cy="0"/>
          <a:chOff x="0" y="0"/>
          <a:chExt cx="0" cy="0"/>
        </a:xfrm>
      </p:grpSpPr>
      <p:pic>
        <p:nvPicPr>
          <p:cNvPr id="10" name="Picture 9" descr="Background pattern&#10;&#10;Description automatically generated">
            <a:extLst>
              <a:ext uri="{FF2B5EF4-FFF2-40B4-BE49-F238E27FC236}">
                <a16:creationId xmlns:a16="http://schemas.microsoft.com/office/drawing/2014/main" id="{F4D0A3A5-6C72-C5CC-F73F-89E190CF3F56}"/>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5691188" y="-5691187"/>
            <a:ext cx="809625" cy="12191999"/>
          </a:xfrm>
          <a:prstGeom prst="rect">
            <a:avLst/>
          </a:prstGeom>
        </p:spPr>
      </p:pic>
      <p:pic>
        <p:nvPicPr>
          <p:cNvPr id="8" name="Picture 7">
            <a:extLst>
              <a:ext uri="{FF2B5EF4-FFF2-40B4-BE49-F238E27FC236}">
                <a16:creationId xmlns:a16="http://schemas.microsoft.com/office/drawing/2014/main" id="{85ABBF67-A92B-E2D0-B2E0-9D59E89E11F8}"/>
              </a:ext>
            </a:extLst>
          </p:cNvPr>
          <p:cNvPicPr/>
          <p:nvPr userDrawn="1"/>
        </p:nvPicPr>
        <p:blipFill>
          <a:blip r:embed="rId3">
            <a:extLst>
              <a:ext uri="{28A0092B-C50C-407E-A947-70E740481C1C}">
                <a14:useLocalDpi xmlns:a14="http://schemas.microsoft.com/office/drawing/2010/main" val="0"/>
              </a:ext>
            </a:extLst>
          </a:blip>
          <a:srcRect/>
          <a:stretch/>
        </p:blipFill>
        <p:spPr>
          <a:xfrm>
            <a:off x="97850" y="45462"/>
            <a:ext cx="718700" cy="718700"/>
          </a:xfrm>
          <a:prstGeom prst="rect">
            <a:avLst/>
          </a:prstGeom>
        </p:spPr>
      </p:pic>
      <p:sp>
        <p:nvSpPr>
          <p:cNvPr id="2" name="Title 1">
            <a:extLst>
              <a:ext uri="{FF2B5EF4-FFF2-40B4-BE49-F238E27FC236}">
                <a16:creationId xmlns:a16="http://schemas.microsoft.com/office/drawing/2014/main" id="{EF90F614-68F3-35B0-49EF-F222ED1AC367}"/>
              </a:ext>
            </a:extLst>
          </p:cNvPr>
          <p:cNvSpPr>
            <a:spLocks noGrp="1"/>
          </p:cNvSpPr>
          <p:nvPr>
            <p:ph type="title" hasCustomPrompt="1"/>
          </p:nvPr>
        </p:nvSpPr>
        <p:spPr>
          <a:xfrm>
            <a:off x="1005840" y="91440"/>
            <a:ext cx="10515600" cy="594360"/>
          </a:xfrm>
        </p:spPr>
        <p:txBody>
          <a:bodyPr>
            <a:normAutofit/>
          </a:bodyPr>
          <a:lstStyle>
            <a:lvl1pPr marL="9525" algn="l" defTabSz="457200" rtl="0" eaLnBrk="1" latinLnBrk="0" hangingPunct="1">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General Services</a:t>
            </a:r>
          </a:p>
        </p:txBody>
      </p:sp>
      <p:sp>
        <p:nvSpPr>
          <p:cNvPr id="11" name="Text Placeholder 9">
            <a:extLst>
              <a:ext uri="{FF2B5EF4-FFF2-40B4-BE49-F238E27FC236}">
                <a16:creationId xmlns:a16="http://schemas.microsoft.com/office/drawing/2014/main" id="{01328B17-0932-5D72-53C9-6E64B98953D9}"/>
              </a:ext>
            </a:extLst>
          </p:cNvPr>
          <p:cNvSpPr>
            <a:spLocks noGrp="1"/>
          </p:cNvSpPr>
          <p:nvPr>
            <p:ph type="body" sz="quarter" idx="10"/>
          </p:nvPr>
        </p:nvSpPr>
        <p:spPr>
          <a:xfrm>
            <a:off x="457200" y="1097280"/>
            <a:ext cx="10309225" cy="49228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3">
            <a:extLst>
              <a:ext uri="{FF2B5EF4-FFF2-40B4-BE49-F238E27FC236}">
                <a16:creationId xmlns:a16="http://schemas.microsoft.com/office/drawing/2014/main" id="{BDA90CF4-E62E-1B7B-8031-98D347285F77}"/>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 name="Slide Number Placeholder 4">
            <a:extLst>
              <a:ext uri="{FF2B5EF4-FFF2-40B4-BE49-F238E27FC236}">
                <a16:creationId xmlns:a16="http://schemas.microsoft.com/office/drawing/2014/main" id="{94AFB365-78DF-CE04-A23A-B155E2F193B2}"/>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209822339"/>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ater Table of Contents ">
    <p:spTree>
      <p:nvGrpSpPr>
        <p:cNvPr id="1" name=""/>
        <p:cNvGrpSpPr/>
        <p:nvPr/>
      </p:nvGrpSpPr>
      <p:grpSpPr>
        <a:xfrm>
          <a:off x="0" y="0"/>
          <a:ext cx="0" cy="0"/>
          <a:chOff x="0" y="0"/>
          <a:chExt cx="0" cy="0"/>
        </a:xfrm>
      </p:grpSpPr>
      <p:pic>
        <p:nvPicPr>
          <p:cNvPr id="20" name="Picture 19" descr="Background pattern&#10;&#10;Description automatically generated">
            <a:extLst>
              <a:ext uri="{FF2B5EF4-FFF2-40B4-BE49-F238E27FC236}">
                <a16:creationId xmlns:a16="http://schemas.microsoft.com/office/drawing/2014/main" id="{0E70F6E1-2117-E577-23D0-4E7EF627C4D0}"/>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109792" y="1"/>
            <a:ext cx="815565" cy="6858000"/>
          </a:xfrm>
          <a:prstGeom prst="rect">
            <a:avLst/>
          </a:prstGeom>
        </p:spPr>
      </p:pic>
      <p:pic>
        <p:nvPicPr>
          <p:cNvPr id="7" name="Picture 6" descr="A picture containing icon&#10;&#10;Description automatically generated">
            <a:extLst>
              <a:ext uri="{FF2B5EF4-FFF2-40B4-BE49-F238E27FC236}">
                <a16:creationId xmlns:a16="http://schemas.microsoft.com/office/drawing/2014/main" id="{D392B88C-6446-9D2A-D9EC-274B869CA85C}"/>
              </a:ext>
            </a:extLst>
          </p:cNvPr>
          <p:cNvPicPr/>
          <p:nvPr userDrawn="1"/>
        </p:nvPicPr>
        <p:blipFill>
          <a:blip r:embed="rId3" cstate="screen">
            <a:extLst>
              <a:ext uri="{28A0092B-C50C-407E-A947-70E740481C1C}">
                <a14:useLocalDpi xmlns:a14="http://schemas.microsoft.com/office/drawing/2010/main"/>
              </a:ext>
            </a:extLst>
          </a:blip>
          <a:stretch>
            <a:fillRect/>
          </a:stretch>
        </p:blipFill>
        <p:spPr>
          <a:xfrm>
            <a:off x="9160752" y="5288297"/>
            <a:ext cx="2406003" cy="1303252"/>
          </a:xfrm>
          <a:prstGeom prst="rect">
            <a:avLst/>
          </a:prstGeom>
        </p:spPr>
      </p:pic>
      <p:sp>
        <p:nvSpPr>
          <p:cNvPr id="4" name="Slide Number Placeholder 4">
            <a:extLst>
              <a:ext uri="{FF2B5EF4-FFF2-40B4-BE49-F238E27FC236}">
                <a16:creationId xmlns:a16="http://schemas.microsoft.com/office/drawing/2014/main" id="{E6D2290A-6AB5-B641-D0DD-72ABA0BF0625}"/>
              </a:ext>
            </a:extLst>
          </p:cNvPr>
          <p:cNvSpPr txBox="1">
            <a:spLocks/>
          </p:cNvSpPr>
          <p:nvPr userDrawn="1"/>
        </p:nvSpPr>
        <p:spPr>
          <a:xfrm>
            <a:off x="9270583" y="636503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lang="en-US" sz="1200" kern="1200" smtClean="0">
                <a:solidFill>
                  <a:srgbClr val="005EB8"/>
                </a:solidFill>
                <a:latin typeface="Degular Semibold" panose="04040606060303040305" pitchFamily="8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2791414-FF6C-4FCC-959F-876BB7348AD3}" type="slidenum">
              <a:rPr lang="en-US" sz="1000" smtClean="0">
                <a:latin typeface="Tahoma" panose="020B0604030504040204" pitchFamily="34" charset="0"/>
                <a:ea typeface="Tahoma" panose="020B0604030504040204" pitchFamily="34" charset="0"/>
                <a:cs typeface="Tahoma" panose="020B0604030504040204" pitchFamily="34" charset="0"/>
              </a:rPr>
              <a:pPr/>
              <a:t>‹#›</a:t>
            </a:fld>
            <a:endParaRPr lang="en-US" sz="1000">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85DAB2F9-708A-8300-7981-D9EC168BA208}"/>
              </a:ext>
            </a:extLst>
          </p:cNvPr>
          <p:cNvPicPr/>
          <p:nvPr userDrawn="1"/>
        </p:nvPicPr>
        <p:blipFill>
          <a:blip r:embed="rId4">
            <a:extLst>
              <a:ext uri="{28A0092B-C50C-407E-A947-70E740481C1C}">
                <a14:useLocalDpi xmlns:a14="http://schemas.microsoft.com/office/drawing/2010/main" val="0"/>
              </a:ext>
            </a:extLst>
          </a:blip>
          <a:srcRect/>
          <a:stretch/>
        </p:blipFill>
        <p:spPr>
          <a:xfrm>
            <a:off x="167426" y="333485"/>
            <a:ext cx="718700" cy="718700"/>
          </a:xfrm>
          <a:prstGeom prst="rect">
            <a:avLst/>
          </a:prstGeom>
        </p:spPr>
      </p:pic>
      <p:sp>
        <p:nvSpPr>
          <p:cNvPr id="5" name="Rectangle 4">
            <a:extLst>
              <a:ext uri="{FF2B5EF4-FFF2-40B4-BE49-F238E27FC236}">
                <a16:creationId xmlns:a16="http://schemas.microsoft.com/office/drawing/2014/main" id="{16528EB2-E7CD-C6D8-67E2-81A15E22C88C}"/>
              </a:ext>
            </a:extLst>
          </p:cNvPr>
          <p:cNvSpPr/>
          <p:nvPr userDrawn="1"/>
        </p:nvSpPr>
        <p:spPr>
          <a:xfrm>
            <a:off x="0" y="0"/>
            <a:ext cx="142461" cy="6858000"/>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5EB8"/>
              </a:solidFill>
            </a:endParaRPr>
          </a:p>
        </p:txBody>
      </p:sp>
      <p:sp>
        <p:nvSpPr>
          <p:cNvPr id="9" name="Rectangle 8">
            <a:extLst>
              <a:ext uri="{FF2B5EF4-FFF2-40B4-BE49-F238E27FC236}">
                <a16:creationId xmlns:a16="http://schemas.microsoft.com/office/drawing/2014/main" id="{FB42E752-B92E-019D-D59F-F5ADD4EC803F}"/>
              </a:ext>
            </a:extLst>
          </p:cNvPr>
          <p:cNvSpPr/>
          <p:nvPr userDrawn="1"/>
        </p:nvSpPr>
        <p:spPr>
          <a:xfrm>
            <a:off x="139150" y="0"/>
            <a:ext cx="89452" cy="6858000"/>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3">
            <a:extLst>
              <a:ext uri="{FF2B5EF4-FFF2-40B4-BE49-F238E27FC236}">
                <a16:creationId xmlns:a16="http://schemas.microsoft.com/office/drawing/2014/main" id="{5BCC8AE4-4E78-BEAE-B995-D94A5EFA2EEE}"/>
              </a:ext>
            </a:extLst>
          </p:cNvPr>
          <p:cNvSpPr>
            <a:spLocks noGrp="1"/>
          </p:cNvSpPr>
          <p:nvPr>
            <p:ph type="body" sz="quarter" idx="10" hasCustomPrompt="1"/>
          </p:nvPr>
        </p:nvSpPr>
        <p:spPr>
          <a:xfrm>
            <a:off x="985278" y="415862"/>
            <a:ext cx="4631749" cy="553946"/>
          </a:xfrm>
        </p:spPr>
        <p:txBody>
          <a:bodyPr>
            <a:normAutofit/>
          </a:bodyPr>
          <a:lstStyle>
            <a:lvl1pPr marL="0" indent="0">
              <a:buNone/>
              <a:defRPr lang="en-US" sz="2800" b="1" kern="1200" spc="-5" dirty="0" smtClean="0">
                <a:solidFill>
                  <a:srgbClr val="005EB8"/>
                </a:solidFill>
                <a:latin typeface="Tahoma" panose="020B0604030504040204" pitchFamily="34" charset="0"/>
                <a:ea typeface="Tahoma" panose="020B0604030504040204" pitchFamily="34" charset="0"/>
                <a:cs typeface="Tahoma" panose="020B0604030504040204" pitchFamily="34" charset="0"/>
              </a:defRPr>
            </a:lvl1pPr>
            <a:lvl2pPr marL="457200" indent="0">
              <a:buNone/>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Water Heading</a:t>
            </a:r>
          </a:p>
        </p:txBody>
      </p:sp>
      <p:sp>
        <p:nvSpPr>
          <p:cNvPr id="19" name="Text Placeholder 18">
            <a:extLst>
              <a:ext uri="{FF2B5EF4-FFF2-40B4-BE49-F238E27FC236}">
                <a16:creationId xmlns:a16="http://schemas.microsoft.com/office/drawing/2014/main" id="{F177916B-D5F9-7933-E17E-086AA47121CF}"/>
              </a:ext>
            </a:extLst>
          </p:cNvPr>
          <p:cNvSpPr>
            <a:spLocks noGrp="1"/>
          </p:cNvSpPr>
          <p:nvPr>
            <p:ph type="body" sz="quarter" idx="11"/>
          </p:nvPr>
        </p:nvSpPr>
        <p:spPr>
          <a:xfrm>
            <a:off x="985838" y="1276350"/>
            <a:ext cx="7515225" cy="50879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568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Water Slides Option 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117056-BB88-6FAD-87CD-E6183178D24F}"/>
              </a:ext>
            </a:extLst>
          </p:cNvPr>
          <p:cNvPicPr/>
          <p:nvPr userDrawn="1"/>
        </p:nvPicPr>
        <p:blipFill>
          <a:blip r:embed="rId2">
            <a:extLst>
              <a:ext uri="{28A0092B-C50C-407E-A947-70E740481C1C}">
                <a14:useLocalDpi xmlns:a14="http://schemas.microsoft.com/office/drawing/2010/main" val="0"/>
              </a:ext>
            </a:extLst>
          </a:blip>
          <a:srcRect/>
          <a:stretch/>
        </p:blipFill>
        <p:spPr>
          <a:xfrm>
            <a:off x="249049" y="308354"/>
            <a:ext cx="718700" cy="718700"/>
          </a:xfrm>
          <a:prstGeom prst="rect">
            <a:avLst/>
          </a:prstGeom>
        </p:spPr>
      </p:pic>
      <p:sp>
        <p:nvSpPr>
          <p:cNvPr id="3" name="Content Placeholder 2"/>
          <p:cNvSpPr>
            <a:spLocks noGrp="1"/>
          </p:cNvSpPr>
          <p:nvPr>
            <p:ph idx="1"/>
          </p:nvPr>
        </p:nvSpPr>
        <p:spPr>
          <a:xfrm>
            <a:off x="838200" y="1417063"/>
            <a:ext cx="10515600" cy="4759900"/>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039091" y="244884"/>
            <a:ext cx="10314709" cy="850493"/>
          </a:xfrm>
        </p:spPr>
        <p:txBody>
          <a:bodyPr>
            <a:normAutofit/>
          </a:bodyPr>
          <a:lstStyle>
            <a:lvl1pPr>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Click to edit Master title style</a:t>
            </a:r>
          </a:p>
        </p:txBody>
      </p:sp>
      <p:sp>
        <p:nvSpPr>
          <p:cNvPr id="14" name="Rectangle 13">
            <a:extLst>
              <a:ext uri="{FF2B5EF4-FFF2-40B4-BE49-F238E27FC236}">
                <a16:creationId xmlns:a16="http://schemas.microsoft.com/office/drawing/2014/main" id="{B2CF6148-BA5D-E79D-FA0C-1AE9FB413D9C}"/>
              </a:ext>
            </a:extLst>
          </p:cNvPr>
          <p:cNvSpPr/>
          <p:nvPr userDrawn="1"/>
        </p:nvSpPr>
        <p:spPr>
          <a:xfrm>
            <a:off x="0" y="-1"/>
            <a:ext cx="200891" cy="6857999"/>
          </a:xfrm>
          <a:prstGeom prst="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0074BC"/>
              </a:solidFill>
            </a:endParaRPr>
          </a:p>
        </p:txBody>
      </p:sp>
      <p:sp>
        <p:nvSpPr>
          <p:cNvPr id="15" name="Rectangle 14">
            <a:extLst>
              <a:ext uri="{FF2B5EF4-FFF2-40B4-BE49-F238E27FC236}">
                <a16:creationId xmlns:a16="http://schemas.microsoft.com/office/drawing/2014/main" id="{12F5FA45-186F-376F-6BAA-DB3A84BAE909}"/>
              </a:ext>
            </a:extLst>
          </p:cNvPr>
          <p:cNvSpPr/>
          <p:nvPr userDrawn="1"/>
        </p:nvSpPr>
        <p:spPr>
          <a:xfrm rot="10800000">
            <a:off x="197953" y="-1"/>
            <a:ext cx="140271" cy="6857999"/>
          </a:xfrm>
          <a:prstGeom prst="rect">
            <a:avLst/>
          </a:prstGeom>
          <a:solidFill>
            <a:srgbClr val="00AE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Footer Placeholder 3">
            <a:extLst>
              <a:ext uri="{FF2B5EF4-FFF2-40B4-BE49-F238E27FC236}">
                <a16:creationId xmlns:a16="http://schemas.microsoft.com/office/drawing/2014/main" id="{19F827BA-0BF2-5AAB-A261-4F83515063C9}"/>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lide Number Placeholder 4">
            <a:extLst>
              <a:ext uri="{FF2B5EF4-FFF2-40B4-BE49-F238E27FC236}">
                <a16:creationId xmlns:a16="http://schemas.microsoft.com/office/drawing/2014/main" id="{EF71347F-C94B-E74E-446D-E6596EF2C3AD}"/>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9971615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ater Slides Option 2">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3C5ED8B7-C398-22E6-E5AB-A7C956339C6A}"/>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5691188" y="-5691187"/>
            <a:ext cx="809625" cy="12191999"/>
          </a:xfrm>
          <a:prstGeom prst="rect">
            <a:avLst/>
          </a:prstGeom>
        </p:spPr>
      </p:pic>
      <p:pic>
        <p:nvPicPr>
          <p:cNvPr id="7" name="Picture 6">
            <a:extLst>
              <a:ext uri="{FF2B5EF4-FFF2-40B4-BE49-F238E27FC236}">
                <a16:creationId xmlns:a16="http://schemas.microsoft.com/office/drawing/2014/main" id="{10EF331F-C99B-2D02-CFE2-34B20A0A0ADB}"/>
              </a:ext>
            </a:extLst>
          </p:cNvPr>
          <p:cNvPicPr/>
          <p:nvPr userDrawn="1"/>
        </p:nvPicPr>
        <p:blipFill>
          <a:blip r:embed="rId3">
            <a:extLst>
              <a:ext uri="{28A0092B-C50C-407E-A947-70E740481C1C}">
                <a14:useLocalDpi xmlns:a14="http://schemas.microsoft.com/office/drawing/2010/main" val="0"/>
              </a:ext>
            </a:extLst>
          </a:blip>
          <a:srcRect/>
          <a:stretch/>
        </p:blipFill>
        <p:spPr>
          <a:xfrm>
            <a:off x="97850" y="45462"/>
            <a:ext cx="718700" cy="718700"/>
          </a:xfrm>
          <a:prstGeom prst="rect">
            <a:avLst/>
          </a:prstGeom>
        </p:spPr>
      </p:pic>
      <p:sp>
        <p:nvSpPr>
          <p:cNvPr id="2" name="Title 1">
            <a:extLst>
              <a:ext uri="{FF2B5EF4-FFF2-40B4-BE49-F238E27FC236}">
                <a16:creationId xmlns:a16="http://schemas.microsoft.com/office/drawing/2014/main" id="{EF90F614-68F3-35B0-49EF-F222ED1AC367}"/>
              </a:ext>
            </a:extLst>
          </p:cNvPr>
          <p:cNvSpPr>
            <a:spLocks noGrp="1"/>
          </p:cNvSpPr>
          <p:nvPr>
            <p:ph type="title" hasCustomPrompt="1"/>
          </p:nvPr>
        </p:nvSpPr>
        <p:spPr>
          <a:xfrm>
            <a:off x="1005840" y="91440"/>
            <a:ext cx="10515600" cy="597084"/>
          </a:xfrm>
        </p:spPr>
        <p:txBody>
          <a:bodyPr>
            <a:normAutofit/>
          </a:bodyPr>
          <a:lstStyle>
            <a:lvl1pPr marL="9525" algn="l" defTabSz="457200" rtl="0" eaLnBrk="1" latinLnBrk="0" hangingPunct="1">
              <a:defRPr lang="en-US" sz="2800" b="1" kern="1200" dirty="0">
                <a:solidFill>
                  <a:srgbClr val="005EB8"/>
                </a:solidFill>
                <a:latin typeface="Tahoma" panose="020B0604030504040204" pitchFamily="34" charset="0"/>
                <a:ea typeface="Tahoma" panose="020B0604030504040204" pitchFamily="34" charset="0"/>
                <a:cs typeface="Tahoma" panose="020B0604030504040204" pitchFamily="34" charset="0"/>
              </a:defRPr>
            </a:lvl1pPr>
          </a:lstStyle>
          <a:p>
            <a:r>
              <a:rPr lang="en-US"/>
              <a:t>Water Services</a:t>
            </a:r>
          </a:p>
        </p:txBody>
      </p:sp>
      <p:sp>
        <p:nvSpPr>
          <p:cNvPr id="12" name="Text Placeholder 9">
            <a:extLst>
              <a:ext uri="{FF2B5EF4-FFF2-40B4-BE49-F238E27FC236}">
                <a16:creationId xmlns:a16="http://schemas.microsoft.com/office/drawing/2014/main" id="{275A7801-9112-29B8-5A19-D197E5507DB1}"/>
              </a:ext>
            </a:extLst>
          </p:cNvPr>
          <p:cNvSpPr>
            <a:spLocks noGrp="1"/>
          </p:cNvSpPr>
          <p:nvPr>
            <p:ph type="body" sz="quarter" idx="10"/>
          </p:nvPr>
        </p:nvSpPr>
        <p:spPr>
          <a:xfrm>
            <a:off x="457200" y="1097280"/>
            <a:ext cx="10309225" cy="4922838"/>
          </a:xfrm>
        </p:spPr>
        <p:txBody>
          <a:bodyPr/>
          <a:lstStyle>
            <a:lvl1pPr>
              <a:defRPr>
                <a:latin typeface="Tahoma" panose="020B0604030504040204" pitchFamily="34" charset="0"/>
                <a:ea typeface="Tahoma" panose="020B0604030504040204" pitchFamily="34" charset="0"/>
                <a:cs typeface="Tahoma" panose="020B0604030504040204" pitchFamily="34" charset="0"/>
              </a:defRPr>
            </a:lvl1pPr>
            <a:lvl2pPr>
              <a:defRPr>
                <a:latin typeface="Tahoma" panose="020B0604030504040204" pitchFamily="34" charset="0"/>
                <a:ea typeface="Tahoma" panose="020B0604030504040204" pitchFamily="34" charset="0"/>
                <a:cs typeface="Tahoma" panose="020B0604030504040204" pitchFamily="34" charset="0"/>
              </a:defRPr>
            </a:lvl2pPr>
            <a:lvl3pPr>
              <a:defRPr>
                <a:latin typeface="Tahoma" panose="020B0604030504040204" pitchFamily="34" charset="0"/>
                <a:ea typeface="Tahoma" panose="020B0604030504040204" pitchFamily="34" charset="0"/>
                <a:cs typeface="Tahoma" panose="020B0604030504040204" pitchFamily="34" charset="0"/>
              </a:defRPr>
            </a:lvl3pPr>
            <a:lvl4pPr>
              <a:defRPr>
                <a:latin typeface="Tahoma" panose="020B0604030504040204" pitchFamily="34" charset="0"/>
                <a:ea typeface="Tahoma" panose="020B0604030504040204" pitchFamily="34" charset="0"/>
                <a:cs typeface="Tahoma" panose="020B0604030504040204" pitchFamily="34" charset="0"/>
              </a:defRPr>
            </a:lvl4pPr>
            <a:lvl5pPr>
              <a:defRPr>
                <a:latin typeface="Tahoma" panose="020B0604030504040204" pitchFamily="34" charset="0"/>
                <a:ea typeface="Tahoma" panose="020B0604030504040204" pitchFamily="34" charset="0"/>
                <a:cs typeface="Tahom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3">
            <a:extLst>
              <a:ext uri="{FF2B5EF4-FFF2-40B4-BE49-F238E27FC236}">
                <a16:creationId xmlns:a16="http://schemas.microsoft.com/office/drawing/2014/main" id="{7B341463-FF58-5B91-91F1-56AE37921710}"/>
              </a:ext>
            </a:extLst>
          </p:cNvPr>
          <p:cNvSpPr>
            <a:spLocks noGrp="1"/>
          </p:cNvSpPr>
          <p:nvPr userDrawn="1"/>
        </p:nvSpPr>
        <p:spPr>
          <a:xfrm>
            <a:off x="8051129" y="6401435"/>
            <a:ext cx="3359325"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t>NORTH TEXAS MUNICIPAL WATER DISTRICT</a:t>
            </a:r>
            <a:endParaRPr kumimoji="0" lang="en-US" sz="1000" b="0" i="0" u="none" strike="noStrike" kern="1200" cap="none" spc="0" normalizeH="0" baseline="0" noProof="0">
              <a:ln>
                <a:noFill/>
              </a:ln>
              <a:solidFill>
                <a:sysClr val="windowText" lastClr="000000">
                  <a:tint val="75000"/>
                </a:sysClr>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6" name="Slide Number Placeholder 4">
            <a:extLst>
              <a:ext uri="{FF2B5EF4-FFF2-40B4-BE49-F238E27FC236}">
                <a16:creationId xmlns:a16="http://schemas.microsoft.com/office/drawing/2014/main" id="{3CC702A5-5CA4-CE52-BCA5-D6F336B11233}"/>
              </a:ext>
            </a:extLst>
          </p:cNvPr>
          <p:cNvSpPr>
            <a:spLocks noGrp="1"/>
          </p:cNvSpPr>
          <p:nvPr userDrawn="1"/>
        </p:nvSpPr>
        <p:spPr>
          <a:xfrm>
            <a:off x="11425329" y="6401435"/>
            <a:ext cx="494204" cy="365125"/>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791414-FF6C-4FCC-959F-876BB7348AD3}" type="slidenum">
              <a:rPr kumimoji="0" lang="en-US" sz="1000" b="0" i="0" u="none" strike="noStrike" kern="1200" cap="none" spc="0" normalizeH="0" baseline="0" noProof="0" smtClean="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005EB8"/>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75215602"/>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F7D47-FB30-4C05-B3F1-8C8AEFD93510}" type="datetime1">
              <a:rPr lang="en-US" smtClean="0"/>
              <a:t>11/13/2025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NORTH TEXAS MUNICIPAL WATER DISTRICT</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791414-FF6C-4FCC-959F-876BB7348AD3}" type="slidenum">
              <a:rPr lang="en-US" smtClean="0"/>
              <a:t>‹#›</a:t>
            </a:fld>
            <a:endParaRPr lang="en-US"/>
          </a:p>
        </p:txBody>
      </p:sp>
    </p:spTree>
    <p:extLst>
      <p:ext uri="{BB962C8B-B14F-4D97-AF65-F5344CB8AC3E}">
        <p14:creationId xmlns:p14="http://schemas.microsoft.com/office/powerpoint/2010/main" val="305773054"/>
      </p:ext>
    </p:extLst>
  </p:cSld>
  <p:clrMap bg1="lt1" tx1="dk1" bg2="lt2" tx2="dk2" accent1="accent1" accent2="accent2" accent3="accent3" accent4="accent4" accent5="accent5" accent6="accent6" hlink="hlink" folHlink="folHlink"/>
  <p:sldLayoutIdLst>
    <p:sldLayoutId id="2147483682" r:id="rId1"/>
    <p:sldLayoutId id="2147483661" r:id="rId2"/>
    <p:sldLayoutId id="2147483676" r:id="rId3"/>
    <p:sldLayoutId id="2147483684" r:id="rId4"/>
    <p:sldLayoutId id="2147483674" r:id="rId5"/>
    <p:sldLayoutId id="2147483689" r:id="rId6"/>
    <p:sldLayoutId id="2147483683" r:id="rId7"/>
    <p:sldLayoutId id="2147483662" r:id="rId8"/>
    <p:sldLayoutId id="2147483688" r:id="rId9"/>
    <p:sldLayoutId id="2147483686" r:id="rId10"/>
    <p:sldLayoutId id="2147483672" r:id="rId11"/>
    <p:sldLayoutId id="2147483690" r:id="rId12"/>
    <p:sldLayoutId id="2147483687" r:id="rId13"/>
    <p:sldLayoutId id="2147483673" r:id="rId14"/>
    <p:sldLayoutId id="2147483691" r:id="rId15"/>
    <p:sldLayoutId id="2147483675" r:id="rId16"/>
    <p:sldLayoutId id="2147483696" r:id="rId17"/>
    <p:sldLayoutId id="2147483698" r:id="rId18"/>
    <p:sldLayoutId id="2147483699" r:id="rId19"/>
    <p:sldLayoutId id="2147483692" r:id="rId20"/>
    <p:sldLayoutId id="2147483697" r:id="rId21"/>
    <p:sldLayoutId id="2147483700" r:id="rId22"/>
    <p:sldLayoutId id="2147483701" r:id="rId23"/>
    <p:sldLayoutId id="2147483678" r:id="rId24"/>
    <p:sldLayoutId id="2147483693" r:id="rId25"/>
    <p:sldLayoutId id="2147483703" r:id="rId26"/>
    <p:sldLayoutId id="2147483704" r:id="rId27"/>
    <p:sldLayoutId id="2147483702" r:id="rId28"/>
    <p:sldLayoutId id="2147483679" r:id="rId29"/>
    <p:sldLayoutId id="2147483694" r:id="rId30"/>
    <p:sldLayoutId id="2147483705" r:id="rId31"/>
    <p:sldLayoutId id="2147483706" r:id="rId32"/>
    <p:sldLayoutId id="2147483707" r:id="rId33"/>
    <p:sldLayoutId id="2147483680" r:id="rId34"/>
    <p:sldLayoutId id="2147483681" r:id="rId35"/>
    <p:sldLayoutId id="2147483695" r:id="rId3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openxmlformats.org/officeDocument/2006/relationships/image" Target="../media/image39.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4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42.pn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7343-1EF4-8022-73C2-DD5B90CF09A0}"/>
              </a:ext>
            </a:extLst>
          </p:cNvPr>
          <p:cNvSpPr>
            <a:spLocks noGrp="1"/>
          </p:cNvSpPr>
          <p:nvPr>
            <p:ph type="title"/>
          </p:nvPr>
        </p:nvSpPr>
        <p:spPr/>
        <p:txBody>
          <a:bodyPr>
            <a:normAutofit fontScale="90000"/>
          </a:bodyPr>
          <a:lstStyle/>
          <a:p>
            <a:r>
              <a:rPr lang="en-US"/>
              <a:t>Clear Waters Ahead – </a:t>
            </a:r>
            <a:br>
              <a:rPr lang="en-US"/>
            </a:br>
            <a:r>
              <a:rPr lang="en-US"/>
              <a:t>North Texas Municipal Water District’s Operator Training and Competency Programs</a:t>
            </a:r>
          </a:p>
        </p:txBody>
      </p:sp>
      <p:sp>
        <p:nvSpPr>
          <p:cNvPr id="3" name="Text Placeholder 2">
            <a:extLst>
              <a:ext uri="{FF2B5EF4-FFF2-40B4-BE49-F238E27FC236}">
                <a16:creationId xmlns:a16="http://schemas.microsoft.com/office/drawing/2014/main" id="{B7F9375B-6A0C-1485-028E-F8C9D6389B0A}"/>
              </a:ext>
            </a:extLst>
          </p:cNvPr>
          <p:cNvSpPr>
            <a:spLocks noGrp="1"/>
          </p:cNvSpPr>
          <p:nvPr>
            <p:ph type="body" sz="quarter" idx="10"/>
          </p:nvPr>
        </p:nvSpPr>
        <p:spPr/>
        <p:txBody>
          <a:bodyPr/>
          <a:lstStyle/>
          <a:p>
            <a:r>
              <a:rPr lang="en-US"/>
              <a:t>November 14, 2025</a:t>
            </a:r>
          </a:p>
          <a:p>
            <a:r>
              <a:rPr lang="en-US"/>
              <a:t>Hunter Stephens</a:t>
            </a:r>
          </a:p>
        </p:txBody>
      </p:sp>
    </p:spTree>
    <p:extLst>
      <p:ext uri="{BB962C8B-B14F-4D97-AF65-F5344CB8AC3E}">
        <p14:creationId xmlns:p14="http://schemas.microsoft.com/office/powerpoint/2010/main" val="30375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F5A8F7-612D-2662-1981-7AAE51FB7FEE}"/>
              </a:ext>
            </a:extLst>
          </p:cNvPr>
          <p:cNvSpPr>
            <a:spLocks noGrp="1"/>
          </p:cNvSpPr>
          <p:nvPr>
            <p:ph type="title"/>
          </p:nvPr>
        </p:nvSpPr>
        <p:spPr/>
        <p:txBody>
          <a:bodyPr/>
          <a:lstStyle/>
          <a:p>
            <a:r>
              <a:rPr lang="en-US"/>
              <a:t>Advanced Technical Training Program</a:t>
            </a:r>
          </a:p>
        </p:txBody>
      </p:sp>
      <p:grpSp>
        <p:nvGrpSpPr>
          <p:cNvPr id="9" name="Group 8">
            <a:extLst>
              <a:ext uri="{FF2B5EF4-FFF2-40B4-BE49-F238E27FC236}">
                <a16:creationId xmlns:a16="http://schemas.microsoft.com/office/drawing/2014/main" id="{D93D1774-D45E-6C91-2552-A96C8A314E08}"/>
              </a:ext>
            </a:extLst>
          </p:cNvPr>
          <p:cNvGrpSpPr/>
          <p:nvPr/>
        </p:nvGrpSpPr>
        <p:grpSpPr>
          <a:xfrm>
            <a:off x="9982853" y="-12304"/>
            <a:ext cx="2340112" cy="1647930"/>
            <a:chOff x="9007829" y="0"/>
            <a:chExt cx="3481118" cy="2511860"/>
          </a:xfrm>
        </p:grpSpPr>
        <p:pic>
          <p:nvPicPr>
            <p:cNvPr id="6" name="Picture 5">
              <a:extLst>
                <a:ext uri="{FF2B5EF4-FFF2-40B4-BE49-F238E27FC236}">
                  <a16:creationId xmlns:a16="http://schemas.microsoft.com/office/drawing/2014/main" id="{9B878E5D-9440-FB85-FAEC-C6B99FD0E33A}"/>
                </a:ext>
              </a:extLst>
            </p:cNvPr>
            <p:cNvPicPr>
              <a:picLocks noChangeAspect="1"/>
            </p:cNvPicPr>
            <p:nvPr/>
          </p:nvPicPr>
          <p:blipFill>
            <a:blip r:embed="rId2"/>
            <a:stretch>
              <a:fillRect/>
            </a:stretch>
          </p:blipFill>
          <p:spPr>
            <a:xfrm>
              <a:off x="10237277" y="0"/>
              <a:ext cx="1219306" cy="1219306"/>
            </a:xfrm>
            <a:prstGeom prst="rect">
              <a:avLst/>
            </a:prstGeom>
          </p:spPr>
        </p:pic>
        <p:pic>
          <p:nvPicPr>
            <p:cNvPr id="8" name="Picture 7">
              <a:extLst>
                <a:ext uri="{FF2B5EF4-FFF2-40B4-BE49-F238E27FC236}">
                  <a16:creationId xmlns:a16="http://schemas.microsoft.com/office/drawing/2014/main" id="{D912AC9E-97B4-A069-A71A-C334528AA93F}"/>
                </a:ext>
              </a:extLst>
            </p:cNvPr>
            <p:cNvPicPr>
              <a:picLocks noChangeAspect="1"/>
            </p:cNvPicPr>
            <p:nvPr/>
          </p:nvPicPr>
          <p:blipFill>
            <a:blip r:embed="rId3"/>
            <a:stretch>
              <a:fillRect/>
            </a:stretch>
          </p:blipFill>
          <p:spPr>
            <a:xfrm>
              <a:off x="9007829" y="829218"/>
              <a:ext cx="3481118" cy="1682642"/>
            </a:xfrm>
            <a:prstGeom prst="rect">
              <a:avLst/>
            </a:prstGeom>
          </p:spPr>
        </p:pic>
      </p:grpSp>
      <p:sp>
        <p:nvSpPr>
          <p:cNvPr id="13" name="Content Placeholder 12">
            <a:extLst>
              <a:ext uri="{FF2B5EF4-FFF2-40B4-BE49-F238E27FC236}">
                <a16:creationId xmlns:a16="http://schemas.microsoft.com/office/drawing/2014/main" id="{C3BDDA73-205F-A073-90A4-7BA6D201844F}"/>
              </a:ext>
            </a:extLst>
          </p:cNvPr>
          <p:cNvSpPr>
            <a:spLocks noGrp="1"/>
          </p:cNvSpPr>
          <p:nvPr>
            <p:ph idx="1"/>
          </p:nvPr>
        </p:nvSpPr>
        <p:spPr/>
        <p:txBody>
          <a:bodyPr/>
          <a:lstStyle/>
          <a:p>
            <a:r>
              <a:rPr lang="en-US"/>
              <a:t>Consultant reviewed the Competency Program Manual, the completed Evaluation Forms and based on input from NTMWD; this program scope focuses on 4 areas of competencies</a:t>
            </a:r>
          </a:p>
          <a:p>
            <a:endParaRPr lang="en-US"/>
          </a:p>
          <a:p>
            <a:endParaRPr lang="en-US"/>
          </a:p>
        </p:txBody>
      </p:sp>
      <p:pic>
        <p:nvPicPr>
          <p:cNvPr id="15" name="Picture 14">
            <a:extLst>
              <a:ext uri="{FF2B5EF4-FFF2-40B4-BE49-F238E27FC236}">
                <a16:creationId xmlns:a16="http://schemas.microsoft.com/office/drawing/2014/main" id="{0A42D945-843E-A017-620A-1A7F303F1228}"/>
              </a:ext>
            </a:extLst>
          </p:cNvPr>
          <p:cNvPicPr>
            <a:picLocks noChangeAspect="1"/>
          </p:cNvPicPr>
          <p:nvPr/>
        </p:nvPicPr>
        <p:blipFill>
          <a:blip r:embed="rId4"/>
          <a:stretch>
            <a:fillRect/>
          </a:stretch>
        </p:blipFill>
        <p:spPr>
          <a:xfrm>
            <a:off x="2785776" y="2677283"/>
            <a:ext cx="6780255" cy="3640495"/>
          </a:xfrm>
          <a:prstGeom prst="rect">
            <a:avLst/>
          </a:prstGeom>
        </p:spPr>
      </p:pic>
    </p:spTree>
    <p:extLst>
      <p:ext uri="{BB962C8B-B14F-4D97-AF65-F5344CB8AC3E}">
        <p14:creationId xmlns:p14="http://schemas.microsoft.com/office/powerpoint/2010/main" val="25500690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614C9-9F30-C921-C50C-46A93F9B42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9307952-9B9A-23E3-2E7C-911D3AA2D134}"/>
              </a:ext>
            </a:extLst>
          </p:cNvPr>
          <p:cNvSpPr>
            <a:spLocks noGrp="1"/>
          </p:cNvSpPr>
          <p:nvPr>
            <p:ph type="title"/>
          </p:nvPr>
        </p:nvSpPr>
        <p:spPr/>
        <p:txBody>
          <a:bodyPr/>
          <a:lstStyle/>
          <a:p>
            <a:r>
              <a:rPr lang="en-US"/>
              <a:t>Advanced Technical Training Objectives</a:t>
            </a:r>
          </a:p>
        </p:txBody>
      </p:sp>
      <p:grpSp>
        <p:nvGrpSpPr>
          <p:cNvPr id="9" name="Group 8">
            <a:extLst>
              <a:ext uri="{FF2B5EF4-FFF2-40B4-BE49-F238E27FC236}">
                <a16:creationId xmlns:a16="http://schemas.microsoft.com/office/drawing/2014/main" id="{603D27AC-2B89-31AE-9D10-326691CD6358}"/>
              </a:ext>
            </a:extLst>
          </p:cNvPr>
          <p:cNvGrpSpPr/>
          <p:nvPr/>
        </p:nvGrpSpPr>
        <p:grpSpPr>
          <a:xfrm>
            <a:off x="9982853" y="-12304"/>
            <a:ext cx="2340112" cy="1647930"/>
            <a:chOff x="9007829" y="0"/>
            <a:chExt cx="3481118" cy="2511860"/>
          </a:xfrm>
        </p:grpSpPr>
        <p:pic>
          <p:nvPicPr>
            <p:cNvPr id="6" name="Picture 5">
              <a:extLst>
                <a:ext uri="{FF2B5EF4-FFF2-40B4-BE49-F238E27FC236}">
                  <a16:creationId xmlns:a16="http://schemas.microsoft.com/office/drawing/2014/main" id="{02D94058-96B8-DAF0-87C5-4C2CD8F1F9B8}"/>
                </a:ext>
              </a:extLst>
            </p:cNvPr>
            <p:cNvPicPr>
              <a:picLocks noChangeAspect="1"/>
            </p:cNvPicPr>
            <p:nvPr/>
          </p:nvPicPr>
          <p:blipFill>
            <a:blip r:embed="rId3"/>
            <a:stretch>
              <a:fillRect/>
            </a:stretch>
          </p:blipFill>
          <p:spPr>
            <a:xfrm>
              <a:off x="10237277" y="0"/>
              <a:ext cx="1219306" cy="1219306"/>
            </a:xfrm>
            <a:prstGeom prst="rect">
              <a:avLst/>
            </a:prstGeom>
          </p:spPr>
        </p:pic>
        <p:pic>
          <p:nvPicPr>
            <p:cNvPr id="8" name="Picture 7">
              <a:extLst>
                <a:ext uri="{FF2B5EF4-FFF2-40B4-BE49-F238E27FC236}">
                  <a16:creationId xmlns:a16="http://schemas.microsoft.com/office/drawing/2014/main" id="{C35D8A31-B97E-CEEA-2522-0A30F10D2011}"/>
                </a:ext>
              </a:extLst>
            </p:cNvPr>
            <p:cNvPicPr>
              <a:picLocks noChangeAspect="1"/>
            </p:cNvPicPr>
            <p:nvPr/>
          </p:nvPicPr>
          <p:blipFill>
            <a:blip r:embed="rId4"/>
            <a:stretch>
              <a:fillRect/>
            </a:stretch>
          </p:blipFill>
          <p:spPr>
            <a:xfrm>
              <a:off x="9007829" y="829218"/>
              <a:ext cx="3481118" cy="1682642"/>
            </a:xfrm>
            <a:prstGeom prst="rect">
              <a:avLst/>
            </a:prstGeom>
          </p:spPr>
        </p:pic>
      </p:grpSp>
      <p:sp>
        <p:nvSpPr>
          <p:cNvPr id="13" name="Content Placeholder 12">
            <a:extLst>
              <a:ext uri="{FF2B5EF4-FFF2-40B4-BE49-F238E27FC236}">
                <a16:creationId xmlns:a16="http://schemas.microsoft.com/office/drawing/2014/main" id="{B59D8845-2B94-7820-1895-18738126ACF7}"/>
              </a:ext>
            </a:extLst>
          </p:cNvPr>
          <p:cNvSpPr>
            <a:spLocks noGrp="1"/>
          </p:cNvSpPr>
          <p:nvPr>
            <p:ph idx="1"/>
          </p:nvPr>
        </p:nvSpPr>
        <p:spPr/>
        <p:txBody>
          <a:bodyPr>
            <a:normAutofit lnSpcReduction="10000"/>
          </a:bodyPr>
          <a:lstStyle/>
          <a:p>
            <a:r>
              <a:rPr lang="en-US"/>
              <a:t>Increase staff understanding and retainage</a:t>
            </a:r>
          </a:p>
          <a:p>
            <a:r>
              <a:rPr lang="en-US"/>
              <a:t>Develop clear definitions, consistency across facilities, and identify metrics for performance measurement for each KSA and competency.  </a:t>
            </a:r>
          </a:p>
          <a:p>
            <a:r>
              <a:rPr lang="en-US"/>
              <a:t>By focusing on the Wastewater Processes competency area, the program can:</a:t>
            </a:r>
          </a:p>
          <a:p>
            <a:pPr lvl="1"/>
            <a:r>
              <a:rPr lang="en-US"/>
              <a:t>Address subject matter that is applicable to all facilities</a:t>
            </a:r>
          </a:p>
          <a:p>
            <a:pPr lvl="1"/>
            <a:r>
              <a:rPr lang="en-US"/>
              <a:t>Standardization of KSAs across facilities</a:t>
            </a:r>
          </a:p>
          <a:p>
            <a:pPr lvl="1"/>
            <a:r>
              <a:rPr lang="en-US"/>
              <a:t>Focus on treatment elements that have significant impact to permit compliance</a:t>
            </a:r>
          </a:p>
          <a:p>
            <a:pPr lvl="1"/>
            <a:r>
              <a:rPr lang="en-US"/>
              <a:t>Build a foundation of knowledge that will expand into Process Equipment Operations, Wastewater Calculations and Laboratory</a:t>
            </a:r>
          </a:p>
          <a:p>
            <a:endParaRPr lang="en-US"/>
          </a:p>
          <a:p>
            <a:endParaRPr lang="en-US"/>
          </a:p>
        </p:txBody>
      </p:sp>
    </p:spTree>
    <p:extLst>
      <p:ext uri="{BB962C8B-B14F-4D97-AF65-F5344CB8AC3E}">
        <p14:creationId xmlns:p14="http://schemas.microsoft.com/office/powerpoint/2010/main" val="11377936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ADB8CA-6D1A-CAF7-CF79-948644C2C45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0D92B1D-06A4-DA2C-2EB6-093CDEDF99D3}"/>
              </a:ext>
            </a:extLst>
          </p:cNvPr>
          <p:cNvSpPr>
            <a:spLocks noGrp="1"/>
          </p:cNvSpPr>
          <p:nvPr>
            <p:ph type="title"/>
          </p:nvPr>
        </p:nvSpPr>
        <p:spPr/>
        <p:txBody>
          <a:bodyPr/>
          <a:lstStyle/>
          <a:p>
            <a:r>
              <a:rPr lang="en-US"/>
              <a:t>Learning Retention – Easy as 1, 2,…5?</a:t>
            </a:r>
          </a:p>
        </p:txBody>
      </p:sp>
      <p:grpSp>
        <p:nvGrpSpPr>
          <p:cNvPr id="9" name="Group 8">
            <a:extLst>
              <a:ext uri="{FF2B5EF4-FFF2-40B4-BE49-F238E27FC236}">
                <a16:creationId xmlns:a16="http://schemas.microsoft.com/office/drawing/2014/main" id="{F843C11E-7D41-20B2-1E7B-613AAC24D85E}"/>
              </a:ext>
            </a:extLst>
          </p:cNvPr>
          <p:cNvGrpSpPr/>
          <p:nvPr/>
        </p:nvGrpSpPr>
        <p:grpSpPr>
          <a:xfrm>
            <a:off x="9982853" y="-12304"/>
            <a:ext cx="2340112" cy="1647930"/>
            <a:chOff x="9007829" y="0"/>
            <a:chExt cx="3481118" cy="2511860"/>
          </a:xfrm>
        </p:grpSpPr>
        <p:pic>
          <p:nvPicPr>
            <p:cNvPr id="6" name="Picture 5">
              <a:extLst>
                <a:ext uri="{FF2B5EF4-FFF2-40B4-BE49-F238E27FC236}">
                  <a16:creationId xmlns:a16="http://schemas.microsoft.com/office/drawing/2014/main" id="{D2ADA386-833E-0F4F-0145-4CA4A21E51E1}"/>
                </a:ext>
              </a:extLst>
            </p:cNvPr>
            <p:cNvPicPr>
              <a:picLocks noChangeAspect="1"/>
            </p:cNvPicPr>
            <p:nvPr/>
          </p:nvPicPr>
          <p:blipFill>
            <a:blip r:embed="rId3"/>
            <a:stretch>
              <a:fillRect/>
            </a:stretch>
          </p:blipFill>
          <p:spPr>
            <a:xfrm>
              <a:off x="10237277" y="0"/>
              <a:ext cx="1219306" cy="1219306"/>
            </a:xfrm>
            <a:prstGeom prst="rect">
              <a:avLst/>
            </a:prstGeom>
          </p:spPr>
        </p:pic>
        <p:pic>
          <p:nvPicPr>
            <p:cNvPr id="8" name="Picture 7">
              <a:extLst>
                <a:ext uri="{FF2B5EF4-FFF2-40B4-BE49-F238E27FC236}">
                  <a16:creationId xmlns:a16="http://schemas.microsoft.com/office/drawing/2014/main" id="{C4F6EC0F-8293-93A5-9F35-1C8F173133AA}"/>
                </a:ext>
              </a:extLst>
            </p:cNvPr>
            <p:cNvPicPr>
              <a:picLocks noChangeAspect="1"/>
            </p:cNvPicPr>
            <p:nvPr/>
          </p:nvPicPr>
          <p:blipFill>
            <a:blip r:embed="rId4"/>
            <a:stretch>
              <a:fillRect/>
            </a:stretch>
          </p:blipFill>
          <p:spPr>
            <a:xfrm>
              <a:off x="9007829" y="829218"/>
              <a:ext cx="3481118" cy="1682642"/>
            </a:xfrm>
            <a:prstGeom prst="rect">
              <a:avLst/>
            </a:prstGeom>
          </p:spPr>
        </p:pic>
      </p:grpSp>
      <p:pic>
        <p:nvPicPr>
          <p:cNvPr id="4" name="Picture 3">
            <a:extLst>
              <a:ext uri="{FF2B5EF4-FFF2-40B4-BE49-F238E27FC236}">
                <a16:creationId xmlns:a16="http://schemas.microsoft.com/office/drawing/2014/main" id="{594B8D9C-A189-7124-48EC-D03A8B17B399}"/>
              </a:ext>
            </a:extLst>
          </p:cNvPr>
          <p:cNvPicPr>
            <a:picLocks noChangeAspect="1"/>
          </p:cNvPicPr>
          <p:nvPr/>
        </p:nvPicPr>
        <p:blipFill>
          <a:blip r:embed="rId5"/>
          <a:srcRect l="1713" t="2441" r="3059" b="2094"/>
          <a:stretch>
            <a:fillRect/>
          </a:stretch>
        </p:blipFill>
        <p:spPr>
          <a:xfrm>
            <a:off x="1396721" y="1004835"/>
            <a:ext cx="5919225" cy="5727561"/>
          </a:xfrm>
          <a:prstGeom prst="rect">
            <a:avLst/>
          </a:prstGeom>
        </p:spPr>
      </p:pic>
      <p:graphicFrame>
        <p:nvGraphicFramePr>
          <p:cNvPr id="11" name="Table 10">
            <a:extLst>
              <a:ext uri="{FF2B5EF4-FFF2-40B4-BE49-F238E27FC236}">
                <a16:creationId xmlns:a16="http://schemas.microsoft.com/office/drawing/2014/main" id="{7F625ADA-9977-1483-C4E9-056F77F8F0F4}"/>
              </a:ext>
            </a:extLst>
          </p:cNvPr>
          <p:cNvGraphicFramePr>
            <a:graphicFrameLocks noGrp="1"/>
          </p:cNvGraphicFramePr>
          <p:nvPr>
            <p:extLst>
              <p:ext uri="{D42A27DB-BD31-4B8C-83A1-F6EECF244321}">
                <p14:modId xmlns:p14="http://schemas.microsoft.com/office/powerpoint/2010/main" val="1956205408"/>
              </p:ext>
            </p:extLst>
          </p:nvPr>
        </p:nvGraphicFramePr>
        <p:xfrm>
          <a:off x="8285111" y="2377643"/>
          <a:ext cx="3343868" cy="2371761"/>
        </p:xfrm>
        <a:graphic>
          <a:graphicData uri="http://schemas.openxmlformats.org/drawingml/2006/table">
            <a:tbl>
              <a:tblPr firstRow="1" bandRow="1">
                <a:tableStyleId>{5C22544A-7EE6-4342-B048-85BDC9FD1C3A}</a:tableStyleId>
              </a:tblPr>
              <a:tblGrid>
                <a:gridCol w="3343868">
                  <a:extLst>
                    <a:ext uri="{9D8B030D-6E8A-4147-A177-3AD203B41FA5}">
                      <a16:colId xmlns:a16="http://schemas.microsoft.com/office/drawing/2014/main" val="3442496692"/>
                    </a:ext>
                  </a:extLst>
                </a:gridCol>
              </a:tblGrid>
              <a:tr h="485787">
                <a:tc>
                  <a:txBody>
                    <a:bodyPr/>
                    <a:lstStyle/>
                    <a:p>
                      <a:r>
                        <a:rPr lang="en-US"/>
                        <a:t>Deliverables</a:t>
                      </a:r>
                    </a:p>
                  </a:txBody>
                  <a:tcPr/>
                </a:tc>
                <a:extLst>
                  <a:ext uri="{0D108BD9-81ED-4DB2-BD59-A6C34878D82A}">
                    <a16:rowId xmlns:a16="http://schemas.microsoft.com/office/drawing/2014/main" val="465168565"/>
                  </a:ext>
                </a:extLst>
              </a:tr>
              <a:tr h="485787">
                <a:tc>
                  <a:txBody>
                    <a:bodyPr/>
                    <a:lstStyle/>
                    <a:p>
                      <a:r>
                        <a:rPr lang="en-US"/>
                        <a:t>In-Person Training Session</a:t>
                      </a:r>
                    </a:p>
                  </a:txBody>
                  <a:tcPr/>
                </a:tc>
                <a:extLst>
                  <a:ext uri="{0D108BD9-81ED-4DB2-BD59-A6C34878D82A}">
                    <a16:rowId xmlns:a16="http://schemas.microsoft.com/office/drawing/2014/main" val="2121495905"/>
                  </a:ext>
                </a:extLst>
              </a:tr>
              <a:tr h="485787">
                <a:tc>
                  <a:txBody>
                    <a:bodyPr/>
                    <a:lstStyle/>
                    <a:p>
                      <a:r>
                        <a:rPr lang="en-US"/>
                        <a:t>On-Demand Microlearning Videos</a:t>
                      </a:r>
                    </a:p>
                  </a:txBody>
                  <a:tcPr/>
                </a:tc>
                <a:extLst>
                  <a:ext uri="{0D108BD9-81ED-4DB2-BD59-A6C34878D82A}">
                    <a16:rowId xmlns:a16="http://schemas.microsoft.com/office/drawing/2014/main" val="3672069315"/>
                  </a:ext>
                </a:extLst>
              </a:tr>
              <a:tr h="485787">
                <a:tc>
                  <a:txBody>
                    <a:bodyPr/>
                    <a:lstStyle/>
                    <a:p>
                      <a:r>
                        <a:rPr lang="en-US"/>
                        <a:t>Equation Reference Sheet, Example Problems and Practice Problems</a:t>
                      </a:r>
                    </a:p>
                  </a:txBody>
                  <a:tcPr/>
                </a:tc>
                <a:extLst>
                  <a:ext uri="{0D108BD9-81ED-4DB2-BD59-A6C34878D82A}">
                    <a16:rowId xmlns:a16="http://schemas.microsoft.com/office/drawing/2014/main" val="3376410407"/>
                  </a:ext>
                </a:extLst>
              </a:tr>
            </a:tbl>
          </a:graphicData>
        </a:graphic>
      </p:graphicFrame>
    </p:spTree>
    <p:extLst>
      <p:ext uri="{BB962C8B-B14F-4D97-AF65-F5344CB8AC3E}">
        <p14:creationId xmlns:p14="http://schemas.microsoft.com/office/powerpoint/2010/main" val="6199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4F9EB-F416-5E5F-547B-D5F0A1385CC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020722B-E0EA-902E-DCB4-F7B94A79C69D}"/>
              </a:ext>
            </a:extLst>
          </p:cNvPr>
          <p:cNvSpPr>
            <a:spLocks noGrp="1"/>
          </p:cNvSpPr>
          <p:nvPr>
            <p:ph type="title"/>
          </p:nvPr>
        </p:nvSpPr>
        <p:spPr/>
        <p:txBody>
          <a:bodyPr/>
          <a:lstStyle/>
          <a:p>
            <a:r>
              <a:rPr lang="en-US">
                <a:latin typeface="Tahoma"/>
                <a:ea typeface="Tahoma"/>
                <a:cs typeface="Tahoma"/>
              </a:rPr>
              <a:t>On-Demand Video Example</a:t>
            </a:r>
            <a:endParaRPr lang="en-US"/>
          </a:p>
        </p:txBody>
      </p:sp>
      <p:grpSp>
        <p:nvGrpSpPr>
          <p:cNvPr id="9" name="Group 8">
            <a:extLst>
              <a:ext uri="{FF2B5EF4-FFF2-40B4-BE49-F238E27FC236}">
                <a16:creationId xmlns:a16="http://schemas.microsoft.com/office/drawing/2014/main" id="{08F145E5-4946-AD83-0D6A-BEADB1D2EA1C}"/>
              </a:ext>
            </a:extLst>
          </p:cNvPr>
          <p:cNvGrpSpPr/>
          <p:nvPr/>
        </p:nvGrpSpPr>
        <p:grpSpPr>
          <a:xfrm>
            <a:off x="9982853" y="-12304"/>
            <a:ext cx="2340112" cy="1647930"/>
            <a:chOff x="9007829" y="0"/>
            <a:chExt cx="3481118" cy="2511860"/>
          </a:xfrm>
        </p:grpSpPr>
        <p:pic>
          <p:nvPicPr>
            <p:cNvPr id="6" name="Picture 5">
              <a:extLst>
                <a:ext uri="{FF2B5EF4-FFF2-40B4-BE49-F238E27FC236}">
                  <a16:creationId xmlns:a16="http://schemas.microsoft.com/office/drawing/2014/main" id="{8090C1FC-CF84-58B1-E328-B384681FE20C}"/>
                </a:ext>
              </a:extLst>
            </p:cNvPr>
            <p:cNvPicPr>
              <a:picLocks noChangeAspect="1"/>
            </p:cNvPicPr>
            <p:nvPr/>
          </p:nvPicPr>
          <p:blipFill>
            <a:blip r:embed="rId5"/>
            <a:stretch>
              <a:fillRect/>
            </a:stretch>
          </p:blipFill>
          <p:spPr>
            <a:xfrm>
              <a:off x="10237277" y="0"/>
              <a:ext cx="1219306" cy="1219306"/>
            </a:xfrm>
            <a:prstGeom prst="rect">
              <a:avLst/>
            </a:prstGeom>
          </p:spPr>
        </p:pic>
        <p:pic>
          <p:nvPicPr>
            <p:cNvPr id="8" name="Picture 7">
              <a:extLst>
                <a:ext uri="{FF2B5EF4-FFF2-40B4-BE49-F238E27FC236}">
                  <a16:creationId xmlns:a16="http://schemas.microsoft.com/office/drawing/2014/main" id="{36A947E5-E3F5-F280-A42C-85948281B966}"/>
                </a:ext>
              </a:extLst>
            </p:cNvPr>
            <p:cNvPicPr>
              <a:picLocks noChangeAspect="1"/>
            </p:cNvPicPr>
            <p:nvPr/>
          </p:nvPicPr>
          <p:blipFill>
            <a:blip r:embed="rId6"/>
            <a:stretch>
              <a:fillRect/>
            </a:stretch>
          </p:blipFill>
          <p:spPr>
            <a:xfrm>
              <a:off x="9007829" y="829218"/>
              <a:ext cx="3481118" cy="1682642"/>
            </a:xfrm>
            <a:prstGeom prst="rect">
              <a:avLst/>
            </a:prstGeom>
          </p:spPr>
        </p:pic>
      </p:grpSp>
      <p:pic>
        <p:nvPicPr>
          <p:cNvPr id="2" name="8 Module 4 Secondary Treatment">
            <a:hlinkClick r:id="" action="ppaction://media"/>
            <a:extLst>
              <a:ext uri="{FF2B5EF4-FFF2-40B4-BE49-F238E27FC236}">
                <a16:creationId xmlns:a16="http://schemas.microsoft.com/office/drawing/2014/main" id="{26B07087-9A0A-6C07-182A-EB4B1D0F1FD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828800" y="1053352"/>
            <a:ext cx="9144000" cy="5118848"/>
          </a:xfrm>
          <a:prstGeom prst="rect">
            <a:avLst/>
          </a:prstGeom>
        </p:spPr>
      </p:pic>
    </p:spTree>
    <p:extLst>
      <p:ext uri="{BB962C8B-B14F-4D97-AF65-F5344CB8AC3E}">
        <p14:creationId xmlns:p14="http://schemas.microsoft.com/office/powerpoint/2010/main" val="2915755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8A324D7-F67A-2AFD-9F3D-3BEDD4AAF691}"/>
              </a:ext>
            </a:extLst>
          </p:cNvPr>
          <p:cNvSpPr>
            <a:spLocks noGrp="1"/>
          </p:cNvSpPr>
          <p:nvPr>
            <p:ph idx="1"/>
          </p:nvPr>
        </p:nvSpPr>
        <p:spPr>
          <a:xfrm>
            <a:off x="492173" y="1095377"/>
            <a:ext cx="7903682" cy="5316684"/>
          </a:xfrm>
        </p:spPr>
        <p:txBody>
          <a:bodyPr vert="horz" lIns="91440" tIns="45720" rIns="91440" bIns="45720" rtlCol="0" anchor="t">
            <a:normAutofit fontScale="85000" lnSpcReduction="20000"/>
          </a:bodyPr>
          <a:lstStyle/>
          <a:p>
            <a:pPr>
              <a:lnSpc>
                <a:spcPct val="120000"/>
              </a:lnSpc>
            </a:pPr>
            <a:r>
              <a:rPr lang="en-US" dirty="0">
                <a:latin typeface="Tahoma"/>
                <a:ea typeface="Tahoma"/>
                <a:cs typeface="Tahoma"/>
              </a:rPr>
              <a:t>A rapidly changing workplace requires ongoing digital skill building</a:t>
            </a:r>
          </a:p>
          <a:p>
            <a:pPr>
              <a:lnSpc>
                <a:spcPct val="120000"/>
              </a:lnSpc>
            </a:pPr>
            <a:r>
              <a:rPr lang="en-US" dirty="0">
                <a:latin typeface="Tahoma"/>
                <a:ea typeface="Tahoma"/>
                <a:cs typeface="Tahoma"/>
              </a:rPr>
              <a:t>Digital skills are no longer optional; they are the foundation of nearly every job. </a:t>
            </a:r>
          </a:p>
          <a:p>
            <a:pPr>
              <a:lnSpc>
                <a:spcPct val="120000"/>
              </a:lnSpc>
            </a:pPr>
            <a:r>
              <a:rPr lang="en-US" dirty="0">
                <a:latin typeface="Tahoma"/>
                <a:ea typeface="Tahoma"/>
                <a:cs typeface="Tahoma"/>
              </a:rPr>
              <a:t>92% of jobs require digital skills, yet one-third of U.S. workers haven’t had the opportunity to build even foundational digital skills (the essential abilities required to effectively use digital technologies in the workplace) — despite their readiness to learn and contribute.</a:t>
            </a:r>
          </a:p>
          <a:p>
            <a:pPr>
              <a:lnSpc>
                <a:spcPct val="120000"/>
              </a:lnSpc>
            </a:pPr>
            <a:r>
              <a:rPr lang="en-US" dirty="0">
                <a:latin typeface="Tahoma"/>
                <a:ea typeface="Tahoma"/>
                <a:cs typeface="Tahoma"/>
              </a:rPr>
              <a:t>The fast-changing nature of digital tools means workers aren’t just playing catch-up; they’re in a constant race to stay employable. </a:t>
            </a:r>
          </a:p>
          <a:p>
            <a:pPr>
              <a:lnSpc>
                <a:spcPct val="120000"/>
              </a:lnSpc>
            </a:pPr>
            <a:endParaRPr lang="en-US" dirty="0">
              <a:latin typeface="Tahoma"/>
              <a:ea typeface="Tahoma"/>
              <a:cs typeface="Tahoma"/>
            </a:endParaRPr>
          </a:p>
          <a:p>
            <a:pPr lvl="1">
              <a:lnSpc>
                <a:spcPct val="120000"/>
              </a:lnSpc>
            </a:pPr>
            <a:endParaRPr lang="en-US" dirty="0"/>
          </a:p>
        </p:txBody>
      </p:sp>
      <p:sp>
        <p:nvSpPr>
          <p:cNvPr id="3" name="Title 2">
            <a:extLst>
              <a:ext uri="{FF2B5EF4-FFF2-40B4-BE49-F238E27FC236}">
                <a16:creationId xmlns:a16="http://schemas.microsoft.com/office/drawing/2014/main" id="{CA87CA5B-D29F-2FF8-F4E5-0E51212379CD}"/>
              </a:ext>
            </a:extLst>
          </p:cNvPr>
          <p:cNvSpPr>
            <a:spLocks noGrp="1"/>
          </p:cNvSpPr>
          <p:nvPr>
            <p:ph type="title"/>
          </p:nvPr>
        </p:nvSpPr>
        <p:spPr/>
        <p:txBody>
          <a:bodyPr/>
          <a:lstStyle/>
          <a:p>
            <a:r>
              <a:rPr lang="en-US"/>
              <a:t>DIGITAL SKILL BUILDING</a:t>
            </a:r>
          </a:p>
        </p:txBody>
      </p:sp>
      <p:pic>
        <p:nvPicPr>
          <p:cNvPr id="5" name="Picture 4">
            <a:extLst>
              <a:ext uri="{FF2B5EF4-FFF2-40B4-BE49-F238E27FC236}">
                <a16:creationId xmlns:a16="http://schemas.microsoft.com/office/drawing/2014/main" id="{A9DA5108-F7DC-AD39-B927-40DE58F4C860}"/>
              </a:ext>
            </a:extLst>
          </p:cNvPr>
          <p:cNvPicPr>
            <a:picLocks noChangeAspect="1"/>
          </p:cNvPicPr>
          <p:nvPr/>
        </p:nvPicPr>
        <p:blipFill>
          <a:blip r:embed="rId3"/>
          <a:stretch>
            <a:fillRect/>
          </a:stretch>
        </p:blipFill>
        <p:spPr>
          <a:xfrm>
            <a:off x="8471380" y="134210"/>
            <a:ext cx="3458058" cy="6277851"/>
          </a:xfrm>
          <a:prstGeom prst="rect">
            <a:avLst/>
          </a:prstGeom>
        </p:spPr>
      </p:pic>
    </p:spTree>
    <p:extLst>
      <p:ext uri="{BB962C8B-B14F-4D97-AF65-F5344CB8AC3E}">
        <p14:creationId xmlns:p14="http://schemas.microsoft.com/office/powerpoint/2010/main" val="1982321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8B99AAE-0573-37FA-84F1-3A64BA63F3C3}"/>
              </a:ext>
            </a:extLst>
          </p:cNvPr>
          <p:cNvGraphicFramePr>
            <a:graphicFrameLocks noGrp="1"/>
          </p:cNvGraphicFramePr>
          <p:nvPr>
            <p:ph idx="1"/>
            <p:extLst>
              <p:ext uri="{D42A27DB-BD31-4B8C-83A1-F6EECF244321}">
                <p14:modId xmlns:p14="http://schemas.microsoft.com/office/powerpoint/2010/main" val="1717624851"/>
              </p:ext>
            </p:extLst>
          </p:nvPr>
        </p:nvGraphicFramePr>
        <p:xfrm>
          <a:off x="456287" y="1080455"/>
          <a:ext cx="11380595" cy="5515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F0DAE044-BA63-5674-B288-5717054609D9}"/>
              </a:ext>
            </a:extLst>
          </p:cNvPr>
          <p:cNvSpPr>
            <a:spLocks noGrp="1"/>
          </p:cNvSpPr>
          <p:nvPr>
            <p:ph type="title"/>
          </p:nvPr>
        </p:nvSpPr>
        <p:spPr/>
        <p:txBody>
          <a:bodyPr/>
          <a:lstStyle/>
          <a:p>
            <a:r>
              <a:rPr lang="en-US"/>
              <a:t>Why are Digital Skills Needed?</a:t>
            </a:r>
          </a:p>
        </p:txBody>
      </p:sp>
      <p:graphicFrame>
        <p:nvGraphicFramePr>
          <p:cNvPr id="5" name="Diagram 4">
            <a:extLst>
              <a:ext uri="{FF2B5EF4-FFF2-40B4-BE49-F238E27FC236}">
                <a16:creationId xmlns:a16="http://schemas.microsoft.com/office/drawing/2014/main" id="{3015D29E-A3D7-4623-B46C-1BC55A86FB53}"/>
              </a:ext>
            </a:extLst>
          </p:cNvPr>
          <p:cNvGraphicFramePr/>
          <p:nvPr>
            <p:extLst>
              <p:ext uri="{D42A27DB-BD31-4B8C-83A1-F6EECF244321}">
                <p14:modId xmlns:p14="http://schemas.microsoft.com/office/powerpoint/2010/main" val="1038626190"/>
              </p:ext>
            </p:extLst>
          </p:nvPr>
        </p:nvGraphicFramePr>
        <p:xfrm>
          <a:off x="8963053" y="2782349"/>
          <a:ext cx="2873829" cy="17260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8" name="Picture 7">
            <a:extLst>
              <a:ext uri="{FF2B5EF4-FFF2-40B4-BE49-F238E27FC236}">
                <a16:creationId xmlns:a16="http://schemas.microsoft.com/office/drawing/2014/main" id="{44B64819-2A64-1A76-9C0A-24CC58661A57}"/>
              </a:ext>
            </a:extLst>
          </p:cNvPr>
          <p:cNvPicPr>
            <a:picLocks noChangeAspect="1"/>
          </p:cNvPicPr>
          <p:nvPr/>
        </p:nvPicPr>
        <p:blipFill>
          <a:blip r:embed="rId13"/>
          <a:srcRect l="14858" r="9390"/>
          <a:stretch>
            <a:fillRect/>
          </a:stretch>
        </p:blipFill>
        <p:spPr>
          <a:xfrm>
            <a:off x="456287" y="1232075"/>
            <a:ext cx="2834797" cy="3276285"/>
          </a:xfrm>
          <a:prstGeom prst="rect">
            <a:avLst/>
          </a:prstGeom>
        </p:spPr>
      </p:pic>
      <p:sp>
        <p:nvSpPr>
          <p:cNvPr id="9" name="Rectangle 8">
            <a:extLst>
              <a:ext uri="{FF2B5EF4-FFF2-40B4-BE49-F238E27FC236}">
                <a16:creationId xmlns:a16="http://schemas.microsoft.com/office/drawing/2014/main" id="{8D852AD7-A04B-3C24-88DC-762F453FD903}"/>
              </a:ext>
            </a:extLst>
          </p:cNvPr>
          <p:cNvSpPr/>
          <p:nvPr/>
        </p:nvSpPr>
        <p:spPr>
          <a:xfrm>
            <a:off x="256481" y="3717890"/>
            <a:ext cx="3034603" cy="240857"/>
          </a:xfrm>
          <a:prstGeom prst="rect">
            <a:avLst/>
          </a:prstGeom>
          <a:solidFill>
            <a:srgbClr val="FF0000">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16930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80BA15F-F7DF-87D5-902D-2879D5C8D974}"/>
              </a:ext>
            </a:extLst>
          </p:cNvPr>
          <p:cNvPicPr>
            <a:picLocks noChangeAspect="1"/>
          </p:cNvPicPr>
          <p:nvPr/>
        </p:nvPicPr>
        <p:blipFill>
          <a:blip r:embed="rId3"/>
          <a:stretch>
            <a:fillRect/>
          </a:stretch>
        </p:blipFill>
        <p:spPr>
          <a:xfrm>
            <a:off x="5913972" y="2268293"/>
            <a:ext cx="6278028" cy="4230356"/>
          </a:xfrm>
          <a:prstGeom prst="rect">
            <a:avLst/>
          </a:prstGeom>
        </p:spPr>
      </p:pic>
      <p:sp>
        <p:nvSpPr>
          <p:cNvPr id="13" name="Text Placeholder 12">
            <a:extLst>
              <a:ext uri="{FF2B5EF4-FFF2-40B4-BE49-F238E27FC236}">
                <a16:creationId xmlns:a16="http://schemas.microsoft.com/office/drawing/2014/main" id="{59A986AC-CE56-C0C9-40B4-DCF2D7C1DECF}"/>
              </a:ext>
            </a:extLst>
          </p:cNvPr>
          <p:cNvSpPr>
            <a:spLocks noGrp="1"/>
          </p:cNvSpPr>
          <p:nvPr>
            <p:ph idx="1"/>
          </p:nvPr>
        </p:nvSpPr>
        <p:spPr>
          <a:xfrm>
            <a:off x="838200" y="1417063"/>
            <a:ext cx="5783664" cy="4759900"/>
          </a:xfrm>
        </p:spPr>
        <p:txBody>
          <a:bodyPr>
            <a:normAutofit/>
          </a:bodyPr>
          <a:lstStyle/>
          <a:p>
            <a:r>
              <a:rPr lang="en-US"/>
              <a:t>Better Trained Employees</a:t>
            </a:r>
          </a:p>
          <a:p>
            <a:r>
              <a:rPr lang="en-US"/>
              <a:t>Increased Employee Engagement</a:t>
            </a:r>
          </a:p>
          <a:p>
            <a:r>
              <a:rPr lang="en-US"/>
              <a:t>Lower Turnover Rates</a:t>
            </a:r>
          </a:p>
          <a:p>
            <a:r>
              <a:rPr lang="en-US"/>
              <a:t>Develop Future Leadership</a:t>
            </a:r>
          </a:p>
          <a:p>
            <a:r>
              <a:rPr lang="en-US"/>
              <a:t>Improve Operational Reliability</a:t>
            </a:r>
          </a:p>
          <a:p>
            <a:endParaRPr lang="en-US"/>
          </a:p>
        </p:txBody>
      </p:sp>
      <p:sp>
        <p:nvSpPr>
          <p:cNvPr id="12" name="Title 11">
            <a:extLst>
              <a:ext uri="{FF2B5EF4-FFF2-40B4-BE49-F238E27FC236}">
                <a16:creationId xmlns:a16="http://schemas.microsoft.com/office/drawing/2014/main" id="{F55F5D5E-771D-5EB9-AD94-1EAB73B6B05C}"/>
              </a:ext>
            </a:extLst>
          </p:cNvPr>
          <p:cNvSpPr>
            <a:spLocks noGrp="1"/>
          </p:cNvSpPr>
          <p:nvPr>
            <p:ph type="title"/>
          </p:nvPr>
        </p:nvSpPr>
        <p:spPr/>
        <p:txBody>
          <a:bodyPr/>
          <a:lstStyle/>
          <a:p>
            <a:r>
              <a:rPr lang="en-US"/>
              <a:t>Training and Development For Today and our Future</a:t>
            </a:r>
          </a:p>
        </p:txBody>
      </p:sp>
      <p:sp>
        <p:nvSpPr>
          <p:cNvPr id="25" name="Oval 24">
            <a:extLst>
              <a:ext uri="{FF2B5EF4-FFF2-40B4-BE49-F238E27FC236}">
                <a16:creationId xmlns:a16="http://schemas.microsoft.com/office/drawing/2014/main" id="{14C25310-1C4D-4F83-C809-A60E156EB977}"/>
              </a:ext>
            </a:extLst>
          </p:cNvPr>
          <p:cNvSpPr/>
          <p:nvPr/>
        </p:nvSpPr>
        <p:spPr>
          <a:xfrm>
            <a:off x="5970356" y="5945989"/>
            <a:ext cx="512466" cy="552660"/>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276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C3FDF76-2AD3-A823-7D0E-813E6D8499EC}"/>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73783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high angle view of a building&#10;&#10;Description automatically generated with medium confidence">
            <a:extLst>
              <a:ext uri="{FF2B5EF4-FFF2-40B4-BE49-F238E27FC236}">
                <a16:creationId xmlns:a16="http://schemas.microsoft.com/office/drawing/2014/main" id="{A548EB9A-025F-3118-8FA8-616612E45021}"/>
              </a:ext>
            </a:extLst>
          </p:cNvPr>
          <p:cNvPicPr/>
          <p:nvPr/>
        </p:nvPicPr>
        <p:blipFill rotWithShape="1">
          <a:blip r:embed="rId2" cstate="screen">
            <a:extLst>
              <a:ext uri="{28A0092B-C50C-407E-A947-70E740481C1C}">
                <a14:useLocalDpi xmlns:a14="http://schemas.microsoft.com/office/drawing/2010/main"/>
              </a:ext>
            </a:extLst>
          </a:blip>
          <a:srcRect/>
          <a:stretch/>
        </p:blipFill>
        <p:spPr>
          <a:xfrm>
            <a:off x="127123" y="340535"/>
            <a:ext cx="2795387" cy="6397890"/>
          </a:xfrm>
          <a:prstGeom prst="rect">
            <a:avLst/>
          </a:prstGeom>
        </p:spPr>
      </p:pic>
      <p:sp>
        <p:nvSpPr>
          <p:cNvPr id="8" name="TextBox 7">
            <a:extLst>
              <a:ext uri="{FF2B5EF4-FFF2-40B4-BE49-F238E27FC236}">
                <a16:creationId xmlns:a16="http://schemas.microsoft.com/office/drawing/2014/main" id="{B98B96CE-CF04-D41A-F3EB-016A19C46A87}"/>
              </a:ext>
            </a:extLst>
          </p:cNvPr>
          <p:cNvSpPr txBox="1"/>
          <p:nvPr/>
        </p:nvSpPr>
        <p:spPr>
          <a:xfrm>
            <a:off x="3110955" y="1944092"/>
            <a:ext cx="8998065" cy="630942"/>
          </a:xfrm>
          <a:prstGeom prst="rect">
            <a:avLst/>
          </a:prstGeom>
          <a:noFill/>
        </p:spPr>
        <p:txBody>
          <a:bodyPr wrap="square">
            <a:spAutoFit/>
          </a:bodyPr>
          <a:lstStyle/>
          <a:p>
            <a:pPr>
              <a:spcBef>
                <a:spcPts val="1200"/>
              </a:spcBef>
              <a:spcAft>
                <a:spcPts val="600"/>
              </a:spcAft>
              <a:tabLst>
                <a:tab pos="1075108" algn="l"/>
              </a:tabLst>
            </a:pPr>
            <a:r>
              <a:rPr lang="en-US" sz="2400" i="1">
                <a:solidFill>
                  <a:srgbClr val="005EB8"/>
                </a:solidFill>
              </a:rPr>
              <a:t>“We decided we were all in this together. We couldn’t do it separately.”</a:t>
            </a:r>
            <a:br>
              <a:rPr lang="en-US" sz="3200" i="1">
                <a:solidFill>
                  <a:srgbClr val="005EB8"/>
                </a:solidFill>
              </a:rPr>
            </a:br>
            <a:r>
              <a:rPr lang="en-US" sz="1100">
                <a:solidFill>
                  <a:srgbClr val="005EB8"/>
                </a:solidFill>
              </a:rPr>
              <a:t>~ from </a:t>
            </a:r>
            <a:r>
              <a:rPr lang="en-US" sz="1100" i="1">
                <a:solidFill>
                  <a:srgbClr val="005EB8"/>
                </a:solidFill>
              </a:rPr>
              <a:t>Gift of Water, Legacy of Service: A History of North Texas Municipal Water District</a:t>
            </a:r>
          </a:p>
        </p:txBody>
      </p:sp>
      <p:grpSp>
        <p:nvGrpSpPr>
          <p:cNvPr id="19" name="Group 18">
            <a:extLst>
              <a:ext uri="{FF2B5EF4-FFF2-40B4-BE49-F238E27FC236}">
                <a16:creationId xmlns:a16="http://schemas.microsoft.com/office/drawing/2014/main" id="{F9A2C950-E778-F60D-BE11-26D03B38E7E5}"/>
              </a:ext>
            </a:extLst>
          </p:cNvPr>
          <p:cNvGrpSpPr/>
          <p:nvPr/>
        </p:nvGrpSpPr>
        <p:grpSpPr>
          <a:xfrm>
            <a:off x="3110955" y="3158611"/>
            <a:ext cx="8175623" cy="1062711"/>
            <a:chOff x="3106180" y="2793796"/>
            <a:chExt cx="8175623" cy="1062711"/>
          </a:xfrm>
        </p:grpSpPr>
        <p:sp>
          <p:nvSpPr>
            <p:cNvPr id="2" name="object 9">
              <a:extLst>
                <a:ext uri="{FF2B5EF4-FFF2-40B4-BE49-F238E27FC236}">
                  <a16:creationId xmlns:a16="http://schemas.microsoft.com/office/drawing/2014/main" id="{8AABFE24-F109-2AEA-224B-BA6FAF1BC338}"/>
                </a:ext>
              </a:extLst>
            </p:cNvPr>
            <p:cNvSpPr txBox="1"/>
            <p:nvPr/>
          </p:nvSpPr>
          <p:spPr>
            <a:xfrm>
              <a:off x="3209802" y="3233195"/>
              <a:ext cx="8072001" cy="623312"/>
            </a:xfrm>
            <a:prstGeom prst="rect">
              <a:avLst/>
            </a:prstGeom>
          </p:spPr>
          <p:txBody>
            <a:bodyPr vert="horz" wrap="square" lIns="0" tIns="0" rIns="0" bIns="0" rtlCol="0">
              <a:spAutoFit/>
            </a:bodyPr>
            <a:lstStyle/>
            <a:p>
              <a:pPr>
                <a:lnSpc>
                  <a:spcPct val="120000"/>
                </a:lnSpc>
                <a:spcBef>
                  <a:spcPts val="450"/>
                </a:spcBef>
                <a:tabLst>
                  <a:tab pos="1075108" algn="l"/>
                </a:tabLst>
              </a:pPr>
              <a:r>
                <a:rPr lang="en-US" sz="1600" b="1">
                  <a:solidFill>
                    <a:srgbClr val="005EB8"/>
                  </a:solidFill>
                  <a:latin typeface="Tahoma" panose="020B0604030504040204" pitchFamily="34" charset="0"/>
                  <a:ea typeface="Tahoma" panose="020B0604030504040204" pitchFamily="34" charset="0"/>
                  <a:cs typeface="Tahoma" panose="020B0604030504040204" pitchFamily="34" charset="0"/>
                </a:rPr>
                <a:t>Allen </a:t>
              </a:r>
              <a:r>
                <a:rPr lang="en-US" sz="1600" b="1">
                  <a:solidFill>
                    <a:srgbClr val="00AE73"/>
                  </a:solidFill>
                  <a:latin typeface="Tahoma" panose="020B0604030504040204" pitchFamily="34" charset="0"/>
                  <a:ea typeface="Tahoma" panose="020B0604030504040204" pitchFamily="34" charset="0"/>
                  <a:cs typeface="Tahoma" panose="020B0604030504040204" pitchFamily="34" charset="0"/>
                </a:rPr>
                <a:t>|</a:t>
              </a:r>
              <a:r>
                <a:rPr lang="en-US" sz="1600" b="1">
                  <a:solidFill>
                    <a:srgbClr val="005EB8"/>
                  </a:solidFill>
                  <a:latin typeface="Tahoma" panose="020B0604030504040204" pitchFamily="34" charset="0"/>
                  <a:ea typeface="Tahoma" panose="020B0604030504040204" pitchFamily="34" charset="0"/>
                  <a:cs typeface="Tahoma" panose="020B0604030504040204" pitchFamily="34" charset="0"/>
                </a:rPr>
                <a:t> Farmersville </a:t>
              </a:r>
              <a:r>
                <a:rPr lang="en-US" sz="1600" b="1">
                  <a:solidFill>
                    <a:srgbClr val="00AE73"/>
                  </a:solidFill>
                  <a:latin typeface="Tahoma" panose="020B0604030504040204" pitchFamily="34" charset="0"/>
                  <a:ea typeface="Tahoma" panose="020B0604030504040204" pitchFamily="34" charset="0"/>
                  <a:cs typeface="Tahoma" panose="020B0604030504040204" pitchFamily="34" charset="0"/>
                </a:rPr>
                <a:t>|</a:t>
              </a:r>
              <a:r>
                <a:rPr lang="en-US" sz="1600" b="1">
                  <a:solidFill>
                    <a:srgbClr val="005EB8"/>
                  </a:solidFill>
                  <a:latin typeface="Tahoma" panose="020B0604030504040204" pitchFamily="34" charset="0"/>
                  <a:ea typeface="Tahoma" panose="020B0604030504040204" pitchFamily="34" charset="0"/>
                  <a:cs typeface="Tahoma" panose="020B0604030504040204" pitchFamily="34" charset="0"/>
                </a:rPr>
                <a:t> Forney </a:t>
              </a:r>
              <a:r>
                <a:rPr lang="en-US" sz="1600" b="1">
                  <a:solidFill>
                    <a:srgbClr val="00AE73"/>
                  </a:solidFill>
                  <a:latin typeface="Tahoma" panose="020B0604030504040204" pitchFamily="34" charset="0"/>
                  <a:ea typeface="Tahoma" panose="020B0604030504040204" pitchFamily="34" charset="0"/>
                  <a:cs typeface="Tahoma" panose="020B0604030504040204" pitchFamily="34" charset="0"/>
                </a:rPr>
                <a:t>|</a:t>
              </a:r>
              <a:r>
                <a:rPr lang="en-US" sz="1600" b="1">
                  <a:solidFill>
                    <a:srgbClr val="005EB8"/>
                  </a:solidFill>
                  <a:latin typeface="Tahoma" panose="020B0604030504040204" pitchFamily="34" charset="0"/>
                  <a:ea typeface="Tahoma" panose="020B0604030504040204" pitchFamily="34" charset="0"/>
                  <a:cs typeface="Tahoma" panose="020B0604030504040204" pitchFamily="34" charset="0"/>
                </a:rPr>
                <a:t> Frisco </a:t>
              </a:r>
              <a:r>
                <a:rPr lang="en-US" sz="1600" b="1">
                  <a:solidFill>
                    <a:srgbClr val="00AE73"/>
                  </a:solidFill>
                  <a:latin typeface="Tahoma" panose="020B0604030504040204" pitchFamily="34" charset="0"/>
                  <a:ea typeface="Tahoma" panose="020B0604030504040204" pitchFamily="34" charset="0"/>
                  <a:cs typeface="Tahoma" panose="020B0604030504040204" pitchFamily="34" charset="0"/>
                </a:rPr>
                <a:t>|</a:t>
              </a:r>
              <a:r>
                <a:rPr lang="en-US" sz="1600" b="1">
                  <a:solidFill>
                    <a:srgbClr val="005EB8"/>
                  </a:solidFill>
                  <a:latin typeface="Tahoma" panose="020B0604030504040204" pitchFamily="34" charset="0"/>
                  <a:ea typeface="Tahoma" panose="020B0604030504040204" pitchFamily="34" charset="0"/>
                  <a:cs typeface="Tahoma" panose="020B0604030504040204" pitchFamily="34" charset="0"/>
                </a:rPr>
                <a:t> Garland </a:t>
              </a:r>
              <a:r>
                <a:rPr lang="en-US" sz="1600" b="1">
                  <a:solidFill>
                    <a:srgbClr val="00AE73"/>
                  </a:solidFill>
                  <a:latin typeface="Tahoma" panose="020B0604030504040204" pitchFamily="34" charset="0"/>
                  <a:ea typeface="Tahoma" panose="020B0604030504040204" pitchFamily="34" charset="0"/>
                  <a:cs typeface="Tahoma" panose="020B0604030504040204" pitchFamily="34" charset="0"/>
                </a:rPr>
                <a:t>|</a:t>
              </a:r>
              <a:r>
                <a:rPr lang="en-US" sz="1600" b="1">
                  <a:solidFill>
                    <a:srgbClr val="005EB8"/>
                  </a:solidFill>
                  <a:latin typeface="Tahoma" panose="020B0604030504040204" pitchFamily="34" charset="0"/>
                  <a:ea typeface="Tahoma" panose="020B0604030504040204" pitchFamily="34" charset="0"/>
                  <a:cs typeface="Tahoma" panose="020B0604030504040204" pitchFamily="34" charset="0"/>
                </a:rPr>
                <a:t> McKinney </a:t>
              </a:r>
              <a:r>
                <a:rPr lang="en-US" sz="1600" b="1">
                  <a:solidFill>
                    <a:srgbClr val="00AE73"/>
                  </a:solidFill>
                  <a:latin typeface="Tahoma" panose="020B0604030504040204" pitchFamily="34" charset="0"/>
                  <a:ea typeface="Tahoma" panose="020B0604030504040204" pitchFamily="34" charset="0"/>
                  <a:cs typeface="Tahoma" panose="020B0604030504040204" pitchFamily="34" charset="0"/>
                </a:rPr>
                <a:t>|</a:t>
              </a:r>
              <a:r>
                <a:rPr lang="en-US" sz="1600" b="1">
                  <a:solidFill>
                    <a:srgbClr val="005EB8"/>
                  </a:solidFill>
                  <a:latin typeface="Tahoma" panose="020B0604030504040204" pitchFamily="34" charset="0"/>
                  <a:ea typeface="Tahoma" panose="020B0604030504040204" pitchFamily="34" charset="0"/>
                  <a:cs typeface="Tahoma" panose="020B0604030504040204" pitchFamily="34" charset="0"/>
                </a:rPr>
                <a:t> Mesquite</a:t>
              </a:r>
            </a:p>
            <a:p>
              <a:pPr>
                <a:lnSpc>
                  <a:spcPct val="120000"/>
                </a:lnSpc>
                <a:spcBef>
                  <a:spcPts val="450"/>
                </a:spcBef>
                <a:tabLst>
                  <a:tab pos="1075108" algn="l"/>
                </a:tabLst>
              </a:pPr>
              <a:r>
                <a:rPr lang="en-US" sz="1600" b="1">
                  <a:solidFill>
                    <a:srgbClr val="005EB8"/>
                  </a:solidFill>
                  <a:latin typeface="Tahoma" panose="020B0604030504040204" pitchFamily="34" charset="0"/>
                  <a:ea typeface="Tahoma" panose="020B0604030504040204" pitchFamily="34" charset="0"/>
                  <a:cs typeface="Tahoma" panose="020B0604030504040204" pitchFamily="34" charset="0"/>
                </a:rPr>
                <a:t>Plano </a:t>
              </a:r>
              <a:r>
                <a:rPr lang="en-US" sz="1600" b="1">
                  <a:solidFill>
                    <a:srgbClr val="00AE73"/>
                  </a:solidFill>
                  <a:latin typeface="Tahoma" panose="020B0604030504040204" pitchFamily="34" charset="0"/>
                  <a:ea typeface="Tahoma" panose="020B0604030504040204" pitchFamily="34" charset="0"/>
                  <a:cs typeface="Tahoma" panose="020B0604030504040204" pitchFamily="34" charset="0"/>
                </a:rPr>
                <a:t>|</a:t>
              </a:r>
              <a:r>
                <a:rPr lang="en-US" sz="1600" b="1">
                  <a:solidFill>
                    <a:srgbClr val="005EB8"/>
                  </a:solidFill>
                  <a:latin typeface="Tahoma" panose="020B0604030504040204" pitchFamily="34" charset="0"/>
                  <a:ea typeface="Tahoma" panose="020B0604030504040204" pitchFamily="34" charset="0"/>
                  <a:cs typeface="Tahoma" panose="020B0604030504040204" pitchFamily="34" charset="0"/>
                </a:rPr>
                <a:t> Princeton </a:t>
              </a:r>
              <a:r>
                <a:rPr lang="en-US" sz="1600" b="1">
                  <a:solidFill>
                    <a:srgbClr val="00AE73"/>
                  </a:solidFill>
                  <a:latin typeface="Tahoma" panose="020B0604030504040204" pitchFamily="34" charset="0"/>
                  <a:ea typeface="Tahoma" panose="020B0604030504040204" pitchFamily="34" charset="0"/>
                  <a:cs typeface="Tahoma" panose="020B0604030504040204" pitchFamily="34" charset="0"/>
                </a:rPr>
                <a:t>|</a:t>
              </a:r>
              <a:r>
                <a:rPr lang="en-US" sz="1600" b="1">
                  <a:solidFill>
                    <a:srgbClr val="005EB8"/>
                  </a:solidFill>
                  <a:latin typeface="Tahoma" panose="020B0604030504040204" pitchFamily="34" charset="0"/>
                  <a:ea typeface="Tahoma" panose="020B0604030504040204" pitchFamily="34" charset="0"/>
                  <a:cs typeface="Tahoma" panose="020B0604030504040204" pitchFamily="34" charset="0"/>
                </a:rPr>
                <a:t> Richardson </a:t>
              </a:r>
              <a:r>
                <a:rPr lang="en-US" sz="1600" b="1">
                  <a:solidFill>
                    <a:srgbClr val="00AE73"/>
                  </a:solidFill>
                  <a:latin typeface="Tahoma" panose="020B0604030504040204" pitchFamily="34" charset="0"/>
                  <a:ea typeface="Tahoma" panose="020B0604030504040204" pitchFamily="34" charset="0"/>
                  <a:cs typeface="Tahoma" panose="020B0604030504040204" pitchFamily="34" charset="0"/>
                </a:rPr>
                <a:t>|</a:t>
              </a:r>
              <a:r>
                <a:rPr lang="en-US" sz="1600" b="1">
                  <a:solidFill>
                    <a:srgbClr val="005EB8"/>
                  </a:solidFill>
                  <a:latin typeface="Tahoma" panose="020B0604030504040204" pitchFamily="34" charset="0"/>
                  <a:ea typeface="Tahoma" panose="020B0604030504040204" pitchFamily="34" charset="0"/>
                  <a:cs typeface="Tahoma" panose="020B0604030504040204" pitchFamily="34" charset="0"/>
                </a:rPr>
                <a:t> Rockwall </a:t>
              </a:r>
              <a:r>
                <a:rPr lang="en-US" sz="1600" b="1">
                  <a:solidFill>
                    <a:srgbClr val="00AE73"/>
                  </a:solidFill>
                  <a:latin typeface="Tahoma" panose="020B0604030504040204" pitchFamily="34" charset="0"/>
                  <a:ea typeface="Tahoma" panose="020B0604030504040204" pitchFamily="34" charset="0"/>
                  <a:cs typeface="Tahoma" panose="020B0604030504040204" pitchFamily="34" charset="0"/>
                </a:rPr>
                <a:t>|</a:t>
              </a:r>
              <a:r>
                <a:rPr lang="en-US" sz="1600" b="1">
                  <a:solidFill>
                    <a:srgbClr val="005EB8"/>
                  </a:solidFill>
                  <a:latin typeface="Tahoma" panose="020B0604030504040204" pitchFamily="34" charset="0"/>
                  <a:ea typeface="Tahoma" panose="020B0604030504040204" pitchFamily="34" charset="0"/>
                  <a:cs typeface="Tahoma" panose="020B0604030504040204" pitchFamily="34" charset="0"/>
                </a:rPr>
                <a:t> Royse City </a:t>
              </a:r>
              <a:r>
                <a:rPr lang="en-US" sz="1600" b="1">
                  <a:solidFill>
                    <a:srgbClr val="00AE73"/>
                  </a:solidFill>
                  <a:latin typeface="Tahoma" panose="020B0604030504040204" pitchFamily="34" charset="0"/>
                  <a:ea typeface="Tahoma" panose="020B0604030504040204" pitchFamily="34" charset="0"/>
                  <a:cs typeface="Tahoma" panose="020B0604030504040204" pitchFamily="34" charset="0"/>
                </a:rPr>
                <a:t>|</a:t>
              </a:r>
              <a:r>
                <a:rPr lang="en-US" sz="1600" b="1">
                  <a:solidFill>
                    <a:srgbClr val="005EB8"/>
                  </a:solidFill>
                  <a:latin typeface="Tahoma" panose="020B0604030504040204" pitchFamily="34" charset="0"/>
                  <a:ea typeface="Tahoma" panose="020B0604030504040204" pitchFamily="34" charset="0"/>
                  <a:cs typeface="Tahoma" panose="020B0604030504040204" pitchFamily="34" charset="0"/>
                </a:rPr>
                <a:t> Wylie </a:t>
              </a:r>
            </a:p>
          </p:txBody>
        </p:sp>
        <p:sp>
          <p:nvSpPr>
            <p:cNvPr id="9" name="TextBox 8">
              <a:extLst>
                <a:ext uri="{FF2B5EF4-FFF2-40B4-BE49-F238E27FC236}">
                  <a16:creationId xmlns:a16="http://schemas.microsoft.com/office/drawing/2014/main" id="{CCABC813-5A89-FEAC-4379-2F9C5C814966}"/>
                </a:ext>
              </a:extLst>
            </p:cNvPr>
            <p:cNvSpPr txBox="1"/>
            <p:nvPr/>
          </p:nvSpPr>
          <p:spPr>
            <a:xfrm>
              <a:off x="3106180" y="2793796"/>
              <a:ext cx="2795386" cy="400110"/>
            </a:xfrm>
            <a:prstGeom prst="rect">
              <a:avLst/>
            </a:prstGeom>
            <a:noFill/>
          </p:spPr>
          <p:txBody>
            <a:bodyPr wrap="square" rtlCol="0">
              <a:spAutoFit/>
            </a:bodyPr>
            <a:lstStyle/>
            <a:p>
              <a:r>
                <a:rPr lang="en-US" sz="2000" b="1">
                  <a:solidFill>
                    <a:srgbClr val="005EB8"/>
                  </a:solidFill>
                  <a:latin typeface="Tahoma" panose="020B0604030504040204" pitchFamily="34" charset="0"/>
                  <a:ea typeface="Tahoma" panose="020B0604030504040204" pitchFamily="34" charset="0"/>
                  <a:cs typeface="Tahoma" panose="020B0604030504040204" pitchFamily="34" charset="0"/>
                </a:rPr>
                <a:t>13 MEMBER CITIES</a:t>
              </a:r>
            </a:p>
          </p:txBody>
        </p:sp>
      </p:grpSp>
      <p:sp>
        <p:nvSpPr>
          <p:cNvPr id="10" name="Title 9">
            <a:extLst>
              <a:ext uri="{FF2B5EF4-FFF2-40B4-BE49-F238E27FC236}">
                <a16:creationId xmlns:a16="http://schemas.microsoft.com/office/drawing/2014/main" id="{2B309F94-21E3-A265-A83E-1E4259FE83F4}"/>
              </a:ext>
            </a:extLst>
          </p:cNvPr>
          <p:cNvSpPr>
            <a:spLocks noGrp="1"/>
          </p:cNvSpPr>
          <p:nvPr>
            <p:ph type="title"/>
          </p:nvPr>
        </p:nvSpPr>
        <p:spPr>
          <a:xfrm>
            <a:off x="4667013" y="583615"/>
            <a:ext cx="6203223" cy="594360"/>
          </a:xfrm>
        </p:spPr>
        <p:txBody>
          <a:bodyPr/>
          <a:lstStyle/>
          <a:p>
            <a:r>
              <a:rPr lang="en-US"/>
              <a:t>LEGACY OF SERVICE</a:t>
            </a:r>
          </a:p>
        </p:txBody>
      </p:sp>
      <p:pic>
        <p:nvPicPr>
          <p:cNvPr id="16" name="Picture 15" descr="A sign with a plant on it&#10;&#10;Description automatically generated">
            <a:extLst>
              <a:ext uri="{FF2B5EF4-FFF2-40B4-BE49-F238E27FC236}">
                <a16:creationId xmlns:a16="http://schemas.microsoft.com/office/drawing/2014/main" id="{4812FEC7-9C9B-2190-F1F7-B4E838967E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10955" y="356538"/>
            <a:ext cx="1417323" cy="1048514"/>
          </a:xfrm>
          <a:prstGeom prst="rect">
            <a:avLst/>
          </a:prstGeom>
        </p:spPr>
      </p:pic>
      <p:sp>
        <p:nvSpPr>
          <p:cNvPr id="17" name="TextBox 16">
            <a:extLst>
              <a:ext uri="{FF2B5EF4-FFF2-40B4-BE49-F238E27FC236}">
                <a16:creationId xmlns:a16="http://schemas.microsoft.com/office/drawing/2014/main" id="{999EF3F9-BC76-47C4-2C4A-8E573431FC0D}"/>
              </a:ext>
            </a:extLst>
          </p:cNvPr>
          <p:cNvSpPr txBox="1"/>
          <p:nvPr/>
        </p:nvSpPr>
        <p:spPr>
          <a:xfrm>
            <a:off x="3110955" y="4804899"/>
            <a:ext cx="8899218" cy="1198610"/>
          </a:xfrm>
          <a:prstGeom prst="rect">
            <a:avLst/>
          </a:prstGeom>
          <a:noFill/>
        </p:spPr>
        <p:txBody>
          <a:bodyPr wrap="square" numCol="4" spcCol="91440" rtlCol="0">
            <a:noAutofit/>
          </a:bodyPr>
          <a:lstStyle/>
          <a:p>
            <a:pPr>
              <a:spcBef>
                <a:spcPts val="900"/>
              </a:spcBef>
              <a:spcAft>
                <a:spcPts val="900"/>
              </a:spcAft>
              <a:tabLst>
                <a:tab pos="1075108" algn="l"/>
              </a:tabLst>
            </a:pPr>
            <a:r>
              <a:rPr lang="en-US" sz="2800" b="1">
                <a:latin typeface="Tahoma" panose="020B0604030504040204" pitchFamily="34" charset="0"/>
                <a:ea typeface="Tahoma" panose="020B0604030504040204" pitchFamily="34" charset="0"/>
                <a:cs typeface="Tahoma" panose="020B0604030504040204" pitchFamily="34" charset="0"/>
              </a:rPr>
              <a:t>1951 </a:t>
            </a:r>
            <a:br>
              <a:rPr lang="en-US" sz="1600">
                <a:latin typeface="Tahoma" panose="020B0604030504040204" pitchFamily="34" charset="0"/>
                <a:ea typeface="Tahoma" panose="020B0604030504040204" pitchFamily="34" charset="0"/>
                <a:cs typeface="Tahoma" panose="020B0604030504040204" pitchFamily="34" charset="0"/>
              </a:rPr>
            </a:br>
            <a:r>
              <a:rPr lang="en-US" sz="1200">
                <a:latin typeface="Tahoma" panose="020B0604030504040204" pitchFamily="34" charset="0"/>
                <a:ea typeface="Tahoma" panose="020B0604030504040204" pitchFamily="34" charset="0"/>
                <a:cs typeface="Tahoma" panose="020B0604030504040204" pitchFamily="34" charset="0"/>
              </a:rPr>
              <a:t>Created by Texas </a:t>
            </a:r>
            <a:br>
              <a:rPr lang="en-US" sz="1200">
                <a:latin typeface="Tahoma" panose="020B0604030504040204" pitchFamily="34" charset="0"/>
                <a:ea typeface="Tahoma" panose="020B0604030504040204" pitchFamily="34" charset="0"/>
                <a:cs typeface="Tahoma" panose="020B0604030504040204" pitchFamily="34" charset="0"/>
              </a:rPr>
            </a:br>
            <a:r>
              <a:rPr lang="en-US" sz="1200">
                <a:latin typeface="Tahoma" panose="020B0604030504040204" pitchFamily="34" charset="0"/>
                <a:ea typeface="Tahoma" panose="020B0604030504040204" pitchFamily="34" charset="0"/>
                <a:cs typeface="Tahoma" panose="020B0604030504040204" pitchFamily="34" charset="0"/>
              </a:rPr>
              <a:t>Legislature to </a:t>
            </a:r>
            <a:br>
              <a:rPr lang="en-US" sz="1200">
                <a:latin typeface="Tahoma" panose="020B0604030504040204" pitchFamily="34" charset="0"/>
                <a:ea typeface="Tahoma" panose="020B0604030504040204" pitchFamily="34" charset="0"/>
                <a:cs typeface="Tahoma" panose="020B0604030504040204" pitchFamily="34" charset="0"/>
              </a:rPr>
            </a:br>
            <a:r>
              <a:rPr lang="en-US" sz="1200">
                <a:latin typeface="Tahoma" panose="020B0604030504040204" pitchFamily="34" charset="0"/>
                <a:ea typeface="Tahoma" panose="020B0604030504040204" pitchFamily="34" charset="0"/>
                <a:cs typeface="Tahoma" panose="020B0604030504040204" pitchFamily="34" charset="0"/>
              </a:rPr>
              <a:t>Provide Water Service</a:t>
            </a:r>
          </a:p>
          <a:p>
            <a:pPr>
              <a:spcBef>
                <a:spcPts val="900"/>
              </a:spcBef>
              <a:spcAft>
                <a:spcPts val="900"/>
              </a:spcAft>
              <a:tabLst>
                <a:tab pos="1075108" algn="l"/>
              </a:tabLst>
            </a:pPr>
            <a:r>
              <a:rPr lang="en-US" sz="2800" b="1">
                <a:latin typeface="Tahoma" panose="020B0604030504040204" pitchFamily="34" charset="0"/>
                <a:ea typeface="Tahoma" panose="020B0604030504040204" pitchFamily="34" charset="0"/>
                <a:cs typeface="Tahoma" panose="020B0604030504040204" pitchFamily="34" charset="0"/>
              </a:rPr>
              <a:t>1956 </a:t>
            </a:r>
            <a:br>
              <a:rPr lang="en-US" sz="1600">
                <a:latin typeface="Tahoma" panose="020B0604030504040204" pitchFamily="34" charset="0"/>
                <a:ea typeface="Tahoma" panose="020B0604030504040204" pitchFamily="34" charset="0"/>
                <a:cs typeface="Tahoma" panose="020B0604030504040204" pitchFamily="34" charset="0"/>
              </a:rPr>
            </a:br>
            <a:r>
              <a:rPr lang="en-US" sz="1200">
                <a:latin typeface="Tahoma" panose="020B0604030504040204" pitchFamily="34" charset="0"/>
                <a:ea typeface="Tahoma" panose="020B0604030504040204" pitchFamily="34" charset="0"/>
                <a:cs typeface="Tahoma" panose="020B0604030504040204" pitchFamily="34" charset="0"/>
              </a:rPr>
              <a:t>Began Providing Treated WATER to Member Cities</a:t>
            </a:r>
            <a:br>
              <a:rPr lang="en-US" sz="2800" b="1">
                <a:latin typeface="Tahoma" panose="020B0604030504040204" pitchFamily="34" charset="0"/>
                <a:ea typeface="Tahoma" panose="020B0604030504040204" pitchFamily="34" charset="0"/>
                <a:cs typeface="Tahoma" panose="020B0604030504040204" pitchFamily="34" charset="0"/>
              </a:rPr>
            </a:br>
            <a:r>
              <a:rPr lang="en-US" sz="2800" b="1">
                <a:latin typeface="Tahoma" panose="020B0604030504040204" pitchFamily="34" charset="0"/>
                <a:ea typeface="Tahoma" panose="020B0604030504040204" pitchFamily="34" charset="0"/>
                <a:cs typeface="Tahoma" panose="020B0604030504040204" pitchFamily="34" charset="0"/>
              </a:rPr>
              <a:t>1970s </a:t>
            </a:r>
            <a:br>
              <a:rPr lang="en-US" sz="1600">
                <a:latin typeface="Tahoma" panose="020B0604030504040204" pitchFamily="34" charset="0"/>
                <a:ea typeface="Tahoma" panose="020B0604030504040204" pitchFamily="34" charset="0"/>
                <a:cs typeface="Tahoma" panose="020B0604030504040204" pitchFamily="34" charset="0"/>
              </a:rPr>
            </a:br>
            <a:r>
              <a:rPr lang="en-US" sz="1200">
                <a:latin typeface="Tahoma" panose="020B0604030504040204" pitchFamily="34" charset="0"/>
                <a:ea typeface="Tahoma" panose="020B0604030504040204" pitchFamily="34" charset="0"/>
                <a:cs typeface="Tahoma" panose="020B0604030504040204" pitchFamily="34" charset="0"/>
              </a:rPr>
              <a:t>Expanded to </a:t>
            </a:r>
            <a:br>
              <a:rPr lang="en-US" sz="1200">
                <a:latin typeface="Tahoma" panose="020B0604030504040204" pitchFamily="34" charset="0"/>
                <a:ea typeface="Tahoma" panose="020B0604030504040204" pitchFamily="34" charset="0"/>
                <a:cs typeface="Tahoma" panose="020B0604030504040204" pitchFamily="34" charset="0"/>
              </a:rPr>
            </a:br>
            <a:r>
              <a:rPr lang="en-US" sz="1200">
                <a:latin typeface="Tahoma" panose="020B0604030504040204" pitchFamily="34" charset="0"/>
                <a:ea typeface="Tahoma" panose="020B0604030504040204" pitchFamily="34" charset="0"/>
                <a:cs typeface="Tahoma" panose="020B0604030504040204" pitchFamily="34" charset="0"/>
              </a:rPr>
              <a:t>WASTEWATER Services</a:t>
            </a:r>
            <a:endParaRPr lang="en-US" sz="2800" b="1">
              <a:latin typeface="Tahoma" panose="020B0604030504040204" pitchFamily="34" charset="0"/>
              <a:ea typeface="Tahoma" panose="020B0604030504040204" pitchFamily="34" charset="0"/>
              <a:cs typeface="Tahoma" panose="020B0604030504040204" pitchFamily="34" charset="0"/>
            </a:endParaRPr>
          </a:p>
          <a:p>
            <a:pPr>
              <a:spcBef>
                <a:spcPts val="900"/>
              </a:spcBef>
              <a:spcAft>
                <a:spcPts val="900"/>
              </a:spcAft>
              <a:tabLst>
                <a:tab pos="1075108" algn="l"/>
              </a:tabLst>
            </a:pPr>
            <a:r>
              <a:rPr lang="en-US" sz="2800" b="1">
                <a:latin typeface="Tahoma" panose="020B0604030504040204" pitchFamily="34" charset="0"/>
                <a:ea typeface="Tahoma" panose="020B0604030504040204" pitchFamily="34" charset="0"/>
                <a:cs typeface="Tahoma" panose="020B0604030504040204" pitchFamily="34" charset="0"/>
              </a:rPr>
              <a:t>1980s </a:t>
            </a:r>
            <a:br>
              <a:rPr lang="en-US" sz="1600">
                <a:latin typeface="Tahoma" panose="020B0604030504040204" pitchFamily="34" charset="0"/>
                <a:ea typeface="Tahoma" panose="020B0604030504040204" pitchFamily="34" charset="0"/>
                <a:cs typeface="Tahoma" panose="020B0604030504040204" pitchFamily="34" charset="0"/>
              </a:rPr>
            </a:br>
            <a:r>
              <a:rPr lang="en-US" sz="1200">
                <a:latin typeface="Tahoma" panose="020B0604030504040204" pitchFamily="34" charset="0"/>
                <a:ea typeface="Tahoma" panose="020B0604030504040204" pitchFamily="34" charset="0"/>
                <a:cs typeface="Tahoma" panose="020B0604030504040204" pitchFamily="34" charset="0"/>
              </a:rPr>
              <a:t>Expanded to </a:t>
            </a:r>
            <a:br>
              <a:rPr lang="en-US" sz="1200">
                <a:latin typeface="Tahoma" panose="020B0604030504040204" pitchFamily="34" charset="0"/>
                <a:ea typeface="Tahoma" panose="020B0604030504040204" pitchFamily="34" charset="0"/>
                <a:cs typeface="Tahoma" panose="020B0604030504040204" pitchFamily="34" charset="0"/>
              </a:rPr>
            </a:br>
            <a:r>
              <a:rPr lang="en-US" sz="1200">
                <a:latin typeface="Tahoma" panose="020B0604030504040204" pitchFamily="34" charset="0"/>
                <a:ea typeface="Tahoma" panose="020B0604030504040204" pitchFamily="34" charset="0"/>
                <a:cs typeface="Tahoma" panose="020B0604030504040204" pitchFamily="34" charset="0"/>
              </a:rPr>
              <a:t>SOLID WASTE Service</a:t>
            </a:r>
          </a:p>
        </p:txBody>
      </p:sp>
    </p:spTree>
    <p:extLst>
      <p:ext uri="{BB962C8B-B14F-4D97-AF65-F5344CB8AC3E}">
        <p14:creationId xmlns:p14="http://schemas.microsoft.com/office/powerpoint/2010/main" val="26566670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FC37510-5D88-81AE-FD01-4B8FA4242D07}"/>
              </a:ext>
            </a:extLst>
          </p:cNvPr>
          <p:cNvPicPr>
            <a:picLocks noGrp="1" noChangeAspect="1"/>
          </p:cNvPicPr>
          <p:nvPr>
            <p:ph idx="1"/>
          </p:nvPr>
        </p:nvPicPr>
        <p:blipFill>
          <a:blip r:embed="rId2"/>
          <a:srcRect l="1333"/>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179493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AD8E203-1D4F-E90A-1444-46628744C6D9}"/>
              </a:ext>
            </a:extLst>
          </p:cNvPr>
          <p:cNvSpPr>
            <a:spLocks noGrp="1"/>
          </p:cNvSpPr>
          <p:nvPr>
            <p:ph idx="1"/>
          </p:nvPr>
        </p:nvSpPr>
        <p:spPr>
          <a:xfrm>
            <a:off x="462224" y="1225899"/>
            <a:ext cx="5345723" cy="5546689"/>
          </a:xfrm>
        </p:spPr>
        <p:txBody>
          <a:bodyPr>
            <a:normAutofit fontScale="92500"/>
          </a:bodyPr>
          <a:lstStyle/>
          <a:p>
            <a:r>
              <a:rPr lang="en-US"/>
              <a:t>Developed and manages our Learning Management System (LMS)</a:t>
            </a:r>
          </a:p>
          <a:p>
            <a:r>
              <a:rPr lang="en-US"/>
              <a:t>Sign-up for in-person classes and access to online learning</a:t>
            </a:r>
          </a:p>
          <a:p>
            <a:r>
              <a:rPr lang="en-US"/>
              <a:t>Topics include:</a:t>
            </a:r>
          </a:p>
          <a:p>
            <a:pPr lvl="1"/>
            <a:r>
              <a:rPr lang="en-US"/>
              <a:t>Water/WW Operator Licensing/CEU classes</a:t>
            </a:r>
          </a:p>
          <a:p>
            <a:pPr lvl="1"/>
            <a:r>
              <a:rPr lang="en-US"/>
              <a:t>Safety Courses (Confined Space, </a:t>
            </a:r>
            <a:r>
              <a:rPr lang="en-US" err="1"/>
              <a:t>HazComm</a:t>
            </a:r>
            <a:r>
              <a:rPr lang="en-US"/>
              <a:t>, First Aid/CPR)</a:t>
            </a:r>
          </a:p>
          <a:p>
            <a:pPr lvl="1"/>
            <a:r>
              <a:rPr lang="en-US"/>
              <a:t>Leadership Courses (Emotional IQ, Self-Review, Difficult Conversations)</a:t>
            </a:r>
          </a:p>
          <a:p>
            <a:pPr lvl="1"/>
            <a:r>
              <a:rPr lang="en-US"/>
              <a:t>Technology Courses (Word, Excel, Outlook, </a:t>
            </a:r>
            <a:r>
              <a:rPr lang="en-US" err="1"/>
              <a:t>etc</a:t>
            </a:r>
            <a:r>
              <a:rPr lang="en-US"/>
              <a:t>)</a:t>
            </a:r>
          </a:p>
          <a:p>
            <a:pPr lvl="1"/>
            <a:r>
              <a:rPr lang="en-US"/>
              <a:t>Future:  Advanced Training Modules</a:t>
            </a:r>
          </a:p>
          <a:p>
            <a:endParaRPr lang="en-US"/>
          </a:p>
        </p:txBody>
      </p:sp>
      <p:sp>
        <p:nvSpPr>
          <p:cNvPr id="3" name="Title 2">
            <a:extLst>
              <a:ext uri="{FF2B5EF4-FFF2-40B4-BE49-F238E27FC236}">
                <a16:creationId xmlns:a16="http://schemas.microsoft.com/office/drawing/2014/main" id="{8463EA74-04AD-60DB-5747-8EA4BFF8CEE8}"/>
              </a:ext>
            </a:extLst>
          </p:cNvPr>
          <p:cNvSpPr>
            <a:spLocks noGrp="1"/>
          </p:cNvSpPr>
          <p:nvPr>
            <p:ph type="title"/>
          </p:nvPr>
        </p:nvSpPr>
        <p:spPr/>
        <p:txBody>
          <a:bodyPr>
            <a:normAutofit/>
          </a:bodyPr>
          <a:lstStyle/>
          <a:p>
            <a:r>
              <a:rPr lang="en-US" dirty="0">
                <a:latin typeface="Tahoma"/>
                <a:ea typeface="Tahoma"/>
                <a:cs typeface="Tahoma"/>
              </a:rPr>
              <a:t>NTMWD Training and Professional Development Team</a:t>
            </a:r>
          </a:p>
        </p:txBody>
      </p:sp>
      <p:pic>
        <p:nvPicPr>
          <p:cNvPr id="7" name="Picture 6">
            <a:extLst>
              <a:ext uri="{FF2B5EF4-FFF2-40B4-BE49-F238E27FC236}">
                <a16:creationId xmlns:a16="http://schemas.microsoft.com/office/drawing/2014/main" id="{71DADC11-0017-3551-DC9B-1E225D7F7577}"/>
              </a:ext>
            </a:extLst>
          </p:cNvPr>
          <p:cNvPicPr>
            <a:picLocks noChangeAspect="1"/>
          </p:cNvPicPr>
          <p:nvPr/>
        </p:nvPicPr>
        <p:blipFill>
          <a:blip r:embed="rId3"/>
          <a:stretch>
            <a:fillRect/>
          </a:stretch>
        </p:blipFill>
        <p:spPr>
          <a:xfrm>
            <a:off x="6620958" y="1095377"/>
            <a:ext cx="4732842" cy="5519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58936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8D1E6EA-550E-E79B-87DC-B682A67368D5}"/>
              </a:ext>
            </a:extLst>
          </p:cNvPr>
          <p:cNvSpPr/>
          <p:nvPr/>
        </p:nvSpPr>
        <p:spPr>
          <a:xfrm>
            <a:off x="8645236" y="6494318"/>
            <a:ext cx="2753591" cy="240209"/>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n>
                <a:solidFill>
                  <a:schemeClr val="bg1"/>
                </a:solidFill>
              </a:ln>
            </a:endParaRPr>
          </a:p>
        </p:txBody>
      </p:sp>
      <p:pic>
        <p:nvPicPr>
          <p:cNvPr id="7" name="Picture 6">
            <a:extLst>
              <a:ext uri="{FF2B5EF4-FFF2-40B4-BE49-F238E27FC236}">
                <a16:creationId xmlns:a16="http://schemas.microsoft.com/office/drawing/2014/main" id="{1BF4DFC7-CA11-F42B-0BDC-99A04D951D54}"/>
              </a:ext>
            </a:extLst>
          </p:cNvPr>
          <p:cNvPicPr>
            <a:picLocks noChangeAspect="1"/>
          </p:cNvPicPr>
          <p:nvPr/>
        </p:nvPicPr>
        <p:blipFill>
          <a:blip r:embed="rId3"/>
          <a:stretch>
            <a:fillRect/>
          </a:stretch>
        </p:blipFill>
        <p:spPr>
          <a:xfrm>
            <a:off x="0" y="0"/>
            <a:ext cx="4554489" cy="6858000"/>
          </a:xfrm>
          <a:prstGeom prst="rect">
            <a:avLst/>
          </a:prstGeom>
        </p:spPr>
      </p:pic>
      <p:sp>
        <p:nvSpPr>
          <p:cNvPr id="2" name="Rectangle 1">
            <a:extLst>
              <a:ext uri="{FF2B5EF4-FFF2-40B4-BE49-F238E27FC236}">
                <a16:creationId xmlns:a16="http://schemas.microsoft.com/office/drawing/2014/main" id="{B9AA2BA4-8B0C-5461-4FEA-6933C7847810}"/>
              </a:ext>
            </a:extLst>
          </p:cNvPr>
          <p:cNvSpPr/>
          <p:nvPr/>
        </p:nvSpPr>
        <p:spPr>
          <a:xfrm>
            <a:off x="160774" y="1808703"/>
            <a:ext cx="4190162" cy="303306"/>
          </a:xfrm>
          <a:prstGeom prst="rect">
            <a:avLst/>
          </a:prstGeom>
          <a:noFill/>
          <a:ln w="28575">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Rectangle 2">
            <a:extLst>
              <a:ext uri="{FF2B5EF4-FFF2-40B4-BE49-F238E27FC236}">
                <a16:creationId xmlns:a16="http://schemas.microsoft.com/office/drawing/2014/main" id="{B20BA199-ED31-9748-21F6-D390987D0421}"/>
              </a:ext>
            </a:extLst>
          </p:cNvPr>
          <p:cNvSpPr/>
          <p:nvPr/>
        </p:nvSpPr>
        <p:spPr>
          <a:xfrm>
            <a:off x="160774" y="4248777"/>
            <a:ext cx="4190162" cy="976366"/>
          </a:xfrm>
          <a:prstGeom prst="rect">
            <a:avLst/>
          </a:prstGeom>
          <a:noFill/>
          <a:ln w="28575">
            <a:solidFill>
              <a:srgbClr val="FFFF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aphicFrame>
        <p:nvGraphicFramePr>
          <p:cNvPr id="6" name="Text Placeholder 2">
            <a:extLst>
              <a:ext uri="{FF2B5EF4-FFF2-40B4-BE49-F238E27FC236}">
                <a16:creationId xmlns:a16="http://schemas.microsoft.com/office/drawing/2014/main" id="{C4FD9095-766C-5BD9-8A69-92C68C2BA7CC}"/>
              </a:ext>
            </a:extLst>
          </p:cNvPr>
          <p:cNvGraphicFramePr/>
          <p:nvPr>
            <p:extLst>
              <p:ext uri="{D42A27DB-BD31-4B8C-83A1-F6EECF244321}">
                <p14:modId xmlns:p14="http://schemas.microsoft.com/office/powerpoint/2010/main" val="56333483"/>
              </p:ext>
            </p:extLst>
          </p:nvPr>
        </p:nvGraphicFramePr>
        <p:xfrm>
          <a:off x="4555069" y="465999"/>
          <a:ext cx="7470430" cy="558680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504" name="Straight Connector 503">
            <a:extLst>
              <a:ext uri="{FF2B5EF4-FFF2-40B4-BE49-F238E27FC236}">
                <a16:creationId xmlns:a16="http://schemas.microsoft.com/office/drawing/2014/main" id="{846E666C-E2D5-1117-4076-0D625AF8D30E}"/>
              </a:ext>
            </a:extLst>
          </p:cNvPr>
          <p:cNvCxnSpPr>
            <a:cxnSpLocks/>
          </p:cNvCxnSpPr>
          <p:nvPr/>
        </p:nvCxnSpPr>
        <p:spPr>
          <a:xfrm>
            <a:off x="7052341" y="1490235"/>
            <a:ext cx="0" cy="3878664"/>
          </a:xfrm>
          <a:prstGeom prst="line">
            <a:avLst/>
          </a:prstGeom>
        </p:spPr>
        <p:style>
          <a:lnRef idx="1">
            <a:schemeClr val="accent1"/>
          </a:lnRef>
          <a:fillRef idx="0">
            <a:schemeClr val="accent1"/>
          </a:fillRef>
          <a:effectRef idx="0">
            <a:schemeClr val="accent1"/>
          </a:effectRef>
          <a:fontRef idx="minor">
            <a:schemeClr val="tx1"/>
          </a:fontRef>
        </p:style>
      </p:cxnSp>
      <p:cxnSp>
        <p:nvCxnSpPr>
          <p:cNvPr id="506" name="Straight Connector 505">
            <a:extLst>
              <a:ext uri="{FF2B5EF4-FFF2-40B4-BE49-F238E27FC236}">
                <a16:creationId xmlns:a16="http://schemas.microsoft.com/office/drawing/2014/main" id="{7155D671-6ADC-E812-E3FD-84F433C2721C}"/>
              </a:ext>
            </a:extLst>
          </p:cNvPr>
          <p:cNvCxnSpPr>
            <a:cxnSpLocks/>
          </p:cNvCxnSpPr>
          <p:nvPr/>
        </p:nvCxnSpPr>
        <p:spPr>
          <a:xfrm>
            <a:off x="9584147" y="1490235"/>
            <a:ext cx="0" cy="387866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7312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9D69D4-4AF6-9656-3282-62644961D233}"/>
              </a:ext>
            </a:extLst>
          </p:cNvPr>
          <p:cNvSpPr>
            <a:spLocks noGrp="1"/>
          </p:cNvSpPr>
          <p:nvPr>
            <p:ph type="title"/>
          </p:nvPr>
        </p:nvSpPr>
        <p:spPr>
          <a:xfrm>
            <a:off x="1039091" y="244884"/>
            <a:ext cx="10314709" cy="850493"/>
          </a:xfrm>
        </p:spPr>
        <p:txBody>
          <a:bodyPr anchor="ctr">
            <a:normAutofit/>
          </a:bodyPr>
          <a:lstStyle/>
          <a:p>
            <a:r>
              <a:rPr lang="en-US"/>
              <a:t>Our Competency Program – An Overview</a:t>
            </a:r>
            <a:br>
              <a:rPr lang="en-US" sz="1800"/>
            </a:br>
            <a:endParaRPr lang="en-US" sz="1800"/>
          </a:p>
        </p:txBody>
      </p:sp>
      <p:graphicFrame>
        <p:nvGraphicFramePr>
          <p:cNvPr id="5" name="Content Placeholder 1">
            <a:extLst>
              <a:ext uri="{FF2B5EF4-FFF2-40B4-BE49-F238E27FC236}">
                <a16:creationId xmlns:a16="http://schemas.microsoft.com/office/drawing/2014/main" id="{B1347C7E-C6BC-26C4-1F11-5D1539F6F314}"/>
              </a:ext>
            </a:extLst>
          </p:cNvPr>
          <p:cNvGraphicFramePr>
            <a:graphicFrameLocks noGrp="1"/>
          </p:cNvGraphicFramePr>
          <p:nvPr>
            <p:ph idx="1"/>
            <p:extLst>
              <p:ext uri="{D42A27DB-BD31-4B8C-83A1-F6EECF244321}">
                <p14:modId xmlns:p14="http://schemas.microsoft.com/office/powerpoint/2010/main" val="271521820"/>
              </p:ext>
            </p:extLst>
          </p:nvPr>
        </p:nvGraphicFramePr>
        <p:xfrm>
          <a:off x="838200" y="1417063"/>
          <a:ext cx="10515600" cy="4759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07085EC6-D1EB-7B6F-210C-49E08D8E70C7}"/>
              </a:ext>
            </a:extLst>
          </p:cNvPr>
          <p:cNvGrpSpPr/>
          <p:nvPr/>
        </p:nvGrpSpPr>
        <p:grpSpPr>
          <a:xfrm>
            <a:off x="10526116" y="0"/>
            <a:ext cx="1655367" cy="910363"/>
            <a:chOff x="10526116" y="0"/>
            <a:chExt cx="1655367" cy="910363"/>
          </a:xfrm>
        </p:grpSpPr>
        <p:pic>
          <p:nvPicPr>
            <p:cNvPr id="2" name="Picture 1">
              <a:extLst>
                <a:ext uri="{FF2B5EF4-FFF2-40B4-BE49-F238E27FC236}">
                  <a16:creationId xmlns:a16="http://schemas.microsoft.com/office/drawing/2014/main" id="{FA35944F-70AD-669E-54B8-914E9F4CEA44}"/>
                </a:ext>
              </a:extLst>
            </p:cNvPr>
            <p:cNvPicPr>
              <a:picLocks noChangeAspect="1"/>
            </p:cNvPicPr>
            <p:nvPr/>
          </p:nvPicPr>
          <p:blipFill>
            <a:blip r:embed="rId8"/>
            <a:stretch>
              <a:fillRect/>
            </a:stretch>
          </p:blipFill>
          <p:spPr>
            <a:xfrm>
              <a:off x="11152909" y="0"/>
              <a:ext cx="752842" cy="752842"/>
            </a:xfrm>
            <a:prstGeom prst="rect">
              <a:avLst/>
            </a:prstGeom>
          </p:spPr>
        </p:pic>
        <p:pic>
          <p:nvPicPr>
            <p:cNvPr id="6" name="Picture 5">
              <a:extLst>
                <a:ext uri="{FF2B5EF4-FFF2-40B4-BE49-F238E27FC236}">
                  <a16:creationId xmlns:a16="http://schemas.microsoft.com/office/drawing/2014/main" id="{9011FB86-9573-940D-9B64-AC66FEC6E118}"/>
                </a:ext>
              </a:extLst>
            </p:cNvPr>
            <p:cNvPicPr>
              <a:picLocks noChangeAspect="1"/>
            </p:cNvPicPr>
            <p:nvPr/>
          </p:nvPicPr>
          <p:blipFill>
            <a:blip r:embed="rId9"/>
            <a:stretch>
              <a:fillRect/>
            </a:stretch>
          </p:blipFill>
          <p:spPr>
            <a:xfrm>
              <a:off x="10526116" y="561184"/>
              <a:ext cx="1655367" cy="349179"/>
            </a:xfrm>
            <a:prstGeom prst="rect">
              <a:avLst/>
            </a:prstGeom>
          </p:spPr>
        </p:pic>
      </p:grpSp>
    </p:spTree>
    <p:extLst>
      <p:ext uri="{BB962C8B-B14F-4D97-AF65-F5344CB8AC3E}">
        <p14:creationId xmlns:p14="http://schemas.microsoft.com/office/powerpoint/2010/main" val="2330532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72AE6-DFAB-3F7D-2AC5-049A35CD3719}"/>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195FC30-2C5F-E1AF-2F09-90F74C09DEB5}"/>
              </a:ext>
            </a:extLst>
          </p:cNvPr>
          <p:cNvSpPr>
            <a:spLocks noGrp="1"/>
          </p:cNvSpPr>
          <p:nvPr>
            <p:ph idx="1"/>
          </p:nvPr>
        </p:nvSpPr>
        <p:spPr>
          <a:xfrm>
            <a:off x="429438" y="1382457"/>
            <a:ext cx="7166317" cy="5101469"/>
          </a:xfrm>
        </p:spPr>
        <p:txBody>
          <a:bodyPr>
            <a:normAutofit fontScale="77500" lnSpcReduction="20000"/>
          </a:bodyPr>
          <a:lstStyle/>
          <a:p>
            <a:pPr marL="342900" indent="-342900">
              <a:lnSpc>
                <a:spcPct val="110000"/>
              </a:lnSpc>
              <a:spcBef>
                <a:spcPts val="0"/>
              </a:spcBef>
              <a:spcAft>
                <a:spcPts val="300"/>
              </a:spcAft>
            </a:pPr>
            <a:r>
              <a:rPr lang="en-US">
                <a:solidFill>
                  <a:schemeClr val="tx1">
                    <a:lumMod val="75000"/>
                    <a:lumOff val="25000"/>
                  </a:schemeClr>
                </a:solidFill>
              </a:rPr>
              <a:t>Comprehensive roadmap to train and develop workforce.</a:t>
            </a:r>
          </a:p>
          <a:p>
            <a:pPr marL="342900" indent="-342900">
              <a:lnSpc>
                <a:spcPct val="110000"/>
              </a:lnSpc>
              <a:spcBef>
                <a:spcPts val="0"/>
              </a:spcBef>
              <a:spcAft>
                <a:spcPts val="300"/>
              </a:spcAft>
            </a:pPr>
            <a:r>
              <a:rPr lang="en-US">
                <a:solidFill>
                  <a:schemeClr val="tx1">
                    <a:lumMod val="75000"/>
                    <a:lumOff val="25000"/>
                  </a:schemeClr>
                </a:solidFill>
              </a:rPr>
              <a:t>Is position-specific and establishes common and core levels of knowledge, skills and abilities (KSAs)</a:t>
            </a:r>
          </a:p>
          <a:p>
            <a:pPr marL="342900" indent="-342900">
              <a:lnSpc>
                <a:spcPct val="110000"/>
              </a:lnSpc>
              <a:spcBef>
                <a:spcPts val="0"/>
              </a:spcBef>
              <a:spcAft>
                <a:spcPts val="300"/>
              </a:spcAft>
            </a:pPr>
            <a:r>
              <a:rPr lang="en-US">
                <a:solidFill>
                  <a:schemeClr val="tx1">
                    <a:lumMod val="75000"/>
                    <a:lumOff val="25000"/>
                  </a:schemeClr>
                </a:solidFill>
              </a:rPr>
              <a:t>Training based on: </a:t>
            </a:r>
          </a:p>
          <a:p>
            <a:pPr marL="800100" lvl="1" indent="-342900">
              <a:lnSpc>
                <a:spcPct val="110000"/>
              </a:lnSpc>
              <a:spcBef>
                <a:spcPts val="0"/>
              </a:spcBef>
              <a:spcAft>
                <a:spcPts val="300"/>
              </a:spcAft>
            </a:pPr>
            <a:r>
              <a:rPr lang="en-US">
                <a:solidFill>
                  <a:schemeClr val="tx1">
                    <a:lumMod val="75000"/>
                    <a:lumOff val="25000"/>
                  </a:schemeClr>
                </a:solidFill>
              </a:rPr>
              <a:t>Standard Operating Procedures </a:t>
            </a:r>
          </a:p>
          <a:p>
            <a:pPr marL="800100" lvl="1" indent="-342900">
              <a:lnSpc>
                <a:spcPct val="110000"/>
              </a:lnSpc>
              <a:spcBef>
                <a:spcPts val="0"/>
              </a:spcBef>
              <a:spcAft>
                <a:spcPts val="300"/>
              </a:spcAft>
            </a:pPr>
            <a:r>
              <a:rPr lang="en-US">
                <a:solidFill>
                  <a:schemeClr val="tx1">
                    <a:lumMod val="75000"/>
                    <a:lumOff val="25000"/>
                  </a:schemeClr>
                </a:solidFill>
              </a:rPr>
              <a:t>Best Management Practices</a:t>
            </a:r>
          </a:p>
          <a:p>
            <a:pPr marL="800100" lvl="1" indent="-342900">
              <a:lnSpc>
                <a:spcPct val="110000"/>
              </a:lnSpc>
              <a:spcBef>
                <a:spcPts val="0"/>
              </a:spcBef>
              <a:spcAft>
                <a:spcPts val="300"/>
              </a:spcAft>
            </a:pPr>
            <a:r>
              <a:rPr lang="en-US">
                <a:solidFill>
                  <a:schemeClr val="tx1">
                    <a:lumMod val="75000"/>
                    <a:lumOff val="25000"/>
                  </a:schemeClr>
                </a:solidFill>
              </a:rPr>
              <a:t>On the Job Training </a:t>
            </a:r>
          </a:p>
          <a:p>
            <a:pPr marL="800100" lvl="1" indent="-342900">
              <a:lnSpc>
                <a:spcPct val="110000"/>
              </a:lnSpc>
              <a:spcBef>
                <a:spcPts val="0"/>
              </a:spcBef>
              <a:spcAft>
                <a:spcPts val="300"/>
              </a:spcAft>
            </a:pPr>
            <a:r>
              <a:rPr lang="en-US">
                <a:solidFill>
                  <a:schemeClr val="tx1">
                    <a:lumMod val="75000"/>
                    <a:lumOff val="25000"/>
                  </a:schemeClr>
                </a:solidFill>
              </a:rPr>
              <a:t>Operations and Maintenance Manuals</a:t>
            </a:r>
          </a:p>
          <a:p>
            <a:pPr marL="800100" lvl="1" indent="-342900">
              <a:lnSpc>
                <a:spcPct val="110000"/>
              </a:lnSpc>
              <a:spcBef>
                <a:spcPts val="0"/>
              </a:spcBef>
              <a:spcAft>
                <a:spcPts val="300"/>
              </a:spcAft>
            </a:pPr>
            <a:r>
              <a:rPr lang="en-US">
                <a:solidFill>
                  <a:schemeClr val="tx1">
                    <a:lumMod val="75000"/>
                    <a:lumOff val="25000"/>
                  </a:schemeClr>
                </a:solidFill>
              </a:rPr>
              <a:t>TCEQ Approved Classes</a:t>
            </a:r>
          </a:p>
          <a:p>
            <a:pPr marL="800100" lvl="1" indent="-342900">
              <a:lnSpc>
                <a:spcPct val="110000"/>
              </a:lnSpc>
              <a:spcBef>
                <a:spcPts val="0"/>
              </a:spcBef>
              <a:spcAft>
                <a:spcPts val="300"/>
              </a:spcAft>
            </a:pPr>
            <a:r>
              <a:rPr lang="en-US">
                <a:solidFill>
                  <a:schemeClr val="tx1">
                    <a:lumMod val="75000"/>
                    <a:lumOff val="25000"/>
                  </a:schemeClr>
                </a:solidFill>
              </a:rPr>
              <a:t>NTMWD Policies and Procedures</a:t>
            </a:r>
          </a:p>
          <a:p>
            <a:pPr marL="800100" lvl="1" indent="-342900">
              <a:lnSpc>
                <a:spcPct val="110000"/>
              </a:lnSpc>
              <a:spcBef>
                <a:spcPts val="0"/>
              </a:spcBef>
              <a:spcAft>
                <a:spcPts val="300"/>
              </a:spcAft>
            </a:pPr>
            <a:r>
              <a:rPr lang="en-US">
                <a:solidFill>
                  <a:schemeClr val="tx1">
                    <a:lumMod val="75000"/>
                    <a:lumOff val="25000"/>
                  </a:schemeClr>
                </a:solidFill>
              </a:rPr>
              <a:t>Other sources as required</a:t>
            </a:r>
          </a:p>
          <a:p>
            <a:pPr marL="342900" indent="-342900">
              <a:lnSpc>
                <a:spcPct val="110000"/>
              </a:lnSpc>
              <a:spcBef>
                <a:spcPts val="0"/>
              </a:spcBef>
              <a:spcAft>
                <a:spcPts val="300"/>
              </a:spcAft>
            </a:pPr>
            <a:r>
              <a:rPr lang="en-US">
                <a:solidFill>
                  <a:schemeClr val="tx1">
                    <a:lumMod val="75000"/>
                    <a:lumOff val="25000"/>
                  </a:schemeClr>
                </a:solidFill>
              </a:rPr>
              <a:t>Training provided by designated staff (Leads, OPIIIs) and evaluations conducted by supervisory staff.  </a:t>
            </a:r>
          </a:p>
          <a:p>
            <a:pPr marL="0" indent="0">
              <a:lnSpc>
                <a:spcPct val="110000"/>
              </a:lnSpc>
              <a:buNone/>
            </a:pPr>
            <a:endParaRPr lang="en-US"/>
          </a:p>
          <a:p>
            <a:endParaRPr lang="en-US"/>
          </a:p>
        </p:txBody>
      </p:sp>
      <p:sp>
        <p:nvSpPr>
          <p:cNvPr id="3" name="Title 2">
            <a:extLst>
              <a:ext uri="{FF2B5EF4-FFF2-40B4-BE49-F238E27FC236}">
                <a16:creationId xmlns:a16="http://schemas.microsoft.com/office/drawing/2014/main" id="{3842E616-A095-1256-77FD-8FF2D7123739}"/>
              </a:ext>
            </a:extLst>
          </p:cNvPr>
          <p:cNvSpPr>
            <a:spLocks noGrp="1"/>
          </p:cNvSpPr>
          <p:nvPr>
            <p:ph type="title"/>
          </p:nvPr>
        </p:nvSpPr>
        <p:spPr/>
        <p:txBody>
          <a:bodyPr/>
          <a:lstStyle/>
          <a:p>
            <a:r>
              <a:rPr lang="en-US"/>
              <a:t>Competency Program Approach</a:t>
            </a:r>
          </a:p>
        </p:txBody>
      </p:sp>
      <p:pic>
        <p:nvPicPr>
          <p:cNvPr id="8" name="Picture 7">
            <a:extLst>
              <a:ext uri="{FF2B5EF4-FFF2-40B4-BE49-F238E27FC236}">
                <a16:creationId xmlns:a16="http://schemas.microsoft.com/office/drawing/2014/main" id="{326A626F-8330-B892-62FA-BEAEBEF2E961}"/>
              </a:ext>
            </a:extLst>
          </p:cNvPr>
          <p:cNvPicPr>
            <a:picLocks noChangeAspect="1"/>
          </p:cNvPicPr>
          <p:nvPr/>
        </p:nvPicPr>
        <p:blipFill>
          <a:blip r:embed="rId3"/>
          <a:stretch>
            <a:fillRect/>
          </a:stretch>
        </p:blipFill>
        <p:spPr>
          <a:xfrm>
            <a:off x="7501897" y="1685871"/>
            <a:ext cx="4602879" cy="4029805"/>
          </a:xfrm>
          <a:prstGeom prst="rect">
            <a:avLst/>
          </a:prstGeom>
        </p:spPr>
      </p:pic>
      <p:pic>
        <p:nvPicPr>
          <p:cNvPr id="2" name="Picture 1">
            <a:extLst>
              <a:ext uri="{FF2B5EF4-FFF2-40B4-BE49-F238E27FC236}">
                <a16:creationId xmlns:a16="http://schemas.microsoft.com/office/drawing/2014/main" id="{B8CF98FE-D243-3591-8486-406BB4533FEE}"/>
              </a:ext>
            </a:extLst>
          </p:cNvPr>
          <p:cNvPicPr>
            <a:picLocks noChangeAspect="1"/>
          </p:cNvPicPr>
          <p:nvPr/>
        </p:nvPicPr>
        <p:blipFill>
          <a:blip r:embed="rId4"/>
          <a:stretch>
            <a:fillRect/>
          </a:stretch>
        </p:blipFill>
        <p:spPr>
          <a:xfrm>
            <a:off x="10539841" y="0"/>
            <a:ext cx="1652159" cy="908383"/>
          </a:xfrm>
          <a:prstGeom prst="rect">
            <a:avLst/>
          </a:prstGeom>
        </p:spPr>
      </p:pic>
    </p:spTree>
    <p:extLst>
      <p:ext uri="{BB962C8B-B14F-4D97-AF65-F5344CB8AC3E}">
        <p14:creationId xmlns:p14="http://schemas.microsoft.com/office/powerpoint/2010/main" val="1394363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8971F-E33D-3A38-20A3-A5C2A223B580}"/>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12470120-0DCF-A202-7EE5-512EB1E0BC73}"/>
              </a:ext>
            </a:extLst>
          </p:cNvPr>
          <p:cNvSpPr>
            <a:spLocks noGrp="1"/>
          </p:cNvSpPr>
          <p:nvPr>
            <p:ph idx="1"/>
          </p:nvPr>
        </p:nvSpPr>
        <p:spPr>
          <a:xfrm>
            <a:off x="452176" y="1181214"/>
            <a:ext cx="6959285" cy="5581327"/>
          </a:xfrm>
        </p:spPr>
        <p:txBody>
          <a:bodyPr vert="horz" lIns="91440" tIns="45720" rIns="91440" bIns="45720" rtlCol="0" anchor="t">
            <a:normAutofit/>
          </a:bodyPr>
          <a:lstStyle/>
          <a:p>
            <a:pPr marL="0" indent="0">
              <a:buNone/>
            </a:pPr>
            <a:endParaRPr lang="en-US"/>
          </a:p>
          <a:p>
            <a:endParaRPr lang="en-US"/>
          </a:p>
        </p:txBody>
      </p:sp>
      <p:sp>
        <p:nvSpPr>
          <p:cNvPr id="3" name="Title 2">
            <a:extLst>
              <a:ext uri="{FF2B5EF4-FFF2-40B4-BE49-F238E27FC236}">
                <a16:creationId xmlns:a16="http://schemas.microsoft.com/office/drawing/2014/main" id="{B1412C37-2BBE-1316-0726-24CC39772E0B}"/>
              </a:ext>
            </a:extLst>
          </p:cNvPr>
          <p:cNvSpPr>
            <a:spLocks noGrp="1"/>
          </p:cNvSpPr>
          <p:nvPr>
            <p:ph type="title"/>
          </p:nvPr>
        </p:nvSpPr>
        <p:spPr/>
        <p:txBody>
          <a:bodyPr/>
          <a:lstStyle/>
          <a:p>
            <a:r>
              <a:rPr lang="en-US"/>
              <a:t>Employee Evaluation</a:t>
            </a:r>
          </a:p>
        </p:txBody>
      </p:sp>
      <p:pic>
        <p:nvPicPr>
          <p:cNvPr id="11" name="Picture 10">
            <a:extLst>
              <a:ext uri="{FF2B5EF4-FFF2-40B4-BE49-F238E27FC236}">
                <a16:creationId xmlns:a16="http://schemas.microsoft.com/office/drawing/2014/main" id="{FE6E16EB-BAD9-12A9-8B28-DAD6D8E1B251}"/>
              </a:ext>
            </a:extLst>
          </p:cNvPr>
          <p:cNvPicPr>
            <a:picLocks noChangeAspect="1"/>
          </p:cNvPicPr>
          <p:nvPr/>
        </p:nvPicPr>
        <p:blipFill>
          <a:blip r:embed="rId3"/>
          <a:stretch>
            <a:fillRect/>
          </a:stretch>
        </p:blipFill>
        <p:spPr>
          <a:xfrm>
            <a:off x="10539841" y="-22586"/>
            <a:ext cx="1652159" cy="908383"/>
          </a:xfrm>
          <a:prstGeom prst="rect">
            <a:avLst/>
          </a:prstGeom>
        </p:spPr>
      </p:pic>
      <p:pic>
        <p:nvPicPr>
          <p:cNvPr id="5" name="Picture 4" descr="Table&#10;&#10;AI-generated content may be incorrect.">
            <a:extLst>
              <a:ext uri="{FF2B5EF4-FFF2-40B4-BE49-F238E27FC236}">
                <a16:creationId xmlns:a16="http://schemas.microsoft.com/office/drawing/2014/main" id="{5AFAE7BB-D6FB-F7D0-AEC7-1FB2BEAAD70E}"/>
              </a:ext>
            </a:extLst>
          </p:cNvPr>
          <p:cNvPicPr>
            <a:picLocks noChangeAspect="1"/>
          </p:cNvPicPr>
          <p:nvPr/>
        </p:nvPicPr>
        <p:blipFill>
          <a:blip r:embed="rId4"/>
          <a:stretch>
            <a:fillRect/>
          </a:stretch>
        </p:blipFill>
        <p:spPr>
          <a:xfrm>
            <a:off x="445698" y="1445391"/>
            <a:ext cx="11099321" cy="4887369"/>
          </a:xfrm>
          <a:prstGeom prst="rect">
            <a:avLst/>
          </a:prstGeom>
        </p:spPr>
      </p:pic>
    </p:spTree>
    <p:extLst>
      <p:ext uri="{BB962C8B-B14F-4D97-AF65-F5344CB8AC3E}">
        <p14:creationId xmlns:p14="http://schemas.microsoft.com/office/powerpoint/2010/main" val="295781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8715E-7A36-30FD-3501-E89B7DAF7622}"/>
              </a:ext>
            </a:extLst>
          </p:cNvPr>
          <p:cNvSpPr>
            <a:spLocks noGrp="1"/>
          </p:cNvSpPr>
          <p:nvPr>
            <p:ph type="title"/>
          </p:nvPr>
        </p:nvSpPr>
        <p:spPr>
          <a:xfrm>
            <a:off x="1039091" y="244884"/>
            <a:ext cx="10314709" cy="850493"/>
          </a:xfrm>
        </p:spPr>
        <p:txBody>
          <a:bodyPr anchor="ctr">
            <a:normAutofit/>
          </a:bodyPr>
          <a:lstStyle/>
          <a:p>
            <a:r>
              <a:rPr lang="en-US"/>
              <a:t>Early Wins, Challenges, and Next Steps</a:t>
            </a:r>
          </a:p>
        </p:txBody>
      </p:sp>
      <p:graphicFrame>
        <p:nvGraphicFramePr>
          <p:cNvPr id="6" name="Text Placeholder 2">
            <a:extLst>
              <a:ext uri="{FF2B5EF4-FFF2-40B4-BE49-F238E27FC236}">
                <a16:creationId xmlns:a16="http://schemas.microsoft.com/office/drawing/2014/main" id="{F0478D4D-7BB7-913F-C17C-7A31DE5812D2}"/>
              </a:ext>
            </a:extLst>
          </p:cNvPr>
          <p:cNvGraphicFramePr/>
          <p:nvPr>
            <p:extLst>
              <p:ext uri="{D42A27DB-BD31-4B8C-83A1-F6EECF244321}">
                <p14:modId xmlns:p14="http://schemas.microsoft.com/office/powerpoint/2010/main" val="284756093"/>
              </p:ext>
            </p:extLst>
          </p:nvPr>
        </p:nvGraphicFramePr>
        <p:xfrm>
          <a:off x="895709" y="1003977"/>
          <a:ext cx="11175380" cy="54382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37503D2D-EBE6-2BF1-F194-5DBBA1730345}"/>
              </a:ext>
            </a:extLst>
          </p:cNvPr>
          <p:cNvPicPr>
            <a:picLocks noChangeAspect="1"/>
          </p:cNvPicPr>
          <p:nvPr/>
        </p:nvPicPr>
        <p:blipFill>
          <a:blip r:embed="rId8"/>
          <a:stretch>
            <a:fillRect/>
          </a:stretch>
        </p:blipFill>
        <p:spPr>
          <a:xfrm>
            <a:off x="10539841" y="-76802"/>
            <a:ext cx="1652159" cy="908383"/>
          </a:xfrm>
          <a:prstGeom prst="rect">
            <a:avLst/>
          </a:prstGeom>
        </p:spPr>
      </p:pic>
    </p:spTree>
    <p:extLst>
      <p:ext uri="{BB962C8B-B14F-4D97-AF65-F5344CB8AC3E}">
        <p14:creationId xmlns:p14="http://schemas.microsoft.com/office/powerpoint/2010/main" val="2009359319"/>
      </p:ext>
    </p:extLst>
  </p:cSld>
  <p:clrMapOvr>
    <a:masterClrMapping/>
  </p:clrMapOvr>
</p:sld>
</file>

<file path=ppt/theme/theme1.xml><?xml version="1.0" encoding="utf-8"?>
<a:theme xmlns:a="http://schemas.openxmlformats.org/drawingml/2006/main" name="Office Theme">
  <a:themeElements>
    <a:clrScheme name="NTMWD Color Palette">
      <a:dk1>
        <a:sysClr val="windowText" lastClr="000000"/>
      </a:dk1>
      <a:lt1>
        <a:sysClr val="window" lastClr="FFFFFF"/>
      </a:lt1>
      <a:dk2>
        <a:srgbClr val="44546A"/>
      </a:dk2>
      <a:lt2>
        <a:srgbClr val="E7E6E6"/>
      </a:lt2>
      <a:accent1>
        <a:srgbClr val="005EB8"/>
      </a:accent1>
      <a:accent2>
        <a:srgbClr val="F89E2A"/>
      </a:accent2>
      <a:accent3>
        <a:srgbClr val="00AE73"/>
      </a:accent3>
      <a:accent4>
        <a:srgbClr val="B3E3FA"/>
      </a:accent4>
      <a:accent5>
        <a:srgbClr val="007AB2"/>
      </a:accent5>
      <a:accent6>
        <a:srgbClr val="00354C"/>
      </a:accent6>
      <a:hlink>
        <a:srgbClr val="0066FF"/>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MWD_PowerPoint_Template_widescreen_2024" id="{D9FD410A-C128-43E4-B858-3A64DC1BB6EE}" vid="{EFCDF462-CFD5-40CE-B59E-E1E4182ECB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DBF549C2496A4A9165623DC64131D1" ma:contentTypeVersion="3" ma:contentTypeDescription="Create a new document." ma:contentTypeScope="" ma:versionID="589149b52cec904e93c58852e5caa474">
  <xsd:schema xmlns:xsd="http://www.w3.org/2001/XMLSchema" xmlns:xs="http://www.w3.org/2001/XMLSchema" xmlns:p="http://schemas.microsoft.com/office/2006/metadata/properties" xmlns:ns2="9266aeed-29c0-4cb5-9b53-556deb8fc7c9" targetNamespace="http://schemas.microsoft.com/office/2006/metadata/properties" ma:root="true" ma:fieldsID="9868a2fed6ec06e3f36307cccb1e614a" ns2:_="">
    <xsd:import namespace="9266aeed-29c0-4cb5-9b53-556deb8fc7c9"/>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66aeed-29c0-4cb5-9b53-556deb8fc7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EED835-2CD3-4413-8DDF-F7686FF5D835}">
  <ds:schemaRefs>
    <ds:schemaRef ds:uri="9266aeed-29c0-4cb5-9b53-556deb8fc7c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E45D9E1-6FD2-43FF-BA60-7B317EDB4C7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NTMWD_PowerPoint_Template_widescreen_2024</Template>
  <Application>Microsoft Office PowerPoint</Application>
  <PresentationFormat>Widescreen</PresentationFormat>
  <Slides>17</Slides>
  <Notes>12</Notes>
  <HiddenSlides>0</HiddenSlide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Clear Waters Ahead –  North Texas Municipal Water District’s Operator Training and Competency Programs</vt:lpstr>
      <vt:lpstr>LEGACY OF SERVICE</vt:lpstr>
      <vt:lpstr>PowerPoint Presentation</vt:lpstr>
      <vt:lpstr>NTMWD Training and Professional Development Team</vt:lpstr>
      <vt:lpstr>PowerPoint Presentation</vt:lpstr>
      <vt:lpstr>Our Competency Program – An Overview </vt:lpstr>
      <vt:lpstr>Competency Program Approach</vt:lpstr>
      <vt:lpstr>Employee Evaluation</vt:lpstr>
      <vt:lpstr>Early Wins, Challenges, and Next Steps</vt:lpstr>
      <vt:lpstr>Advanced Technical Training Program</vt:lpstr>
      <vt:lpstr>Advanced Technical Training Objectives</vt:lpstr>
      <vt:lpstr>Learning Retention – Easy as 1, 2,…5?</vt:lpstr>
      <vt:lpstr>On-Demand Video Example</vt:lpstr>
      <vt:lpstr>DIGITAL SKILL BUILDING</vt:lpstr>
      <vt:lpstr>Why are Digital Skills Needed?</vt:lpstr>
      <vt:lpstr>Training and Development For Today and our Future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Musallam</dc:creator>
  <cp:revision>128</cp:revision>
  <dcterms:created xsi:type="dcterms:W3CDTF">2024-03-08T17:43:28Z</dcterms:created>
  <dcterms:modified xsi:type="dcterms:W3CDTF">2025-11-14T01:52:17Z</dcterms:modified>
</cp:coreProperties>
</file>