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755" r:id="rId5"/>
  </p:sldMasterIdLst>
  <p:notesMasterIdLst>
    <p:notesMasterId r:id="rId45"/>
  </p:notesMasterIdLst>
  <p:handoutMasterIdLst>
    <p:handoutMasterId r:id="rId46"/>
  </p:handoutMasterIdLst>
  <p:sldIdLst>
    <p:sldId id="2147482429" r:id="rId6"/>
    <p:sldId id="2147482430" r:id="rId7"/>
    <p:sldId id="2312" r:id="rId8"/>
    <p:sldId id="2393" r:id="rId9"/>
    <p:sldId id="319" r:id="rId10"/>
    <p:sldId id="948" r:id="rId11"/>
    <p:sldId id="2147482119" r:id="rId12"/>
    <p:sldId id="769" r:id="rId13"/>
    <p:sldId id="2147482432" r:id="rId14"/>
    <p:sldId id="2147482408" r:id="rId15"/>
    <p:sldId id="2284" r:id="rId16"/>
    <p:sldId id="2147482118" r:id="rId17"/>
    <p:sldId id="2147482405" r:id="rId18"/>
    <p:sldId id="2147482406" r:id="rId19"/>
    <p:sldId id="780" r:id="rId20"/>
    <p:sldId id="2147482392" r:id="rId21"/>
    <p:sldId id="2147482433" r:id="rId22"/>
    <p:sldId id="2147482402" r:id="rId23"/>
    <p:sldId id="2147482403" r:id="rId24"/>
    <p:sldId id="2147482410" r:id="rId25"/>
    <p:sldId id="2147482413" r:id="rId26"/>
    <p:sldId id="2147482411" r:id="rId27"/>
    <p:sldId id="2147482412" r:id="rId28"/>
    <p:sldId id="2147482434" r:id="rId29"/>
    <p:sldId id="2147482414" r:id="rId30"/>
    <p:sldId id="2147482419" r:id="rId31"/>
    <p:sldId id="2147482435" r:id="rId32"/>
    <p:sldId id="2147482422" r:id="rId33"/>
    <p:sldId id="2147482423" r:id="rId34"/>
    <p:sldId id="2327" r:id="rId35"/>
    <p:sldId id="2329" r:id="rId36"/>
    <p:sldId id="2385" r:id="rId37"/>
    <p:sldId id="2307" r:id="rId38"/>
    <p:sldId id="2147482436" r:id="rId39"/>
    <p:sldId id="2147482425" r:id="rId40"/>
    <p:sldId id="2147482426" r:id="rId41"/>
    <p:sldId id="2147482428" r:id="rId42"/>
    <p:sldId id="2147482431" r:id="rId43"/>
    <p:sldId id="2283" r:id="rId44"/>
  </p:sldIdLst>
  <p:sldSz cx="12192000" cy="6858000"/>
  <p:notesSz cx="7315200" cy="9601200"/>
  <p:embeddedFontLst>
    <p:embeddedFont>
      <p:font typeface="Acumin Pro Black" panose="020B0604020202020204" charset="0"/>
      <p:bold r:id="rId47"/>
      <p:italic r:id="rId48"/>
      <p:boldItalic r:id="rId49"/>
    </p:embeddedFont>
    <p:embeddedFont>
      <p:font typeface="Franklin Gothic Book" panose="020B0503020102020204" pitchFamily="34" charset="0"/>
      <p:regular r:id="rId50"/>
      <p:italic r:id="rId51"/>
    </p:embeddedFont>
    <p:embeddedFont>
      <p:font typeface="Franklin Gothic Medium Cond" panose="020B0606030402020204" pitchFamily="34" charset="0"/>
      <p:regular r:id="rId52"/>
    </p:embeddedFont>
    <p:embeddedFont>
      <p:font typeface="Poppins" panose="00000500000000000000" pitchFamily="2" charset="0"/>
      <p:regular r:id="rId53"/>
      <p:bold r:id="rId54"/>
      <p:italic r:id="rId55"/>
      <p:boldItalic r:id="rId56"/>
    </p:embeddedFont>
    <p:embeddedFont>
      <p:font typeface="Roboto" panose="02000000000000000000" pitchFamily="2" charset="0"/>
      <p:regular r:id="rId57"/>
      <p:bold r:id="rId58"/>
      <p:italic r:id="rId59"/>
      <p:boldItalic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/Agenda" id="{1EAB1C33-BEB8-0B42-B163-13E8F70D6AAE}">
          <p14:sldIdLst>
            <p14:sldId id="2147482429"/>
            <p14:sldId id="2147482430"/>
          </p14:sldIdLst>
        </p14:section>
        <p14:section name="Study and Planning" id="{358D5E0E-14AB-47D3-B82E-733947B95348}">
          <p14:sldIdLst>
            <p14:sldId id="2312"/>
            <p14:sldId id="2393"/>
            <p14:sldId id="319"/>
            <p14:sldId id="948"/>
            <p14:sldId id="2147482119"/>
            <p14:sldId id="769"/>
            <p14:sldId id="2147482432"/>
            <p14:sldId id="2147482408"/>
          </p14:sldIdLst>
        </p14:section>
        <p14:section name="Technology Overview" id="{C72FC8AC-A6F7-3246-89FD-7AB6A97A891D}">
          <p14:sldIdLst>
            <p14:sldId id="2284"/>
            <p14:sldId id="2147482118"/>
            <p14:sldId id="2147482405"/>
            <p14:sldId id="2147482406"/>
            <p14:sldId id="780"/>
            <p14:sldId id="2147482392"/>
          </p14:sldIdLst>
        </p14:section>
        <p14:section name="Farmington Hills Case Study" id="{4FDB3988-4A7E-F449-BD87-7266F80E59AF}">
          <p14:sldIdLst>
            <p14:sldId id="2147482433"/>
            <p14:sldId id="2147482402"/>
            <p14:sldId id="2147482403"/>
            <p14:sldId id="2147482410"/>
            <p14:sldId id="2147482413"/>
            <p14:sldId id="2147482411"/>
            <p14:sldId id="2147482412"/>
          </p14:sldIdLst>
        </p14:section>
        <p14:section name="Tunnel Case Study" id="{5BFC0775-2386-40A4-BAAB-102193098119}">
          <p14:sldIdLst>
            <p14:sldId id="2147482434"/>
            <p14:sldId id="2147482414"/>
            <p14:sldId id="2147482419"/>
          </p14:sldIdLst>
        </p14:section>
        <p14:section name="Remote Tanks and pump stations" id="{63339A2B-D644-4301-ABFB-B5BE4BD6BCAD}">
          <p14:sldIdLst>
            <p14:sldId id="2147482435"/>
            <p14:sldId id="2147482422"/>
            <p14:sldId id="2147482423"/>
            <p14:sldId id="2327"/>
            <p14:sldId id="2329"/>
            <p14:sldId id="2385"/>
            <p14:sldId id="2307"/>
          </p14:sldIdLst>
        </p14:section>
        <p14:section name="WWMA Brush Creek Case Study" id="{1B032DA9-4B88-6C42-9FD0-3C1F8312130B}">
          <p14:sldIdLst>
            <p14:sldId id="2147482436"/>
            <p14:sldId id="2147482425"/>
            <p14:sldId id="2147482426"/>
            <p14:sldId id="2147482428"/>
            <p14:sldId id="2147482431"/>
          </p14:sldIdLst>
        </p14:section>
        <p14:section name="Question" id="{59F1AC2B-C894-6048-9FC2-4AD1CEF34EA5}">
          <p14:sldIdLst>
            <p14:sldId id="22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816" userDrawn="1">
          <p15:clr>
            <a:srgbClr val="A4A3A4"/>
          </p15:clr>
        </p15:guide>
        <p15:guide id="2" pos="576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FC57B63-0B84-ABDD-2C85-536300587A34}" name="Sherrill, Wendy" initials="SW" userId="S::wsherrill@wadetrim.com::d71a3381-91ba-461f-88c2-11416a0752d4" providerId="AD"/>
  <p188:author id="{0929C966-679D-8964-AD38-E6AB591537C0}" name="Black, Karen" initials="BK" userId="S::kblack@wadetrim.com::b925969e-fa30-4fae-a0f7-1340bd2f738e" providerId="AD"/>
  <p188:author id="{907902BE-3B80-BF12-B59D-E3A9E6F9FAF9}" name="Mack, April" initials="MA" userId="S::amack@wadetrim.com::1fd9f81f-146c-4434-b7b7-684c2d55271b" providerId="AD"/>
  <p188:author id="{0BBC91C6-E2BC-E9A3-E375-BAE4B7B627D9}" name="Siegrist, Justin" initials="JS" userId="S::jsiegrist@wadetrim.com::3396b687-4651-4d56-a334-0f69f6e78217" providerId="AD"/>
  <p188:author id="{9EEEDCF8-6768-E655-3671-BDB9473E918C}" name="White, David" initials="WD" userId="S::DWHITE@wadetrim.com::96c1146b-498f-47bd-b2bc-0a47c4e8e39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wn Aiken" initials="SRA" lastIdx="2" clrIdx="0">
    <p:extLst>
      <p:ext uri="{19B8F6BF-5375-455C-9EA6-DF929625EA0E}">
        <p15:presenceInfo xmlns:p15="http://schemas.microsoft.com/office/powerpoint/2012/main" userId="Shawn Aiken" providerId="None"/>
      </p:ext>
    </p:extLst>
  </p:cmAuthor>
  <p:cmAuthor id="2" name="Adrienne Nemura" initials="AN" lastIdx="3" clrIdx="1">
    <p:extLst>
      <p:ext uri="{19B8F6BF-5375-455C-9EA6-DF929625EA0E}">
        <p15:presenceInfo xmlns:p15="http://schemas.microsoft.com/office/powerpoint/2012/main" userId="S-1-5-21-3580985071-834138440-206476188-119142" providerId="AD"/>
      </p:ext>
    </p:extLst>
  </p:cmAuthor>
  <p:cmAuthor id="3" name="Black, Karen" initials="BK" lastIdx="0" clrIdx="2">
    <p:extLst>
      <p:ext uri="{19B8F6BF-5375-455C-9EA6-DF929625EA0E}">
        <p15:presenceInfo xmlns:p15="http://schemas.microsoft.com/office/powerpoint/2012/main" userId="S-1-5-21-12331394-1886804446-324618207-9709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666A"/>
    <a:srgbClr val="0082BA"/>
    <a:srgbClr val="43B02A"/>
    <a:srgbClr val="F2F2F2"/>
    <a:srgbClr val="72246C"/>
    <a:srgbClr val="3EB1C8"/>
    <a:srgbClr val="C63663"/>
    <a:srgbClr val="DC582A"/>
    <a:srgbClr val="929292"/>
    <a:srgbClr val="A4A9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91389A-B272-4403-93CF-73EAD85C91D1}" v="12" dt="2026-03-27T15:00:48.0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9774" autoAdjust="0"/>
  </p:normalViewPr>
  <p:slideViewPr>
    <p:cSldViewPr snapToGrid="0">
      <p:cViewPr>
        <p:scale>
          <a:sx n="80" d="100"/>
          <a:sy n="80" d="100"/>
        </p:scale>
        <p:origin x="528" y="267"/>
      </p:cViewPr>
      <p:guideLst>
        <p:guide orient="horz" pos="816"/>
        <p:guide pos="57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48751" d="500000"/>
        <a:sy n="248751" d="5000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microsoft.com/office/2015/10/relationships/revisionInfo" Target="revisionInfo.xml"/><Relationship Id="rId5" Type="http://schemas.openxmlformats.org/officeDocument/2006/relationships/slideMaster" Target="slideMasters/slideMaster2.xml"/><Relationship Id="rId61" Type="http://schemas.openxmlformats.org/officeDocument/2006/relationships/commentAuthors" Target="commentAuthor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font" Target="fonts/font5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handoutMaster" Target="handoutMasters/handoutMaster1.xml"/><Relationship Id="rId59" Type="http://schemas.openxmlformats.org/officeDocument/2006/relationships/font" Target="fonts/font13.fntdata"/><Relationship Id="rId67" Type="http://schemas.microsoft.com/office/2018/10/relationships/authors" Target="author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8.fntdata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BAB4F0-0A67-4866-A507-5569A45A49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2"/>
            <a:ext cx="3170583" cy="482027"/>
          </a:xfrm>
          <a:prstGeom prst="rect">
            <a:avLst/>
          </a:prstGeom>
        </p:spPr>
        <p:txBody>
          <a:bodyPr vert="horz" lIns="94835" tIns="47418" rIns="94835" bIns="4741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A02C8A-36C5-4308-811D-06D9C8D6F9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2964" y="2"/>
            <a:ext cx="3170583" cy="482027"/>
          </a:xfrm>
          <a:prstGeom prst="rect">
            <a:avLst/>
          </a:prstGeom>
        </p:spPr>
        <p:txBody>
          <a:bodyPr vert="horz" lIns="94835" tIns="47418" rIns="94835" bIns="47418" rtlCol="0"/>
          <a:lstStyle>
            <a:lvl1pPr algn="r">
              <a:defRPr sz="1200"/>
            </a:lvl1pPr>
          </a:lstStyle>
          <a:p>
            <a:fld id="{D1EC5736-DCD3-4631-8583-AD7EB0CA5A55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C3E2B3-3C38-4D8F-9E97-99519647CA3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9119176"/>
            <a:ext cx="3170583" cy="482027"/>
          </a:xfrm>
          <a:prstGeom prst="rect">
            <a:avLst/>
          </a:prstGeom>
        </p:spPr>
        <p:txBody>
          <a:bodyPr vert="horz" lIns="94835" tIns="47418" rIns="94835" bIns="4741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4447AA-7760-47DA-ACA8-49AE2105A3E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2964" y="9119176"/>
            <a:ext cx="3170583" cy="482027"/>
          </a:xfrm>
          <a:prstGeom prst="rect">
            <a:avLst/>
          </a:prstGeom>
        </p:spPr>
        <p:txBody>
          <a:bodyPr vert="horz" lIns="94835" tIns="47418" rIns="94835" bIns="47418" rtlCol="0" anchor="b"/>
          <a:lstStyle>
            <a:lvl1pPr algn="r">
              <a:defRPr sz="1200"/>
            </a:lvl1pPr>
          </a:lstStyle>
          <a:p>
            <a:fld id="{274536A1-F874-476E-B4FA-47ED92AC4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287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3169920" cy="481727"/>
          </a:xfrm>
          <a:prstGeom prst="rect">
            <a:avLst/>
          </a:prstGeom>
        </p:spPr>
        <p:txBody>
          <a:bodyPr vert="horz" lIns="96624" tIns="48311" rIns="96624" bIns="4831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3"/>
            <a:ext cx="3169920" cy="481727"/>
          </a:xfrm>
          <a:prstGeom prst="rect">
            <a:avLst/>
          </a:prstGeom>
        </p:spPr>
        <p:txBody>
          <a:bodyPr vert="horz" lIns="96624" tIns="48311" rIns="96624" bIns="48311" rtlCol="0"/>
          <a:lstStyle>
            <a:lvl1pPr algn="r">
              <a:defRPr sz="1200"/>
            </a:lvl1pPr>
          </a:lstStyle>
          <a:p>
            <a:fld id="{B93E9407-614D-4E41-8D68-B5AAF936C44C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6288" y="1200150"/>
            <a:ext cx="5762625" cy="3241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4" tIns="48311" rIns="96624" bIns="4831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9"/>
            <a:ext cx="5852160" cy="3780473"/>
          </a:xfrm>
          <a:prstGeom prst="rect">
            <a:avLst/>
          </a:prstGeom>
        </p:spPr>
        <p:txBody>
          <a:bodyPr vert="horz" lIns="96624" tIns="48311" rIns="96624" bIns="4831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6"/>
            <a:ext cx="3169920" cy="481726"/>
          </a:xfrm>
          <a:prstGeom prst="rect">
            <a:avLst/>
          </a:prstGeom>
        </p:spPr>
        <p:txBody>
          <a:bodyPr vert="horz" lIns="96624" tIns="48311" rIns="96624" bIns="4831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6"/>
            <a:ext cx="3169920" cy="481726"/>
          </a:xfrm>
          <a:prstGeom prst="rect">
            <a:avLst/>
          </a:prstGeom>
        </p:spPr>
        <p:txBody>
          <a:bodyPr vert="horz" lIns="96624" tIns="48311" rIns="96624" bIns="48311" rtlCol="0" anchor="b"/>
          <a:lstStyle>
            <a:lvl1pPr algn="r">
              <a:defRPr sz="1200"/>
            </a:lvl1pPr>
          </a:lstStyle>
          <a:p>
            <a:fld id="{9BA8B126-F530-4A07-A4DD-EE34ED3F7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109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8B126-F530-4A07-A4DD-EE34ED3F70A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02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039BD-BC18-48A2-D15F-74ADF8B90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BB5BBB-D999-9734-A8FE-16A5EC374C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94336D-B934-0106-8AC0-9262802293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5AF0D1-0009-F176-6EAF-D845CF1887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8B126-F530-4A07-A4DD-EE34ED3F70A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544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trike="sng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8B126-F530-4A07-A4DD-EE34ED3F70A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025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6EE19-A4B6-714D-37EB-A723D250F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6211E1-5113-06B4-63B2-8A99F75387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0C1AA5-B4C1-610E-845B-812E803F32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6BF346-E813-5EAB-89AB-7FAAC3956D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8B126-F530-4A07-A4DD-EE34ED3F70A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4365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AC47A3-747F-9807-E371-883CD13F6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8779F7-331E-BC0D-C211-CF03A26654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45518C-27B2-ACA4-5C25-E48C6082CE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620947-F492-5292-108C-E1F68F6302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8B126-F530-4A07-A4DD-EE34ED3F70A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701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8B126-F530-4A07-A4DD-EE34ED3F70A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263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8B126-F530-4A07-A4DD-EE34ED3F70A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1882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8B126-F530-4A07-A4DD-EE34ED3F70A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281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8B126-F530-4A07-A4DD-EE34ED3F70A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6092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8B126-F530-4A07-A4DD-EE34ED3F70A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2702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8B126-F530-4A07-A4DD-EE34ED3F70A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789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8B126-F530-4A07-A4DD-EE34ED3F70A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0065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8B126-F530-4A07-A4DD-EE34ED3F70A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316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7F5DC-D263-EE8E-4318-6F2E662E8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129078-3807-0314-9AE9-17A1E18C73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E13F9E-E612-8D9C-F10F-BEC2208736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48A293-B050-11D9-EA3B-C7BCC8D655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8B126-F530-4A07-A4DD-EE34ED3F70A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3737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8B126-F530-4A07-A4DD-EE34ED3F70A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80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5F02A4-CB49-4CB9-8BDA-7D3CBC1A6CA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8B126-F530-4A07-A4DD-EE34ED3F70A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073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49F9F-DA30-A8C7-CB0A-FC6685B82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466D71-B4E1-0B6E-6C52-C6D4320090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6D5759-3661-60B6-B198-70CEECB0E4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1B3FB6-27E4-B13A-F533-9149E2A0ED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8B126-F530-4A07-A4DD-EE34ED3F70A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7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8B126-F530-4A07-A4DD-EE34ED3F70A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073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33DA8-2EF5-BD9B-F635-3CE91A992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D0071B-213A-72DF-061F-27571EE76C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9D5825-B2EB-9C1D-9162-EB9B8B4C41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98387A-8258-2A00-A32E-E38EB8A321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8B126-F530-4A07-A4DD-EE34ED3F70A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285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465E3-1344-57A0-68DA-004E66FA2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C92F2C-C154-3E76-3C15-14929225F2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3BC2F8-8D0B-14DB-DEF8-1A457F6263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80D57F-1DF9-091D-33B3-FF15EB107A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8B126-F530-4A07-A4DD-EE34ED3F70A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14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073549-3B13-59F0-E3C0-3E29ACC23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3E1111-FBC0-43DC-33FB-D982FE67A0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B59797-DE83-617C-1AED-E50B2BF22E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Jeff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4FBDDA-45B4-98A1-9A0B-D09159E505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8B126-F530-4A07-A4DD-EE34ED3F70A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98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BA6E0FE-6A7A-4D4A-8EB3-AC1879110E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949" y="316768"/>
            <a:ext cx="1116195" cy="448308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61126A57-F91F-481D-93D4-F9B9433BDC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5" y="906391"/>
            <a:ext cx="7248144" cy="2980944"/>
          </a:xfrm>
          <a:prstGeom prst="rect">
            <a:avLst/>
          </a:prstGeom>
        </p:spPr>
      </p:pic>
      <p:sp>
        <p:nvSpPr>
          <p:cNvPr id="5" name="Picture Placeholder 21">
            <a:extLst>
              <a:ext uri="{FF2B5EF4-FFF2-40B4-BE49-F238E27FC236}">
                <a16:creationId xmlns:a16="http://schemas.microsoft.com/office/drawing/2014/main" id="{C85A153F-6725-4A04-97D1-4081590C45D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08220" y="2059080"/>
            <a:ext cx="7401714" cy="3893571"/>
          </a:xfrm>
          <a:custGeom>
            <a:avLst/>
            <a:gdLst>
              <a:gd name="connsiteX0" fmla="*/ 0 w 7168896"/>
              <a:gd name="connsiteY0" fmla="*/ 0 h 3886200"/>
              <a:gd name="connsiteX1" fmla="*/ 7168896 w 7168896"/>
              <a:gd name="connsiteY1" fmla="*/ 0 h 3886200"/>
              <a:gd name="connsiteX2" fmla="*/ 7168896 w 7168896"/>
              <a:gd name="connsiteY2" fmla="*/ 3886200 h 3886200"/>
              <a:gd name="connsiteX3" fmla="*/ 0 w 7168896"/>
              <a:gd name="connsiteY3" fmla="*/ 3886200 h 3886200"/>
              <a:gd name="connsiteX4" fmla="*/ 0 w 7168896"/>
              <a:gd name="connsiteY4" fmla="*/ 0 h 3886200"/>
              <a:gd name="connsiteX0" fmla="*/ 2232212 w 7168896"/>
              <a:gd name="connsiteY0" fmla="*/ 13447 h 3886200"/>
              <a:gd name="connsiteX1" fmla="*/ 7168896 w 7168896"/>
              <a:gd name="connsiteY1" fmla="*/ 0 h 3886200"/>
              <a:gd name="connsiteX2" fmla="*/ 7168896 w 7168896"/>
              <a:gd name="connsiteY2" fmla="*/ 3886200 h 3886200"/>
              <a:gd name="connsiteX3" fmla="*/ 0 w 7168896"/>
              <a:gd name="connsiteY3" fmla="*/ 3886200 h 3886200"/>
              <a:gd name="connsiteX4" fmla="*/ 2232212 w 7168896"/>
              <a:gd name="connsiteY4" fmla="*/ 13447 h 3886200"/>
              <a:gd name="connsiteX0" fmla="*/ 2441218 w 7377902"/>
              <a:gd name="connsiteY0" fmla="*/ 13447 h 3886200"/>
              <a:gd name="connsiteX1" fmla="*/ 7377902 w 7377902"/>
              <a:gd name="connsiteY1" fmla="*/ 0 h 3886200"/>
              <a:gd name="connsiteX2" fmla="*/ 7377902 w 7377902"/>
              <a:gd name="connsiteY2" fmla="*/ 3886200 h 3886200"/>
              <a:gd name="connsiteX3" fmla="*/ 0 w 7377902"/>
              <a:gd name="connsiteY3" fmla="*/ 3882934 h 3886200"/>
              <a:gd name="connsiteX4" fmla="*/ 2441218 w 7377902"/>
              <a:gd name="connsiteY4" fmla="*/ 13447 h 3886200"/>
              <a:gd name="connsiteX0" fmla="*/ 2434687 w 7377902"/>
              <a:gd name="connsiteY0" fmla="*/ 6916 h 3886200"/>
              <a:gd name="connsiteX1" fmla="*/ 7377902 w 7377902"/>
              <a:gd name="connsiteY1" fmla="*/ 0 h 3886200"/>
              <a:gd name="connsiteX2" fmla="*/ 7377902 w 7377902"/>
              <a:gd name="connsiteY2" fmla="*/ 3886200 h 3886200"/>
              <a:gd name="connsiteX3" fmla="*/ 0 w 7377902"/>
              <a:gd name="connsiteY3" fmla="*/ 3882934 h 3886200"/>
              <a:gd name="connsiteX4" fmla="*/ 2434687 w 7377902"/>
              <a:gd name="connsiteY4" fmla="*/ 6916 h 3886200"/>
              <a:gd name="connsiteX0" fmla="*/ 2453737 w 7377902"/>
              <a:gd name="connsiteY0" fmla="*/ 0 h 3893571"/>
              <a:gd name="connsiteX1" fmla="*/ 7377902 w 7377902"/>
              <a:gd name="connsiteY1" fmla="*/ 7371 h 3893571"/>
              <a:gd name="connsiteX2" fmla="*/ 7377902 w 7377902"/>
              <a:gd name="connsiteY2" fmla="*/ 3893571 h 3893571"/>
              <a:gd name="connsiteX3" fmla="*/ 0 w 7377902"/>
              <a:gd name="connsiteY3" fmla="*/ 3890305 h 3893571"/>
              <a:gd name="connsiteX4" fmla="*/ 2453737 w 7377902"/>
              <a:gd name="connsiteY4" fmla="*/ 0 h 3893571"/>
              <a:gd name="connsiteX0" fmla="*/ 2453737 w 7401714"/>
              <a:gd name="connsiteY0" fmla="*/ 0 h 3893571"/>
              <a:gd name="connsiteX1" fmla="*/ 7401714 w 7401714"/>
              <a:gd name="connsiteY1" fmla="*/ 2609 h 3893571"/>
              <a:gd name="connsiteX2" fmla="*/ 7377902 w 7401714"/>
              <a:gd name="connsiteY2" fmla="*/ 3893571 h 3893571"/>
              <a:gd name="connsiteX3" fmla="*/ 0 w 7401714"/>
              <a:gd name="connsiteY3" fmla="*/ 3890305 h 3893571"/>
              <a:gd name="connsiteX4" fmla="*/ 2453737 w 7401714"/>
              <a:gd name="connsiteY4" fmla="*/ 0 h 3893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01714" h="3893571">
                <a:moveTo>
                  <a:pt x="2453737" y="0"/>
                </a:moveTo>
                <a:lnTo>
                  <a:pt x="7401714" y="2609"/>
                </a:lnTo>
                <a:lnTo>
                  <a:pt x="7377902" y="3893571"/>
                </a:lnTo>
                <a:lnTo>
                  <a:pt x="0" y="3890305"/>
                </a:lnTo>
                <a:lnTo>
                  <a:pt x="2453737" y="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7F2B4D1-D4FE-471F-95ED-98E810B4560D}"/>
              </a:ext>
            </a:extLst>
          </p:cNvPr>
          <p:cNvSpPr/>
          <p:nvPr userDrawn="1"/>
        </p:nvSpPr>
        <p:spPr>
          <a:xfrm>
            <a:off x="263" y="3888469"/>
            <a:ext cx="5414039" cy="914561"/>
          </a:xfrm>
          <a:custGeom>
            <a:avLst/>
            <a:gdLst>
              <a:gd name="connsiteX0" fmla="*/ 0 w 5505450"/>
              <a:gd name="connsiteY0" fmla="*/ 0 h 933450"/>
              <a:gd name="connsiteX1" fmla="*/ 5505450 w 5505450"/>
              <a:gd name="connsiteY1" fmla="*/ 0 h 933450"/>
              <a:gd name="connsiteX2" fmla="*/ 5505450 w 5505450"/>
              <a:gd name="connsiteY2" fmla="*/ 933450 h 933450"/>
              <a:gd name="connsiteX3" fmla="*/ 0 w 5505450"/>
              <a:gd name="connsiteY3" fmla="*/ 933450 h 933450"/>
              <a:gd name="connsiteX4" fmla="*/ 0 w 5505450"/>
              <a:gd name="connsiteY4" fmla="*/ 0 h 933450"/>
              <a:gd name="connsiteX0" fmla="*/ 0 w 5505450"/>
              <a:gd name="connsiteY0" fmla="*/ 0 h 933450"/>
              <a:gd name="connsiteX1" fmla="*/ 5505450 w 5505450"/>
              <a:gd name="connsiteY1" fmla="*/ 0 h 933450"/>
              <a:gd name="connsiteX2" fmla="*/ 4109787 w 5505450"/>
              <a:gd name="connsiteY2" fmla="*/ 841207 h 933450"/>
              <a:gd name="connsiteX3" fmla="*/ 0 w 5505450"/>
              <a:gd name="connsiteY3" fmla="*/ 933450 h 933450"/>
              <a:gd name="connsiteX4" fmla="*/ 0 w 5505450"/>
              <a:gd name="connsiteY4" fmla="*/ 0 h 933450"/>
              <a:gd name="connsiteX0" fmla="*/ 0 w 5505450"/>
              <a:gd name="connsiteY0" fmla="*/ 0 h 933450"/>
              <a:gd name="connsiteX1" fmla="*/ 5505450 w 5505450"/>
              <a:gd name="connsiteY1" fmla="*/ 0 h 933450"/>
              <a:gd name="connsiteX2" fmla="*/ 4976061 w 5505450"/>
              <a:gd name="connsiteY2" fmla="*/ 921418 h 933450"/>
              <a:gd name="connsiteX3" fmla="*/ 0 w 5505450"/>
              <a:gd name="connsiteY3" fmla="*/ 933450 h 933450"/>
              <a:gd name="connsiteX4" fmla="*/ 0 w 5505450"/>
              <a:gd name="connsiteY4" fmla="*/ 0 h 933450"/>
              <a:gd name="connsiteX0" fmla="*/ 0 w 5505450"/>
              <a:gd name="connsiteY0" fmla="*/ 0 h 933450"/>
              <a:gd name="connsiteX1" fmla="*/ 5505450 w 5505450"/>
              <a:gd name="connsiteY1" fmla="*/ 0 h 933450"/>
              <a:gd name="connsiteX2" fmla="*/ 4996113 w 5505450"/>
              <a:gd name="connsiteY2" fmla="*/ 929440 h 933450"/>
              <a:gd name="connsiteX3" fmla="*/ 0 w 5505450"/>
              <a:gd name="connsiteY3" fmla="*/ 933450 h 933450"/>
              <a:gd name="connsiteX4" fmla="*/ 0 w 5505450"/>
              <a:gd name="connsiteY4" fmla="*/ 0 h 933450"/>
              <a:gd name="connsiteX0" fmla="*/ 0 w 5528632"/>
              <a:gd name="connsiteY0" fmla="*/ 7727 h 941177"/>
              <a:gd name="connsiteX1" fmla="*/ 5528632 w 5528632"/>
              <a:gd name="connsiteY1" fmla="*/ 0 h 941177"/>
              <a:gd name="connsiteX2" fmla="*/ 4996113 w 5528632"/>
              <a:gd name="connsiteY2" fmla="*/ 937167 h 941177"/>
              <a:gd name="connsiteX3" fmla="*/ 0 w 5528632"/>
              <a:gd name="connsiteY3" fmla="*/ 941177 h 941177"/>
              <a:gd name="connsiteX4" fmla="*/ 0 w 5528632"/>
              <a:gd name="connsiteY4" fmla="*/ 7727 h 941177"/>
              <a:gd name="connsiteX0" fmla="*/ 0 w 5563301"/>
              <a:gd name="connsiteY0" fmla="*/ 51063 h 941177"/>
              <a:gd name="connsiteX1" fmla="*/ 5563301 w 5563301"/>
              <a:gd name="connsiteY1" fmla="*/ 0 h 941177"/>
              <a:gd name="connsiteX2" fmla="*/ 5030782 w 5563301"/>
              <a:gd name="connsiteY2" fmla="*/ 937167 h 941177"/>
              <a:gd name="connsiteX3" fmla="*/ 34669 w 5563301"/>
              <a:gd name="connsiteY3" fmla="*/ 941177 h 941177"/>
              <a:gd name="connsiteX4" fmla="*/ 0 w 5563301"/>
              <a:gd name="connsiteY4" fmla="*/ 51063 h 941177"/>
              <a:gd name="connsiteX0" fmla="*/ 0 w 5563301"/>
              <a:gd name="connsiteY0" fmla="*/ 51063 h 941177"/>
              <a:gd name="connsiteX1" fmla="*/ 5563301 w 5563301"/>
              <a:gd name="connsiteY1" fmla="*/ 0 h 941177"/>
              <a:gd name="connsiteX2" fmla="*/ 4877244 w 5563301"/>
              <a:gd name="connsiteY2" fmla="*/ 913284 h 941177"/>
              <a:gd name="connsiteX3" fmla="*/ 34669 w 5563301"/>
              <a:gd name="connsiteY3" fmla="*/ 941177 h 941177"/>
              <a:gd name="connsiteX4" fmla="*/ 0 w 5563301"/>
              <a:gd name="connsiteY4" fmla="*/ 51063 h 941177"/>
              <a:gd name="connsiteX0" fmla="*/ 0 w 5563301"/>
              <a:gd name="connsiteY0" fmla="*/ 51063 h 941177"/>
              <a:gd name="connsiteX1" fmla="*/ 5563301 w 5563301"/>
              <a:gd name="connsiteY1" fmla="*/ 0 h 941177"/>
              <a:gd name="connsiteX2" fmla="*/ 4954214 w 5563301"/>
              <a:gd name="connsiteY2" fmla="*/ 913284 h 941177"/>
              <a:gd name="connsiteX3" fmla="*/ 34669 w 5563301"/>
              <a:gd name="connsiteY3" fmla="*/ 941177 h 941177"/>
              <a:gd name="connsiteX4" fmla="*/ 0 w 5563301"/>
              <a:gd name="connsiteY4" fmla="*/ 51063 h 941177"/>
              <a:gd name="connsiteX0" fmla="*/ 119270 w 5528632"/>
              <a:gd name="connsiteY0" fmla="*/ 0 h 942454"/>
              <a:gd name="connsiteX1" fmla="*/ 5528632 w 5528632"/>
              <a:gd name="connsiteY1" fmla="*/ 1277 h 942454"/>
              <a:gd name="connsiteX2" fmla="*/ 4919545 w 5528632"/>
              <a:gd name="connsiteY2" fmla="*/ 914561 h 942454"/>
              <a:gd name="connsiteX3" fmla="*/ 0 w 5528632"/>
              <a:gd name="connsiteY3" fmla="*/ 942454 h 942454"/>
              <a:gd name="connsiteX4" fmla="*/ 119270 w 5528632"/>
              <a:gd name="connsiteY4" fmla="*/ 0 h 942454"/>
              <a:gd name="connsiteX0" fmla="*/ 26907 w 5436269"/>
              <a:gd name="connsiteY0" fmla="*/ 0 h 917824"/>
              <a:gd name="connsiteX1" fmla="*/ 5436269 w 5436269"/>
              <a:gd name="connsiteY1" fmla="*/ 1277 h 917824"/>
              <a:gd name="connsiteX2" fmla="*/ 4827182 w 5436269"/>
              <a:gd name="connsiteY2" fmla="*/ 914561 h 917824"/>
              <a:gd name="connsiteX3" fmla="*/ 0 w 5436269"/>
              <a:gd name="connsiteY3" fmla="*/ 917824 h 917824"/>
              <a:gd name="connsiteX4" fmla="*/ 26907 w 5436269"/>
              <a:gd name="connsiteY4" fmla="*/ 0 h 917824"/>
              <a:gd name="connsiteX0" fmla="*/ 42301 w 5451663"/>
              <a:gd name="connsiteY0" fmla="*/ 0 h 917824"/>
              <a:gd name="connsiteX1" fmla="*/ 5451663 w 5451663"/>
              <a:gd name="connsiteY1" fmla="*/ 1277 h 917824"/>
              <a:gd name="connsiteX2" fmla="*/ 4842576 w 5451663"/>
              <a:gd name="connsiteY2" fmla="*/ 914561 h 917824"/>
              <a:gd name="connsiteX3" fmla="*/ 0 w 5451663"/>
              <a:gd name="connsiteY3" fmla="*/ 917824 h 917824"/>
              <a:gd name="connsiteX4" fmla="*/ 42301 w 5451663"/>
              <a:gd name="connsiteY4" fmla="*/ 0 h 917824"/>
              <a:gd name="connsiteX0" fmla="*/ 16583 w 5425945"/>
              <a:gd name="connsiteY0" fmla="*/ 0 h 923539"/>
              <a:gd name="connsiteX1" fmla="*/ 5425945 w 5425945"/>
              <a:gd name="connsiteY1" fmla="*/ 1277 h 923539"/>
              <a:gd name="connsiteX2" fmla="*/ 4816858 w 5425945"/>
              <a:gd name="connsiteY2" fmla="*/ 914561 h 923539"/>
              <a:gd name="connsiteX3" fmla="*/ 0 w 5425945"/>
              <a:gd name="connsiteY3" fmla="*/ 923539 h 923539"/>
              <a:gd name="connsiteX4" fmla="*/ 16583 w 5425945"/>
              <a:gd name="connsiteY4" fmla="*/ 0 h 923539"/>
              <a:gd name="connsiteX0" fmla="*/ 7058 w 5416420"/>
              <a:gd name="connsiteY0" fmla="*/ 0 h 916395"/>
              <a:gd name="connsiteX1" fmla="*/ 5416420 w 5416420"/>
              <a:gd name="connsiteY1" fmla="*/ 1277 h 916395"/>
              <a:gd name="connsiteX2" fmla="*/ 4807333 w 5416420"/>
              <a:gd name="connsiteY2" fmla="*/ 914561 h 916395"/>
              <a:gd name="connsiteX3" fmla="*/ 0 w 5416420"/>
              <a:gd name="connsiteY3" fmla="*/ 916395 h 916395"/>
              <a:gd name="connsiteX4" fmla="*/ 7058 w 5416420"/>
              <a:gd name="connsiteY4" fmla="*/ 0 h 916395"/>
              <a:gd name="connsiteX0" fmla="*/ 4677 w 5414039"/>
              <a:gd name="connsiteY0" fmla="*/ 0 h 914561"/>
              <a:gd name="connsiteX1" fmla="*/ 5414039 w 5414039"/>
              <a:gd name="connsiteY1" fmla="*/ 1277 h 914561"/>
              <a:gd name="connsiteX2" fmla="*/ 4804952 w 5414039"/>
              <a:gd name="connsiteY2" fmla="*/ 914561 h 914561"/>
              <a:gd name="connsiteX3" fmla="*/ 0 w 5414039"/>
              <a:gd name="connsiteY3" fmla="*/ 914014 h 914561"/>
              <a:gd name="connsiteX4" fmla="*/ 4677 w 5414039"/>
              <a:gd name="connsiteY4" fmla="*/ 0 h 914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4039" h="914561">
                <a:moveTo>
                  <a:pt x="4677" y="0"/>
                </a:moveTo>
                <a:lnTo>
                  <a:pt x="5414039" y="1277"/>
                </a:lnTo>
                <a:lnTo>
                  <a:pt x="4804952" y="914561"/>
                </a:lnTo>
                <a:lnTo>
                  <a:pt x="0" y="914014"/>
                </a:lnTo>
                <a:cubicBezTo>
                  <a:pt x="2353" y="608549"/>
                  <a:pt x="2324" y="305465"/>
                  <a:pt x="4677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3C7AA0-FAF2-49E2-8CF5-386FBFFAA7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949" y="316768"/>
            <a:ext cx="1116195" cy="44830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0DE5F8-C8D0-431B-B2E8-8A3B7D260CD4}"/>
              </a:ext>
            </a:extLst>
          </p:cNvPr>
          <p:cNvCxnSpPr>
            <a:cxnSpLocks/>
          </p:cNvCxnSpPr>
          <p:nvPr userDrawn="1"/>
        </p:nvCxnSpPr>
        <p:spPr>
          <a:xfrm flipV="1">
            <a:off x="5386622" y="-2324"/>
            <a:ext cx="2426519" cy="3888524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08C771D-20A2-47B5-A291-10D47E644C36}"/>
              </a:ext>
            </a:extLst>
          </p:cNvPr>
          <p:cNvCxnSpPr>
            <a:cxnSpLocks/>
          </p:cNvCxnSpPr>
          <p:nvPr userDrawn="1"/>
        </p:nvCxnSpPr>
        <p:spPr>
          <a:xfrm flipV="1">
            <a:off x="4495800" y="1143000"/>
            <a:ext cx="3317341" cy="5275908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F7FB1317-A727-4C71-81B3-782438FA1F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0550" y="1616056"/>
            <a:ext cx="5022111" cy="170903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600" b="1">
                <a:solidFill>
                  <a:schemeClr val="bg1"/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Enter Title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D916AE6-DF3B-4070-BBD5-7467E81F9C5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90550" y="4026748"/>
            <a:ext cx="4864846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Enter Date</a:t>
            </a:r>
          </a:p>
        </p:txBody>
      </p:sp>
    </p:spTree>
    <p:extLst>
      <p:ext uri="{BB962C8B-B14F-4D97-AF65-F5344CB8AC3E}">
        <p14:creationId xmlns:p14="http://schemas.microsoft.com/office/powerpoint/2010/main" val="2663327579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016" userDrawn="1">
          <p15:clr>
            <a:srgbClr val="FBAE40"/>
          </p15:clr>
        </p15:guide>
        <p15:guide id="2" pos="3408" userDrawn="1">
          <p15:clr>
            <a:srgbClr val="FBAE40"/>
          </p15:clr>
        </p15:guide>
        <p15:guide id="3" pos="3696" userDrawn="1">
          <p15:clr>
            <a:srgbClr val="FBAE40"/>
          </p15:clr>
        </p15:guide>
        <p15:guide id="4" pos="3552" userDrawn="1">
          <p15:clr>
            <a:srgbClr val="FBAE40"/>
          </p15:clr>
        </p15:guide>
        <p15:guide id="5" pos="3264" userDrawn="1">
          <p15:clr>
            <a:srgbClr val="FBAE40"/>
          </p15:clr>
        </p15:guide>
        <p15:guide id="6" pos="3120" userDrawn="1">
          <p15:clr>
            <a:srgbClr val="FBAE40"/>
          </p15:clr>
        </p15:guide>
        <p15:guide id="7" pos="2976" userDrawn="1">
          <p15:clr>
            <a:srgbClr val="FBAE40"/>
          </p15:clr>
        </p15:guide>
        <p15:guide id="8" pos="2832" userDrawn="1">
          <p15:clr>
            <a:srgbClr val="FBAE40"/>
          </p15:clr>
        </p15:guide>
        <p15:guide id="9" pos="2688" userDrawn="1">
          <p15:clr>
            <a:srgbClr val="FBAE40"/>
          </p15:clr>
        </p15:guide>
        <p15:guide id="10" pos="2544" userDrawn="1">
          <p15:clr>
            <a:srgbClr val="FBAE40"/>
          </p15:clr>
        </p15:guide>
        <p15:guide id="11" pos="2400" userDrawn="1">
          <p15:clr>
            <a:srgbClr val="FBAE40"/>
          </p15:clr>
        </p15:guide>
        <p15:guide id="12" pos="2256" userDrawn="1">
          <p15:clr>
            <a:srgbClr val="FBAE40"/>
          </p15:clr>
        </p15:guide>
        <p15:guide id="13" pos="2112" userDrawn="1">
          <p15:clr>
            <a:srgbClr val="FBAE40"/>
          </p15:clr>
        </p15:guide>
        <p15:guide id="14" pos="1968" userDrawn="1">
          <p15:clr>
            <a:srgbClr val="FBAE40"/>
          </p15:clr>
        </p15:guide>
        <p15:guide id="15" pos="1824" userDrawn="1">
          <p15:clr>
            <a:srgbClr val="FBAE40"/>
          </p15:clr>
        </p15:guide>
        <p15:guide id="16" pos="1680" userDrawn="1">
          <p15:clr>
            <a:srgbClr val="FBAE40"/>
          </p15:clr>
        </p15:guide>
        <p15:guide id="17" pos="1536" userDrawn="1">
          <p15:clr>
            <a:srgbClr val="FBAE40"/>
          </p15:clr>
        </p15:guide>
        <p15:guide id="18" pos="1392" userDrawn="1">
          <p15:clr>
            <a:srgbClr val="FBAE40"/>
          </p15:clr>
        </p15:guide>
        <p15:guide id="19" pos="1248" userDrawn="1">
          <p15:clr>
            <a:srgbClr val="FBAE40"/>
          </p15:clr>
        </p15:guide>
        <p15:guide id="20" pos="1104" userDrawn="1">
          <p15:clr>
            <a:srgbClr val="FBAE40"/>
          </p15:clr>
        </p15:guide>
        <p15:guide id="21" pos="960" userDrawn="1">
          <p15:clr>
            <a:srgbClr val="FBAE40"/>
          </p15:clr>
        </p15:guide>
        <p15:guide id="22" pos="816" userDrawn="1">
          <p15:clr>
            <a:srgbClr val="FBAE40"/>
          </p15:clr>
        </p15:guide>
        <p15:guide id="23" pos="672" userDrawn="1">
          <p15:clr>
            <a:srgbClr val="FBAE40"/>
          </p15:clr>
        </p15:guide>
        <p15:guide id="24" pos="528" userDrawn="1">
          <p15:clr>
            <a:srgbClr val="FBAE40"/>
          </p15:clr>
        </p15:guide>
        <p15:guide id="25" pos="384" userDrawn="1">
          <p15:clr>
            <a:srgbClr val="FBAE40"/>
          </p15:clr>
        </p15:guide>
        <p15:guide id="26" pos="240" userDrawn="1">
          <p15:clr>
            <a:srgbClr val="FBAE40"/>
          </p15:clr>
        </p15:guide>
        <p15:guide id="27" pos="96" userDrawn="1">
          <p15:clr>
            <a:srgbClr val="FBAE40"/>
          </p15:clr>
        </p15:guide>
        <p15:guide id="28" pos="3840" userDrawn="1">
          <p15:clr>
            <a:srgbClr val="FBAE40"/>
          </p15:clr>
        </p15:guide>
        <p15:guide id="29" pos="3984" userDrawn="1">
          <p15:clr>
            <a:srgbClr val="FBAE40"/>
          </p15:clr>
        </p15:guide>
        <p15:guide id="30" pos="4128" userDrawn="1">
          <p15:clr>
            <a:srgbClr val="FBAE40"/>
          </p15:clr>
        </p15:guide>
        <p15:guide id="31" pos="4272" userDrawn="1">
          <p15:clr>
            <a:srgbClr val="FBAE40"/>
          </p15:clr>
        </p15:guide>
        <p15:guide id="32" pos="4416" userDrawn="1">
          <p15:clr>
            <a:srgbClr val="FBAE40"/>
          </p15:clr>
        </p15:guide>
        <p15:guide id="33" pos="4560" userDrawn="1">
          <p15:clr>
            <a:srgbClr val="FBAE40"/>
          </p15:clr>
        </p15:guide>
        <p15:guide id="34" orient="horz" pos="1872" userDrawn="1">
          <p15:clr>
            <a:srgbClr val="FBAE40"/>
          </p15:clr>
        </p15:guide>
        <p15:guide id="35" orient="horz" pos="1728" userDrawn="1">
          <p15:clr>
            <a:srgbClr val="FBAE40"/>
          </p15:clr>
        </p15:guide>
        <p15:guide id="36" orient="horz" pos="1584" userDrawn="1">
          <p15:clr>
            <a:srgbClr val="FBAE40"/>
          </p15:clr>
        </p15:guide>
        <p15:guide id="37" orient="horz" pos="1440" userDrawn="1">
          <p15:clr>
            <a:srgbClr val="FBAE40"/>
          </p15:clr>
        </p15:guide>
        <p15:guide id="38" orient="horz" pos="2160" userDrawn="1">
          <p15:clr>
            <a:srgbClr val="FBAE40"/>
          </p15:clr>
        </p15:guide>
        <p15:guide id="39" orient="horz" pos="2448" userDrawn="1">
          <p15:clr>
            <a:srgbClr val="FBAE40"/>
          </p15:clr>
        </p15:guide>
        <p15:guide id="40" orient="horz" pos="2592" userDrawn="1">
          <p15:clr>
            <a:srgbClr val="FBAE40"/>
          </p15:clr>
        </p15:guide>
        <p15:guide id="41" orient="horz" pos="2736" userDrawn="1">
          <p15:clr>
            <a:srgbClr val="FBAE40"/>
          </p15:clr>
        </p15:guide>
        <p15:guide id="42" orient="horz" pos="2880" userDrawn="1">
          <p15:clr>
            <a:srgbClr val="FBAE40"/>
          </p15:clr>
        </p15:guide>
        <p15:guide id="43" orient="horz" pos="3024" userDrawn="1">
          <p15:clr>
            <a:srgbClr val="FBAE40"/>
          </p15:clr>
        </p15:guide>
        <p15:guide id="44" orient="horz" pos="3168" userDrawn="1">
          <p15:clr>
            <a:srgbClr val="FBAE40"/>
          </p15:clr>
        </p15:guide>
        <p15:guide id="45" orient="horz" pos="3312" userDrawn="1">
          <p15:clr>
            <a:srgbClr val="FBAE40"/>
          </p15:clr>
        </p15:guide>
        <p15:guide id="46" orient="horz" pos="3600" userDrawn="1">
          <p15:clr>
            <a:srgbClr val="FBAE40"/>
          </p15:clr>
        </p15:guide>
        <p15:guide id="47" orient="horz" pos="3456" userDrawn="1">
          <p15:clr>
            <a:srgbClr val="FBAE40"/>
          </p15:clr>
        </p15:guide>
        <p15:guide id="48" orient="horz" pos="2304" userDrawn="1">
          <p15:clr>
            <a:srgbClr val="FBAE40"/>
          </p15:clr>
        </p15:guide>
        <p15:guide id="49" orient="horz" pos="1296" userDrawn="1">
          <p15:clr>
            <a:srgbClr val="FBAE40"/>
          </p15:clr>
        </p15:guide>
        <p15:guide id="50" orient="horz" pos="1152" userDrawn="1">
          <p15:clr>
            <a:srgbClr val="FBAE40"/>
          </p15:clr>
        </p15:guide>
        <p15:guide id="51" orient="horz" pos="1008" userDrawn="1">
          <p15:clr>
            <a:srgbClr val="FBAE40"/>
          </p15:clr>
        </p15:guide>
        <p15:guide id="52" orient="horz" pos="864" userDrawn="1">
          <p15:clr>
            <a:srgbClr val="FBAE40"/>
          </p15:clr>
        </p15:guide>
        <p15:guide id="53" orient="horz" pos="720" userDrawn="1">
          <p15:clr>
            <a:srgbClr val="FBAE40"/>
          </p15:clr>
        </p15:guide>
        <p15:guide id="54" orient="horz" pos="576" userDrawn="1">
          <p15:clr>
            <a:srgbClr val="FBAE40"/>
          </p15:clr>
        </p15:guide>
        <p15:guide id="55" orient="horz" pos="432" userDrawn="1">
          <p15:clr>
            <a:srgbClr val="FBAE40"/>
          </p15:clr>
        </p15:guide>
        <p15:guide id="56" orient="horz" pos="288" userDrawn="1">
          <p15:clr>
            <a:srgbClr val="FBAE40"/>
          </p15:clr>
        </p15:guide>
        <p15:guide id="57" pos="4704" userDrawn="1">
          <p15:clr>
            <a:srgbClr val="FBAE40"/>
          </p15:clr>
        </p15:guide>
        <p15:guide id="58" pos="4848" userDrawn="1">
          <p15:clr>
            <a:srgbClr val="FBAE40"/>
          </p15:clr>
        </p15:guide>
        <p15:guide id="59" pos="4992" userDrawn="1">
          <p15:clr>
            <a:srgbClr val="FBAE40"/>
          </p15:clr>
        </p15:guide>
        <p15:guide id="60" pos="513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7613978E-641A-472A-B164-E47DFDFBC7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8" y="914400"/>
            <a:ext cx="12192000" cy="2967268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600C21C5-0EBB-4E42-9C29-AA7EA6BF61D5}"/>
              </a:ext>
            </a:extLst>
          </p:cNvPr>
          <p:cNvSpPr/>
          <p:nvPr userDrawn="1"/>
        </p:nvSpPr>
        <p:spPr>
          <a:xfrm>
            <a:off x="-12758" y="3840480"/>
            <a:ext cx="9396179" cy="914400"/>
          </a:xfrm>
          <a:custGeom>
            <a:avLst/>
            <a:gdLst>
              <a:gd name="connsiteX0" fmla="*/ 0 w 5505450"/>
              <a:gd name="connsiteY0" fmla="*/ 0 h 933450"/>
              <a:gd name="connsiteX1" fmla="*/ 5505450 w 5505450"/>
              <a:gd name="connsiteY1" fmla="*/ 0 h 933450"/>
              <a:gd name="connsiteX2" fmla="*/ 5505450 w 5505450"/>
              <a:gd name="connsiteY2" fmla="*/ 933450 h 933450"/>
              <a:gd name="connsiteX3" fmla="*/ 0 w 5505450"/>
              <a:gd name="connsiteY3" fmla="*/ 933450 h 933450"/>
              <a:gd name="connsiteX4" fmla="*/ 0 w 5505450"/>
              <a:gd name="connsiteY4" fmla="*/ 0 h 933450"/>
              <a:gd name="connsiteX0" fmla="*/ 0 w 5505450"/>
              <a:gd name="connsiteY0" fmla="*/ 0 h 933450"/>
              <a:gd name="connsiteX1" fmla="*/ 5505450 w 5505450"/>
              <a:gd name="connsiteY1" fmla="*/ 0 h 933450"/>
              <a:gd name="connsiteX2" fmla="*/ 4109787 w 5505450"/>
              <a:gd name="connsiteY2" fmla="*/ 841207 h 933450"/>
              <a:gd name="connsiteX3" fmla="*/ 0 w 5505450"/>
              <a:gd name="connsiteY3" fmla="*/ 933450 h 933450"/>
              <a:gd name="connsiteX4" fmla="*/ 0 w 5505450"/>
              <a:gd name="connsiteY4" fmla="*/ 0 h 933450"/>
              <a:gd name="connsiteX0" fmla="*/ 0 w 5505450"/>
              <a:gd name="connsiteY0" fmla="*/ 0 h 933450"/>
              <a:gd name="connsiteX1" fmla="*/ 5505450 w 5505450"/>
              <a:gd name="connsiteY1" fmla="*/ 0 h 933450"/>
              <a:gd name="connsiteX2" fmla="*/ 4976061 w 5505450"/>
              <a:gd name="connsiteY2" fmla="*/ 921418 h 933450"/>
              <a:gd name="connsiteX3" fmla="*/ 0 w 5505450"/>
              <a:gd name="connsiteY3" fmla="*/ 933450 h 933450"/>
              <a:gd name="connsiteX4" fmla="*/ 0 w 5505450"/>
              <a:gd name="connsiteY4" fmla="*/ 0 h 933450"/>
              <a:gd name="connsiteX0" fmla="*/ 0 w 5505450"/>
              <a:gd name="connsiteY0" fmla="*/ 0 h 933450"/>
              <a:gd name="connsiteX1" fmla="*/ 5505450 w 5505450"/>
              <a:gd name="connsiteY1" fmla="*/ 0 h 933450"/>
              <a:gd name="connsiteX2" fmla="*/ 4996113 w 5505450"/>
              <a:gd name="connsiteY2" fmla="*/ 929440 h 933450"/>
              <a:gd name="connsiteX3" fmla="*/ 0 w 5505450"/>
              <a:gd name="connsiteY3" fmla="*/ 933450 h 933450"/>
              <a:gd name="connsiteX4" fmla="*/ 0 w 5505450"/>
              <a:gd name="connsiteY4" fmla="*/ 0 h 93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05450" h="933450">
                <a:moveTo>
                  <a:pt x="0" y="0"/>
                </a:moveTo>
                <a:lnTo>
                  <a:pt x="5505450" y="0"/>
                </a:lnTo>
                <a:lnTo>
                  <a:pt x="4996113" y="929440"/>
                </a:lnTo>
                <a:lnTo>
                  <a:pt x="0" y="93345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67D11C5-597A-47E9-B5F1-794C6A9A6410}"/>
              </a:ext>
            </a:extLst>
          </p:cNvPr>
          <p:cNvCxnSpPr>
            <a:cxnSpLocks/>
          </p:cNvCxnSpPr>
          <p:nvPr userDrawn="1"/>
        </p:nvCxnSpPr>
        <p:spPr>
          <a:xfrm flipH="1">
            <a:off x="4887480" y="734938"/>
            <a:ext cx="3102838" cy="5381807"/>
          </a:xfrm>
          <a:prstGeom prst="line">
            <a:avLst/>
          </a:prstGeom>
          <a:ln w="25400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48E3F8D-5903-499C-8003-64167AE2664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949" y="6065815"/>
            <a:ext cx="1116195" cy="44830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BBE41D2-08E7-4555-89CB-5C2AB58EC443}"/>
              </a:ext>
            </a:extLst>
          </p:cNvPr>
          <p:cNvCxnSpPr>
            <a:cxnSpLocks/>
          </p:cNvCxnSpPr>
          <p:nvPr userDrawn="1"/>
        </p:nvCxnSpPr>
        <p:spPr>
          <a:xfrm flipV="1">
            <a:off x="5386622" y="0"/>
            <a:ext cx="2426519" cy="3886200"/>
          </a:xfrm>
          <a:prstGeom prst="line">
            <a:avLst/>
          </a:prstGeom>
          <a:ln w="25400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E054560D-A7F0-4E45-9678-ED687C2CE3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0550" y="1616056"/>
            <a:ext cx="9145121" cy="170903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600" b="1">
                <a:solidFill>
                  <a:schemeClr val="bg1"/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Enter Section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FF72EA1-6DC2-4680-8B1C-03000B7C2A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32" y="43032"/>
            <a:ext cx="981729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fld id="{A5CE7317-0803-45AC-A6A2-02F963A68A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26191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 mo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A928B3-2A01-4385-B8F3-779110E1AB99}"/>
              </a:ext>
            </a:extLst>
          </p:cNvPr>
          <p:cNvSpPr/>
          <p:nvPr userDrawn="1"/>
        </p:nvSpPr>
        <p:spPr>
          <a:xfrm>
            <a:off x="10291533" y="5978768"/>
            <a:ext cx="1572219" cy="727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electronics, display&#10;&#10;Description automatically generated">
            <a:extLst>
              <a:ext uri="{FF2B5EF4-FFF2-40B4-BE49-F238E27FC236}">
                <a16:creationId xmlns:a16="http://schemas.microsoft.com/office/drawing/2014/main" id="{7C6FD90D-C0D0-4788-9DD5-8146D58654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34526">
            <a:off x="-352943" y="-707445"/>
            <a:ext cx="1773678" cy="1689735"/>
          </a:xfrm>
          <a:custGeom>
            <a:avLst/>
            <a:gdLst>
              <a:gd name="connsiteX0" fmla="*/ 0 w 2017532"/>
              <a:gd name="connsiteY0" fmla="*/ 1922048 h 1922048"/>
              <a:gd name="connsiteX1" fmla="*/ 2017532 w 2017532"/>
              <a:gd name="connsiteY1" fmla="*/ 1922048 h 1922048"/>
              <a:gd name="connsiteX2" fmla="*/ 2017532 w 2017532"/>
              <a:gd name="connsiteY2" fmla="*/ 0 h 1922048"/>
              <a:gd name="connsiteX3" fmla="*/ 1858059 w 2017532"/>
              <a:gd name="connsiteY3" fmla="*/ 0 h 1922048"/>
              <a:gd name="connsiteX4" fmla="*/ 0 w 2017532"/>
              <a:gd name="connsiteY4" fmla="*/ 1452888 h 192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7532" h="1922048">
                <a:moveTo>
                  <a:pt x="0" y="1922048"/>
                </a:moveTo>
                <a:lnTo>
                  <a:pt x="2017532" y="1922048"/>
                </a:lnTo>
                <a:lnTo>
                  <a:pt x="2017532" y="0"/>
                </a:lnTo>
                <a:lnTo>
                  <a:pt x="1858059" y="0"/>
                </a:lnTo>
                <a:lnTo>
                  <a:pt x="0" y="1452888"/>
                </a:lnTo>
                <a:close/>
              </a:path>
            </a:pathLst>
          </a:cu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250C6B-CAFA-4E9D-AC3D-624AFEB19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188" y="1610979"/>
            <a:ext cx="10750750" cy="182357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D5304BD-4671-4F45-98E5-5410820432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4188" y="612127"/>
            <a:ext cx="10776150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695B1B8-2C47-4BBE-8A59-C75ED5B679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32" y="43032"/>
            <a:ext cx="981729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fld id="{A5CE7317-0803-45AC-A6A2-02F963A68A2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AC67E8D-8E83-49D1-B2A5-B8753317CB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034" y="5652240"/>
            <a:ext cx="2865126" cy="92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868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electronics, display&#10;&#10;Description automatically generated">
            <a:extLst>
              <a:ext uri="{FF2B5EF4-FFF2-40B4-BE49-F238E27FC236}">
                <a16:creationId xmlns:a16="http://schemas.microsoft.com/office/drawing/2014/main" id="{7C6FD90D-C0D0-4788-9DD5-8146D58654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34526">
            <a:off x="-352943" y="-707445"/>
            <a:ext cx="1773678" cy="1689735"/>
          </a:xfrm>
          <a:custGeom>
            <a:avLst/>
            <a:gdLst>
              <a:gd name="connsiteX0" fmla="*/ 0 w 2017532"/>
              <a:gd name="connsiteY0" fmla="*/ 1922048 h 1922048"/>
              <a:gd name="connsiteX1" fmla="*/ 2017532 w 2017532"/>
              <a:gd name="connsiteY1" fmla="*/ 1922048 h 1922048"/>
              <a:gd name="connsiteX2" fmla="*/ 2017532 w 2017532"/>
              <a:gd name="connsiteY2" fmla="*/ 0 h 1922048"/>
              <a:gd name="connsiteX3" fmla="*/ 1858059 w 2017532"/>
              <a:gd name="connsiteY3" fmla="*/ 0 h 1922048"/>
              <a:gd name="connsiteX4" fmla="*/ 0 w 2017532"/>
              <a:gd name="connsiteY4" fmla="*/ 1452888 h 192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7532" h="1922048">
                <a:moveTo>
                  <a:pt x="0" y="1922048"/>
                </a:moveTo>
                <a:lnTo>
                  <a:pt x="2017532" y="1922048"/>
                </a:lnTo>
                <a:lnTo>
                  <a:pt x="2017532" y="0"/>
                </a:lnTo>
                <a:lnTo>
                  <a:pt x="1858059" y="0"/>
                </a:lnTo>
                <a:lnTo>
                  <a:pt x="0" y="1452888"/>
                </a:lnTo>
                <a:close/>
              </a:path>
            </a:pathLst>
          </a:cu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250C6B-CAFA-4E9D-AC3D-624AFEB19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188" y="1610979"/>
            <a:ext cx="10750750" cy="182357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D5304BD-4671-4F45-98E5-5410820432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4188" y="612127"/>
            <a:ext cx="10776150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695B1B8-2C47-4BBE-8A59-C75ED5B679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32" y="43032"/>
            <a:ext cx="981729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fld id="{A5CE7317-0803-45AC-A6A2-02F963A68A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42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electronics, display&#10;&#10;Description automatically generated">
            <a:extLst>
              <a:ext uri="{FF2B5EF4-FFF2-40B4-BE49-F238E27FC236}">
                <a16:creationId xmlns:a16="http://schemas.microsoft.com/office/drawing/2014/main" id="{641BA1D6-5EAD-4761-BD1B-C03E4ED472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34526">
            <a:off x="-352943" y="-707445"/>
            <a:ext cx="1773678" cy="1689735"/>
          </a:xfrm>
          <a:custGeom>
            <a:avLst/>
            <a:gdLst>
              <a:gd name="connsiteX0" fmla="*/ 0 w 2017532"/>
              <a:gd name="connsiteY0" fmla="*/ 1922048 h 1922048"/>
              <a:gd name="connsiteX1" fmla="*/ 2017532 w 2017532"/>
              <a:gd name="connsiteY1" fmla="*/ 1922048 h 1922048"/>
              <a:gd name="connsiteX2" fmla="*/ 2017532 w 2017532"/>
              <a:gd name="connsiteY2" fmla="*/ 0 h 1922048"/>
              <a:gd name="connsiteX3" fmla="*/ 1858059 w 2017532"/>
              <a:gd name="connsiteY3" fmla="*/ 0 h 1922048"/>
              <a:gd name="connsiteX4" fmla="*/ 0 w 2017532"/>
              <a:gd name="connsiteY4" fmla="*/ 1452888 h 192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7532" h="1922048">
                <a:moveTo>
                  <a:pt x="0" y="1922048"/>
                </a:moveTo>
                <a:lnTo>
                  <a:pt x="2017532" y="1922048"/>
                </a:lnTo>
                <a:lnTo>
                  <a:pt x="2017532" y="0"/>
                </a:lnTo>
                <a:lnTo>
                  <a:pt x="1858059" y="0"/>
                </a:lnTo>
                <a:lnTo>
                  <a:pt x="0" y="1452888"/>
                </a:lnTo>
                <a:close/>
              </a:path>
            </a:pathLst>
          </a:cu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1F4AD16-AAF8-43C7-AA64-50A736ED2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188" y="1605424"/>
            <a:ext cx="5281812" cy="182357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D357DB6-30BB-47A4-8C2C-8FF23AB5064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27483" y="1605424"/>
            <a:ext cx="5281812" cy="182357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6605A71-ADB5-4F4C-8D50-E5C7DE5E00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4188" y="612127"/>
            <a:ext cx="10972800" cy="59093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F85DA81-AA2C-4BB5-80FA-07F1F9B77A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32" y="43032"/>
            <a:ext cx="981729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fld id="{A5CE7317-0803-45AC-A6A2-02F963A68A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3688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electronics, display&#10;&#10;Description automatically generated">
            <a:extLst>
              <a:ext uri="{FF2B5EF4-FFF2-40B4-BE49-F238E27FC236}">
                <a16:creationId xmlns:a16="http://schemas.microsoft.com/office/drawing/2014/main" id="{B02754AA-9EDF-484D-AD46-FCE8E7F18D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34526">
            <a:off x="-352943" y="-707445"/>
            <a:ext cx="1773678" cy="1689735"/>
          </a:xfrm>
          <a:custGeom>
            <a:avLst/>
            <a:gdLst>
              <a:gd name="connsiteX0" fmla="*/ 0 w 2017532"/>
              <a:gd name="connsiteY0" fmla="*/ 1922048 h 1922048"/>
              <a:gd name="connsiteX1" fmla="*/ 2017532 w 2017532"/>
              <a:gd name="connsiteY1" fmla="*/ 1922048 h 1922048"/>
              <a:gd name="connsiteX2" fmla="*/ 2017532 w 2017532"/>
              <a:gd name="connsiteY2" fmla="*/ 0 h 1922048"/>
              <a:gd name="connsiteX3" fmla="*/ 1858059 w 2017532"/>
              <a:gd name="connsiteY3" fmla="*/ 0 h 1922048"/>
              <a:gd name="connsiteX4" fmla="*/ 0 w 2017532"/>
              <a:gd name="connsiteY4" fmla="*/ 1452888 h 192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7532" h="1922048">
                <a:moveTo>
                  <a:pt x="0" y="1922048"/>
                </a:moveTo>
                <a:lnTo>
                  <a:pt x="2017532" y="1922048"/>
                </a:lnTo>
                <a:lnTo>
                  <a:pt x="2017532" y="0"/>
                </a:lnTo>
                <a:lnTo>
                  <a:pt x="1858059" y="0"/>
                </a:lnTo>
                <a:lnTo>
                  <a:pt x="0" y="1452888"/>
                </a:lnTo>
                <a:close/>
              </a:path>
            </a:pathLst>
          </a:custGeom>
        </p:spPr>
      </p:pic>
      <p:sp>
        <p:nvSpPr>
          <p:cNvPr id="8" name="Picture Placeholder 21">
            <a:extLst>
              <a:ext uri="{FF2B5EF4-FFF2-40B4-BE49-F238E27FC236}">
                <a16:creationId xmlns:a16="http://schemas.microsoft.com/office/drawing/2014/main" id="{9D157D61-3594-4C72-8D69-13C0E5A976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71599" y="1600654"/>
            <a:ext cx="8354291" cy="49000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7C06152-7567-4B7E-B79C-71CE76F4B3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4188" y="612127"/>
            <a:ext cx="10972800" cy="59093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5D053-66E2-452B-A08E-C8FD0946D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32" y="43032"/>
            <a:ext cx="981729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fld id="{A5CE7317-0803-45AC-A6A2-02F963A68A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6223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electronics, display&#10;&#10;Description automatically generated">
            <a:extLst>
              <a:ext uri="{FF2B5EF4-FFF2-40B4-BE49-F238E27FC236}">
                <a16:creationId xmlns:a16="http://schemas.microsoft.com/office/drawing/2014/main" id="{F0D02E6E-E751-4810-AF15-42E5AFBF4F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34526">
            <a:off x="-352943" y="-707445"/>
            <a:ext cx="1773678" cy="1689735"/>
          </a:xfrm>
          <a:custGeom>
            <a:avLst/>
            <a:gdLst>
              <a:gd name="connsiteX0" fmla="*/ 0 w 2017532"/>
              <a:gd name="connsiteY0" fmla="*/ 1922048 h 1922048"/>
              <a:gd name="connsiteX1" fmla="*/ 2017532 w 2017532"/>
              <a:gd name="connsiteY1" fmla="*/ 1922048 h 1922048"/>
              <a:gd name="connsiteX2" fmla="*/ 2017532 w 2017532"/>
              <a:gd name="connsiteY2" fmla="*/ 0 h 1922048"/>
              <a:gd name="connsiteX3" fmla="*/ 1858059 w 2017532"/>
              <a:gd name="connsiteY3" fmla="*/ 0 h 1922048"/>
              <a:gd name="connsiteX4" fmla="*/ 0 w 2017532"/>
              <a:gd name="connsiteY4" fmla="*/ 1452888 h 192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7532" h="1922048">
                <a:moveTo>
                  <a:pt x="0" y="1922048"/>
                </a:moveTo>
                <a:lnTo>
                  <a:pt x="2017532" y="1922048"/>
                </a:lnTo>
                <a:lnTo>
                  <a:pt x="2017532" y="0"/>
                </a:lnTo>
                <a:lnTo>
                  <a:pt x="1858059" y="0"/>
                </a:lnTo>
                <a:lnTo>
                  <a:pt x="0" y="1452888"/>
                </a:lnTo>
                <a:close/>
              </a:path>
            </a:pathLst>
          </a:custGeom>
        </p:spPr>
      </p:pic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0577CD5-40C2-4A2A-B15A-71F0AE6020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79325" y="1943894"/>
            <a:ext cx="4024312" cy="29702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21">
            <a:extLst>
              <a:ext uri="{FF2B5EF4-FFF2-40B4-BE49-F238E27FC236}">
                <a16:creationId xmlns:a16="http://schemas.microsoft.com/office/drawing/2014/main" id="{CD15D260-17A8-4BDC-A129-2CA4452163A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58651" y="1943894"/>
            <a:ext cx="4024312" cy="29702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1">
            <a:extLst>
              <a:ext uri="{FF2B5EF4-FFF2-40B4-BE49-F238E27FC236}">
                <a16:creationId xmlns:a16="http://schemas.microsoft.com/office/drawing/2014/main" id="{60B9E933-89D6-4516-8A29-01C5628310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943894"/>
            <a:ext cx="4024312" cy="29702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D8A7C59-4DCD-4B20-9C8D-F3864F8D9F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32" y="43032"/>
            <a:ext cx="981729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fld id="{A5CE7317-0803-45AC-A6A2-02F963A68A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806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757535-7E62-4A9B-976C-62FC3F53F78A}"/>
              </a:ext>
            </a:extLst>
          </p:cNvPr>
          <p:cNvSpPr/>
          <p:nvPr userDrawn="1"/>
        </p:nvSpPr>
        <p:spPr>
          <a:xfrm>
            <a:off x="10214264" y="5870864"/>
            <a:ext cx="1527463" cy="831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21">
            <a:extLst>
              <a:ext uri="{FF2B5EF4-FFF2-40B4-BE49-F238E27FC236}">
                <a16:creationId xmlns:a16="http://schemas.microsoft.com/office/drawing/2014/main" id="{CD15D260-17A8-4BDC-A129-2CA4452163A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00507" y="4009262"/>
            <a:ext cx="3991493" cy="28346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0577CD5-40C2-4A2A-B15A-71F0AE6020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32257" y="4009262"/>
            <a:ext cx="3931920" cy="28346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1">
            <a:extLst>
              <a:ext uri="{FF2B5EF4-FFF2-40B4-BE49-F238E27FC236}">
                <a16:creationId xmlns:a16="http://schemas.microsoft.com/office/drawing/2014/main" id="{60B9E933-89D6-4516-8A29-01C5628310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4009262"/>
            <a:ext cx="3995928" cy="28346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21">
            <a:extLst>
              <a:ext uri="{FF2B5EF4-FFF2-40B4-BE49-F238E27FC236}">
                <a16:creationId xmlns:a16="http://schemas.microsoft.com/office/drawing/2014/main" id="{7DED546C-CE15-4327-9648-B03699A896A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1587"/>
            <a:ext cx="6035040" cy="38819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21">
            <a:extLst>
              <a:ext uri="{FF2B5EF4-FFF2-40B4-BE49-F238E27FC236}">
                <a16:creationId xmlns:a16="http://schemas.microsoft.com/office/drawing/2014/main" id="{4B6DB323-5E67-42B5-A8D4-149112DE2E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56960" y="1586"/>
            <a:ext cx="6035040" cy="388195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F6C240F-E48A-4F69-82B7-A40F5EAD4F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32" y="43032"/>
            <a:ext cx="981729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fld id="{A5CE7317-0803-45AC-A6A2-02F963A68A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720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electronics, display&#10;&#10;Description automatically generated">
            <a:extLst>
              <a:ext uri="{FF2B5EF4-FFF2-40B4-BE49-F238E27FC236}">
                <a16:creationId xmlns:a16="http://schemas.microsoft.com/office/drawing/2014/main" id="{134AA224-CEA6-4202-B7CA-BEEFA9442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34526">
            <a:off x="-352943" y="-707445"/>
            <a:ext cx="1773678" cy="1689735"/>
          </a:xfrm>
          <a:custGeom>
            <a:avLst/>
            <a:gdLst>
              <a:gd name="connsiteX0" fmla="*/ 0 w 2017532"/>
              <a:gd name="connsiteY0" fmla="*/ 1922048 h 1922048"/>
              <a:gd name="connsiteX1" fmla="*/ 2017532 w 2017532"/>
              <a:gd name="connsiteY1" fmla="*/ 1922048 h 1922048"/>
              <a:gd name="connsiteX2" fmla="*/ 2017532 w 2017532"/>
              <a:gd name="connsiteY2" fmla="*/ 0 h 1922048"/>
              <a:gd name="connsiteX3" fmla="*/ 1858059 w 2017532"/>
              <a:gd name="connsiteY3" fmla="*/ 0 h 1922048"/>
              <a:gd name="connsiteX4" fmla="*/ 0 w 2017532"/>
              <a:gd name="connsiteY4" fmla="*/ 1452888 h 192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7532" h="1922048">
                <a:moveTo>
                  <a:pt x="0" y="1922048"/>
                </a:moveTo>
                <a:lnTo>
                  <a:pt x="2017532" y="1922048"/>
                </a:lnTo>
                <a:lnTo>
                  <a:pt x="2017532" y="0"/>
                </a:lnTo>
                <a:lnTo>
                  <a:pt x="1858059" y="0"/>
                </a:lnTo>
                <a:lnTo>
                  <a:pt x="0" y="1452888"/>
                </a:lnTo>
                <a:close/>
              </a:path>
            </a:pathLst>
          </a:cu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481364F-263B-4FF9-982D-3EAAB37354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32" y="43032"/>
            <a:ext cx="981729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fld id="{A5CE7317-0803-45AC-A6A2-02F963A68A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623574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E2E7871-C4C8-44AA-8F45-2F38740ED9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32" y="43032"/>
            <a:ext cx="981729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fld id="{A5CE7317-0803-45AC-A6A2-02F963A68A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39200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FFBEC246-0DEB-49D2-811C-3474FBF515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377812" cy="68580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C6EEFCE-D432-4F2C-B6F2-A066B2140D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70053" y="1070647"/>
            <a:ext cx="7290721" cy="83099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>
              <a:lnSpc>
                <a:spcPct val="100000"/>
              </a:lnSpc>
              <a:buNone/>
              <a:defRPr sz="4800">
                <a:solidFill>
                  <a:schemeClr val="bg1"/>
                </a:solidFill>
                <a:latin typeface="Franklin Gothic Medium Cond" panose="020B0606030402020204" pitchFamily="34" charset="0"/>
                <a:cs typeface="Calibri" panose="020F0502020204030204" pitchFamily="34" charset="0"/>
              </a:defRPr>
            </a:lvl1pPr>
            <a:lvl2pPr marL="457200" indent="0">
              <a:lnSpc>
                <a:spcPct val="100000"/>
              </a:lnSpc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2pPr>
            <a:lvl3pPr marL="914400" indent="0">
              <a:lnSpc>
                <a:spcPct val="100000"/>
              </a:lnSpc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3pPr>
            <a:lvl4pPr marL="1371600" indent="0">
              <a:lnSpc>
                <a:spcPct val="100000"/>
              </a:lnSpc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Section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479E84-E8E4-4559-BC6B-E43AFD369E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949" y="6065815"/>
            <a:ext cx="1116195" cy="44830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B884775-5500-45B4-B5F3-580E22440C52}"/>
              </a:ext>
            </a:extLst>
          </p:cNvPr>
          <p:cNvCxnSpPr>
            <a:cxnSpLocks/>
          </p:cNvCxnSpPr>
          <p:nvPr userDrawn="1"/>
        </p:nvCxnSpPr>
        <p:spPr>
          <a:xfrm flipH="1">
            <a:off x="8793125" y="-223284"/>
            <a:ext cx="2759487" cy="7219507"/>
          </a:xfrm>
          <a:prstGeom prst="line">
            <a:avLst/>
          </a:prstGeom>
          <a:ln w="9525">
            <a:solidFill>
              <a:srgbClr val="9292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F7A8BED-1723-4A2D-AE26-ECE3DCBE01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32" y="43032"/>
            <a:ext cx="981729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fld id="{A5CE7317-0803-45AC-A6A2-02F963A68A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858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146B0968-5382-41AC-AAF9-0F5AA04FE8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8" y="914400"/>
            <a:ext cx="12192000" cy="2967268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BA893C4C-69A5-49B2-874A-C7C2295DBEE1}"/>
              </a:ext>
            </a:extLst>
          </p:cNvPr>
          <p:cNvSpPr/>
          <p:nvPr userDrawn="1"/>
        </p:nvSpPr>
        <p:spPr>
          <a:xfrm>
            <a:off x="-12758" y="3840480"/>
            <a:ext cx="9396179" cy="914400"/>
          </a:xfrm>
          <a:custGeom>
            <a:avLst/>
            <a:gdLst>
              <a:gd name="connsiteX0" fmla="*/ 0 w 5505450"/>
              <a:gd name="connsiteY0" fmla="*/ 0 h 933450"/>
              <a:gd name="connsiteX1" fmla="*/ 5505450 w 5505450"/>
              <a:gd name="connsiteY1" fmla="*/ 0 h 933450"/>
              <a:gd name="connsiteX2" fmla="*/ 5505450 w 5505450"/>
              <a:gd name="connsiteY2" fmla="*/ 933450 h 933450"/>
              <a:gd name="connsiteX3" fmla="*/ 0 w 5505450"/>
              <a:gd name="connsiteY3" fmla="*/ 933450 h 933450"/>
              <a:gd name="connsiteX4" fmla="*/ 0 w 5505450"/>
              <a:gd name="connsiteY4" fmla="*/ 0 h 933450"/>
              <a:gd name="connsiteX0" fmla="*/ 0 w 5505450"/>
              <a:gd name="connsiteY0" fmla="*/ 0 h 933450"/>
              <a:gd name="connsiteX1" fmla="*/ 5505450 w 5505450"/>
              <a:gd name="connsiteY1" fmla="*/ 0 h 933450"/>
              <a:gd name="connsiteX2" fmla="*/ 4109787 w 5505450"/>
              <a:gd name="connsiteY2" fmla="*/ 841207 h 933450"/>
              <a:gd name="connsiteX3" fmla="*/ 0 w 5505450"/>
              <a:gd name="connsiteY3" fmla="*/ 933450 h 933450"/>
              <a:gd name="connsiteX4" fmla="*/ 0 w 5505450"/>
              <a:gd name="connsiteY4" fmla="*/ 0 h 933450"/>
              <a:gd name="connsiteX0" fmla="*/ 0 w 5505450"/>
              <a:gd name="connsiteY0" fmla="*/ 0 h 933450"/>
              <a:gd name="connsiteX1" fmla="*/ 5505450 w 5505450"/>
              <a:gd name="connsiteY1" fmla="*/ 0 h 933450"/>
              <a:gd name="connsiteX2" fmla="*/ 4976061 w 5505450"/>
              <a:gd name="connsiteY2" fmla="*/ 921418 h 933450"/>
              <a:gd name="connsiteX3" fmla="*/ 0 w 5505450"/>
              <a:gd name="connsiteY3" fmla="*/ 933450 h 933450"/>
              <a:gd name="connsiteX4" fmla="*/ 0 w 5505450"/>
              <a:gd name="connsiteY4" fmla="*/ 0 h 933450"/>
              <a:gd name="connsiteX0" fmla="*/ 0 w 5505450"/>
              <a:gd name="connsiteY0" fmla="*/ 0 h 933450"/>
              <a:gd name="connsiteX1" fmla="*/ 5505450 w 5505450"/>
              <a:gd name="connsiteY1" fmla="*/ 0 h 933450"/>
              <a:gd name="connsiteX2" fmla="*/ 4996113 w 5505450"/>
              <a:gd name="connsiteY2" fmla="*/ 929440 h 933450"/>
              <a:gd name="connsiteX3" fmla="*/ 0 w 5505450"/>
              <a:gd name="connsiteY3" fmla="*/ 933450 h 933450"/>
              <a:gd name="connsiteX4" fmla="*/ 0 w 5505450"/>
              <a:gd name="connsiteY4" fmla="*/ 0 h 93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05450" h="933450">
                <a:moveTo>
                  <a:pt x="0" y="0"/>
                </a:moveTo>
                <a:lnTo>
                  <a:pt x="5505450" y="0"/>
                </a:lnTo>
                <a:lnTo>
                  <a:pt x="4996113" y="929440"/>
                </a:lnTo>
                <a:lnTo>
                  <a:pt x="0" y="93345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EE29A02-37F4-41EF-AB0D-92D2A92A47D7}"/>
              </a:ext>
            </a:extLst>
          </p:cNvPr>
          <p:cNvCxnSpPr>
            <a:cxnSpLocks/>
          </p:cNvCxnSpPr>
          <p:nvPr userDrawn="1"/>
        </p:nvCxnSpPr>
        <p:spPr>
          <a:xfrm flipH="1">
            <a:off x="4887480" y="734938"/>
            <a:ext cx="3102838" cy="5381807"/>
          </a:xfrm>
          <a:prstGeom prst="line">
            <a:avLst/>
          </a:prstGeom>
          <a:ln w="25400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A854388C-4964-4466-8695-2E6916C6A6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949" y="6065815"/>
            <a:ext cx="1116195" cy="44830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A11E236-9D12-4549-99C5-EAA4F1CA4AFF}"/>
              </a:ext>
            </a:extLst>
          </p:cNvPr>
          <p:cNvCxnSpPr>
            <a:cxnSpLocks/>
          </p:cNvCxnSpPr>
          <p:nvPr userDrawn="1"/>
        </p:nvCxnSpPr>
        <p:spPr>
          <a:xfrm flipV="1">
            <a:off x="5386622" y="0"/>
            <a:ext cx="2426519" cy="3886200"/>
          </a:xfrm>
          <a:prstGeom prst="line">
            <a:avLst/>
          </a:prstGeom>
          <a:ln w="25400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85E5779C-410D-43A1-A4FD-91FEE94E61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0550" y="1616056"/>
            <a:ext cx="9145121" cy="170903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600" b="1">
                <a:solidFill>
                  <a:schemeClr val="bg1"/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Enter Section Title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81E0D067-37DF-4F6F-9274-4CF550515A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32" y="43032"/>
            <a:ext cx="981729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fld id="{A5CE7317-0803-45AC-A6A2-02F963A68A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717974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/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rner graphic">
            <a:extLst>
              <a:ext uri="{FF2B5EF4-FFF2-40B4-BE49-F238E27FC236}">
                <a16:creationId xmlns:a16="http://schemas.microsoft.com/office/drawing/2014/main" id="{B7E69216-CB10-A9D8-2833-2CC0A63C066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601473" cy="2825502"/>
          </a:xfrm>
          <a:prstGeom prst="rect">
            <a:avLst/>
          </a:prstGeom>
        </p:spPr>
      </p:pic>
      <p:sp>
        <p:nvSpPr>
          <p:cNvPr id="6" name="text">
            <a:extLst>
              <a:ext uri="{FF2B5EF4-FFF2-40B4-BE49-F238E27FC236}">
                <a16:creationId xmlns:a16="http://schemas.microsoft.com/office/drawing/2014/main" id="{A0250C6B-CAFA-4E9D-AC3D-624AFEB19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329" y="1495122"/>
            <a:ext cx="10750750" cy="1823576"/>
          </a:xfrm>
          <a:prstGeom prst="rect">
            <a:avLst/>
          </a:prstGeom>
        </p:spPr>
        <p:txBody>
          <a:bodyPr vert="horz" wrap="square" lIns="0" tIns="45720" rIns="91440" bIns="45720" rtlCol="0">
            <a:spAutoFit/>
          </a:bodyPr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436A4578-6DA9-66E6-8511-8EC6DD3272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9959" y="618380"/>
            <a:ext cx="10776150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73B5F557-465F-BEBB-C008-24731C6EDDEA}"/>
              </a:ext>
            </a:extLst>
          </p:cNvPr>
          <p:cNvSpPr txBox="1">
            <a:spLocks/>
          </p:cNvSpPr>
          <p:nvPr userDrawn="1"/>
        </p:nvSpPr>
        <p:spPr>
          <a:xfrm>
            <a:off x="56661" y="1908"/>
            <a:ext cx="1115916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CE7317-0803-45AC-A6A2-02F963A68A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434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/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rner graphic">
            <a:extLst>
              <a:ext uri="{FF2B5EF4-FFF2-40B4-BE49-F238E27FC236}">
                <a16:creationId xmlns:a16="http://schemas.microsoft.com/office/drawing/2014/main" id="{19E8CFD5-696E-7E8D-66B0-4C2C793BB7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601473" cy="2825502"/>
          </a:xfrm>
          <a:prstGeom prst="rect">
            <a:avLst/>
          </a:prstGeom>
        </p:spPr>
      </p:pic>
      <p:sp>
        <p:nvSpPr>
          <p:cNvPr id="6" name="text 2">
            <a:extLst>
              <a:ext uri="{FF2B5EF4-FFF2-40B4-BE49-F238E27FC236}">
                <a16:creationId xmlns:a16="http://schemas.microsoft.com/office/drawing/2014/main" id="{E1F4AD16-AAF8-43C7-AA64-50A736ED2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244" y="1496226"/>
            <a:ext cx="5281812" cy="1823576"/>
          </a:xfrm>
          <a:prstGeom prst="rect">
            <a:avLst/>
          </a:prstGeom>
        </p:spPr>
        <p:txBody>
          <a:bodyPr vert="horz" wrap="square" lIns="0" tIns="45720" rIns="91440" bIns="45720" rtlCol="0">
            <a:spAutoFit/>
          </a:bodyPr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 1">
            <a:extLst>
              <a:ext uri="{FF2B5EF4-FFF2-40B4-BE49-F238E27FC236}">
                <a16:creationId xmlns:a16="http://schemas.microsoft.com/office/drawing/2014/main" id="{BD357DB6-30BB-47A4-8C2C-8FF23AB5064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100711" y="1496226"/>
            <a:ext cx="5281812" cy="1823576"/>
          </a:xfrm>
          <a:prstGeom prst="rect">
            <a:avLst/>
          </a:prstGeom>
        </p:spPr>
        <p:txBody>
          <a:bodyPr vert="horz" wrap="square" lIns="0" tIns="45720" rIns="91440" bIns="45720" rtlCol="0">
            <a:spAutoFit/>
          </a:bodyPr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AA80CE72-052B-1C18-C795-A2612D8198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9959" y="618380"/>
            <a:ext cx="10776150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889C5AC5-EF7C-9D63-1BE0-E42D994B6319}"/>
              </a:ext>
            </a:extLst>
          </p:cNvPr>
          <p:cNvSpPr txBox="1">
            <a:spLocks/>
          </p:cNvSpPr>
          <p:nvPr userDrawn="1"/>
        </p:nvSpPr>
        <p:spPr>
          <a:xfrm>
            <a:off x="56661" y="1908"/>
            <a:ext cx="1115916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CE7317-0803-45AC-A6A2-02F963A68A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579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: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2D85D409-6B1B-CF46-BCBC-9123DC0322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896" y="32537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85CA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CA8A9F0-F5A4-4344-8D56-58EC0CD0CD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5884" y="1651000"/>
            <a:ext cx="10515600" cy="4610100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1325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/logo/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rner graphic">
            <a:extLst>
              <a:ext uri="{FF2B5EF4-FFF2-40B4-BE49-F238E27FC236}">
                <a16:creationId xmlns:a16="http://schemas.microsoft.com/office/drawing/2014/main" id="{18DA1222-EBCE-1B6F-C7BB-4CDA244065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601473" cy="2825502"/>
          </a:xfrm>
          <a:prstGeom prst="rect">
            <a:avLst/>
          </a:prstGeom>
        </p:spPr>
      </p:pic>
      <p:sp>
        <p:nvSpPr>
          <p:cNvPr id="3" name="title">
            <a:extLst>
              <a:ext uri="{FF2B5EF4-FFF2-40B4-BE49-F238E27FC236}">
                <a16:creationId xmlns:a16="http://schemas.microsoft.com/office/drawing/2014/main" id="{8E07B62B-140C-4398-1E22-32230AB5FA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9959" y="618380"/>
            <a:ext cx="10776150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1DBBD394-BBEB-124B-154F-74E4588911F0}"/>
              </a:ext>
            </a:extLst>
          </p:cNvPr>
          <p:cNvSpPr txBox="1">
            <a:spLocks/>
          </p:cNvSpPr>
          <p:nvPr userDrawn="1"/>
        </p:nvSpPr>
        <p:spPr>
          <a:xfrm>
            <a:off x="56661" y="1908"/>
            <a:ext cx="1115916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CE7317-0803-45AC-A6A2-02F963A68A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5413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BD2126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67688B5-F511-6EA1-92FF-DA5A884E25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E079C-895A-DF42-A5FA-180A1F57E4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501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rner graphic">
            <a:extLst>
              <a:ext uri="{FF2B5EF4-FFF2-40B4-BE49-F238E27FC236}">
                <a16:creationId xmlns:a16="http://schemas.microsoft.com/office/drawing/2014/main" id="{F2073CBE-DB74-CEF0-147E-5D79766FAD3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" b="1778"/>
          <a:stretch/>
        </p:blipFill>
        <p:spPr>
          <a:xfrm>
            <a:off x="0" y="0"/>
            <a:ext cx="3601473" cy="2825502"/>
          </a:xfrm>
          <a:prstGeom prst="rect">
            <a:avLst/>
          </a:prstGeom>
        </p:spPr>
      </p:pic>
      <p:sp>
        <p:nvSpPr>
          <p:cNvPr id="8" name="image">
            <a:extLst>
              <a:ext uri="{FF2B5EF4-FFF2-40B4-BE49-F238E27FC236}">
                <a16:creationId xmlns:a16="http://schemas.microsoft.com/office/drawing/2014/main" id="{9D157D61-3594-4C72-8D69-13C0E5A976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8361" y="1496490"/>
            <a:ext cx="8354291" cy="49000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C1A4FB0A-359C-CAAE-F8F1-A809CA4262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9959" y="618380"/>
            <a:ext cx="10776150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D5F78418-16D8-2620-40D8-CA184086C6C4}"/>
              </a:ext>
            </a:extLst>
          </p:cNvPr>
          <p:cNvSpPr txBox="1">
            <a:spLocks/>
          </p:cNvSpPr>
          <p:nvPr userDrawn="1"/>
        </p:nvSpPr>
        <p:spPr>
          <a:xfrm>
            <a:off x="56661" y="1908"/>
            <a:ext cx="1115916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CE7317-0803-45AC-A6A2-02F963A68A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5077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/tex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rner graphic">
            <a:extLst>
              <a:ext uri="{FF2B5EF4-FFF2-40B4-BE49-F238E27FC236}">
                <a16:creationId xmlns:a16="http://schemas.microsoft.com/office/drawing/2014/main" id="{ED6FA195-668F-1061-BBB6-086A3667FE7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" b="1778"/>
          <a:stretch/>
        </p:blipFill>
        <p:spPr>
          <a:xfrm>
            <a:off x="0" y="0"/>
            <a:ext cx="3601473" cy="2825502"/>
          </a:xfrm>
          <a:prstGeom prst="rect">
            <a:avLst/>
          </a:prstGeom>
        </p:spPr>
      </p:pic>
      <p:sp>
        <p:nvSpPr>
          <p:cNvPr id="5" name="image">
            <a:extLst>
              <a:ext uri="{FF2B5EF4-FFF2-40B4-BE49-F238E27FC236}">
                <a16:creationId xmlns:a16="http://schemas.microsoft.com/office/drawing/2014/main" id="{35BF3F27-B613-DF0B-AF8D-33924CCE7A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05783" y="1496226"/>
            <a:ext cx="4024312" cy="29702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">
            <a:extLst>
              <a:ext uri="{FF2B5EF4-FFF2-40B4-BE49-F238E27FC236}">
                <a16:creationId xmlns:a16="http://schemas.microsoft.com/office/drawing/2014/main" id="{B7C7D8D6-F83C-8DD7-89D3-CC7751C8F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244" y="1496226"/>
            <a:ext cx="5281812" cy="1823576"/>
          </a:xfrm>
          <a:prstGeom prst="rect">
            <a:avLst/>
          </a:prstGeom>
        </p:spPr>
        <p:txBody>
          <a:bodyPr vert="horz" wrap="square" lIns="0" tIns="45720" rIns="91440" bIns="45720" rtlCol="0">
            <a:spAutoFit/>
          </a:bodyPr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31C6DE3A-DAAE-7ECD-1A70-B4D39736F5D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9959" y="618380"/>
            <a:ext cx="10776150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A8717A8B-82E9-6E8E-E7D0-FA52E3FA29A2}"/>
              </a:ext>
            </a:extLst>
          </p:cNvPr>
          <p:cNvSpPr txBox="1">
            <a:spLocks/>
          </p:cNvSpPr>
          <p:nvPr userDrawn="1"/>
        </p:nvSpPr>
        <p:spPr>
          <a:xfrm>
            <a:off x="56661" y="1908"/>
            <a:ext cx="1115916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CE7317-0803-45AC-A6A2-02F963A68A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810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text Content graph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electronics, display&#10;&#10;Description automatically generated">
            <a:extLst>
              <a:ext uri="{FF2B5EF4-FFF2-40B4-BE49-F238E27FC236}">
                <a16:creationId xmlns:a16="http://schemas.microsoft.com/office/drawing/2014/main" id="{A9F9A9BB-65BC-48A9-8538-FA6EB77FEA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34526">
            <a:off x="-352943" y="-707445"/>
            <a:ext cx="1773678" cy="1689735"/>
          </a:xfrm>
          <a:custGeom>
            <a:avLst/>
            <a:gdLst>
              <a:gd name="connsiteX0" fmla="*/ 0 w 2017532"/>
              <a:gd name="connsiteY0" fmla="*/ 1922048 h 1922048"/>
              <a:gd name="connsiteX1" fmla="*/ 2017532 w 2017532"/>
              <a:gd name="connsiteY1" fmla="*/ 1922048 h 1922048"/>
              <a:gd name="connsiteX2" fmla="*/ 2017532 w 2017532"/>
              <a:gd name="connsiteY2" fmla="*/ 0 h 1922048"/>
              <a:gd name="connsiteX3" fmla="*/ 1858059 w 2017532"/>
              <a:gd name="connsiteY3" fmla="*/ 0 h 1922048"/>
              <a:gd name="connsiteX4" fmla="*/ 0 w 2017532"/>
              <a:gd name="connsiteY4" fmla="*/ 1452888 h 192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7532" h="1922048">
                <a:moveTo>
                  <a:pt x="0" y="1922048"/>
                </a:moveTo>
                <a:lnTo>
                  <a:pt x="2017532" y="1922048"/>
                </a:lnTo>
                <a:lnTo>
                  <a:pt x="2017532" y="0"/>
                </a:lnTo>
                <a:lnTo>
                  <a:pt x="1858059" y="0"/>
                </a:lnTo>
                <a:lnTo>
                  <a:pt x="0" y="1452888"/>
                </a:lnTo>
                <a:close/>
              </a:path>
            </a:pathLst>
          </a:cu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626FE6B-ABB5-406E-BD6F-87460A3B7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188" y="1605424"/>
            <a:ext cx="5281812" cy="182357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127A18D-DDD9-4843-8C3A-D3A1B2F29AA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27483" y="1605424"/>
            <a:ext cx="5281812" cy="182357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77C10FC-179F-494D-84FA-6F69AD9985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4188" y="612127"/>
            <a:ext cx="10972800" cy="59093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A2FC056-FF8D-433D-96A9-C7DC27877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32" y="43032"/>
            <a:ext cx="981729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fld id="{A5CE7317-0803-45AC-A6A2-02F963A68A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8994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742AB-53F0-B582-E7EB-B98CD048D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0B014-61D2-9FF8-0D14-2FD06F574B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Clr>
                <a:srgbClr val="BD2126"/>
              </a:buClr>
              <a:buFont typeface="Wingdings" pitchFamily="2" charset="2"/>
              <a:buChar char="§"/>
              <a:defRPr/>
            </a:lvl1pPr>
            <a:lvl2pPr marL="685800" indent="-228600">
              <a:buClr>
                <a:srgbClr val="BD2126"/>
              </a:buClr>
              <a:buFont typeface="Wingdings" pitchFamily="2" charset="2"/>
              <a:buChar char="§"/>
              <a:defRPr/>
            </a:lvl2pPr>
            <a:lvl3pPr marL="1143000" indent="-228600">
              <a:buClr>
                <a:srgbClr val="BD2126"/>
              </a:buClr>
              <a:buFont typeface="Wingdings" pitchFamily="2" charset="2"/>
              <a:buChar char="§"/>
              <a:defRPr/>
            </a:lvl3pPr>
            <a:lvl4pPr marL="1600200" indent="-228600">
              <a:buClr>
                <a:srgbClr val="BD2126"/>
              </a:buClr>
              <a:buFont typeface="Wingdings" pitchFamily="2" charset="2"/>
              <a:buChar char="§"/>
              <a:defRPr/>
            </a:lvl4pPr>
            <a:lvl5pPr marL="2057400" indent="-228600">
              <a:buClr>
                <a:srgbClr val="BD2126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05090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742AB-53F0-B582-E7EB-B98CD048D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272" y="365125"/>
            <a:ext cx="588602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30B014-61D2-9FF8-0D14-2FD06F574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272" y="1825625"/>
            <a:ext cx="5886020" cy="4351338"/>
          </a:xfrm>
        </p:spPr>
        <p:txBody>
          <a:bodyPr/>
          <a:lstStyle>
            <a:lvl1pPr marL="228600" indent="-228600">
              <a:buClr>
                <a:srgbClr val="BD2126"/>
              </a:buClr>
              <a:buFont typeface="Wingdings" pitchFamily="2" charset="2"/>
              <a:buChar char="§"/>
              <a:defRPr/>
            </a:lvl1pPr>
            <a:lvl2pPr marL="685800" indent="-228600">
              <a:buClr>
                <a:srgbClr val="BD2126"/>
              </a:buClr>
              <a:buFont typeface="Wingdings" pitchFamily="2" charset="2"/>
              <a:buChar char="§"/>
              <a:defRPr/>
            </a:lvl2pPr>
            <a:lvl3pPr marL="1143000" indent="-228600">
              <a:buClr>
                <a:srgbClr val="BD2126"/>
              </a:buClr>
              <a:buFont typeface="Wingdings" pitchFamily="2" charset="2"/>
              <a:buChar char="§"/>
              <a:defRPr/>
            </a:lvl3pPr>
            <a:lvl4pPr marL="1600200" indent="-228600">
              <a:buClr>
                <a:srgbClr val="BD2126"/>
              </a:buClr>
              <a:buFont typeface="Wingdings" pitchFamily="2" charset="2"/>
              <a:buChar char="§"/>
              <a:defRPr/>
            </a:lvl4pPr>
            <a:lvl5pPr marL="2057400" indent="-228600">
              <a:buClr>
                <a:srgbClr val="BD2126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4039D8F4-FA24-AE91-B7C3-F07C26BA17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91867" y="365125"/>
            <a:ext cx="4842933" cy="5811838"/>
          </a:xfrm>
          <a:prstGeom prst="rect">
            <a:avLst/>
          </a:prstGeom>
          <a:noFill/>
          <a:ln w="10160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543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electronics, display&#10;&#10;Description automatically generated">
            <a:extLst>
              <a:ext uri="{FF2B5EF4-FFF2-40B4-BE49-F238E27FC236}">
                <a16:creationId xmlns:a16="http://schemas.microsoft.com/office/drawing/2014/main" id="{7EE5FCEE-427F-435B-B040-346989C1D8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34526">
            <a:off x="-352943" y="-707445"/>
            <a:ext cx="1773678" cy="1689735"/>
          </a:xfrm>
          <a:custGeom>
            <a:avLst/>
            <a:gdLst>
              <a:gd name="connsiteX0" fmla="*/ 0 w 2017532"/>
              <a:gd name="connsiteY0" fmla="*/ 1922048 h 1922048"/>
              <a:gd name="connsiteX1" fmla="*/ 2017532 w 2017532"/>
              <a:gd name="connsiteY1" fmla="*/ 1922048 h 1922048"/>
              <a:gd name="connsiteX2" fmla="*/ 2017532 w 2017532"/>
              <a:gd name="connsiteY2" fmla="*/ 0 h 1922048"/>
              <a:gd name="connsiteX3" fmla="*/ 1858059 w 2017532"/>
              <a:gd name="connsiteY3" fmla="*/ 0 h 1922048"/>
              <a:gd name="connsiteX4" fmla="*/ 0 w 2017532"/>
              <a:gd name="connsiteY4" fmla="*/ 1452888 h 192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7532" h="1922048">
                <a:moveTo>
                  <a:pt x="0" y="1922048"/>
                </a:moveTo>
                <a:lnTo>
                  <a:pt x="2017532" y="1922048"/>
                </a:lnTo>
                <a:lnTo>
                  <a:pt x="2017532" y="0"/>
                </a:lnTo>
                <a:lnTo>
                  <a:pt x="1858059" y="0"/>
                </a:lnTo>
                <a:lnTo>
                  <a:pt x="0" y="1452888"/>
                </a:lnTo>
                <a:close/>
              </a:path>
            </a:pathLst>
          </a:cu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79B251A-A6A2-4E05-9C86-4FFE31755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188" y="1610979"/>
            <a:ext cx="10750750" cy="182357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252EAA8-E338-460E-A73E-5125F76F7C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4188" y="612127"/>
            <a:ext cx="10776150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E151C8A-6833-4432-90DA-E6AEDB03C6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32" y="43032"/>
            <a:ext cx="981729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fld id="{A5CE7317-0803-45AC-A6A2-02F963A68A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1252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bg>
      <p:bgPr>
        <a:gradFill>
          <a:gsLst>
            <a:gs pos="0">
              <a:schemeClr val="accent2"/>
            </a:gs>
            <a:gs pos="55000">
              <a:schemeClr val="accent3"/>
            </a:gs>
            <a:gs pos="100000">
              <a:schemeClr val="accent1"/>
            </a:gs>
          </a:gsLst>
          <a:lin ang="9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5BAF5B44-48F6-10EC-1B6F-C299CA5D34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27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Bayon 50 pt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5765E5E-B54C-E7E8-2A9B-BEF3DB883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272" y="2532185"/>
            <a:ext cx="10515600" cy="3644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BD2126"/>
              </a:buClr>
              <a:buSzPct val="105000"/>
              <a:buFont typeface="Wingdings" pitchFamily="2" charset="2"/>
              <a:buChar char="§"/>
              <a:defRPr/>
            </a:lvl1pPr>
            <a:lvl2pPr marL="800100" indent="-342900">
              <a:buClr>
                <a:srgbClr val="BD2126"/>
              </a:buClr>
              <a:buSzPct val="105000"/>
              <a:buFont typeface="Wingdings" pitchFamily="2" charset="2"/>
              <a:buChar char="§"/>
              <a:defRPr/>
            </a:lvl2pPr>
            <a:lvl3pPr marL="1257300" indent="-342900">
              <a:buClr>
                <a:srgbClr val="BD2126"/>
              </a:buClr>
              <a:buSzPct val="105000"/>
              <a:buFont typeface="Wingdings" pitchFamily="2" charset="2"/>
              <a:buChar char="§"/>
              <a:defRPr/>
            </a:lvl3pPr>
            <a:lvl4pPr marL="1657350" indent="-285750">
              <a:buClr>
                <a:srgbClr val="BD2126"/>
              </a:buClr>
              <a:buSzPct val="105000"/>
              <a:buFont typeface="Wingdings" pitchFamily="2" charset="2"/>
              <a:buChar char="§"/>
              <a:defRPr/>
            </a:lvl4pPr>
            <a:lvl5pPr marL="2114550" indent="-285750">
              <a:buClr>
                <a:srgbClr val="BD2126"/>
              </a:buClr>
              <a:buSzPct val="105000"/>
              <a:buFont typeface="Wingdings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D2BBC23-4C44-F45F-9C6B-4746BB7E087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63272" y="1817918"/>
            <a:ext cx="7652297" cy="612667"/>
          </a:xfrm>
        </p:spPr>
        <p:txBody>
          <a:bodyPr anchor="t">
            <a:noAutofit/>
          </a:bodyPr>
          <a:lstStyle>
            <a:lvl1pPr marL="0" indent="0">
              <a:buNone/>
              <a:defRPr sz="3000" b="1">
                <a:solidFill>
                  <a:srgbClr val="6A428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07128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AB284-EBC7-8453-AC8B-83D377C76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DEDAE-E5C1-9AE0-136D-D1EEA917AA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3272" y="1825625"/>
            <a:ext cx="5181600" cy="4351338"/>
          </a:xfrm>
        </p:spPr>
        <p:txBody>
          <a:bodyPr/>
          <a:lstStyle>
            <a:lvl1pPr marL="228600" indent="-228600">
              <a:buClr>
                <a:srgbClr val="BD2126"/>
              </a:buClr>
              <a:buFont typeface="Wingdings" pitchFamily="2" charset="2"/>
              <a:buChar char="§"/>
              <a:defRPr/>
            </a:lvl1pPr>
            <a:lvl2pPr marL="685800" indent="-228600">
              <a:buClr>
                <a:srgbClr val="BD2126"/>
              </a:buClr>
              <a:buFont typeface="Wingdings" pitchFamily="2" charset="2"/>
              <a:buChar char="§"/>
              <a:defRPr/>
            </a:lvl2pPr>
            <a:lvl3pPr marL="1143000" indent="-228600">
              <a:buClr>
                <a:srgbClr val="BD2126"/>
              </a:buClr>
              <a:buFont typeface="Wingdings" pitchFamily="2" charset="2"/>
              <a:buChar char="§"/>
              <a:defRPr/>
            </a:lvl3pPr>
            <a:lvl4pPr marL="1600200" indent="-228600">
              <a:buClr>
                <a:srgbClr val="BD2126"/>
              </a:buClr>
              <a:buFont typeface="Wingdings" pitchFamily="2" charset="2"/>
              <a:buChar char="§"/>
              <a:defRPr/>
            </a:lvl4pPr>
            <a:lvl5pPr marL="2057400" indent="-228600">
              <a:buClr>
                <a:srgbClr val="BD2126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182931-F237-A72B-BA92-A71506AF41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7128" y="1825625"/>
            <a:ext cx="5181600" cy="4351338"/>
          </a:xfrm>
        </p:spPr>
        <p:txBody>
          <a:bodyPr/>
          <a:lstStyle>
            <a:lvl1pPr marL="228600" indent="-228600">
              <a:buClr>
                <a:srgbClr val="BD2126"/>
              </a:buClr>
              <a:buFont typeface="Wingdings" pitchFamily="2" charset="2"/>
              <a:buChar char="§"/>
              <a:defRPr/>
            </a:lvl1pPr>
            <a:lvl2pPr marL="685800" indent="-228600">
              <a:buClr>
                <a:srgbClr val="BD2126"/>
              </a:buClr>
              <a:buFont typeface="Wingdings" pitchFamily="2" charset="2"/>
              <a:buChar char="§"/>
              <a:defRPr/>
            </a:lvl2pPr>
            <a:lvl3pPr marL="1143000" indent="-228600">
              <a:buClr>
                <a:srgbClr val="BD2126"/>
              </a:buClr>
              <a:buFont typeface="Wingdings" pitchFamily="2" charset="2"/>
              <a:buChar char="§"/>
              <a:defRPr/>
            </a:lvl3pPr>
            <a:lvl4pPr marL="1600200" indent="-228600">
              <a:buClr>
                <a:srgbClr val="BD2126"/>
              </a:buClr>
              <a:buFont typeface="Wingdings" pitchFamily="2" charset="2"/>
              <a:buChar char="§"/>
              <a:defRPr/>
            </a:lvl4pPr>
            <a:lvl5pPr marL="2057400" indent="-228600">
              <a:buClr>
                <a:srgbClr val="BD2126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75EFBAC-8E96-B0C1-82AD-328EA96CE75B}"/>
              </a:ext>
            </a:extLst>
          </p:cNvPr>
          <p:cNvCxnSpPr/>
          <p:nvPr userDrawn="1"/>
        </p:nvCxnSpPr>
        <p:spPr>
          <a:xfrm>
            <a:off x="6096000" y="1825625"/>
            <a:ext cx="0" cy="4352544"/>
          </a:xfrm>
          <a:prstGeom prst="line">
            <a:avLst/>
          </a:prstGeom>
          <a:ln w="50800">
            <a:gradFill>
              <a:gsLst>
                <a:gs pos="0">
                  <a:srgbClr val="BD2126"/>
                </a:gs>
                <a:gs pos="99000">
                  <a:srgbClr val="6A428B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87654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lumn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BA2B6-8319-8806-9606-CA919A67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44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180EC-A5C7-3490-D141-D77225369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448" y="1681163"/>
            <a:ext cx="4955894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A428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B866F3-CC93-FD0D-5A46-8F5151C29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6448" y="2505075"/>
            <a:ext cx="495589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2F08FE-DA1D-2BFF-073F-821460AF14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96318" y="1681163"/>
            <a:ext cx="495907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A428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0A9BBE-DAAC-AECD-0989-59F5A3171D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96318" y="2505075"/>
            <a:ext cx="495907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0EF43F-C4BB-1AC2-73C3-406B7206B28B}"/>
              </a:ext>
            </a:extLst>
          </p:cNvPr>
          <p:cNvCxnSpPr/>
          <p:nvPr userDrawn="1"/>
        </p:nvCxnSpPr>
        <p:spPr>
          <a:xfrm>
            <a:off x="5980762" y="1690688"/>
            <a:ext cx="0" cy="4352544"/>
          </a:xfrm>
          <a:prstGeom prst="line">
            <a:avLst/>
          </a:prstGeom>
          <a:ln w="50800">
            <a:gradFill>
              <a:gsLst>
                <a:gs pos="0">
                  <a:srgbClr val="BD2126"/>
                </a:gs>
                <a:gs pos="100000">
                  <a:srgbClr val="6A428B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59546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AB284-EBC7-8453-AC8B-83D377C76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271" y="365125"/>
            <a:ext cx="1104093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DEDAE-E5C1-9AE0-136D-D1EEA917AA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3272" y="1825625"/>
            <a:ext cx="3499109" cy="4351338"/>
          </a:xfrm>
        </p:spPr>
        <p:txBody>
          <a:bodyPr/>
          <a:lstStyle>
            <a:lvl1pPr marL="228600" indent="-228600">
              <a:buClr>
                <a:srgbClr val="BD2126"/>
              </a:buClr>
              <a:buFont typeface="Wingdings" pitchFamily="2" charset="2"/>
              <a:buChar char="§"/>
              <a:defRPr sz="2400"/>
            </a:lvl1pPr>
            <a:lvl2pPr marL="685800" indent="-228600">
              <a:buClr>
                <a:srgbClr val="BD2126"/>
              </a:buClr>
              <a:buFont typeface="Wingdings" pitchFamily="2" charset="2"/>
              <a:buChar char="§"/>
              <a:defRPr sz="2000"/>
            </a:lvl2pPr>
            <a:lvl3pPr marL="1143000" indent="-228600">
              <a:buClr>
                <a:srgbClr val="BD2126"/>
              </a:buClr>
              <a:buFont typeface="Wingdings" pitchFamily="2" charset="2"/>
              <a:buChar char="§"/>
              <a:defRPr sz="1800"/>
            </a:lvl3pPr>
            <a:lvl4pPr marL="1600200" indent="-228600">
              <a:buClr>
                <a:srgbClr val="BD2126"/>
              </a:buClr>
              <a:buFont typeface="Wingdings" pitchFamily="2" charset="2"/>
              <a:buChar char="§"/>
              <a:defRPr sz="1600"/>
            </a:lvl4pPr>
            <a:lvl5pPr marL="2057400" indent="-228600">
              <a:buClr>
                <a:srgbClr val="BD2126"/>
              </a:buClr>
              <a:buFont typeface="Wingdings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75EFBAC-8E96-B0C1-82AD-328EA96CE75B}"/>
              </a:ext>
            </a:extLst>
          </p:cNvPr>
          <p:cNvCxnSpPr/>
          <p:nvPr userDrawn="1"/>
        </p:nvCxnSpPr>
        <p:spPr>
          <a:xfrm>
            <a:off x="4287429" y="1825625"/>
            <a:ext cx="0" cy="4352544"/>
          </a:xfrm>
          <a:prstGeom prst="line">
            <a:avLst/>
          </a:prstGeom>
          <a:ln w="50800">
            <a:gradFill>
              <a:gsLst>
                <a:gs pos="0">
                  <a:srgbClr val="BD2126"/>
                </a:gs>
                <a:gs pos="100000">
                  <a:srgbClr val="6A428B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92BC8-2DA5-063A-B1DF-8B520386B56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422472" y="1825625"/>
            <a:ext cx="3499109" cy="4351338"/>
          </a:xfrm>
        </p:spPr>
        <p:txBody>
          <a:bodyPr/>
          <a:lstStyle>
            <a:lvl1pPr marL="228600" indent="-228600">
              <a:buClr>
                <a:srgbClr val="BD2126"/>
              </a:buClr>
              <a:buFont typeface="Wingdings" pitchFamily="2" charset="2"/>
              <a:buChar char="§"/>
              <a:defRPr sz="2400"/>
            </a:lvl1pPr>
            <a:lvl2pPr marL="685800" indent="-228600">
              <a:buClr>
                <a:srgbClr val="BD2126"/>
              </a:buClr>
              <a:buFont typeface="Wingdings" pitchFamily="2" charset="2"/>
              <a:buChar char="§"/>
              <a:defRPr sz="2000"/>
            </a:lvl2pPr>
            <a:lvl3pPr marL="1143000" indent="-228600">
              <a:buClr>
                <a:srgbClr val="BD2126"/>
              </a:buClr>
              <a:buFont typeface="Wingdings" pitchFamily="2" charset="2"/>
              <a:buChar char="§"/>
              <a:defRPr sz="1800"/>
            </a:lvl3pPr>
            <a:lvl4pPr marL="1600200" indent="-228600">
              <a:buClr>
                <a:srgbClr val="BD2126"/>
              </a:buClr>
              <a:buFont typeface="Wingdings" pitchFamily="2" charset="2"/>
              <a:buChar char="§"/>
              <a:defRPr sz="1600"/>
            </a:lvl4pPr>
            <a:lvl5pPr marL="2057400" indent="-228600">
              <a:buClr>
                <a:srgbClr val="BD2126"/>
              </a:buClr>
              <a:buFont typeface="Wingdings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703D7FD-7180-CAF7-BFDD-AB225D80BAEC}"/>
              </a:ext>
            </a:extLst>
          </p:cNvPr>
          <p:cNvCxnSpPr/>
          <p:nvPr userDrawn="1"/>
        </p:nvCxnSpPr>
        <p:spPr>
          <a:xfrm>
            <a:off x="8077891" y="1825625"/>
            <a:ext cx="0" cy="4352544"/>
          </a:xfrm>
          <a:prstGeom prst="line">
            <a:avLst/>
          </a:prstGeom>
          <a:ln w="50800">
            <a:gradFill>
              <a:gsLst>
                <a:gs pos="0">
                  <a:srgbClr val="BD2126"/>
                </a:gs>
                <a:gs pos="100000">
                  <a:srgbClr val="6A428B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11109CE-BADF-0173-04C0-EF28E076F25E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205118" y="1825625"/>
            <a:ext cx="3499109" cy="4351338"/>
          </a:xfrm>
        </p:spPr>
        <p:txBody>
          <a:bodyPr/>
          <a:lstStyle>
            <a:lvl1pPr marL="228600" indent="-228600">
              <a:buClr>
                <a:srgbClr val="BD2126"/>
              </a:buClr>
              <a:buFont typeface="Wingdings" pitchFamily="2" charset="2"/>
              <a:buChar char="§"/>
              <a:defRPr sz="2400">
                <a:solidFill>
                  <a:srgbClr val="5B7F95"/>
                </a:solidFill>
              </a:defRPr>
            </a:lvl1pPr>
            <a:lvl2pPr marL="685800" indent="-228600">
              <a:buClr>
                <a:srgbClr val="BD2126"/>
              </a:buClr>
              <a:buFont typeface="Wingdings" pitchFamily="2" charset="2"/>
              <a:buChar char="§"/>
              <a:defRPr sz="2000">
                <a:solidFill>
                  <a:srgbClr val="5B7F95"/>
                </a:solidFill>
              </a:defRPr>
            </a:lvl2pPr>
            <a:lvl3pPr marL="1143000" indent="-228600">
              <a:buClr>
                <a:srgbClr val="BD2126"/>
              </a:buClr>
              <a:buFont typeface="Wingdings" pitchFamily="2" charset="2"/>
              <a:buChar char="§"/>
              <a:defRPr sz="1800">
                <a:solidFill>
                  <a:srgbClr val="5B7F95"/>
                </a:solidFill>
              </a:defRPr>
            </a:lvl3pPr>
            <a:lvl4pPr marL="1600200" indent="-228600">
              <a:buClr>
                <a:srgbClr val="BD2126"/>
              </a:buClr>
              <a:buFont typeface="Wingdings" pitchFamily="2" charset="2"/>
              <a:buChar char="§"/>
              <a:defRPr sz="1600">
                <a:solidFill>
                  <a:srgbClr val="5B7F95"/>
                </a:solidFill>
              </a:defRPr>
            </a:lvl4pPr>
            <a:lvl5pPr marL="2057400" indent="-228600">
              <a:buClr>
                <a:srgbClr val="BD2126"/>
              </a:buClr>
              <a:buFont typeface="Wingdings" pitchFamily="2" charset="2"/>
              <a:buChar char="§"/>
              <a:defRPr sz="1600">
                <a:solidFill>
                  <a:srgbClr val="5B7F9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68907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AB284-EBC7-8453-AC8B-83D377C76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271" y="365125"/>
            <a:ext cx="1104093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DEDAE-E5C1-9AE0-136D-D1EEA917AA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3272" y="2594707"/>
            <a:ext cx="3499109" cy="3582255"/>
          </a:xfrm>
        </p:spPr>
        <p:txBody>
          <a:bodyPr/>
          <a:lstStyle>
            <a:lvl1pPr marL="228600" indent="-228600">
              <a:buClr>
                <a:schemeClr val="accent3"/>
              </a:buClr>
              <a:buFont typeface="Wingdings" pitchFamily="2" charset="2"/>
              <a:buChar char="§"/>
              <a:defRPr sz="2400"/>
            </a:lvl1pPr>
            <a:lvl2pPr marL="685800" indent="-228600">
              <a:buClr>
                <a:schemeClr val="accent3"/>
              </a:buClr>
              <a:buFont typeface="Wingdings" pitchFamily="2" charset="2"/>
              <a:buChar char="§"/>
              <a:defRPr sz="2000"/>
            </a:lvl2pPr>
            <a:lvl3pPr marL="1143000" indent="-228600">
              <a:buClr>
                <a:schemeClr val="accent3"/>
              </a:buClr>
              <a:buFont typeface="Wingdings" pitchFamily="2" charset="2"/>
              <a:buChar char="§"/>
              <a:defRPr sz="1800"/>
            </a:lvl3pPr>
            <a:lvl4pPr marL="1600200" indent="-228600">
              <a:buClr>
                <a:schemeClr val="accent3"/>
              </a:buClr>
              <a:buFont typeface="Wingdings" pitchFamily="2" charset="2"/>
              <a:buChar char="§"/>
              <a:defRPr sz="1600"/>
            </a:lvl4pPr>
            <a:lvl5pPr marL="2057400" indent="-228600">
              <a:buClr>
                <a:schemeClr val="accent3"/>
              </a:buClr>
              <a:buFont typeface="Wingdings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75EFBAC-8E96-B0C1-82AD-328EA96CE75B}"/>
              </a:ext>
            </a:extLst>
          </p:cNvPr>
          <p:cNvCxnSpPr/>
          <p:nvPr userDrawn="1"/>
        </p:nvCxnSpPr>
        <p:spPr>
          <a:xfrm>
            <a:off x="4287429" y="1825625"/>
            <a:ext cx="0" cy="4352544"/>
          </a:xfrm>
          <a:prstGeom prst="line">
            <a:avLst/>
          </a:prstGeom>
          <a:ln w="50800">
            <a:gradFill>
              <a:gsLst>
                <a:gs pos="0">
                  <a:srgbClr val="BD2126"/>
                </a:gs>
                <a:gs pos="99000">
                  <a:srgbClr val="6A428B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92BC8-2DA5-063A-B1DF-8B520386B56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422472" y="2594707"/>
            <a:ext cx="3499109" cy="3582255"/>
          </a:xfrm>
        </p:spPr>
        <p:txBody>
          <a:bodyPr/>
          <a:lstStyle>
            <a:lvl1pPr marL="228600" indent="-228600">
              <a:buClr>
                <a:schemeClr val="accent3"/>
              </a:buClr>
              <a:buFont typeface="Wingdings" pitchFamily="2" charset="2"/>
              <a:buChar char="§"/>
              <a:defRPr sz="2400"/>
            </a:lvl1pPr>
            <a:lvl2pPr marL="685800" indent="-228600">
              <a:buClr>
                <a:schemeClr val="accent3"/>
              </a:buClr>
              <a:buFont typeface="Wingdings" pitchFamily="2" charset="2"/>
              <a:buChar char="§"/>
              <a:defRPr sz="2000"/>
            </a:lvl2pPr>
            <a:lvl3pPr marL="1143000" indent="-228600">
              <a:buClr>
                <a:schemeClr val="accent3"/>
              </a:buClr>
              <a:buFont typeface="Wingdings" pitchFamily="2" charset="2"/>
              <a:buChar char="§"/>
              <a:defRPr sz="1800"/>
            </a:lvl3pPr>
            <a:lvl4pPr marL="1600200" indent="-228600">
              <a:buClr>
                <a:schemeClr val="accent3"/>
              </a:buClr>
              <a:buFont typeface="Wingdings" pitchFamily="2" charset="2"/>
              <a:buChar char="§"/>
              <a:defRPr sz="1600"/>
            </a:lvl4pPr>
            <a:lvl5pPr marL="2057400" indent="-228600">
              <a:buClr>
                <a:schemeClr val="accent3"/>
              </a:buClr>
              <a:buFont typeface="Wingdings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703D7FD-7180-CAF7-BFDD-AB225D80BAEC}"/>
              </a:ext>
            </a:extLst>
          </p:cNvPr>
          <p:cNvCxnSpPr/>
          <p:nvPr userDrawn="1"/>
        </p:nvCxnSpPr>
        <p:spPr>
          <a:xfrm>
            <a:off x="8077891" y="1825625"/>
            <a:ext cx="0" cy="4352544"/>
          </a:xfrm>
          <a:prstGeom prst="line">
            <a:avLst/>
          </a:prstGeom>
          <a:ln w="50800">
            <a:gradFill>
              <a:gsLst>
                <a:gs pos="0">
                  <a:srgbClr val="BD2126"/>
                </a:gs>
                <a:gs pos="99000">
                  <a:srgbClr val="6A428B"/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11109CE-BADF-0173-04C0-EF28E076F25E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205118" y="2594707"/>
            <a:ext cx="3499109" cy="3582255"/>
          </a:xfrm>
        </p:spPr>
        <p:txBody>
          <a:bodyPr/>
          <a:lstStyle>
            <a:lvl1pPr marL="228600" indent="-228600">
              <a:buClr>
                <a:schemeClr val="accent3"/>
              </a:buClr>
              <a:buFont typeface="Wingdings" pitchFamily="2" charset="2"/>
              <a:buChar char="§"/>
              <a:defRPr sz="2400"/>
            </a:lvl1pPr>
            <a:lvl2pPr marL="685800" indent="-228600">
              <a:buClr>
                <a:schemeClr val="accent3"/>
              </a:buClr>
              <a:buFont typeface="Wingdings" pitchFamily="2" charset="2"/>
              <a:buChar char="§"/>
              <a:defRPr sz="2000"/>
            </a:lvl2pPr>
            <a:lvl3pPr marL="1143000" indent="-228600">
              <a:buClr>
                <a:schemeClr val="accent3"/>
              </a:buClr>
              <a:buFont typeface="Wingdings" pitchFamily="2" charset="2"/>
              <a:buChar char="§"/>
              <a:defRPr sz="1800"/>
            </a:lvl3pPr>
            <a:lvl4pPr marL="1600200" indent="-228600">
              <a:buClr>
                <a:schemeClr val="accent3"/>
              </a:buClr>
              <a:buFont typeface="Wingdings" pitchFamily="2" charset="2"/>
              <a:buChar char="§"/>
              <a:defRPr sz="1600"/>
            </a:lvl4pPr>
            <a:lvl5pPr marL="2057400" indent="-228600">
              <a:buClr>
                <a:schemeClr val="accent3"/>
              </a:buClr>
              <a:buFont typeface="Wingdings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B812BC4-8945-ADFE-EAD1-168FD31262BD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66448" y="1743683"/>
            <a:ext cx="3493753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A428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E07D145-D02E-5C1D-2B79-AC4570227D7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402201" y="1743683"/>
            <a:ext cx="3493753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A428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B6043E0-D6B4-5C1F-5979-748D64AD8EE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200478" y="1743683"/>
            <a:ext cx="3493753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A428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50718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CCC9E-1558-F852-3538-A08BA8183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271" y="468923"/>
            <a:ext cx="11216113" cy="5708040"/>
          </a:xfrm>
        </p:spPr>
        <p:txBody>
          <a:bodyPr/>
          <a:lstStyle>
            <a:lvl1pPr marL="228600" indent="-228600">
              <a:buClr>
                <a:srgbClr val="BD2126"/>
              </a:buClr>
              <a:buFont typeface="Wingdings" pitchFamily="2" charset="2"/>
              <a:buChar char="§"/>
              <a:defRPr/>
            </a:lvl1pPr>
            <a:lvl2pPr marL="685800" indent="-228600">
              <a:buClr>
                <a:srgbClr val="BD2126"/>
              </a:buClr>
              <a:buFont typeface="Wingdings" pitchFamily="2" charset="2"/>
              <a:buChar char="§"/>
              <a:defRPr/>
            </a:lvl2pPr>
            <a:lvl3pPr marL="1143000" indent="-228600">
              <a:buClr>
                <a:srgbClr val="BD2126"/>
              </a:buClr>
              <a:buFont typeface="Wingdings" pitchFamily="2" charset="2"/>
              <a:buChar char="§"/>
              <a:defRPr/>
            </a:lvl3pPr>
            <a:lvl4pPr marL="1600200" indent="-228600">
              <a:buClr>
                <a:srgbClr val="BD2126"/>
              </a:buClr>
              <a:buFont typeface="Wingdings" pitchFamily="2" charset="2"/>
              <a:buChar char="§"/>
              <a:defRPr/>
            </a:lvl4pPr>
            <a:lvl5pPr marL="2057400" indent="-228600">
              <a:buClr>
                <a:srgbClr val="BD2126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0053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13169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6E5EE-6BA8-9F70-6D73-C8B59C9C6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lnSpc>
                <a:spcPct val="95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D4C503-8725-ECFE-9151-2A622F0E8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411956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92279A99-844A-F985-BBA4-8C7FBC1242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80001" y="365125"/>
            <a:ext cx="6654800" cy="5811838"/>
          </a:xfrm>
          <a:prstGeom prst="rect">
            <a:avLst/>
          </a:prstGeom>
          <a:noFill/>
          <a:ln w="10160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1869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EFAULT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:a16="http://schemas.microsoft.com/office/drawing/2014/main" id="{28F3F2BF-30BB-49F3-A821-075B998E3AC4}"/>
              </a:ext>
            </a:extLst>
          </p:cNvPr>
          <p:cNvSpPr/>
          <p:nvPr userDrawn="1"/>
        </p:nvSpPr>
        <p:spPr>
          <a:xfrm>
            <a:off x="-12913" y="0"/>
            <a:ext cx="827101" cy="6858000"/>
          </a:xfrm>
          <a:prstGeom prst="rtTriangle">
            <a:avLst/>
          </a:prstGeom>
          <a:solidFill>
            <a:srgbClr val="43B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342134" y="6391656"/>
            <a:ext cx="3867912" cy="3108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90D36B-4A9F-4010-9EDC-D2B00BBBCDA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250C6B-CAFA-4E9D-AC3D-624AFEB19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3" y="1610979"/>
            <a:ext cx="10058400" cy="4287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0FAE80A-F928-4C8E-8D6D-F05D2F04AD4C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154953" y="361187"/>
            <a:ext cx="10058400" cy="7069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31123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:a16="http://schemas.microsoft.com/office/drawing/2014/main" id="{28F3F2BF-30BB-49F3-A821-075B998E3AC4}"/>
              </a:ext>
            </a:extLst>
          </p:cNvPr>
          <p:cNvSpPr/>
          <p:nvPr userDrawn="1"/>
        </p:nvSpPr>
        <p:spPr>
          <a:xfrm>
            <a:off x="-12914" y="0"/>
            <a:ext cx="914400" cy="6858000"/>
          </a:xfrm>
          <a:prstGeom prst="rtTriangle">
            <a:avLst/>
          </a:prstGeom>
          <a:solidFill>
            <a:srgbClr val="43B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250C6B-CAFA-4E9D-AC3D-624AFEB19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188" y="1610979"/>
            <a:ext cx="10750750" cy="182357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>
              <a:lnSpc>
                <a:spcPct val="10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0BAA33CE-C627-432E-A242-5932D1D85F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88310" y="6391656"/>
            <a:ext cx="625878" cy="3108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90D36B-4A9F-4010-9EDC-D2B00BBBCDA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D5304BD-4671-4F45-98E5-5410820432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7538" y="269224"/>
            <a:ext cx="10972800" cy="59093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0924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electronics, display&#10;&#10;Description automatically generated">
            <a:extLst>
              <a:ext uri="{FF2B5EF4-FFF2-40B4-BE49-F238E27FC236}">
                <a16:creationId xmlns:a16="http://schemas.microsoft.com/office/drawing/2014/main" id="{AA67D156-923A-4D38-AF36-BB5E8C99C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34526">
            <a:off x="-352943" y="-707445"/>
            <a:ext cx="1773678" cy="1689735"/>
          </a:xfrm>
          <a:custGeom>
            <a:avLst/>
            <a:gdLst>
              <a:gd name="connsiteX0" fmla="*/ 0 w 2017532"/>
              <a:gd name="connsiteY0" fmla="*/ 1922048 h 1922048"/>
              <a:gd name="connsiteX1" fmla="*/ 2017532 w 2017532"/>
              <a:gd name="connsiteY1" fmla="*/ 1922048 h 1922048"/>
              <a:gd name="connsiteX2" fmla="*/ 2017532 w 2017532"/>
              <a:gd name="connsiteY2" fmla="*/ 0 h 1922048"/>
              <a:gd name="connsiteX3" fmla="*/ 1858059 w 2017532"/>
              <a:gd name="connsiteY3" fmla="*/ 0 h 1922048"/>
              <a:gd name="connsiteX4" fmla="*/ 0 w 2017532"/>
              <a:gd name="connsiteY4" fmla="*/ 1452888 h 192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7532" h="1922048">
                <a:moveTo>
                  <a:pt x="0" y="1922048"/>
                </a:moveTo>
                <a:lnTo>
                  <a:pt x="2017532" y="1922048"/>
                </a:lnTo>
                <a:lnTo>
                  <a:pt x="2017532" y="0"/>
                </a:lnTo>
                <a:lnTo>
                  <a:pt x="1858059" y="0"/>
                </a:lnTo>
                <a:lnTo>
                  <a:pt x="0" y="1452888"/>
                </a:lnTo>
                <a:close/>
              </a:path>
            </a:pathLst>
          </a:cu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A6A59D9-8A60-482C-808C-224C6E555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188" y="1605424"/>
            <a:ext cx="5281812" cy="182357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51AABA7-24B6-4290-8154-0A89EE261E7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27483" y="1605424"/>
            <a:ext cx="5281812" cy="182357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36C1DB3-5B0E-4B65-9A75-BDA1EBFEAD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4188" y="612127"/>
            <a:ext cx="10972800" cy="59093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4F2532A-DCF4-4694-B3CD-9FA9CA86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32" y="43032"/>
            <a:ext cx="981729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fld id="{A5CE7317-0803-45AC-A6A2-02F963A68A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765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0577CD5-40C2-4A2A-B15A-71F0AE6020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79325" y="1943894"/>
            <a:ext cx="4024312" cy="29702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21">
            <a:extLst>
              <a:ext uri="{FF2B5EF4-FFF2-40B4-BE49-F238E27FC236}">
                <a16:creationId xmlns:a16="http://schemas.microsoft.com/office/drawing/2014/main" id="{CD15D260-17A8-4BDC-A129-2CA4452163A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58651" y="1943894"/>
            <a:ext cx="4024312" cy="29702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1">
            <a:extLst>
              <a:ext uri="{FF2B5EF4-FFF2-40B4-BE49-F238E27FC236}">
                <a16:creationId xmlns:a16="http://schemas.microsoft.com/office/drawing/2014/main" id="{60B9E933-89D6-4516-8A29-01C5628310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943894"/>
            <a:ext cx="4024312" cy="29702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Footer Placeholder 9">
            <a:extLst>
              <a:ext uri="{FF2B5EF4-FFF2-40B4-BE49-F238E27FC236}">
                <a16:creationId xmlns:a16="http://schemas.microsoft.com/office/drawing/2014/main" id="{B3612C43-5BD6-4B3E-869C-820F219725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88310" y="6391656"/>
            <a:ext cx="625878" cy="3108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090D36B-4A9F-4010-9EDC-D2B00BBBCD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696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757535-7E62-4A9B-976C-62FC3F53F78A}"/>
              </a:ext>
            </a:extLst>
          </p:cNvPr>
          <p:cNvSpPr/>
          <p:nvPr userDrawn="1"/>
        </p:nvSpPr>
        <p:spPr>
          <a:xfrm>
            <a:off x="10214264" y="5870864"/>
            <a:ext cx="1527463" cy="831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21">
            <a:extLst>
              <a:ext uri="{FF2B5EF4-FFF2-40B4-BE49-F238E27FC236}">
                <a16:creationId xmlns:a16="http://schemas.microsoft.com/office/drawing/2014/main" id="{CD15D260-17A8-4BDC-A129-2CA4452163A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00507" y="4009262"/>
            <a:ext cx="3991493" cy="28346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0577CD5-40C2-4A2A-B15A-71F0AE6020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32257" y="4009262"/>
            <a:ext cx="3931920" cy="28346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1">
            <a:extLst>
              <a:ext uri="{FF2B5EF4-FFF2-40B4-BE49-F238E27FC236}">
                <a16:creationId xmlns:a16="http://schemas.microsoft.com/office/drawing/2014/main" id="{60B9E933-89D6-4516-8A29-01C5628310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4009262"/>
            <a:ext cx="3995928" cy="28346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21">
            <a:extLst>
              <a:ext uri="{FF2B5EF4-FFF2-40B4-BE49-F238E27FC236}">
                <a16:creationId xmlns:a16="http://schemas.microsoft.com/office/drawing/2014/main" id="{7DED546C-CE15-4327-9648-B03699A896A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1587"/>
            <a:ext cx="6035040" cy="38819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21">
            <a:extLst>
              <a:ext uri="{FF2B5EF4-FFF2-40B4-BE49-F238E27FC236}">
                <a16:creationId xmlns:a16="http://schemas.microsoft.com/office/drawing/2014/main" id="{4B6DB323-5E67-42B5-A8D4-149112DE2E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56960" y="1586"/>
            <a:ext cx="6035040" cy="388195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Footer Placeholder 9">
            <a:extLst>
              <a:ext uri="{FF2B5EF4-FFF2-40B4-BE49-F238E27FC236}">
                <a16:creationId xmlns:a16="http://schemas.microsoft.com/office/drawing/2014/main" id="{19D23163-157D-489A-83F4-EA5E62C404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88310" y="6391656"/>
            <a:ext cx="427916" cy="3108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90D36B-4A9F-4010-9EDC-D2B00BBBCD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24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9">
            <a:extLst>
              <a:ext uri="{FF2B5EF4-FFF2-40B4-BE49-F238E27FC236}">
                <a16:creationId xmlns:a16="http://schemas.microsoft.com/office/drawing/2014/main" id="{BF8D091D-7A08-4771-A771-F9B7A99EA8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88310" y="6391656"/>
            <a:ext cx="625878" cy="3108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090D36B-4A9F-4010-9EDC-D2B00BBBCDA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128291A-C1FB-4598-9AEF-619A0B4EB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74320"/>
            <a:ext cx="10924858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187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9">
            <a:extLst>
              <a:ext uri="{FF2B5EF4-FFF2-40B4-BE49-F238E27FC236}">
                <a16:creationId xmlns:a16="http://schemas.microsoft.com/office/drawing/2014/main" id="{C810CD54-CD59-402B-BAE7-C295BC7D47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88308" y="6391656"/>
            <a:ext cx="621792" cy="3108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090D36B-4A9F-4010-9EDC-D2B00BBBCD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55732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DC504C56-C5B5-412C-B0C6-DFB2EB8ABB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5" y="906391"/>
            <a:ext cx="7248144" cy="2980944"/>
          </a:xfrm>
          <a:prstGeom prst="rect">
            <a:avLst/>
          </a:prstGeom>
        </p:spPr>
      </p:pic>
      <p:sp>
        <p:nvSpPr>
          <p:cNvPr id="11" name="Picture Placeholder 21">
            <a:extLst>
              <a:ext uri="{FF2B5EF4-FFF2-40B4-BE49-F238E27FC236}">
                <a16:creationId xmlns:a16="http://schemas.microsoft.com/office/drawing/2014/main" id="{69DA6632-9917-4F24-B510-1B6E535E1C1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08220" y="2059080"/>
            <a:ext cx="7401714" cy="3893571"/>
          </a:xfrm>
          <a:custGeom>
            <a:avLst/>
            <a:gdLst>
              <a:gd name="connsiteX0" fmla="*/ 0 w 7168896"/>
              <a:gd name="connsiteY0" fmla="*/ 0 h 3886200"/>
              <a:gd name="connsiteX1" fmla="*/ 7168896 w 7168896"/>
              <a:gd name="connsiteY1" fmla="*/ 0 h 3886200"/>
              <a:gd name="connsiteX2" fmla="*/ 7168896 w 7168896"/>
              <a:gd name="connsiteY2" fmla="*/ 3886200 h 3886200"/>
              <a:gd name="connsiteX3" fmla="*/ 0 w 7168896"/>
              <a:gd name="connsiteY3" fmla="*/ 3886200 h 3886200"/>
              <a:gd name="connsiteX4" fmla="*/ 0 w 7168896"/>
              <a:gd name="connsiteY4" fmla="*/ 0 h 3886200"/>
              <a:gd name="connsiteX0" fmla="*/ 2232212 w 7168896"/>
              <a:gd name="connsiteY0" fmla="*/ 13447 h 3886200"/>
              <a:gd name="connsiteX1" fmla="*/ 7168896 w 7168896"/>
              <a:gd name="connsiteY1" fmla="*/ 0 h 3886200"/>
              <a:gd name="connsiteX2" fmla="*/ 7168896 w 7168896"/>
              <a:gd name="connsiteY2" fmla="*/ 3886200 h 3886200"/>
              <a:gd name="connsiteX3" fmla="*/ 0 w 7168896"/>
              <a:gd name="connsiteY3" fmla="*/ 3886200 h 3886200"/>
              <a:gd name="connsiteX4" fmla="*/ 2232212 w 7168896"/>
              <a:gd name="connsiteY4" fmla="*/ 13447 h 3886200"/>
              <a:gd name="connsiteX0" fmla="*/ 2441218 w 7377902"/>
              <a:gd name="connsiteY0" fmla="*/ 13447 h 3886200"/>
              <a:gd name="connsiteX1" fmla="*/ 7377902 w 7377902"/>
              <a:gd name="connsiteY1" fmla="*/ 0 h 3886200"/>
              <a:gd name="connsiteX2" fmla="*/ 7377902 w 7377902"/>
              <a:gd name="connsiteY2" fmla="*/ 3886200 h 3886200"/>
              <a:gd name="connsiteX3" fmla="*/ 0 w 7377902"/>
              <a:gd name="connsiteY3" fmla="*/ 3882934 h 3886200"/>
              <a:gd name="connsiteX4" fmla="*/ 2441218 w 7377902"/>
              <a:gd name="connsiteY4" fmla="*/ 13447 h 3886200"/>
              <a:gd name="connsiteX0" fmla="*/ 2434687 w 7377902"/>
              <a:gd name="connsiteY0" fmla="*/ 6916 h 3886200"/>
              <a:gd name="connsiteX1" fmla="*/ 7377902 w 7377902"/>
              <a:gd name="connsiteY1" fmla="*/ 0 h 3886200"/>
              <a:gd name="connsiteX2" fmla="*/ 7377902 w 7377902"/>
              <a:gd name="connsiteY2" fmla="*/ 3886200 h 3886200"/>
              <a:gd name="connsiteX3" fmla="*/ 0 w 7377902"/>
              <a:gd name="connsiteY3" fmla="*/ 3882934 h 3886200"/>
              <a:gd name="connsiteX4" fmla="*/ 2434687 w 7377902"/>
              <a:gd name="connsiteY4" fmla="*/ 6916 h 3886200"/>
              <a:gd name="connsiteX0" fmla="*/ 2453737 w 7377902"/>
              <a:gd name="connsiteY0" fmla="*/ 0 h 3893571"/>
              <a:gd name="connsiteX1" fmla="*/ 7377902 w 7377902"/>
              <a:gd name="connsiteY1" fmla="*/ 7371 h 3893571"/>
              <a:gd name="connsiteX2" fmla="*/ 7377902 w 7377902"/>
              <a:gd name="connsiteY2" fmla="*/ 3893571 h 3893571"/>
              <a:gd name="connsiteX3" fmla="*/ 0 w 7377902"/>
              <a:gd name="connsiteY3" fmla="*/ 3890305 h 3893571"/>
              <a:gd name="connsiteX4" fmla="*/ 2453737 w 7377902"/>
              <a:gd name="connsiteY4" fmla="*/ 0 h 3893571"/>
              <a:gd name="connsiteX0" fmla="*/ 2453737 w 7401714"/>
              <a:gd name="connsiteY0" fmla="*/ 0 h 3893571"/>
              <a:gd name="connsiteX1" fmla="*/ 7401714 w 7401714"/>
              <a:gd name="connsiteY1" fmla="*/ 2609 h 3893571"/>
              <a:gd name="connsiteX2" fmla="*/ 7377902 w 7401714"/>
              <a:gd name="connsiteY2" fmla="*/ 3893571 h 3893571"/>
              <a:gd name="connsiteX3" fmla="*/ 0 w 7401714"/>
              <a:gd name="connsiteY3" fmla="*/ 3890305 h 3893571"/>
              <a:gd name="connsiteX4" fmla="*/ 2453737 w 7401714"/>
              <a:gd name="connsiteY4" fmla="*/ 0 h 3893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01714" h="3893571">
                <a:moveTo>
                  <a:pt x="2453737" y="0"/>
                </a:moveTo>
                <a:lnTo>
                  <a:pt x="7401714" y="2609"/>
                </a:lnTo>
                <a:lnTo>
                  <a:pt x="7377902" y="3893571"/>
                </a:lnTo>
                <a:lnTo>
                  <a:pt x="0" y="3890305"/>
                </a:lnTo>
                <a:lnTo>
                  <a:pt x="2453737" y="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00C21C5-0EBB-4E42-9C29-AA7EA6BF61D5}"/>
              </a:ext>
            </a:extLst>
          </p:cNvPr>
          <p:cNvSpPr/>
          <p:nvPr userDrawn="1"/>
        </p:nvSpPr>
        <p:spPr>
          <a:xfrm>
            <a:off x="263" y="3888469"/>
            <a:ext cx="5414039" cy="914561"/>
          </a:xfrm>
          <a:custGeom>
            <a:avLst/>
            <a:gdLst>
              <a:gd name="connsiteX0" fmla="*/ 0 w 5505450"/>
              <a:gd name="connsiteY0" fmla="*/ 0 h 933450"/>
              <a:gd name="connsiteX1" fmla="*/ 5505450 w 5505450"/>
              <a:gd name="connsiteY1" fmla="*/ 0 h 933450"/>
              <a:gd name="connsiteX2" fmla="*/ 5505450 w 5505450"/>
              <a:gd name="connsiteY2" fmla="*/ 933450 h 933450"/>
              <a:gd name="connsiteX3" fmla="*/ 0 w 5505450"/>
              <a:gd name="connsiteY3" fmla="*/ 933450 h 933450"/>
              <a:gd name="connsiteX4" fmla="*/ 0 w 5505450"/>
              <a:gd name="connsiteY4" fmla="*/ 0 h 933450"/>
              <a:gd name="connsiteX0" fmla="*/ 0 w 5505450"/>
              <a:gd name="connsiteY0" fmla="*/ 0 h 933450"/>
              <a:gd name="connsiteX1" fmla="*/ 5505450 w 5505450"/>
              <a:gd name="connsiteY1" fmla="*/ 0 h 933450"/>
              <a:gd name="connsiteX2" fmla="*/ 4109787 w 5505450"/>
              <a:gd name="connsiteY2" fmla="*/ 841207 h 933450"/>
              <a:gd name="connsiteX3" fmla="*/ 0 w 5505450"/>
              <a:gd name="connsiteY3" fmla="*/ 933450 h 933450"/>
              <a:gd name="connsiteX4" fmla="*/ 0 w 5505450"/>
              <a:gd name="connsiteY4" fmla="*/ 0 h 933450"/>
              <a:gd name="connsiteX0" fmla="*/ 0 w 5505450"/>
              <a:gd name="connsiteY0" fmla="*/ 0 h 933450"/>
              <a:gd name="connsiteX1" fmla="*/ 5505450 w 5505450"/>
              <a:gd name="connsiteY1" fmla="*/ 0 h 933450"/>
              <a:gd name="connsiteX2" fmla="*/ 4976061 w 5505450"/>
              <a:gd name="connsiteY2" fmla="*/ 921418 h 933450"/>
              <a:gd name="connsiteX3" fmla="*/ 0 w 5505450"/>
              <a:gd name="connsiteY3" fmla="*/ 933450 h 933450"/>
              <a:gd name="connsiteX4" fmla="*/ 0 w 5505450"/>
              <a:gd name="connsiteY4" fmla="*/ 0 h 933450"/>
              <a:gd name="connsiteX0" fmla="*/ 0 w 5505450"/>
              <a:gd name="connsiteY0" fmla="*/ 0 h 933450"/>
              <a:gd name="connsiteX1" fmla="*/ 5505450 w 5505450"/>
              <a:gd name="connsiteY1" fmla="*/ 0 h 933450"/>
              <a:gd name="connsiteX2" fmla="*/ 4996113 w 5505450"/>
              <a:gd name="connsiteY2" fmla="*/ 929440 h 933450"/>
              <a:gd name="connsiteX3" fmla="*/ 0 w 5505450"/>
              <a:gd name="connsiteY3" fmla="*/ 933450 h 933450"/>
              <a:gd name="connsiteX4" fmla="*/ 0 w 5505450"/>
              <a:gd name="connsiteY4" fmla="*/ 0 h 933450"/>
              <a:gd name="connsiteX0" fmla="*/ 0 w 5528632"/>
              <a:gd name="connsiteY0" fmla="*/ 7727 h 941177"/>
              <a:gd name="connsiteX1" fmla="*/ 5528632 w 5528632"/>
              <a:gd name="connsiteY1" fmla="*/ 0 h 941177"/>
              <a:gd name="connsiteX2" fmla="*/ 4996113 w 5528632"/>
              <a:gd name="connsiteY2" fmla="*/ 937167 h 941177"/>
              <a:gd name="connsiteX3" fmla="*/ 0 w 5528632"/>
              <a:gd name="connsiteY3" fmla="*/ 941177 h 941177"/>
              <a:gd name="connsiteX4" fmla="*/ 0 w 5528632"/>
              <a:gd name="connsiteY4" fmla="*/ 7727 h 941177"/>
              <a:gd name="connsiteX0" fmla="*/ 0 w 5563301"/>
              <a:gd name="connsiteY0" fmla="*/ 51063 h 941177"/>
              <a:gd name="connsiteX1" fmla="*/ 5563301 w 5563301"/>
              <a:gd name="connsiteY1" fmla="*/ 0 h 941177"/>
              <a:gd name="connsiteX2" fmla="*/ 5030782 w 5563301"/>
              <a:gd name="connsiteY2" fmla="*/ 937167 h 941177"/>
              <a:gd name="connsiteX3" fmla="*/ 34669 w 5563301"/>
              <a:gd name="connsiteY3" fmla="*/ 941177 h 941177"/>
              <a:gd name="connsiteX4" fmla="*/ 0 w 5563301"/>
              <a:gd name="connsiteY4" fmla="*/ 51063 h 941177"/>
              <a:gd name="connsiteX0" fmla="*/ 0 w 5563301"/>
              <a:gd name="connsiteY0" fmla="*/ 51063 h 941177"/>
              <a:gd name="connsiteX1" fmla="*/ 5563301 w 5563301"/>
              <a:gd name="connsiteY1" fmla="*/ 0 h 941177"/>
              <a:gd name="connsiteX2" fmla="*/ 4877244 w 5563301"/>
              <a:gd name="connsiteY2" fmla="*/ 913284 h 941177"/>
              <a:gd name="connsiteX3" fmla="*/ 34669 w 5563301"/>
              <a:gd name="connsiteY3" fmla="*/ 941177 h 941177"/>
              <a:gd name="connsiteX4" fmla="*/ 0 w 5563301"/>
              <a:gd name="connsiteY4" fmla="*/ 51063 h 941177"/>
              <a:gd name="connsiteX0" fmla="*/ 0 w 5563301"/>
              <a:gd name="connsiteY0" fmla="*/ 51063 h 941177"/>
              <a:gd name="connsiteX1" fmla="*/ 5563301 w 5563301"/>
              <a:gd name="connsiteY1" fmla="*/ 0 h 941177"/>
              <a:gd name="connsiteX2" fmla="*/ 4954214 w 5563301"/>
              <a:gd name="connsiteY2" fmla="*/ 913284 h 941177"/>
              <a:gd name="connsiteX3" fmla="*/ 34669 w 5563301"/>
              <a:gd name="connsiteY3" fmla="*/ 941177 h 941177"/>
              <a:gd name="connsiteX4" fmla="*/ 0 w 5563301"/>
              <a:gd name="connsiteY4" fmla="*/ 51063 h 941177"/>
              <a:gd name="connsiteX0" fmla="*/ 119270 w 5528632"/>
              <a:gd name="connsiteY0" fmla="*/ 0 h 942454"/>
              <a:gd name="connsiteX1" fmla="*/ 5528632 w 5528632"/>
              <a:gd name="connsiteY1" fmla="*/ 1277 h 942454"/>
              <a:gd name="connsiteX2" fmla="*/ 4919545 w 5528632"/>
              <a:gd name="connsiteY2" fmla="*/ 914561 h 942454"/>
              <a:gd name="connsiteX3" fmla="*/ 0 w 5528632"/>
              <a:gd name="connsiteY3" fmla="*/ 942454 h 942454"/>
              <a:gd name="connsiteX4" fmla="*/ 119270 w 5528632"/>
              <a:gd name="connsiteY4" fmla="*/ 0 h 942454"/>
              <a:gd name="connsiteX0" fmla="*/ 26907 w 5436269"/>
              <a:gd name="connsiteY0" fmla="*/ 0 h 917824"/>
              <a:gd name="connsiteX1" fmla="*/ 5436269 w 5436269"/>
              <a:gd name="connsiteY1" fmla="*/ 1277 h 917824"/>
              <a:gd name="connsiteX2" fmla="*/ 4827182 w 5436269"/>
              <a:gd name="connsiteY2" fmla="*/ 914561 h 917824"/>
              <a:gd name="connsiteX3" fmla="*/ 0 w 5436269"/>
              <a:gd name="connsiteY3" fmla="*/ 917824 h 917824"/>
              <a:gd name="connsiteX4" fmla="*/ 26907 w 5436269"/>
              <a:gd name="connsiteY4" fmla="*/ 0 h 917824"/>
              <a:gd name="connsiteX0" fmla="*/ 42301 w 5451663"/>
              <a:gd name="connsiteY0" fmla="*/ 0 h 917824"/>
              <a:gd name="connsiteX1" fmla="*/ 5451663 w 5451663"/>
              <a:gd name="connsiteY1" fmla="*/ 1277 h 917824"/>
              <a:gd name="connsiteX2" fmla="*/ 4842576 w 5451663"/>
              <a:gd name="connsiteY2" fmla="*/ 914561 h 917824"/>
              <a:gd name="connsiteX3" fmla="*/ 0 w 5451663"/>
              <a:gd name="connsiteY3" fmla="*/ 917824 h 917824"/>
              <a:gd name="connsiteX4" fmla="*/ 42301 w 5451663"/>
              <a:gd name="connsiteY4" fmla="*/ 0 h 917824"/>
              <a:gd name="connsiteX0" fmla="*/ 16583 w 5425945"/>
              <a:gd name="connsiteY0" fmla="*/ 0 h 923539"/>
              <a:gd name="connsiteX1" fmla="*/ 5425945 w 5425945"/>
              <a:gd name="connsiteY1" fmla="*/ 1277 h 923539"/>
              <a:gd name="connsiteX2" fmla="*/ 4816858 w 5425945"/>
              <a:gd name="connsiteY2" fmla="*/ 914561 h 923539"/>
              <a:gd name="connsiteX3" fmla="*/ 0 w 5425945"/>
              <a:gd name="connsiteY3" fmla="*/ 923539 h 923539"/>
              <a:gd name="connsiteX4" fmla="*/ 16583 w 5425945"/>
              <a:gd name="connsiteY4" fmla="*/ 0 h 923539"/>
              <a:gd name="connsiteX0" fmla="*/ 7058 w 5416420"/>
              <a:gd name="connsiteY0" fmla="*/ 0 h 916395"/>
              <a:gd name="connsiteX1" fmla="*/ 5416420 w 5416420"/>
              <a:gd name="connsiteY1" fmla="*/ 1277 h 916395"/>
              <a:gd name="connsiteX2" fmla="*/ 4807333 w 5416420"/>
              <a:gd name="connsiteY2" fmla="*/ 914561 h 916395"/>
              <a:gd name="connsiteX3" fmla="*/ 0 w 5416420"/>
              <a:gd name="connsiteY3" fmla="*/ 916395 h 916395"/>
              <a:gd name="connsiteX4" fmla="*/ 7058 w 5416420"/>
              <a:gd name="connsiteY4" fmla="*/ 0 h 916395"/>
              <a:gd name="connsiteX0" fmla="*/ 4677 w 5414039"/>
              <a:gd name="connsiteY0" fmla="*/ 0 h 914561"/>
              <a:gd name="connsiteX1" fmla="*/ 5414039 w 5414039"/>
              <a:gd name="connsiteY1" fmla="*/ 1277 h 914561"/>
              <a:gd name="connsiteX2" fmla="*/ 4804952 w 5414039"/>
              <a:gd name="connsiteY2" fmla="*/ 914561 h 914561"/>
              <a:gd name="connsiteX3" fmla="*/ 0 w 5414039"/>
              <a:gd name="connsiteY3" fmla="*/ 914014 h 914561"/>
              <a:gd name="connsiteX4" fmla="*/ 4677 w 5414039"/>
              <a:gd name="connsiteY4" fmla="*/ 0 h 914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4039" h="914561">
                <a:moveTo>
                  <a:pt x="4677" y="0"/>
                </a:moveTo>
                <a:lnTo>
                  <a:pt x="5414039" y="1277"/>
                </a:lnTo>
                <a:lnTo>
                  <a:pt x="4804952" y="914561"/>
                </a:lnTo>
                <a:lnTo>
                  <a:pt x="0" y="914014"/>
                </a:lnTo>
                <a:cubicBezTo>
                  <a:pt x="2353" y="608549"/>
                  <a:pt x="2324" y="305465"/>
                  <a:pt x="4677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A6E0FE-6A7A-4D4A-8EB3-AC1879110E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949" y="316768"/>
            <a:ext cx="1116195" cy="44830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474E184-8071-4F93-8DAB-B16DFB3F6C28}"/>
              </a:ext>
            </a:extLst>
          </p:cNvPr>
          <p:cNvCxnSpPr>
            <a:cxnSpLocks/>
          </p:cNvCxnSpPr>
          <p:nvPr userDrawn="1"/>
        </p:nvCxnSpPr>
        <p:spPr>
          <a:xfrm flipV="1">
            <a:off x="5386622" y="-2324"/>
            <a:ext cx="2426519" cy="3888524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0D0CAB9-9B14-4E63-9B80-4942FB668F5D}"/>
              </a:ext>
            </a:extLst>
          </p:cNvPr>
          <p:cNvCxnSpPr>
            <a:cxnSpLocks/>
          </p:cNvCxnSpPr>
          <p:nvPr userDrawn="1"/>
        </p:nvCxnSpPr>
        <p:spPr>
          <a:xfrm flipV="1">
            <a:off x="4495800" y="1143000"/>
            <a:ext cx="3317341" cy="5275908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70DA9460-4F22-4D47-8232-31A952BE60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0550" y="1616056"/>
            <a:ext cx="5022111" cy="170903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3600" b="1">
                <a:solidFill>
                  <a:schemeClr val="bg1"/>
                </a:solidFill>
                <a:latin typeface="Franklin Gothic Book" panose="020B0503020102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Enter 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8AE0C85-BDD2-4307-AAF4-EF9A1551A4E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90550" y="4026748"/>
            <a:ext cx="4864846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>
              <a:lnSpc>
                <a:spcPct val="10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Enter Date</a:t>
            </a:r>
          </a:p>
        </p:txBody>
      </p:sp>
    </p:spTree>
    <p:extLst>
      <p:ext uri="{BB962C8B-B14F-4D97-AF65-F5344CB8AC3E}">
        <p14:creationId xmlns:p14="http://schemas.microsoft.com/office/powerpoint/2010/main" val="2544344786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016">
          <p15:clr>
            <a:srgbClr val="FBAE40"/>
          </p15:clr>
        </p15:guide>
        <p15:guide id="2" pos="3408">
          <p15:clr>
            <a:srgbClr val="FBAE40"/>
          </p15:clr>
        </p15:guide>
        <p15:guide id="3" pos="3696">
          <p15:clr>
            <a:srgbClr val="FBAE40"/>
          </p15:clr>
        </p15:guide>
        <p15:guide id="4" pos="3552">
          <p15:clr>
            <a:srgbClr val="FBAE40"/>
          </p15:clr>
        </p15:guide>
        <p15:guide id="5" pos="3264">
          <p15:clr>
            <a:srgbClr val="FBAE40"/>
          </p15:clr>
        </p15:guide>
        <p15:guide id="6" pos="3120">
          <p15:clr>
            <a:srgbClr val="FBAE40"/>
          </p15:clr>
        </p15:guide>
        <p15:guide id="7" pos="2976">
          <p15:clr>
            <a:srgbClr val="FBAE40"/>
          </p15:clr>
        </p15:guide>
        <p15:guide id="8" pos="2832">
          <p15:clr>
            <a:srgbClr val="FBAE40"/>
          </p15:clr>
        </p15:guide>
        <p15:guide id="9" pos="2688">
          <p15:clr>
            <a:srgbClr val="FBAE40"/>
          </p15:clr>
        </p15:guide>
        <p15:guide id="10" pos="2544">
          <p15:clr>
            <a:srgbClr val="FBAE40"/>
          </p15:clr>
        </p15:guide>
        <p15:guide id="11" pos="2400">
          <p15:clr>
            <a:srgbClr val="FBAE40"/>
          </p15:clr>
        </p15:guide>
        <p15:guide id="12" pos="2256">
          <p15:clr>
            <a:srgbClr val="FBAE40"/>
          </p15:clr>
        </p15:guide>
        <p15:guide id="13" pos="2112">
          <p15:clr>
            <a:srgbClr val="FBAE40"/>
          </p15:clr>
        </p15:guide>
        <p15:guide id="14" pos="1968">
          <p15:clr>
            <a:srgbClr val="FBAE40"/>
          </p15:clr>
        </p15:guide>
        <p15:guide id="15" pos="1824">
          <p15:clr>
            <a:srgbClr val="FBAE40"/>
          </p15:clr>
        </p15:guide>
        <p15:guide id="16" pos="1680">
          <p15:clr>
            <a:srgbClr val="FBAE40"/>
          </p15:clr>
        </p15:guide>
        <p15:guide id="17" pos="1536">
          <p15:clr>
            <a:srgbClr val="FBAE40"/>
          </p15:clr>
        </p15:guide>
        <p15:guide id="18" pos="1392">
          <p15:clr>
            <a:srgbClr val="FBAE40"/>
          </p15:clr>
        </p15:guide>
        <p15:guide id="19" pos="1248">
          <p15:clr>
            <a:srgbClr val="FBAE40"/>
          </p15:clr>
        </p15:guide>
        <p15:guide id="20" pos="1104">
          <p15:clr>
            <a:srgbClr val="FBAE40"/>
          </p15:clr>
        </p15:guide>
        <p15:guide id="21" pos="960">
          <p15:clr>
            <a:srgbClr val="FBAE40"/>
          </p15:clr>
        </p15:guide>
        <p15:guide id="22" pos="816">
          <p15:clr>
            <a:srgbClr val="FBAE40"/>
          </p15:clr>
        </p15:guide>
        <p15:guide id="23" pos="672">
          <p15:clr>
            <a:srgbClr val="FBAE40"/>
          </p15:clr>
        </p15:guide>
        <p15:guide id="24" pos="528">
          <p15:clr>
            <a:srgbClr val="FBAE40"/>
          </p15:clr>
        </p15:guide>
        <p15:guide id="25" pos="384">
          <p15:clr>
            <a:srgbClr val="FBAE40"/>
          </p15:clr>
        </p15:guide>
        <p15:guide id="26" pos="240">
          <p15:clr>
            <a:srgbClr val="FBAE40"/>
          </p15:clr>
        </p15:guide>
        <p15:guide id="27" pos="96">
          <p15:clr>
            <a:srgbClr val="FBAE40"/>
          </p15:clr>
        </p15:guide>
        <p15:guide id="28" pos="3840">
          <p15:clr>
            <a:srgbClr val="FBAE40"/>
          </p15:clr>
        </p15:guide>
        <p15:guide id="29" pos="3984">
          <p15:clr>
            <a:srgbClr val="FBAE40"/>
          </p15:clr>
        </p15:guide>
        <p15:guide id="30" pos="4128">
          <p15:clr>
            <a:srgbClr val="FBAE40"/>
          </p15:clr>
        </p15:guide>
        <p15:guide id="31" pos="4272">
          <p15:clr>
            <a:srgbClr val="FBAE40"/>
          </p15:clr>
        </p15:guide>
        <p15:guide id="32" pos="4416">
          <p15:clr>
            <a:srgbClr val="FBAE40"/>
          </p15:clr>
        </p15:guide>
        <p15:guide id="33" pos="4560">
          <p15:clr>
            <a:srgbClr val="FBAE40"/>
          </p15:clr>
        </p15:guide>
        <p15:guide id="34" orient="horz" pos="1872">
          <p15:clr>
            <a:srgbClr val="FBAE40"/>
          </p15:clr>
        </p15:guide>
        <p15:guide id="35" orient="horz" pos="1728">
          <p15:clr>
            <a:srgbClr val="FBAE40"/>
          </p15:clr>
        </p15:guide>
        <p15:guide id="36" orient="horz" pos="1584">
          <p15:clr>
            <a:srgbClr val="FBAE40"/>
          </p15:clr>
        </p15:guide>
        <p15:guide id="37" orient="horz" pos="1440">
          <p15:clr>
            <a:srgbClr val="FBAE40"/>
          </p15:clr>
        </p15:guide>
        <p15:guide id="38" orient="horz" pos="2160">
          <p15:clr>
            <a:srgbClr val="FBAE40"/>
          </p15:clr>
        </p15:guide>
        <p15:guide id="39" orient="horz" pos="2448">
          <p15:clr>
            <a:srgbClr val="FBAE40"/>
          </p15:clr>
        </p15:guide>
        <p15:guide id="40" orient="horz" pos="2592">
          <p15:clr>
            <a:srgbClr val="FBAE40"/>
          </p15:clr>
        </p15:guide>
        <p15:guide id="41" orient="horz" pos="2736">
          <p15:clr>
            <a:srgbClr val="FBAE40"/>
          </p15:clr>
        </p15:guide>
        <p15:guide id="42" orient="horz" pos="2880">
          <p15:clr>
            <a:srgbClr val="FBAE40"/>
          </p15:clr>
        </p15:guide>
        <p15:guide id="43" orient="horz" pos="3024">
          <p15:clr>
            <a:srgbClr val="FBAE40"/>
          </p15:clr>
        </p15:guide>
        <p15:guide id="44" orient="horz" pos="3168">
          <p15:clr>
            <a:srgbClr val="FBAE40"/>
          </p15:clr>
        </p15:guide>
        <p15:guide id="45" orient="horz" pos="3312">
          <p15:clr>
            <a:srgbClr val="FBAE40"/>
          </p15:clr>
        </p15:guide>
        <p15:guide id="46" orient="horz" pos="3600">
          <p15:clr>
            <a:srgbClr val="FBAE40"/>
          </p15:clr>
        </p15:guide>
        <p15:guide id="47" orient="horz" pos="3456">
          <p15:clr>
            <a:srgbClr val="FBAE40"/>
          </p15:clr>
        </p15:guide>
        <p15:guide id="48" orient="horz" pos="2304">
          <p15:clr>
            <a:srgbClr val="FBAE40"/>
          </p15:clr>
        </p15:guide>
        <p15:guide id="49" orient="horz" pos="1296">
          <p15:clr>
            <a:srgbClr val="FBAE40"/>
          </p15:clr>
        </p15:guide>
        <p15:guide id="50" orient="horz" pos="1152">
          <p15:clr>
            <a:srgbClr val="FBAE40"/>
          </p15:clr>
        </p15:guide>
        <p15:guide id="51" orient="horz" pos="1008">
          <p15:clr>
            <a:srgbClr val="FBAE40"/>
          </p15:clr>
        </p15:guide>
        <p15:guide id="52" orient="horz" pos="864">
          <p15:clr>
            <a:srgbClr val="FBAE40"/>
          </p15:clr>
        </p15:guide>
        <p15:guide id="53" orient="horz" pos="720">
          <p15:clr>
            <a:srgbClr val="FBAE40"/>
          </p15:clr>
        </p15:guide>
        <p15:guide id="54" orient="horz" pos="576">
          <p15:clr>
            <a:srgbClr val="FBAE40"/>
          </p15:clr>
        </p15:guide>
        <p15:guide id="55" orient="horz" pos="432">
          <p15:clr>
            <a:srgbClr val="FBAE40"/>
          </p15:clr>
        </p15:guide>
        <p15:guide id="56" orient="horz" pos="288">
          <p15:clr>
            <a:srgbClr val="FBAE40"/>
          </p15:clr>
        </p15:guide>
        <p15:guide id="57" pos="4704">
          <p15:clr>
            <a:srgbClr val="FBAE40"/>
          </p15:clr>
        </p15:guide>
        <p15:guide id="58" pos="4848">
          <p15:clr>
            <a:srgbClr val="FBAE40"/>
          </p15:clr>
        </p15:guide>
        <p15:guide id="59" pos="4992">
          <p15:clr>
            <a:srgbClr val="FBAE40"/>
          </p15:clr>
        </p15:guide>
        <p15:guide id="60" pos="513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949" y="6065815"/>
            <a:ext cx="1116195" cy="44830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78BCA-2A86-492A-91BF-730D068914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8310" y="6391656"/>
            <a:ext cx="625878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5CE7317-0803-45AC-A6A2-02F963A68A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867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89" r:id="rId3"/>
    <p:sldLayoutId id="2147483682" r:id="rId4"/>
    <p:sldLayoutId id="2147483667" r:id="rId5"/>
    <p:sldLayoutId id="2147483672" r:id="rId6"/>
    <p:sldLayoutId id="2147483654" r:id="rId7"/>
    <p:sldLayoutId id="2147483655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  <p:sldLayoutId id="2147483729" r:id="rId23"/>
    <p:sldLayoutId id="2147483731" r:id="rId24"/>
    <p:sldLayoutId id="2147483737" r:id="rId25"/>
    <p:sldLayoutId id="2147483739" r:id="rId26"/>
    <p:sldLayoutId id="2147483740" r:id="rId2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08" userDrawn="1">
          <p15:clr>
            <a:srgbClr val="F26B43"/>
          </p15:clr>
        </p15:guide>
        <p15:guide id="2" pos="576" userDrawn="1">
          <p15:clr>
            <a:srgbClr val="F26B43"/>
          </p15:clr>
        </p15:guide>
        <p15:guide id="3" orient="horz" pos="1152" userDrawn="1">
          <p15:clr>
            <a:srgbClr val="F26B43"/>
          </p15:clr>
        </p15:guide>
        <p15:guide id="4" pos="79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background with circles and lines&#10;&#10;Description automatically generated">
            <a:extLst>
              <a:ext uri="{FF2B5EF4-FFF2-40B4-BE49-F238E27FC236}">
                <a16:creationId xmlns:a16="http://schemas.microsoft.com/office/drawing/2014/main" id="{CC810AAC-4037-B895-4F6C-FAE237187E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b="34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3BD5E4A-1F0F-682A-F85A-1AE813DB230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4000">
                <a:srgbClr val="FFFFFF">
                  <a:alpha val="75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54D779-D6C0-C36B-B111-FAF73019E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27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4CEB9D-67D5-4129-3894-8A4AE2232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327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85E540D-24A8-5610-8F2A-568B5EC5AE1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510309" y="6335888"/>
            <a:ext cx="1468477" cy="3139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8BB0B8D-5863-027A-7914-F4B43CECEC2E}"/>
              </a:ext>
            </a:extLst>
          </p:cNvPr>
          <p:cNvSpPr/>
          <p:nvPr userDrawn="1"/>
        </p:nvSpPr>
        <p:spPr>
          <a:xfrm>
            <a:off x="0" y="0"/>
            <a:ext cx="298383" cy="6858001"/>
          </a:xfrm>
          <a:prstGeom prst="rect">
            <a:avLst/>
          </a:prstGeom>
          <a:gradFill>
            <a:gsLst>
              <a:gs pos="0">
                <a:srgbClr val="BD2126"/>
              </a:gs>
              <a:gs pos="100000">
                <a:srgbClr val="6A428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249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7" r:id="rId11"/>
    <p:sldLayoutId id="2147483769" r:id="rId12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b="1" kern="1200">
          <a:solidFill>
            <a:schemeClr val="tx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BD2126"/>
        </a:buClr>
        <a:buFont typeface="Wingdings" pitchFamily="2" charset="2"/>
        <a:buChar char="§"/>
        <a:defRPr sz="2800" kern="1200">
          <a:solidFill>
            <a:schemeClr val="tx1"/>
          </a:solidFill>
          <a:latin typeface="Poppins" pitchFamily="2" charset="77"/>
          <a:ea typeface="Noto Sans" panose="020B0502040504020204" pitchFamily="34" charset="0"/>
          <a:cs typeface="Poppins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D2126"/>
        </a:buClr>
        <a:buFont typeface="Wingdings" pitchFamily="2" charset="2"/>
        <a:buChar char="§"/>
        <a:defRPr sz="2400" kern="1200">
          <a:solidFill>
            <a:schemeClr val="tx1"/>
          </a:solidFill>
          <a:latin typeface="Poppins" pitchFamily="2" charset="77"/>
          <a:ea typeface="Noto Sans" panose="020B0502040504020204" pitchFamily="34" charset="0"/>
          <a:cs typeface="Poppins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D2126"/>
        </a:buClr>
        <a:buFont typeface="Wingdings" pitchFamily="2" charset="2"/>
        <a:buChar char="§"/>
        <a:defRPr sz="2000" kern="1200">
          <a:solidFill>
            <a:schemeClr val="tx1"/>
          </a:solidFill>
          <a:latin typeface="Poppins" pitchFamily="2" charset="77"/>
          <a:ea typeface="Noto Sans" panose="020B0502040504020204" pitchFamily="34" charset="0"/>
          <a:cs typeface="Poppins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D2126"/>
        </a:buClr>
        <a:buFont typeface="Wingdings" pitchFamily="2" charset="2"/>
        <a:buChar char="§"/>
        <a:defRPr sz="1800" kern="1200">
          <a:solidFill>
            <a:schemeClr val="tx1"/>
          </a:solidFill>
          <a:latin typeface="Poppins" pitchFamily="2" charset="77"/>
          <a:ea typeface="Noto Sans" panose="020B0502040504020204" pitchFamily="34" charset="0"/>
          <a:cs typeface="Poppins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D2126"/>
        </a:buClr>
        <a:buFont typeface="Wingdings" pitchFamily="2" charset="2"/>
        <a:buChar char="§"/>
        <a:defRPr sz="1800" kern="1200">
          <a:solidFill>
            <a:schemeClr val="tx1"/>
          </a:solidFill>
          <a:latin typeface="Poppins" pitchFamily="2" charset="77"/>
          <a:ea typeface="Noto Sans" panose="020B0502040504020204" pitchFamily="34" charset="0"/>
          <a:cs typeface="Poppin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thegeckopictures.blogspot.com/2021/07/trinity-river-park-dallas-book-now-and.html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0743FD-DDEA-9B2D-8EF8-570A64810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1204562"/>
            <a:ext cx="5505450" cy="1709036"/>
          </a:xfrm>
        </p:spPr>
        <p:txBody>
          <a:bodyPr/>
          <a:lstStyle/>
          <a:p>
            <a:r>
              <a:rPr lang="en-US" dirty="0">
                <a:latin typeface="Arial Body"/>
              </a:rPr>
              <a:t>TACWA Presentation</a:t>
            </a:r>
            <a:br>
              <a:rPr lang="en-US" dirty="0">
                <a:latin typeface="Arial Body"/>
              </a:rPr>
            </a:br>
            <a:br>
              <a:rPr lang="en-US" dirty="0">
                <a:latin typeface="Arial Body"/>
              </a:rPr>
            </a:br>
            <a:r>
              <a:rPr lang="en-US" dirty="0">
                <a:latin typeface="Arial Body"/>
              </a:rPr>
              <a:t>Mitigating Wet Weather Impacts on Collection Systems and Facilities</a:t>
            </a:r>
            <a:br>
              <a:rPr lang="en-US" dirty="0">
                <a:latin typeface="Arial Body"/>
              </a:rPr>
            </a:br>
            <a:endParaRPr lang="en-US" dirty="0">
              <a:latin typeface="Arial Body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7ECCE3-80F3-567B-6FCD-65C726198A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0550" y="4026748"/>
            <a:ext cx="4864846" cy="836126"/>
          </a:xfrm>
        </p:spPr>
        <p:txBody>
          <a:bodyPr/>
          <a:lstStyle/>
          <a:p>
            <a:r>
              <a:rPr lang="en-US"/>
              <a:t>March 27, 2026</a:t>
            </a:r>
          </a:p>
          <a:p>
            <a:endParaRPr lang="en-US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501EF613-9D42-FE54-4914-735195FAB8C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" b="20"/>
          <a:stretch>
            <a:fillRect/>
          </a:stretch>
        </p:blipFill>
        <p:spPr>
          <a:custGeom>
            <a:avLst/>
            <a:gdLst>
              <a:gd name="connsiteX0" fmla="*/ 0 w 7168896"/>
              <a:gd name="connsiteY0" fmla="*/ 0 h 3886200"/>
              <a:gd name="connsiteX1" fmla="*/ 7168896 w 7168896"/>
              <a:gd name="connsiteY1" fmla="*/ 0 h 3886200"/>
              <a:gd name="connsiteX2" fmla="*/ 7168896 w 7168896"/>
              <a:gd name="connsiteY2" fmla="*/ 3886200 h 3886200"/>
              <a:gd name="connsiteX3" fmla="*/ 0 w 7168896"/>
              <a:gd name="connsiteY3" fmla="*/ 3886200 h 3886200"/>
              <a:gd name="connsiteX4" fmla="*/ 0 w 7168896"/>
              <a:gd name="connsiteY4" fmla="*/ 0 h 3886200"/>
              <a:gd name="connsiteX0" fmla="*/ 2232212 w 7168896"/>
              <a:gd name="connsiteY0" fmla="*/ 13447 h 3886200"/>
              <a:gd name="connsiteX1" fmla="*/ 7168896 w 7168896"/>
              <a:gd name="connsiteY1" fmla="*/ 0 h 3886200"/>
              <a:gd name="connsiteX2" fmla="*/ 7168896 w 7168896"/>
              <a:gd name="connsiteY2" fmla="*/ 3886200 h 3886200"/>
              <a:gd name="connsiteX3" fmla="*/ 0 w 7168896"/>
              <a:gd name="connsiteY3" fmla="*/ 3886200 h 3886200"/>
              <a:gd name="connsiteX4" fmla="*/ 2232212 w 7168896"/>
              <a:gd name="connsiteY4" fmla="*/ 13447 h 3886200"/>
              <a:gd name="connsiteX0" fmla="*/ 2441218 w 7377902"/>
              <a:gd name="connsiteY0" fmla="*/ 13447 h 3886200"/>
              <a:gd name="connsiteX1" fmla="*/ 7377902 w 7377902"/>
              <a:gd name="connsiteY1" fmla="*/ 0 h 3886200"/>
              <a:gd name="connsiteX2" fmla="*/ 7377902 w 7377902"/>
              <a:gd name="connsiteY2" fmla="*/ 3886200 h 3886200"/>
              <a:gd name="connsiteX3" fmla="*/ 0 w 7377902"/>
              <a:gd name="connsiteY3" fmla="*/ 3882934 h 3886200"/>
              <a:gd name="connsiteX4" fmla="*/ 2441218 w 7377902"/>
              <a:gd name="connsiteY4" fmla="*/ 13447 h 3886200"/>
              <a:gd name="connsiteX0" fmla="*/ 2434687 w 7377902"/>
              <a:gd name="connsiteY0" fmla="*/ 6916 h 3886200"/>
              <a:gd name="connsiteX1" fmla="*/ 7377902 w 7377902"/>
              <a:gd name="connsiteY1" fmla="*/ 0 h 3886200"/>
              <a:gd name="connsiteX2" fmla="*/ 7377902 w 7377902"/>
              <a:gd name="connsiteY2" fmla="*/ 3886200 h 3886200"/>
              <a:gd name="connsiteX3" fmla="*/ 0 w 7377902"/>
              <a:gd name="connsiteY3" fmla="*/ 3882934 h 3886200"/>
              <a:gd name="connsiteX4" fmla="*/ 2434687 w 7377902"/>
              <a:gd name="connsiteY4" fmla="*/ 6916 h 3886200"/>
              <a:gd name="connsiteX0" fmla="*/ 2453737 w 7377902"/>
              <a:gd name="connsiteY0" fmla="*/ 0 h 3893571"/>
              <a:gd name="connsiteX1" fmla="*/ 7377902 w 7377902"/>
              <a:gd name="connsiteY1" fmla="*/ 7371 h 3893571"/>
              <a:gd name="connsiteX2" fmla="*/ 7377902 w 7377902"/>
              <a:gd name="connsiteY2" fmla="*/ 3893571 h 3893571"/>
              <a:gd name="connsiteX3" fmla="*/ 0 w 7377902"/>
              <a:gd name="connsiteY3" fmla="*/ 3890305 h 3893571"/>
              <a:gd name="connsiteX4" fmla="*/ 2453737 w 7377902"/>
              <a:gd name="connsiteY4" fmla="*/ 0 h 3893571"/>
              <a:gd name="connsiteX0" fmla="*/ 2453737 w 7401714"/>
              <a:gd name="connsiteY0" fmla="*/ 0 h 3893571"/>
              <a:gd name="connsiteX1" fmla="*/ 7401714 w 7401714"/>
              <a:gd name="connsiteY1" fmla="*/ 2609 h 3893571"/>
              <a:gd name="connsiteX2" fmla="*/ 7377902 w 7401714"/>
              <a:gd name="connsiteY2" fmla="*/ 3893571 h 3893571"/>
              <a:gd name="connsiteX3" fmla="*/ 0 w 7401714"/>
              <a:gd name="connsiteY3" fmla="*/ 3890305 h 3893571"/>
              <a:gd name="connsiteX4" fmla="*/ 2453737 w 7401714"/>
              <a:gd name="connsiteY4" fmla="*/ 0 h 3893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01714" h="3893571">
                <a:moveTo>
                  <a:pt x="2453737" y="0"/>
                </a:moveTo>
                <a:lnTo>
                  <a:pt x="7401714" y="2609"/>
                </a:lnTo>
                <a:lnTo>
                  <a:pt x="7377902" y="3893571"/>
                </a:lnTo>
                <a:lnTo>
                  <a:pt x="0" y="3890305"/>
                </a:lnTo>
                <a:lnTo>
                  <a:pt x="2453737" y="0"/>
                </a:ln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9686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8215BD-872B-F3B8-4A62-B49A5E53E3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CE7317-0803-45AC-A6A2-02F963A68A27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3E02DD-62A7-723D-7E5D-2154CCED9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6997" y="223899"/>
            <a:ext cx="5004195" cy="4155269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43A1F23-C10B-7137-0755-3E82AE573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325" y="1933049"/>
            <a:ext cx="5004195" cy="368818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latin typeface="Arial Body"/>
              </a:rPr>
              <a:t>Support key use cases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latin typeface="Arial Body"/>
              </a:rPr>
              <a:t>Connection to live system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latin typeface="Arial Body"/>
              </a:rPr>
              <a:t>Forecasting capabilities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latin typeface="Arial Body"/>
              </a:rPr>
              <a:t>Operations advisories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latin typeface="Arial Body"/>
              </a:rPr>
              <a:t>Training and what if planning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F0B9657-CAB8-9658-BD94-438FDC4028CC}"/>
              </a:ext>
            </a:extLst>
          </p:cNvPr>
          <p:cNvSpPr txBox="1">
            <a:spLocks/>
          </p:cNvSpPr>
          <p:nvPr/>
        </p:nvSpPr>
        <p:spPr>
          <a:xfrm>
            <a:off x="1024761" y="705433"/>
            <a:ext cx="10972800" cy="5909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b="1">
                <a:solidFill>
                  <a:schemeClr val="tx2"/>
                </a:solidFill>
                <a:latin typeface="Arial header"/>
              </a:rPr>
              <a:t>Digital Twins</a:t>
            </a:r>
          </a:p>
        </p:txBody>
      </p:sp>
      <p:pic>
        <p:nvPicPr>
          <p:cNvPr id="9" name="Picture 8" descr="A blue text on a white background&#10;&#10;AI-generated content may be incorrect.">
            <a:extLst>
              <a:ext uri="{FF2B5EF4-FFF2-40B4-BE49-F238E27FC236}">
                <a16:creationId xmlns:a16="http://schemas.microsoft.com/office/drawing/2014/main" id="{4DE567C2-65BB-A593-C2CC-3CE65085C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6997" y="3780505"/>
            <a:ext cx="1914101" cy="432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9F1C0BB-3003-78AE-C68D-E5AAFDA6B0B5}"/>
              </a:ext>
            </a:extLst>
          </p:cNvPr>
          <p:cNvGrpSpPr/>
          <p:nvPr/>
        </p:nvGrpSpPr>
        <p:grpSpPr>
          <a:xfrm>
            <a:off x="6999029" y="3429000"/>
            <a:ext cx="4991314" cy="3205101"/>
            <a:chOff x="3876762" y="2001612"/>
            <a:chExt cx="5649009" cy="3763326"/>
          </a:xfrm>
          <a:effectLst/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BE56F93-0E72-96D0-0823-8F0BC2D99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76762" y="2001612"/>
              <a:ext cx="5649009" cy="376332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>
              <a:solidFill>
                <a:schemeClr val="tx2"/>
              </a:solidFill>
            </a:ln>
            <a:effectLst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AACD618-117B-72C8-2E1D-0F22B78FF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37573" y="2350855"/>
              <a:ext cx="1227135" cy="1163898"/>
            </a:xfrm>
            <a:prstGeom prst="rect">
              <a:avLst/>
            </a:prstGeom>
            <a:ln w="28575">
              <a:solidFill>
                <a:schemeClr val="tx2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68789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F04F55-6B7F-4247-A04E-BD5EF15E3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1" y="1616056"/>
            <a:ext cx="5302250" cy="17090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Technology Overview</a:t>
            </a:r>
          </a:p>
        </p:txBody>
      </p:sp>
    </p:spTree>
    <p:extLst>
      <p:ext uri="{BB962C8B-B14F-4D97-AF65-F5344CB8AC3E}">
        <p14:creationId xmlns:p14="http://schemas.microsoft.com/office/powerpoint/2010/main" val="3103897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F006B-30EF-657E-45AE-4BDD7319A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C4C260-03CF-152D-2096-10A35EF35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433" y="1601469"/>
            <a:ext cx="5461567" cy="5061099"/>
          </a:xfrm>
        </p:spPr>
        <p:txBody>
          <a:bodyPr wrap="square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ial Body"/>
              </a:rPr>
              <a:t>Public and Private I&amp;I control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ial Body"/>
              </a:rPr>
              <a:t>Storage and conveyance solutions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ial Body"/>
              </a:rPr>
              <a:t>Smart sewers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ial Body"/>
              </a:rPr>
              <a:t>Expand capacity of the plant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ial Body"/>
              </a:rPr>
              <a:t>Combination of the above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92640E-3A45-4BF1-1A4C-EE70BB6864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4188" y="612127"/>
            <a:ext cx="10972800" cy="590931"/>
          </a:xfrm>
        </p:spPr>
        <p:txBody>
          <a:bodyPr>
            <a:normAutofit/>
          </a:bodyPr>
          <a:lstStyle/>
          <a:p>
            <a:r>
              <a:rPr lang="en-US">
                <a:latin typeface="Arial Body"/>
              </a:rPr>
              <a:t>Wet Weather Control Strategies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CD23DD6-8811-25C7-BD57-B8CBD885C4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32" y="43032"/>
            <a:ext cx="981729" cy="31089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5CE7317-0803-45AC-A6A2-02F963A68A27}" type="slidenum">
              <a:rPr lang="en-US" sz="1500" smtClean="0"/>
              <a:pPr>
                <a:lnSpc>
                  <a:spcPct val="90000"/>
                </a:lnSpc>
                <a:spcAft>
                  <a:spcPts val="600"/>
                </a:spcAft>
              </a:pPr>
              <a:t>12</a:t>
            </a:fld>
            <a:endParaRPr lang="en-US" sz="15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27E9DA-E5D2-060C-1BFE-6FE854E4395B}"/>
              </a:ext>
            </a:extLst>
          </p:cNvPr>
          <p:cNvSpPr/>
          <p:nvPr/>
        </p:nvSpPr>
        <p:spPr>
          <a:xfrm>
            <a:off x="7325311" y="1349786"/>
            <a:ext cx="3768232" cy="4511927"/>
          </a:xfrm>
          <a:prstGeom prst="rect">
            <a:avLst/>
          </a:prstGeom>
          <a:blipFill>
            <a:blip r:embed="rId3"/>
            <a:srcRect/>
            <a:stretch>
              <a:fillRect t="-6182" b="-618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2387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86A712-DC49-ED7E-277F-A4D1C7D37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31B60AE-A44F-7D0B-EEBB-8BF924734C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32" y="43032"/>
            <a:ext cx="981729" cy="31089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5CE7317-0803-45AC-A6A2-02F963A68A27}" type="slidenum">
              <a:rPr lang="en-US" sz="1500" smtClean="0"/>
              <a:pPr>
                <a:lnSpc>
                  <a:spcPct val="90000"/>
                </a:lnSpc>
                <a:spcAft>
                  <a:spcPts val="600"/>
                </a:spcAft>
              </a:pPr>
              <a:t>13</a:t>
            </a:fld>
            <a:endParaRPr lang="en-US" sz="150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655463C-5308-6D56-6178-DED3FC58BE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5476" y="595795"/>
            <a:ext cx="10972800" cy="590931"/>
          </a:xfrm>
        </p:spPr>
        <p:txBody>
          <a:bodyPr/>
          <a:lstStyle/>
          <a:p>
            <a:r>
              <a:rPr lang="en-US">
                <a:latin typeface="Arial header"/>
              </a:rPr>
              <a:t>Storage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019341-9613-87A3-1556-FC370491E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38" y="1581512"/>
            <a:ext cx="10972800" cy="400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560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673BB3-5D8A-AAE3-B9C6-C73C4FF9F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6E1349D-938F-398F-D977-C8BED07B60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32" y="43032"/>
            <a:ext cx="981729" cy="31089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5CE7317-0803-45AC-A6A2-02F963A68A27}" type="slidenum">
              <a:rPr lang="en-US" sz="1500" smtClean="0"/>
              <a:pPr>
                <a:lnSpc>
                  <a:spcPct val="90000"/>
                </a:lnSpc>
                <a:spcAft>
                  <a:spcPts val="600"/>
                </a:spcAft>
              </a:pPr>
              <a:t>14</a:t>
            </a:fld>
            <a:endParaRPr lang="en-US" sz="15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D5F010-99A2-47AA-219B-D5BB8B5294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2" r="1" b="1598"/>
          <a:stretch/>
        </p:blipFill>
        <p:spPr>
          <a:xfrm>
            <a:off x="6242320" y="1463141"/>
            <a:ext cx="5757383" cy="38445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58B223-06A7-8110-9F2D-380682F744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25" b="1495"/>
          <a:stretch/>
        </p:blipFill>
        <p:spPr>
          <a:xfrm>
            <a:off x="118996" y="1371599"/>
            <a:ext cx="5869250" cy="393612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83FEB8B-F8AA-1359-6431-2633303457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2250" y="677284"/>
            <a:ext cx="10717218" cy="590931"/>
          </a:xfrm>
        </p:spPr>
        <p:txBody>
          <a:bodyPr/>
          <a:lstStyle/>
          <a:p>
            <a:r>
              <a:rPr lang="en-US" dirty="0">
                <a:latin typeface="Arial header"/>
              </a:rPr>
              <a:t>Large Sewer and Tunnels</a:t>
            </a:r>
          </a:p>
        </p:txBody>
      </p:sp>
    </p:spTree>
    <p:extLst>
      <p:ext uri="{BB962C8B-B14F-4D97-AF65-F5344CB8AC3E}">
        <p14:creationId xmlns:p14="http://schemas.microsoft.com/office/powerpoint/2010/main" val="1098904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2C1B93-4188-DE1E-1E1E-4878267E07A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10C1B-1416-FE91-CFE3-6EE6BE44B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17" y="1839579"/>
            <a:ext cx="10750750" cy="1823576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E4A495-78B7-72BC-2D52-B6D781220F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4617" y="933745"/>
            <a:ext cx="10776150" cy="498598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>
                <a:latin typeface="Arial header"/>
                <a:cs typeface="Calibri"/>
              </a:rPr>
              <a:t>Smart Sewer Systems</a:t>
            </a:r>
            <a:endParaRPr lang="en-US">
              <a:latin typeface="Arial header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244CD28-5A9C-59F4-FA86-A7378F93F9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" r="17"/>
          <a:stretch/>
        </p:blipFill>
        <p:spPr>
          <a:xfrm>
            <a:off x="357405" y="1714500"/>
            <a:ext cx="11260374" cy="402729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0524FC4-7104-245C-F3DC-5DA050F62C7E}"/>
              </a:ext>
            </a:extLst>
          </p:cNvPr>
          <p:cNvSpPr/>
          <p:nvPr/>
        </p:nvSpPr>
        <p:spPr>
          <a:xfrm>
            <a:off x="6706463" y="1586620"/>
            <a:ext cx="5088047" cy="4309449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728A51-C1F1-9FD2-7F44-E7E3399475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32" y="43032"/>
            <a:ext cx="981729" cy="310896"/>
          </a:xfrm>
        </p:spPr>
        <p:txBody>
          <a:bodyPr/>
          <a:lstStyle/>
          <a:p>
            <a:fld id="{A5CE7317-0803-45AC-A6A2-02F963A68A2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54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0BF27-8E51-2513-C9D7-31471E476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1A65C1-8669-7782-61E8-9A649DDF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1" y="1616056"/>
            <a:ext cx="5302250" cy="17090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Case Studies</a:t>
            </a:r>
          </a:p>
        </p:txBody>
      </p:sp>
    </p:spTree>
    <p:extLst>
      <p:ext uri="{BB962C8B-B14F-4D97-AF65-F5344CB8AC3E}">
        <p14:creationId xmlns:p14="http://schemas.microsoft.com/office/powerpoint/2010/main" val="1974468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025E2-9D89-5B8A-69B3-99704BE42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5E2F6B-8242-DB5B-9F50-0065E789C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1" y="1616056"/>
            <a:ext cx="5302250" cy="170903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Remote Storage Relief Sewer</a:t>
            </a:r>
          </a:p>
        </p:txBody>
      </p:sp>
    </p:spTree>
    <p:extLst>
      <p:ext uri="{BB962C8B-B14F-4D97-AF65-F5344CB8AC3E}">
        <p14:creationId xmlns:p14="http://schemas.microsoft.com/office/powerpoint/2010/main" val="9657232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1FF2F-8CA4-3503-4BA3-89732807D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DD215D-FB50-73B8-6A97-6EA57BF67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896" y="1887651"/>
            <a:ext cx="4821875" cy="4173165"/>
          </a:xfrm>
        </p:spPr>
        <p:txBody>
          <a:bodyPr wrap="square">
            <a:norm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 Body"/>
              </a:rPr>
              <a:t>Small neighborhood area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 Body"/>
              </a:rPr>
              <a:t>Problems with SSOs and exceeding capacity limitations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 Body"/>
              </a:rPr>
              <a:t>Limited siting for storage facilities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 Body"/>
              </a:rPr>
              <a:t>Design storm was 25-yr, 24-hr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682F65-1E7E-B6E8-9127-4CC8531837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130" y="1047555"/>
            <a:ext cx="4726641" cy="590931"/>
          </a:xfrm>
        </p:spPr>
        <p:txBody>
          <a:bodyPr>
            <a:normAutofit/>
          </a:bodyPr>
          <a:lstStyle/>
          <a:p>
            <a:r>
              <a:rPr lang="en-US" altLang="en-US" err="1"/>
              <a:t>Kendalwood</a:t>
            </a:r>
            <a:r>
              <a:rPr lang="en-US" altLang="en-US"/>
              <a:t> Relief  </a:t>
            </a:r>
            <a:endParaRPr lang="en-US">
              <a:latin typeface="Arial header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68BC225-AA31-648A-6064-7362B2D88B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32" y="43032"/>
            <a:ext cx="981729" cy="31089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5CE7317-0803-45AC-A6A2-02F963A68A27}" type="slidenum">
              <a:rPr lang="en-US" sz="1500" smtClean="0"/>
              <a:pPr>
                <a:lnSpc>
                  <a:spcPct val="90000"/>
                </a:lnSpc>
                <a:spcAft>
                  <a:spcPts val="600"/>
                </a:spcAft>
              </a:pPr>
              <a:t>18</a:t>
            </a:fld>
            <a:endParaRPr lang="en-US" sz="1500"/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63308719-EB6E-0851-0CB2-DACC93C62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6" t="32001" r="33333" b="5333"/>
          <a:stretch>
            <a:fillRect/>
          </a:stretch>
        </p:blipFill>
        <p:spPr bwMode="auto">
          <a:xfrm>
            <a:off x="5684520" y="349635"/>
            <a:ext cx="6289765" cy="615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51078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710CD-30F8-B0D8-BF0D-954B10BA9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C9DC08E-3CDA-640C-8A25-4E16C95CA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32" y="43032"/>
            <a:ext cx="981729" cy="31089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5CE7317-0803-45AC-A6A2-02F963A68A27}" type="slidenum">
              <a:rPr lang="en-US" sz="1500" smtClean="0"/>
              <a:pPr>
                <a:lnSpc>
                  <a:spcPct val="90000"/>
                </a:lnSpc>
                <a:spcAft>
                  <a:spcPts val="600"/>
                </a:spcAft>
              </a:pPr>
              <a:t>19</a:t>
            </a:fld>
            <a:endParaRPr lang="en-US" sz="1500"/>
          </a:p>
        </p:txBody>
      </p:sp>
      <p:pic>
        <p:nvPicPr>
          <p:cNvPr id="11" name="Picture 13" descr="Kendallwood releaf sewer alternative">
            <a:extLst>
              <a:ext uri="{FF2B5EF4-FFF2-40B4-BE49-F238E27FC236}">
                <a16:creationId xmlns:a16="http://schemas.microsoft.com/office/drawing/2014/main" id="{67BE5D55-7DCE-8BA2-B9E9-9FB9A94F7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880" y="1203326"/>
            <a:ext cx="7703819" cy="552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AF5ED499-4005-586D-53C7-47189FC3250A}"/>
              </a:ext>
            </a:extLst>
          </p:cNvPr>
          <p:cNvSpPr>
            <a:spLocks noGrp="1" noChangeArrowheads="1"/>
          </p:cNvSpPr>
          <p:nvPr>
            <p:ph type="body" sz="quarter" idx="12"/>
          </p:nvPr>
        </p:nvSpPr>
        <p:spPr>
          <a:xfrm>
            <a:off x="814388" y="612775"/>
            <a:ext cx="10972800" cy="59055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tx2"/>
                </a:solidFill>
                <a:latin typeface="Arial header"/>
              </a:rPr>
              <a:t>Storage/Relief Sewer Alternative</a:t>
            </a:r>
          </a:p>
        </p:txBody>
      </p:sp>
    </p:spTree>
    <p:extLst>
      <p:ext uri="{BB962C8B-B14F-4D97-AF65-F5344CB8AC3E}">
        <p14:creationId xmlns:p14="http://schemas.microsoft.com/office/powerpoint/2010/main" val="3316679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8EE597C-DAC9-CA8E-A33D-7508173D6691}"/>
              </a:ext>
            </a:extLst>
          </p:cNvPr>
          <p:cNvSpPr/>
          <p:nvPr/>
        </p:nvSpPr>
        <p:spPr>
          <a:xfrm>
            <a:off x="0" y="0"/>
            <a:ext cx="8991658" cy="2202940"/>
          </a:xfrm>
          <a:custGeom>
            <a:avLst/>
            <a:gdLst/>
            <a:ahLst/>
            <a:cxnLst/>
            <a:rect l="l" t="t" r="r" b="b"/>
            <a:pathLst>
              <a:path w="9772268" h="2791276">
                <a:moveTo>
                  <a:pt x="9013440" y="646607"/>
                </a:moveTo>
                <a:lnTo>
                  <a:pt x="8808592" y="1904195"/>
                </a:lnTo>
                <a:lnTo>
                  <a:pt x="9216507" y="1904195"/>
                </a:lnTo>
                <a:close/>
                <a:moveTo>
                  <a:pt x="755265" y="646607"/>
                </a:moveTo>
                <a:lnTo>
                  <a:pt x="550417" y="1904195"/>
                </a:lnTo>
                <a:lnTo>
                  <a:pt x="958332" y="1904195"/>
                </a:lnTo>
                <a:close/>
                <a:moveTo>
                  <a:pt x="7062029" y="361601"/>
                </a:moveTo>
                <a:lnTo>
                  <a:pt x="7062029" y="2433238"/>
                </a:lnTo>
                <a:lnTo>
                  <a:pt x="7361284" y="2433238"/>
                </a:lnTo>
                <a:cubicBezTo>
                  <a:pt x="7531101" y="2433238"/>
                  <a:pt x="7616008" y="2354267"/>
                  <a:pt x="7616008" y="2196326"/>
                </a:cubicBezTo>
                <a:lnTo>
                  <a:pt x="7616008" y="594950"/>
                </a:lnTo>
                <a:cubicBezTo>
                  <a:pt x="7616008" y="439384"/>
                  <a:pt x="7534664" y="361601"/>
                  <a:pt x="7371972" y="361601"/>
                </a:cubicBezTo>
                <a:close/>
                <a:moveTo>
                  <a:pt x="6645208" y="3563"/>
                </a:moveTo>
                <a:lnTo>
                  <a:pt x="7494881" y="3563"/>
                </a:lnTo>
                <a:cubicBezTo>
                  <a:pt x="7659948" y="3563"/>
                  <a:pt x="7791169" y="50767"/>
                  <a:pt x="7888546" y="145175"/>
                </a:cubicBezTo>
                <a:cubicBezTo>
                  <a:pt x="7985923" y="239583"/>
                  <a:pt x="8034611" y="368726"/>
                  <a:pt x="8034611" y="532605"/>
                </a:cubicBezTo>
                <a:lnTo>
                  <a:pt x="8034611" y="2265797"/>
                </a:lnTo>
                <a:cubicBezTo>
                  <a:pt x="8034611" y="2429675"/>
                  <a:pt x="7985923" y="2558224"/>
                  <a:pt x="7888546" y="2651445"/>
                </a:cubicBezTo>
                <a:cubicBezTo>
                  <a:pt x="7791169" y="2744666"/>
                  <a:pt x="7659948" y="2791276"/>
                  <a:pt x="7494881" y="2791276"/>
                </a:cubicBezTo>
                <a:lnTo>
                  <a:pt x="6645208" y="2791276"/>
                </a:lnTo>
                <a:close/>
                <a:moveTo>
                  <a:pt x="4902133" y="3563"/>
                </a:moveTo>
                <a:lnTo>
                  <a:pt x="5267297" y="3563"/>
                </a:lnTo>
                <a:lnTo>
                  <a:pt x="5935279" y="1722504"/>
                </a:lnTo>
                <a:cubicBezTo>
                  <a:pt x="5917467" y="1637002"/>
                  <a:pt x="5908560" y="1569907"/>
                  <a:pt x="5908560" y="1521219"/>
                </a:cubicBezTo>
                <a:lnTo>
                  <a:pt x="5908560" y="3563"/>
                </a:lnTo>
                <a:lnTo>
                  <a:pt x="6314693" y="3563"/>
                </a:lnTo>
                <a:lnTo>
                  <a:pt x="6314693" y="2791276"/>
                </a:lnTo>
                <a:lnTo>
                  <a:pt x="5949530" y="2791276"/>
                </a:lnTo>
                <a:lnTo>
                  <a:pt x="5281547" y="1036709"/>
                </a:lnTo>
                <a:cubicBezTo>
                  <a:pt x="5299360" y="1122211"/>
                  <a:pt x="5308267" y="1189306"/>
                  <a:pt x="5308267" y="1237994"/>
                </a:cubicBezTo>
                <a:lnTo>
                  <a:pt x="5308267" y="2791276"/>
                </a:lnTo>
                <a:lnTo>
                  <a:pt x="4902133" y="2791276"/>
                </a:lnTo>
                <a:close/>
                <a:moveTo>
                  <a:pt x="3463858" y="3563"/>
                </a:moveTo>
                <a:lnTo>
                  <a:pt x="4609225" y="3563"/>
                </a:lnTo>
                <a:lnTo>
                  <a:pt x="4609225" y="372289"/>
                </a:lnTo>
                <a:lnTo>
                  <a:pt x="3880679" y="372289"/>
                </a:lnTo>
                <a:lnTo>
                  <a:pt x="3880679" y="1186337"/>
                </a:lnTo>
                <a:lnTo>
                  <a:pt x="4507692" y="1186337"/>
                </a:lnTo>
                <a:lnTo>
                  <a:pt x="4507692" y="1547938"/>
                </a:lnTo>
                <a:lnTo>
                  <a:pt x="3880679" y="1547938"/>
                </a:lnTo>
                <a:lnTo>
                  <a:pt x="3880679" y="2422550"/>
                </a:lnTo>
                <a:lnTo>
                  <a:pt x="4619914" y="2422550"/>
                </a:lnTo>
                <a:lnTo>
                  <a:pt x="4619914" y="2791276"/>
                </a:lnTo>
                <a:lnTo>
                  <a:pt x="3463858" y="2791276"/>
                </a:lnTo>
                <a:close/>
                <a:moveTo>
                  <a:pt x="2002301" y="3563"/>
                </a:moveTo>
                <a:lnTo>
                  <a:pt x="2873350" y="3563"/>
                </a:lnTo>
                <a:cubicBezTo>
                  <a:pt x="3043166" y="3563"/>
                  <a:pt x="3128074" y="89064"/>
                  <a:pt x="3128074" y="260068"/>
                </a:cubicBezTo>
                <a:lnTo>
                  <a:pt x="3128074" y="855018"/>
                </a:lnTo>
                <a:lnTo>
                  <a:pt x="2709472" y="855018"/>
                </a:lnTo>
                <a:lnTo>
                  <a:pt x="2709472" y="361601"/>
                </a:lnTo>
                <a:lnTo>
                  <a:pt x="2166180" y="361601"/>
                </a:lnTo>
                <a:lnTo>
                  <a:pt x="2166180" y="2433238"/>
                </a:lnTo>
                <a:lnTo>
                  <a:pt x="2709472" y="2433238"/>
                </a:lnTo>
                <a:lnTo>
                  <a:pt x="2709472" y="1653034"/>
                </a:lnTo>
                <a:lnTo>
                  <a:pt x="2399528" y="1653034"/>
                </a:lnTo>
                <a:lnTo>
                  <a:pt x="2399528" y="1298558"/>
                </a:lnTo>
                <a:lnTo>
                  <a:pt x="3128074" y="1298558"/>
                </a:lnTo>
                <a:lnTo>
                  <a:pt x="3128074" y="2536552"/>
                </a:lnTo>
                <a:cubicBezTo>
                  <a:pt x="3128074" y="2706368"/>
                  <a:pt x="3043166" y="2791276"/>
                  <a:pt x="2873350" y="2791276"/>
                </a:cubicBezTo>
                <a:lnTo>
                  <a:pt x="1996957" y="2791276"/>
                </a:lnTo>
                <a:cubicBezTo>
                  <a:pt x="1831891" y="2791276"/>
                  <a:pt x="1749358" y="2706368"/>
                  <a:pt x="1749358" y="2536552"/>
                </a:cubicBezTo>
                <a:lnTo>
                  <a:pt x="1749358" y="260068"/>
                </a:lnTo>
                <a:cubicBezTo>
                  <a:pt x="1749358" y="89064"/>
                  <a:pt x="1833672" y="3563"/>
                  <a:pt x="2002301" y="3563"/>
                </a:cubicBezTo>
                <a:close/>
                <a:moveTo>
                  <a:pt x="8797904" y="0"/>
                </a:moveTo>
                <a:lnTo>
                  <a:pt x="9236101" y="0"/>
                </a:lnTo>
                <a:lnTo>
                  <a:pt x="9772268" y="2791276"/>
                </a:lnTo>
                <a:lnTo>
                  <a:pt x="9359010" y="2791276"/>
                </a:lnTo>
                <a:lnTo>
                  <a:pt x="9275289" y="2262234"/>
                </a:lnTo>
                <a:lnTo>
                  <a:pt x="8753372" y="2262234"/>
                </a:lnTo>
                <a:lnTo>
                  <a:pt x="8669652" y="2791276"/>
                </a:lnTo>
                <a:lnTo>
                  <a:pt x="8258174" y="2791276"/>
                </a:lnTo>
                <a:lnTo>
                  <a:pt x="8258174" y="2784151"/>
                </a:lnTo>
                <a:close/>
                <a:moveTo>
                  <a:pt x="539730" y="0"/>
                </a:moveTo>
                <a:lnTo>
                  <a:pt x="977927" y="0"/>
                </a:lnTo>
                <a:lnTo>
                  <a:pt x="1514094" y="2791276"/>
                </a:lnTo>
                <a:lnTo>
                  <a:pt x="1100835" y="2791276"/>
                </a:lnTo>
                <a:lnTo>
                  <a:pt x="1017115" y="2262234"/>
                </a:lnTo>
                <a:lnTo>
                  <a:pt x="495198" y="2262234"/>
                </a:lnTo>
                <a:lnTo>
                  <a:pt x="411477" y="2791276"/>
                </a:lnTo>
                <a:lnTo>
                  <a:pt x="0" y="2791276"/>
                </a:lnTo>
                <a:lnTo>
                  <a:pt x="0" y="2784151"/>
                </a:lnTo>
                <a:close/>
              </a:path>
            </a:pathLst>
          </a:custGeom>
          <a:gradFill flip="none" rotWithShape="1">
            <a:gsLst>
              <a:gs pos="20000">
                <a:schemeClr val="accent2"/>
              </a:gs>
              <a:gs pos="86000">
                <a:schemeClr val="accent6"/>
              </a:gs>
            </a:gsLst>
            <a:lin ang="0" scaled="1"/>
            <a:tileRect/>
          </a:gradFill>
          <a:ln w="111125" cap="sq">
            <a:gradFill flip="none" rotWithShape="1">
              <a:gsLst>
                <a:gs pos="20000">
                  <a:schemeClr val="accent2"/>
                </a:gs>
                <a:gs pos="86000">
                  <a:schemeClr val="accent6">
                    <a:lumMod val="99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B83D08-F08E-B3CA-E08E-70EFB304E484}"/>
              </a:ext>
            </a:extLst>
          </p:cNvPr>
          <p:cNvSpPr txBox="1">
            <a:spLocks/>
          </p:cNvSpPr>
          <p:nvPr/>
        </p:nvSpPr>
        <p:spPr>
          <a:xfrm>
            <a:off x="523298" y="2650288"/>
            <a:ext cx="8468360" cy="26304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 Body"/>
              </a:rPr>
              <a:t>The Wet Weather Problem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 Body"/>
              </a:rPr>
              <a:t>Study and Planning Considerations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 Body"/>
              </a:rPr>
              <a:t>Technology Overview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 Body"/>
              </a:rPr>
              <a:t>Case Studies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 Body"/>
              </a:rPr>
              <a:t>Lessons Learned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C2F79D-952D-56EF-FDB4-01236C6D1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1" r="-1" b="-1"/>
          <a:stretch/>
        </p:blipFill>
        <p:spPr>
          <a:xfrm>
            <a:off x="6923844" y="2507740"/>
            <a:ext cx="4932876" cy="36251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34226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6D98BC-728B-BE12-617C-EFB7E8AF5F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CE7317-0803-45AC-A6A2-02F963A68A27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06F856-A0AB-3970-3164-16CC1FED6AEF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676021"/>
            <a:ext cx="10515600" cy="5378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altLang="en-US" b="1">
                <a:solidFill>
                  <a:schemeClr val="tx2"/>
                </a:solidFill>
                <a:latin typeface="Arial header"/>
              </a:rPr>
              <a:t>Peak Flow Management</a:t>
            </a:r>
          </a:p>
        </p:txBody>
      </p:sp>
      <p:pic>
        <p:nvPicPr>
          <p:cNvPr id="7" name="Picture 11" descr="inflow &amp; outflow hydrographs">
            <a:extLst>
              <a:ext uri="{FF2B5EF4-FFF2-40B4-BE49-F238E27FC236}">
                <a16:creationId xmlns:a16="http://schemas.microsoft.com/office/drawing/2014/main" id="{364D21FC-5DCA-7101-B94E-A2B543F3F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447801"/>
            <a:ext cx="7772400" cy="519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58034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358D23-8D19-4AE5-7182-34C0933E88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CE7317-0803-45AC-A6A2-02F963A68A27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0DD511-6DAA-A583-90D6-0F5B8BFD08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" t="4697" r="35257" b="-4697"/>
          <a:stretch>
            <a:fillRect/>
          </a:stretch>
        </p:blipFill>
        <p:spPr bwMode="auto">
          <a:xfrm>
            <a:off x="2374710" y="1203058"/>
            <a:ext cx="6946711" cy="5580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072695-5736-3911-5829-89D31C423E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592175"/>
            <a:ext cx="10972800" cy="590931"/>
          </a:xfrm>
        </p:spPr>
        <p:txBody>
          <a:bodyPr/>
          <a:lstStyle/>
          <a:p>
            <a:r>
              <a:rPr lang="en-US">
                <a:solidFill>
                  <a:schemeClr val="tx2"/>
                </a:solidFill>
                <a:latin typeface="Arial header"/>
              </a:rPr>
              <a:t>Alternatives and Level of Service</a:t>
            </a:r>
          </a:p>
        </p:txBody>
      </p:sp>
    </p:spTree>
    <p:extLst>
      <p:ext uri="{BB962C8B-B14F-4D97-AF65-F5344CB8AC3E}">
        <p14:creationId xmlns:p14="http://schemas.microsoft.com/office/powerpoint/2010/main" val="3197892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BCCBD7-8D3F-AFD7-D3E0-91D98FB760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CE7317-0803-45AC-A6A2-02F963A68A27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8" name="Picture 9" descr="Kendallwood relife sewer profile normal conditions">
            <a:extLst>
              <a:ext uri="{FF2B5EF4-FFF2-40B4-BE49-F238E27FC236}">
                <a16:creationId xmlns:a16="http://schemas.microsoft.com/office/drawing/2014/main" id="{D0FAC0DF-3471-567B-5362-CA59CF449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1493520"/>
            <a:ext cx="8020050" cy="521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E1B3D2-0A75-B1E1-4991-B14466F278BF}"/>
              </a:ext>
            </a:extLst>
          </p:cNvPr>
          <p:cNvSpPr txBox="1"/>
          <p:nvPr/>
        </p:nvSpPr>
        <p:spPr bwMode="gray">
          <a:xfrm>
            <a:off x="533896" y="600225"/>
            <a:ext cx="113423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600" b="1">
                <a:solidFill>
                  <a:schemeClr val="tx2"/>
                </a:solidFill>
                <a:latin typeface="Arial header"/>
              </a:rPr>
              <a:t>Storage Relief Sewer Profile Normal Conditions</a:t>
            </a:r>
            <a:endParaRPr lang="en-US" sz="3600" b="1">
              <a:solidFill>
                <a:schemeClr val="tx2"/>
              </a:solidFill>
              <a:latin typeface="Arial header"/>
            </a:endParaRPr>
          </a:p>
        </p:txBody>
      </p:sp>
      <p:pic>
        <p:nvPicPr>
          <p:cNvPr id="9" name="Picture 6" descr="vortex valve.jpg">
            <a:extLst>
              <a:ext uri="{FF2B5EF4-FFF2-40B4-BE49-F238E27FC236}">
                <a16:creationId xmlns:a16="http://schemas.microsoft.com/office/drawing/2014/main" id="{E2CEC336-673A-83C5-29FF-3884B0CC72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26" y="3429000"/>
            <a:ext cx="1575367" cy="129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16327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4A2301-278D-6E19-2C62-F4A5C3024A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CE7317-0803-45AC-A6A2-02F963A68A27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8" descr="Kendallwood relife sewer profile relief storage conditions">
            <a:extLst>
              <a:ext uri="{FF2B5EF4-FFF2-40B4-BE49-F238E27FC236}">
                <a16:creationId xmlns:a16="http://schemas.microsoft.com/office/drawing/2014/main" id="{CE9B020D-B16E-A2BB-93FB-2C3691167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320" y="1203325"/>
            <a:ext cx="8595360" cy="5589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6BE73FA-C2D7-1F95-DED0-056DDD7BAF53}"/>
              </a:ext>
            </a:extLst>
          </p:cNvPr>
          <p:cNvSpPr txBox="1">
            <a:spLocks noGrp="1"/>
          </p:cNvSpPr>
          <p:nvPr>
            <p:ph type="body" sz="quarter" idx="12"/>
          </p:nvPr>
        </p:nvSpPr>
        <p:spPr bwMode="gray">
          <a:xfrm>
            <a:off x="829628" y="612394"/>
            <a:ext cx="1097280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600" b="1">
                <a:solidFill>
                  <a:schemeClr val="tx2"/>
                </a:solidFill>
                <a:latin typeface="Arial header"/>
              </a:rPr>
              <a:t>Storage Relief Sewer Profile Storm Conditions</a:t>
            </a:r>
            <a:endParaRPr lang="en-US" sz="3600" b="1">
              <a:solidFill>
                <a:schemeClr val="tx2"/>
              </a:solidFill>
              <a:latin typeface="Arial header"/>
            </a:endParaRPr>
          </a:p>
        </p:txBody>
      </p:sp>
    </p:spTree>
    <p:extLst>
      <p:ext uri="{BB962C8B-B14F-4D97-AF65-F5344CB8AC3E}">
        <p14:creationId xmlns:p14="http://schemas.microsoft.com/office/powerpoint/2010/main" val="25718581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EF666-EFB9-4A50-A2AF-3EE34E279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53A312-E9B1-880A-C2FD-C9D0F47B0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1" y="1616056"/>
            <a:ext cx="5302250" cy="170903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Remote Large Tunnel Storage System</a:t>
            </a:r>
          </a:p>
        </p:txBody>
      </p:sp>
    </p:spTree>
    <p:extLst>
      <p:ext uri="{BB962C8B-B14F-4D97-AF65-F5344CB8AC3E}">
        <p14:creationId xmlns:p14="http://schemas.microsoft.com/office/powerpoint/2010/main" val="16109251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1B39C6-F0A5-DB12-122D-8A4BEC5BE0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4188" y="612127"/>
            <a:ext cx="10972800" cy="590931"/>
          </a:xfrm>
        </p:spPr>
        <p:txBody>
          <a:bodyPr/>
          <a:lstStyle/>
          <a:p>
            <a:r>
              <a:rPr lang="en-US">
                <a:solidFill>
                  <a:schemeClr val="tx2"/>
                </a:solidFill>
                <a:latin typeface="Arial header"/>
              </a:rPr>
              <a:t>Allegheny County Sanitary Authority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3F2EEF-3CB9-79FB-EBCE-F1B2A011B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CE7317-0803-45AC-A6A2-02F963A68A27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8082A5BE-DA80-1354-1993-D3DDE728D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71" y="3942017"/>
            <a:ext cx="3964101" cy="277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755A8727-357B-E2BD-5FDE-267C2EABE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62" y="1264972"/>
            <a:ext cx="4333940" cy="285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8877DF05-DE0F-BF0C-E34B-847119B66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8811" y="1319090"/>
            <a:ext cx="6829549" cy="5245854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Arial Body"/>
              </a:rPr>
              <a:t>Provides wastewater treatment services to 83 communities and the City of Pittsburgh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Arial Body"/>
              </a:rPr>
              <a:t>250 million gallons per day WWTP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Arial Body"/>
              </a:rPr>
              <a:t>Currently owns 90 miles of interceptors and 54 miles of trunk sewers.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  <a:latin typeface="Arial Body"/>
              </a:rPr>
              <a:t>Significant overflows requiring long term control plan to address  </a:t>
            </a:r>
          </a:p>
        </p:txBody>
      </p:sp>
    </p:spTree>
    <p:extLst>
      <p:ext uri="{BB962C8B-B14F-4D97-AF65-F5344CB8AC3E}">
        <p14:creationId xmlns:p14="http://schemas.microsoft.com/office/powerpoint/2010/main" val="16496744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695862-4914-AEC9-F7C8-B3B94AFE8D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  <a:latin typeface="Arial header"/>
              </a:rPr>
              <a:t>Tunnel Storage System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14AECA-6B0D-CE0B-8DF7-10809D5DB7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CE7317-0803-45AC-A6A2-02F963A68A27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DD3EB7-802A-498C-069D-9C1425ADF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527" y="1203058"/>
            <a:ext cx="8546823" cy="5533978"/>
          </a:xfrm>
          <a:prstGeom prst="rect">
            <a:avLst/>
          </a:prstGeom>
        </p:spPr>
      </p:pic>
      <p:pic>
        <p:nvPicPr>
          <p:cNvPr id="2" name="Picture 3" descr="A picture containing indoor">
            <a:extLst>
              <a:ext uri="{FF2B5EF4-FFF2-40B4-BE49-F238E27FC236}">
                <a16:creationId xmlns:a16="http://schemas.microsoft.com/office/drawing/2014/main" id="{C9E18BF9-8A73-03D5-8940-C3652F930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6069" y="4399073"/>
            <a:ext cx="3083969" cy="237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7468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1420C-B879-C274-A04D-BFD0595A3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9A7F0F-E744-C735-A736-4F4AEA95A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1" y="1616056"/>
            <a:ext cx="5302250" cy="170903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Remote Storage Tank</a:t>
            </a:r>
          </a:p>
        </p:txBody>
      </p:sp>
    </p:spTree>
    <p:extLst>
      <p:ext uri="{BB962C8B-B14F-4D97-AF65-F5344CB8AC3E}">
        <p14:creationId xmlns:p14="http://schemas.microsoft.com/office/powerpoint/2010/main" val="25654590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477AC0-C4A7-95BD-844E-B58878C73DC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  <a:latin typeface="Arial header"/>
              </a:rPr>
              <a:t>Licking River EQ Tank and Pump Stations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0DDB92-1DBF-92A3-B8A8-5A6080E3FE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CE7317-0803-45AC-A6A2-02F963A68A27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427211D-2EA4-8E46-0C5E-8197B4C0D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610979"/>
            <a:ext cx="5474970" cy="4287333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Reduce overflows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Size storage facilities to capture excess flow up to the 2-year, 6-hour design storm event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Pump flows from sewer into an above ground storage tank</a:t>
            </a:r>
            <a:endParaRPr lang="en-US" sz="44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Hold and release flow back into system when capacity is available</a:t>
            </a:r>
          </a:p>
          <a:p>
            <a:endParaRPr lang="en-US"/>
          </a:p>
          <a:p>
            <a:endParaRPr lang="en-US" sz="3200"/>
          </a:p>
          <a:p>
            <a:endParaRPr lang="en-US"/>
          </a:p>
          <a:p>
            <a:endParaRPr lang="en-US" sz="3200"/>
          </a:p>
          <a:p>
            <a:endParaRPr lang="en-US" sz="280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6D1FA0D-7398-1B8D-58EE-6011B5E6A31B}"/>
              </a:ext>
            </a:extLst>
          </p:cNvPr>
          <p:cNvSpPr txBox="1">
            <a:spLocks/>
          </p:cNvSpPr>
          <p:nvPr/>
        </p:nvSpPr>
        <p:spPr>
          <a:xfrm>
            <a:off x="5429251" y="1714611"/>
            <a:ext cx="5001109" cy="4287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  <a:p>
            <a:endParaRPr lang="en-US" sz="3200"/>
          </a:p>
          <a:p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A44112A-F562-E348-9C92-8EA9E3F87378}"/>
              </a:ext>
            </a:extLst>
          </p:cNvPr>
          <p:cNvGrpSpPr/>
          <p:nvPr/>
        </p:nvGrpSpPr>
        <p:grpSpPr>
          <a:xfrm>
            <a:off x="6096000" y="1936691"/>
            <a:ext cx="5664072" cy="3635908"/>
            <a:chOff x="6026329" y="1855140"/>
            <a:chExt cx="5860810" cy="3523952"/>
          </a:xfrm>
        </p:grpSpPr>
        <p:pic>
          <p:nvPicPr>
            <p:cNvPr id="9" name="Picture 8" descr="A view of a garden&#10;&#10;Description automatically generated">
              <a:extLst>
                <a:ext uri="{FF2B5EF4-FFF2-40B4-BE49-F238E27FC236}">
                  <a16:creationId xmlns:a16="http://schemas.microsoft.com/office/drawing/2014/main" id="{5DF2E15A-50E2-90F4-F4F0-B066BA684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6329" y="1855140"/>
              <a:ext cx="5860810" cy="3523952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ACD7538-A311-03FA-DAF3-EE83A3A64FB4}"/>
                </a:ext>
              </a:extLst>
            </p:cNvPr>
            <p:cNvSpPr/>
            <p:nvPr/>
          </p:nvSpPr>
          <p:spPr>
            <a:xfrm>
              <a:off x="8815857" y="3276836"/>
              <a:ext cx="128053" cy="12805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C81D026-3729-74D1-FEB9-E22EA08477F8}"/>
                </a:ext>
              </a:extLst>
            </p:cNvPr>
            <p:cNvSpPr txBox="1"/>
            <p:nvPr/>
          </p:nvSpPr>
          <p:spPr>
            <a:xfrm>
              <a:off x="9103564" y="3234403"/>
              <a:ext cx="1347634" cy="3167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/>
                <a:t>Licking River EQ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88649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257421-C0F6-CE42-B180-BF922EBCFE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7199" y="734459"/>
            <a:ext cx="10972800" cy="590931"/>
          </a:xfrm>
        </p:spPr>
        <p:txBody>
          <a:bodyPr/>
          <a:lstStyle/>
          <a:p>
            <a:r>
              <a:rPr lang="en-US">
                <a:solidFill>
                  <a:schemeClr val="tx2"/>
                </a:solidFill>
                <a:latin typeface="Arial header"/>
              </a:rPr>
              <a:t>Equalization Tank Facility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FCF909-F6FA-E440-E364-489EDA561D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CE7317-0803-45AC-A6A2-02F963A68A27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B73AFD2-33E7-C5E9-75D8-EE188A010440}"/>
              </a:ext>
            </a:extLst>
          </p:cNvPr>
          <p:cNvSpPr/>
          <p:nvPr/>
        </p:nvSpPr>
        <p:spPr>
          <a:xfrm>
            <a:off x="4649983" y="3833549"/>
            <a:ext cx="1653616" cy="1653616"/>
          </a:xfrm>
          <a:prstGeom prst="ellipse">
            <a:avLst/>
          </a:prstGeom>
          <a:solidFill>
            <a:srgbClr val="FFC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1EADA0C-42F4-AC11-8F50-6A00B43E872D}"/>
              </a:ext>
            </a:extLst>
          </p:cNvPr>
          <p:cNvSpPr/>
          <p:nvPr/>
        </p:nvSpPr>
        <p:spPr>
          <a:xfrm>
            <a:off x="2164976" y="2676665"/>
            <a:ext cx="6140824" cy="2250142"/>
          </a:xfrm>
          <a:custGeom>
            <a:avLst/>
            <a:gdLst>
              <a:gd name="connsiteX0" fmla="*/ 0 w 6140824"/>
              <a:gd name="connsiteY0" fmla="*/ 2250142 h 2250142"/>
              <a:gd name="connsiteX1" fmla="*/ 3756212 w 6140824"/>
              <a:gd name="connsiteY1" fmla="*/ 0 h 2250142"/>
              <a:gd name="connsiteX2" fmla="*/ 6140824 w 6140824"/>
              <a:gd name="connsiteY2" fmla="*/ 215153 h 2250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40824" h="2250142">
                <a:moveTo>
                  <a:pt x="0" y="2250142"/>
                </a:moveTo>
                <a:lnTo>
                  <a:pt x="3756212" y="0"/>
                </a:lnTo>
                <a:lnTo>
                  <a:pt x="6140824" y="215153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07F5D22-9C16-B256-85F7-2CB79389FA55}"/>
              </a:ext>
            </a:extLst>
          </p:cNvPr>
          <p:cNvSpPr/>
          <p:nvPr/>
        </p:nvSpPr>
        <p:spPr>
          <a:xfrm>
            <a:off x="6186394" y="2925436"/>
            <a:ext cx="2095500" cy="1295400"/>
          </a:xfrm>
          <a:custGeom>
            <a:avLst/>
            <a:gdLst>
              <a:gd name="connsiteX0" fmla="*/ 2095500 w 2095500"/>
              <a:gd name="connsiteY0" fmla="*/ 0 h 1295400"/>
              <a:gd name="connsiteX1" fmla="*/ 0 w 2095500"/>
              <a:gd name="connsiteY1" fmla="*/ 1295400 h 1295400"/>
              <a:gd name="connsiteX2" fmla="*/ 0 w 2095500"/>
              <a:gd name="connsiteY2" fmla="*/ 129540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95500" h="1295400">
                <a:moveTo>
                  <a:pt x="2095500" y="0"/>
                </a:moveTo>
                <a:lnTo>
                  <a:pt x="0" y="1295400"/>
                </a:lnTo>
                <a:lnTo>
                  <a:pt x="0" y="129540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0BA1FD-DC08-1CAA-07A8-C527977520C5}"/>
              </a:ext>
            </a:extLst>
          </p:cNvPr>
          <p:cNvCxnSpPr>
            <a:cxnSpLocks/>
            <a:endCxn id="13" idx="2"/>
          </p:cNvCxnSpPr>
          <p:nvPr/>
        </p:nvCxnSpPr>
        <p:spPr>
          <a:xfrm flipH="1" flipV="1">
            <a:off x="10125334" y="2663270"/>
            <a:ext cx="1390650" cy="105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892ED93-D6D3-0199-465A-0F8B5DC566ED}"/>
              </a:ext>
            </a:extLst>
          </p:cNvPr>
          <p:cNvSpPr/>
          <p:nvPr/>
        </p:nvSpPr>
        <p:spPr>
          <a:xfrm>
            <a:off x="8339044" y="2760336"/>
            <a:ext cx="1663700" cy="247650"/>
          </a:xfrm>
          <a:custGeom>
            <a:avLst/>
            <a:gdLst>
              <a:gd name="connsiteX0" fmla="*/ 0 w 1663700"/>
              <a:gd name="connsiteY0" fmla="*/ 139700 h 247650"/>
              <a:gd name="connsiteX1" fmla="*/ 1314450 w 1663700"/>
              <a:gd name="connsiteY1" fmla="*/ 247650 h 247650"/>
              <a:gd name="connsiteX2" fmla="*/ 1663700 w 1663700"/>
              <a:gd name="connsiteY2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63700" h="247650">
                <a:moveTo>
                  <a:pt x="0" y="139700"/>
                </a:moveTo>
                <a:lnTo>
                  <a:pt x="1314450" y="247650"/>
                </a:lnTo>
                <a:lnTo>
                  <a:pt x="1663700" y="0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FD32D3-51B1-4CAC-CB2F-9BFF1FD60E9B}"/>
              </a:ext>
            </a:extLst>
          </p:cNvPr>
          <p:cNvSpPr/>
          <p:nvPr/>
        </p:nvSpPr>
        <p:spPr>
          <a:xfrm rot="3413045">
            <a:off x="6824375" y="3693013"/>
            <a:ext cx="198116" cy="16192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DBD3E6-AF13-4E92-970F-F3B0511BB964}"/>
              </a:ext>
            </a:extLst>
          </p:cNvPr>
          <p:cNvSpPr/>
          <p:nvPr/>
        </p:nvSpPr>
        <p:spPr>
          <a:xfrm rot="3450357">
            <a:off x="6539455" y="3860429"/>
            <a:ext cx="198116" cy="19367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A370DCC-142A-A073-1561-2F3574C27025}"/>
              </a:ext>
            </a:extLst>
          </p:cNvPr>
          <p:cNvSpPr/>
          <p:nvPr/>
        </p:nvSpPr>
        <p:spPr>
          <a:xfrm>
            <a:off x="8256494" y="2830186"/>
            <a:ext cx="132207" cy="1322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24F687C-B860-424F-20EE-441A4B950CAD}"/>
              </a:ext>
            </a:extLst>
          </p:cNvPr>
          <p:cNvSpPr/>
          <p:nvPr/>
        </p:nvSpPr>
        <p:spPr>
          <a:xfrm>
            <a:off x="5101687" y="3065881"/>
            <a:ext cx="132207" cy="1322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E41D886-5697-14D8-FA36-62BD6D649244}"/>
              </a:ext>
            </a:extLst>
          </p:cNvPr>
          <p:cNvSpPr/>
          <p:nvPr/>
        </p:nvSpPr>
        <p:spPr>
          <a:xfrm>
            <a:off x="5070191" y="3430514"/>
            <a:ext cx="132207" cy="1322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5D87945-0953-EA44-B0A4-7C09396C91CE}"/>
              </a:ext>
            </a:extLst>
          </p:cNvPr>
          <p:cNvSpPr/>
          <p:nvPr/>
        </p:nvSpPr>
        <p:spPr>
          <a:xfrm>
            <a:off x="4956096" y="3185663"/>
            <a:ext cx="215518" cy="853055"/>
          </a:xfrm>
          <a:custGeom>
            <a:avLst/>
            <a:gdLst>
              <a:gd name="connsiteX0" fmla="*/ 0 w 704850"/>
              <a:gd name="connsiteY0" fmla="*/ 1174750 h 1174750"/>
              <a:gd name="connsiteX1" fmla="*/ 596900 w 704850"/>
              <a:gd name="connsiteY1" fmla="*/ 552450 h 1174750"/>
              <a:gd name="connsiteX2" fmla="*/ 704850 w 704850"/>
              <a:gd name="connsiteY2" fmla="*/ 0 h 1174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4850" h="1174750">
                <a:moveTo>
                  <a:pt x="0" y="1174750"/>
                </a:moveTo>
                <a:lnTo>
                  <a:pt x="596900" y="552450"/>
                </a:lnTo>
                <a:lnTo>
                  <a:pt x="704850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F0BDD64-A642-9194-852F-3CC5866877C0}"/>
              </a:ext>
            </a:extLst>
          </p:cNvPr>
          <p:cNvSpPr/>
          <p:nvPr/>
        </p:nvSpPr>
        <p:spPr>
          <a:xfrm>
            <a:off x="5151345" y="3503286"/>
            <a:ext cx="120904" cy="368665"/>
          </a:xfrm>
          <a:custGeom>
            <a:avLst/>
            <a:gdLst>
              <a:gd name="connsiteX0" fmla="*/ 327025 w 327025"/>
              <a:gd name="connsiteY0" fmla="*/ 1136650 h 1136650"/>
              <a:gd name="connsiteX1" fmla="*/ 0 w 327025"/>
              <a:gd name="connsiteY1" fmla="*/ 0 h 1136650"/>
              <a:gd name="connsiteX2" fmla="*/ 0 w 327025"/>
              <a:gd name="connsiteY2" fmla="*/ 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7025" h="1136650">
                <a:moveTo>
                  <a:pt x="327025" y="113665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2BD8A55-F76B-1D5A-B93F-378694BE16F7}"/>
              </a:ext>
            </a:extLst>
          </p:cNvPr>
          <p:cNvSpPr/>
          <p:nvPr/>
        </p:nvSpPr>
        <p:spPr>
          <a:xfrm rot="15062132">
            <a:off x="5153884" y="3702144"/>
            <a:ext cx="146017" cy="813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9555769-80DB-F67D-9489-949FAD8B2DF3}"/>
              </a:ext>
            </a:extLst>
          </p:cNvPr>
          <p:cNvSpPr/>
          <p:nvPr/>
        </p:nvSpPr>
        <p:spPr>
          <a:xfrm>
            <a:off x="5861083" y="2616000"/>
            <a:ext cx="132207" cy="1322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A30FD69-5568-C47D-3F3F-FF3D2CC67241}"/>
              </a:ext>
            </a:extLst>
          </p:cNvPr>
          <p:cNvSpPr/>
          <p:nvPr/>
        </p:nvSpPr>
        <p:spPr>
          <a:xfrm>
            <a:off x="9595555" y="2948232"/>
            <a:ext cx="132207" cy="1322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A52722-C191-A5F5-17DB-CCF76D4AFB49}"/>
              </a:ext>
            </a:extLst>
          </p:cNvPr>
          <p:cNvSpPr txBox="1"/>
          <p:nvPr/>
        </p:nvSpPr>
        <p:spPr>
          <a:xfrm>
            <a:off x="8305800" y="1346493"/>
            <a:ext cx="2195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Diversion Structure and Future Screen Chamber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E9A795-591D-F65F-C854-DEE21AD8E413}"/>
              </a:ext>
            </a:extLst>
          </p:cNvPr>
          <p:cNvSpPr txBox="1"/>
          <p:nvPr/>
        </p:nvSpPr>
        <p:spPr>
          <a:xfrm>
            <a:off x="6905058" y="3869298"/>
            <a:ext cx="1664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Pump Station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41C6CB-6CF2-2452-1BD7-76C800680AC3}"/>
              </a:ext>
            </a:extLst>
          </p:cNvPr>
          <p:cNvSpPr txBox="1"/>
          <p:nvPr/>
        </p:nvSpPr>
        <p:spPr>
          <a:xfrm>
            <a:off x="4813667" y="4474836"/>
            <a:ext cx="1664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Storage Tank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A52ED1-25EC-7AF1-A2C4-0E03ADB8617F}"/>
              </a:ext>
            </a:extLst>
          </p:cNvPr>
          <p:cNvSpPr txBox="1"/>
          <p:nvPr/>
        </p:nvSpPr>
        <p:spPr>
          <a:xfrm>
            <a:off x="5231529" y="3096506"/>
            <a:ext cx="1664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Drain valve and meter pit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2341483-1BB4-E5B7-4AAA-73EBED250A90}"/>
              </a:ext>
            </a:extLst>
          </p:cNvPr>
          <p:cNvSpPr/>
          <p:nvPr/>
        </p:nvSpPr>
        <p:spPr>
          <a:xfrm>
            <a:off x="8120688" y="2796137"/>
            <a:ext cx="339006" cy="1801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C771F393-8A2F-F1F8-AB2F-F7F61DFF2930}"/>
              </a:ext>
            </a:extLst>
          </p:cNvPr>
          <p:cNvSpPr/>
          <p:nvPr/>
        </p:nvSpPr>
        <p:spPr>
          <a:xfrm rot="3213130">
            <a:off x="10116442" y="2309505"/>
            <a:ext cx="270468" cy="542101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id="{C2704049-08B5-6D4F-4B29-EDC1C641333E}"/>
              </a:ext>
            </a:extLst>
          </p:cNvPr>
          <p:cNvSpPr/>
          <p:nvPr/>
        </p:nvSpPr>
        <p:spPr>
          <a:xfrm rot="5683147">
            <a:off x="8922557" y="2525962"/>
            <a:ext cx="270468" cy="542101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030E6DC2-6510-26A0-5B14-CDEBCC7DE48D}"/>
              </a:ext>
            </a:extLst>
          </p:cNvPr>
          <p:cNvSpPr/>
          <p:nvPr/>
        </p:nvSpPr>
        <p:spPr>
          <a:xfrm rot="5672667">
            <a:off x="6769823" y="2333001"/>
            <a:ext cx="270468" cy="542101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27B36817-DCC5-398E-3908-CB76365255FF}"/>
              </a:ext>
            </a:extLst>
          </p:cNvPr>
          <p:cNvSpPr/>
          <p:nvPr/>
        </p:nvSpPr>
        <p:spPr>
          <a:xfrm rot="3213130">
            <a:off x="4515241" y="2937547"/>
            <a:ext cx="270468" cy="542101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21BC66FA-7DB0-4095-979E-4C012AE17B5B}"/>
              </a:ext>
            </a:extLst>
          </p:cNvPr>
          <p:cNvSpPr/>
          <p:nvPr/>
        </p:nvSpPr>
        <p:spPr>
          <a:xfrm rot="3213130">
            <a:off x="2637255" y="4004534"/>
            <a:ext cx="270468" cy="542101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049F6582-3CC8-1767-A262-7BB1D9BF004B}"/>
              </a:ext>
            </a:extLst>
          </p:cNvPr>
          <p:cNvSpPr/>
          <p:nvPr/>
        </p:nvSpPr>
        <p:spPr>
          <a:xfrm rot="11688656">
            <a:off x="4714312" y="3346813"/>
            <a:ext cx="270468" cy="542101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27625B1E-6252-5FA1-126D-2B30E82ECF86}"/>
              </a:ext>
            </a:extLst>
          </p:cNvPr>
          <p:cNvSpPr/>
          <p:nvPr/>
        </p:nvSpPr>
        <p:spPr>
          <a:xfrm rot="3213130">
            <a:off x="7684345" y="3159947"/>
            <a:ext cx="225280" cy="542101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124DB5C3-7443-78B5-40B4-DEA063B3D90F}"/>
              </a:ext>
            </a:extLst>
          </p:cNvPr>
          <p:cNvSpPr/>
          <p:nvPr/>
        </p:nvSpPr>
        <p:spPr>
          <a:xfrm rot="3213130">
            <a:off x="6469532" y="4050687"/>
            <a:ext cx="225280" cy="542101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DABB2FD-2938-5042-DEF5-07A9CB40DFD8}"/>
              </a:ext>
            </a:extLst>
          </p:cNvPr>
          <p:cNvSpPr/>
          <p:nvPr/>
        </p:nvSpPr>
        <p:spPr>
          <a:xfrm>
            <a:off x="4639497" y="3825108"/>
            <a:ext cx="1653616" cy="1653616"/>
          </a:xfrm>
          <a:prstGeom prst="ellipse">
            <a:avLst/>
          </a:prstGeom>
          <a:solidFill>
            <a:srgbClr val="0082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64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F04F55-6B7F-4247-A04E-BD5EF15E3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1" y="1616056"/>
            <a:ext cx="5302250" cy="170903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Wet Weather Study and Planning</a:t>
            </a:r>
          </a:p>
        </p:txBody>
      </p:sp>
    </p:spTree>
    <p:extLst>
      <p:ext uri="{BB962C8B-B14F-4D97-AF65-F5344CB8AC3E}">
        <p14:creationId xmlns:p14="http://schemas.microsoft.com/office/powerpoint/2010/main" val="28939878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B2EC7CC2-1EFA-B60F-A5F2-FBA954CC5D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92" r="-996" b="12806"/>
          <a:stretch/>
        </p:blipFill>
        <p:spPr>
          <a:xfrm>
            <a:off x="-81116" y="0"/>
            <a:ext cx="12477291" cy="687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186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sky, outdoor, construction, trailer&#10;&#10;Description automatically generated">
            <a:extLst>
              <a:ext uri="{FF2B5EF4-FFF2-40B4-BE49-F238E27FC236}">
                <a16:creationId xmlns:a16="http://schemas.microsoft.com/office/drawing/2014/main" id="{4485CF9F-11EB-A738-B8A9-A6A167D355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8" t="19289" r="-73" b="6174"/>
          <a:stretch/>
        </p:blipFill>
        <p:spPr>
          <a:xfrm>
            <a:off x="1524" y="0"/>
            <a:ext cx="12194468" cy="683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7470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224DBB-FB93-376A-9A76-DDC08E931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129D60-7367-747B-E4D1-D48E877547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7090D36B-4A9F-4010-9EDC-D2B00BBBCDA3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C10D0F-4786-DDBF-D023-97596DB8FB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1C3EF5-0D76-8AEC-3D61-4AB8FA0E8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0896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627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bird's eye view of a large area with roads and trees&#10;&#10;Description automatically generated with low confidence">
            <a:extLst>
              <a:ext uri="{FF2B5EF4-FFF2-40B4-BE49-F238E27FC236}">
                <a16:creationId xmlns:a16="http://schemas.microsoft.com/office/drawing/2014/main" id="{BC6CDCFB-C0CE-098B-A75C-01A319213E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203" r="5226"/>
          <a:stretch/>
        </p:blipFill>
        <p:spPr>
          <a:xfrm>
            <a:off x="12530158" y="83741"/>
            <a:ext cx="6557942" cy="368815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76ADE85-554B-FBA3-05BD-571C64A9DB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spcAft>
                <a:spcPts val="600"/>
              </a:spcAft>
            </a:pPr>
            <a:fld id="{7090D36B-4A9F-4010-9EDC-D2B00BBBCDA3}" type="slidenum"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ctr">
                <a:spcAft>
                  <a:spcPts val="600"/>
                </a:spcAft>
              </a:pPr>
              <a:t>33</a:t>
            </a:fld>
            <a:endParaRPr lang="en-US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Picture Placeholder 6" descr="A person standing next to a large concrete structure&#10;&#10;Description automatically generated with low confidence">
            <a:extLst>
              <a:ext uri="{FF2B5EF4-FFF2-40B4-BE49-F238E27FC236}">
                <a16:creationId xmlns:a16="http://schemas.microsoft.com/office/drawing/2014/main" id="{E75A9A32-5930-B8AC-7E0B-7AE78B2806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974" t="-3914" r="-58" b="3914"/>
          <a:stretch>
            <a:fillRect/>
          </a:stretch>
        </p:blipFill>
        <p:spPr>
          <a:xfrm>
            <a:off x="-9355446" y="-555950"/>
            <a:ext cx="29715735" cy="7413949"/>
          </a:xfrm>
          <a:custGeom>
            <a:avLst/>
            <a:gdLst>
              <a:gd name="connsiteX0" fmla="*/ 0 w 7168896"/>
              <a:gd name="connsiteY0" fmla="*/ 0 h 3886200"/>
              <a:gd name="connsiteX1" fmla="*/ 7168896 w 7168896"/>
              <a:gd name="connsiteY1" fmla="*/ 0 h 3886200"/>
              <a:gd name="connsiteX2" fmla="*/ 7168896 w 7168896"/>
              <a:gd name="connsiteY2" fmla="*/ 3886200 h 3886200"/>
              <a:gd name="connsiteX3" fmla="*/ 0 w 7168896"/>
              <a:gd name="connsiteY3" fmla="*/ 3886200 h 3886200"/>
              <a:gd name="connsiteX4" fmla="*/ 0 w 7168896"/>
              <a:gd name="connsiteY4" fmla="*/ 0 h 3886200"/>
              <a:gd name="connsiteX0" fmla="*/ 2232212 w 7168896"/>
              <a:gd name="connsiteY0" fmla="*/ 13447 h 3886200"/>
              <a:gd name="connsiteX1" fmla="*/ 7168896 w 7168896"/>
              <a:gd name="connsiteY1" fmla="*/ 0 h 3886200"/>
              <a:gd name="connsiteX2" fmla="*/ 7168896 w 7168896"/>
              <a:gd name="connsiteY2" fmla="*/ 3886200 h 3886200"/>
              <a:gd name="connsiteX3" fmla="*/ 0 w 7168896"/>
              <a:gd name="connsiteY3" fmla="*/ 3886200 h 3886200"/>
              <a:gd name="connsiteX4" fmla="*/ 2232212 w 7168896"/>
              <a:gd name="connsiteY4" fmla="*/ 13447 h 3886200"/>
              <a:gd name="connsiteX0" fmla="*/ 2441218 w 7377902"/>
              <a:gd name="connsiteY0" fmla="*/ 13447 h 3886200"/>
              <a:gd name="connsiteX1" fmla="*/ 7377902 w 7377902"/>
              <a:gd name="connsiteY1" fmla="*/ 0 h 3886200"/>
              <a:gd name="connsiteX2" fmla="*/ 7377902 w 7377902"/>
              <a:gd name="connsiteY2" fmla="*/ 3886200 h 3886200"/>
              <a:gd name="connsiteX3" fmla="*/ 0 w 7377902"/>
              <a:gd name="connsiteY3" fmla="*/ 3882934 h 3886200"/>
              <a:gd name="connsiteX4" fmla="*/ 2441218 w 7377902"/>
              <a:gd name="connsiteY4" fmla="*/ 13447 h 3886200"/>
              <a:gd name="connsiteX0" fmla="*/ 2434687 w 7377902"/>
              <a:gd name="connsiteY0" fmla="*/ 6916 h 3886200"/>
              <a:gd name="connsiteX1" fmla="*/ 7377902 w 7377902"/>
              <a:gd name="connsiteY1" fmla="*/ 0 h 3886200"/>
              <a:gd name="connsiteX2" fmla="*/ 7377902 w 7377902"/>
              <a:gd name="connsiteY2" fmla="*/ 3886200 h 3886200"/>
              <a:gd name="connsiteX3" fmla="*/ 0 w 7377902"/>
              <a:gd name="connsiteY3" fmla="*/ 3882934 h 3886200"/>
              <a:gd name="connsiteX4" fmla="*/ 2434687 w 7377902"/>
              <a:gd name="connsiteY4" fmla="*/ 6916 h 3886200"/>
              <a:gd name="connsiteX0" fmla="*/ 2453737 w 7377902"/>
              <a:gd name="connsiteY0" fmla="*/ 0 h 3893571"/>
              <a:gd name="connsiteX1" fmla="*/ 7377902 w 7377902"/>
              <a:gd name="connsiteY1" fmla="*/ 7371 h 3893571"/>
              <a:gd name="connsiteX2" fmla="*/ 7377902 w 7377902"/>
              <a:gd name="connsiteY2" fmla="*/ 3893571 h 3893571"/>
              <a:gd name="connsiteX3" fmla="*/ 0 w 7377902"/>
              <a:gd name="connsiteY3" fmla="*/ 3890305 h 3893571"/>
              <a:gd name="connsiteX4" fmla="*/ 2453737 w 7377902"/>
              <a:gd name="connsiteY4" fmla="*/ 0 h 3893571"/>
              <a:gd name="connsiteX0" fmla="*/ 2453737 w 7401714"/>
              <a:gd name="connsiteY0" fmla="*/ 0 h 3893571"/>
              <a:gd name="connsiteX1" fmla="*/ 7401714 w 7401714"/>
              <a:gd name="connsiteY1" fmla="*/ 2609 h 3893571"/>
              <a:gd name="connsiteX2" fmla="*/ 7377902 w 7401714"/>
              <a:gd name="connsiteY2" fmla="*/ 3893571 h 3893571"/>
              <a:gd name="connsiteX3" fmla="*/ 0 w 7401714"/>
              <a:gd name="connsiteY3" fmla="*/ 3890305 h 3893571"/>
              <a:gd name="connsiteX4" fmla="*/ 2453737 w 7401714"/>
              <a:gd name="connsiteY4" fmla="*/ 0 h 3893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01714" h="3893571">
                <a:moveTo>
                  <a:pt x="2453737" y="0"/>
                </a:moveTo>
                <a:lnTo>
                  <a:pt x="7401714" y="2609"/>
                </a:lnTo>
                <a:lnTo>
                  <a:pt x="7377902" y="3893571"/>
                </a:lnTo>
                <a:lnTo>
                  <a:pt x="0" y="3890305"/>
                </a:lnTo>
                <a:lnTo>
                  <a:pt x="2453737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691941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645FF-6BC7-1EA4-F3BE-A39717530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05DAA0-5393-27CB-6FB1-3C9C26FF9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1" y="1616056"/>
            <a:ext cx="5302250" cy="170903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Storage and Pump Station Upgrade at WWTP</a:t>
            </a:r>
          </a:p>
        </p:txBody>
      </p:sp>
    </p:spTree>
    <p:extLst>
      <p:ext uri="{BB962C8B-B14F-4D97-AF65-F5344CB8AC3E}">
        <p14:creationId xmlns:p14="http://schemas.microsoft.com/office/powerpoint/2010/main" val="11496387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C1CFCB-36FB-67BA-E233-4F1D399B0A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  <a:latin typeface="Arial header"/>
              </a:rPr>
              <a:t>Brush Creek WWTP Upgrade Project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2AE085-B820-2079-0B93-0C48C26B10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CE7317-0803-45AC-A6A2-02F963A68A27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700C35DA-2A53-AD45-5C1C-2E5418A98D57}"/>
              </a:ext>
            </a:extLst>
          </p:cNvPr>
          <p:cNvSpPr txBox="1">
            <a:spLocks/>
          </p:cNvSpPr>
          <p:nvPr/>
        </p:nvSpPr>
        <p:spPr>
          <a:xfrm>
            <a:off x="692268" y="1561782"/>
            <a:ext cx="5281812" cy="306750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 Body"/>
              </a:rPr>
              <a:t>Western Westmoreland Municipal Authority</a:t>
            </a:r>
          </a:p>
          <a:p>
            <a:pPr lvl="1"/>
            <a:r>
              <a:rPr lang="en-US" sz="2000" dirty="0">
                <a:solidFill>
                  <a:schemeClr val="tx2"/>
                </a:solidFill>
                <a:latin typeface="Arial Body"/>
              </a:rPr>
              <a:t>    12,500 Acres </a:t>
            </a:r>
          </a:p>
          <a:p>
            <a:pPr lvl="1"/>
            <a:r>
              <a:rPr lang="en-US" sz="2000" dirty="0">
                <a:solidFill>
                  <a:schemeClr val="tx2"/>
                </a:solidFill>
                <a:latin typeface="Arial Body"/>
              </a:rPr>
              <a:t>    WWTP (4.4 MGD, 15 MGD Peak) </a:t>
            </a:r>
          </a:p>
          <a:p>
            <a:pPr lvl="1"/>
            <a:r>
              <a:rPr lang="en-US" sz="2000" dirty="0">
                <a:solidFill>
                  <a:schemeClr val="tx2"/>
                </a:solidFill>
                <a:latin typeface="Arial Body"/>
              </a:rPr>
              <a:t>    Interceptor sewer (~8 miles)</a:t>
            </a:r>
          </a:p>
          <a:p>
            <a:pPr lvl="1"/>
            <a:r>
              <a:rPr lang="en-US" sz="2000" dirty="0">
                <a:solidFill>
                  <a:schemeClr val="tx2"/>
                </a:solidFill>
                <a:latin typeface="Arial Body"/>
              </a:rPr>
              <a:t>    Diversion structures (4)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 Body"/>
              </a:rPr>
              <a:t>Originally built in 1977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Arial Body"/>
              </a:rPr>
              <a:t>Overflows and back ups</a:t>
            </a:r>
          </a:p>
        </p:txBody>
      </p:sp>
      <p:pic>
        <p:nvPicPr>
          <p:cNvPr id="7" name="Content Placeholder 9" descr="A picture containing water, outdoor, rock, nature&#10;&#10;Description automatically generated">
            <a:extLst>
              <a:ext uri="{FF2B5EF4-FFF2-40B4-BE49-F238E27FC236}">
                <a16:creationId xmlns:a16="http://schemas.microsoft.com/office/drawing/2014/main" id="{C55133E0-4529-BE30-C6BE-9944336034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829" y="1561782"/>
            <a:ext cx="5572983" cy="41831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EEE00-FF0E-83BC-9139-6D55CFA696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5062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5B71D7-1F1F-1345-5469-0725CA45F8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CE7317-0803-45AC-A6A2-02F963A68A27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A455AF-0428-56B6-898F-5C837153D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10" y="1372928"/>
            <a:ext cx="6675950" cy="43888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0A34E2-6BF1-08D7-BCAA-1EDB90C1C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9939" y="2400430"/>
            <a:ext cx="6675951" cy="438031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E06F87-FEDE-8AC6-75A8-8ABF8858F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3896" y="567962"/>
            <a:ext cx="10972800" cy="590931"/>
          </a:xfrm>
        </p:spPr>
        <p:txBody>
          <a:bodyPr/>
          <a:lstStyle/>
          <a:p>
            <a:r>
              <a:rPr lang="en-US">
                <a:latin typeface="Arial header"/>
              </a:rPr>
              <a:t>System Overview</a:t>
            </a:r>
          </a:p>
        </p:txBody>
      </p:sp>
    </p:spTree>
    <p:extLst>
      <p:ext uri="{BB962C8B-B14F-4D97-AF65-F5344CB8AC3E}">
        <p14:creationId xmlns:p14="http://schemas.microsoft.com/office/powerpoint/2010/main" val="16555927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5DA103-61A5-C5D8-8BFD-9B61487B14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latin typeface="Arial header"/>
              </a:rPr>
              <a:t>New Pump Station and EQ Tank at WWTP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46B372-2E62-E42B-92A3-E9CCC3AE17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CE7317-0803-45AC-A6A2-02F963A68A27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FA8481B-5418-112B-013E-682ED5CFD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728" y="5373980"/>
            <a:ext cx="5281612" cy="1328569"/>
          </a:xfrm>
        </p:spPr>
        <p:txBody>
          <a:bodyPr/>
          <a:lstStyle/>
          <a:p>
            <a:r>
              <a:rPr lang="en-US" sz="1800" dirty="0">
                <a:solidFill>
                  <a:schemeClr val="tx2"/>
                </a:solidFill>
                <a:latin typeface="Arial Body"/>
              </a:rPr>
              <a:t>45 MGD pump station with Mechanical screens, washer compactor, hopper</a:t>
            </a:r>
          </a:p>
          <a:p>
            <a:pPr lvl="1"/>
            <a:r>
              <a:rPr lang="en-US" sz="1800" dirty="0">
                <a:solidFill>
                  <a:schemeClr val="tx2"/>
                </a:solidFill>
                <a:latin typeface="Arial Body"/>
              </a:rPr>
              <a:t>15 MGD to plant</a:t>
            </a:r>
          </a:p>
          <a:p>
            <a:pPr lvl="1"/>
            <a:r>
              <a:rPr lang="en-US" sz="1800" dirty="0">
                <a:solidFill>
                  <a:schemeClr val="tx2"/>
                </a:solidFill>
                <a:latin typeface="Arial Body"/>
              </a:rPr>
              <a:t>30 MGD to 7 MG EQ tank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1C8395-B2F4-31C9-37E3-95DF61EEF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28" y="1789214"/>
            <a:ext cx="5149309" cy="3520913"/>
          </a:xfrm>
          <a:prstGeom prst="rect">
            <a:avLst/>
          </a:prstGeom>
        </p:spPr>
      </p:pic>
      <p:pic>
        <p:nvPicPr>
          <p:cNvPr id="9" name="Picture 8" descr="A picture containing grass, tree, way, scene&#10;&#10;Description automatically generated">
            <a:extLst>
              <a:ext uri="{FF2B5EF4-FFF2-40B4-BE49-F238E27FC236}">
                <a16:creationId xmlns:a16="http://schemas.microsoft.com/office/drawing/2014/main" id="{7F093AF0-F59A-F49C-6F66-1EEECE0894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518" y="1782070"/>
            <a:ext cx="6139810" cy="352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5760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C8313-166E-1253-08F4-DC359CD62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D4516D-046D-5E79-FC95-3D19609627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>
                <a:solidFill>
                  <a:schemeClr val="tx2"/>
                </a:solidFill>
                <a:latin typeface="Arial header"/>
              </a:rPr>
              <a:t>Lessons Learned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2D241-12E9-BA0D-E22F-901F369FB5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5CE7317-0803-45AC-A6A2-02F963A68A27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35CE9572-DD84-95D5-0A12-05864895382E}"/>
              </a:ext>
            </a:extLst>
          </p:cNvPr>
          <p:cNvSpPr txBox="1">
            <a:spLocks/>
          </p:cNvSpPr>
          <p:nvPr/>
        </p:nvSpPr>
        <p:spPr>
          <a:xfrm>
            <a:off x="734178" y="1461257"/>
            <a:ext cx="9945252" cy="453970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Arial Body"/>
              </a:rPr>
              <a:t>Invest in robust data &amp; modeling: Accurate system characterization is essential for effective, right-sized solutions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Arial Body"/>
              </a:rPr>
              <a:t>Optimize existing infrastructure first: Prioritize operational improvements and capacity upgrades before committing to large capital projects.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Arial Body"/>
              </a:rPr>
              <a:t>Solutions are local: Find the right technology that fits with your conditions to be as simple as possible and cost effective while minimizing long term O&amp;M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Arial Body"/>
              </a:rPr>
              <a:t>Plan collaboratively and adaptively: Engage regulators, municipalities, and the public early; use phased implementation to meet regulatory goals efficiently and affordably.</a:t>
            </a:r>
          </a:p>
        </p:txBody>
      </p:sp>
    </p:spTree>
    <p:extLst>
      <p:ext uri="{BB962C8B-B14F-4D97-AF65-F5344CB8AC3E}">
        <p14:creationId xmlns:p14="http://schemas.microsoft.com/office/powerpoint/2010/main" val="40957003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F6D04571-488F-8964-5EDB-3730E0EA8E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" t="3546" r="23691" b="42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9E536F-347A-8AD3-B9C5-3BB2960AA9AB}"/>
              </a:ext>
            </a:extLst>
          </p:cNvPr>
          <p:cNvSpPr txBox="1"/>
          <p:nvPr/>
        </p:nvSpPr>
        <p:spPr bwMode="gray">
          <a:xfrm>
            <a:off x="-547469" y="-2493541"/>
            <a:ext cx="6231989" cy="12311063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/>
          <a:p>
            <a:pPr algn="l"/>
            <a:r>
              <a:rPr lang="en-US" sz="80000">
                <a:solidFill>
                  <a:schemeClr val="bg1"/>
                </a:solidFill>
                <a:effectLst>
                  <a:outerShdw blurRad="50800" dist="38100" dir="2700000" algn="tl" rotWithShape="0">
                    <a:schemeClr val="tx2">
                      <a:alpha val="40000"/>
                    </a:schemeClr>
                  </a:outerShdw>
                </a:effectLst>
                <a:latin typeface="Acumin Pro Black" panose="020B0904020202020204" pitchFamily="34" charset="0"/>
              </a:rPr>
              <a:t>?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0136B6D7-6598-8B60-3DC3-072490F80715}"/>
              </a:ext>
            </a:extLst>
          </p:cNvPr>
          <p:cNvSpPr txBox="1">
            <a:spLocks/>
          </p:cNvSpPr>
          <p:nvPr/>
        </p:nvSpPr>
        <p:spPr>
          <a:xfrm>
            <a:off x="5237544" y="2873585"/>
            <a:ext cx="6661007" cy="12290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ts val="4000"/>
              </a:lnSpc>
              <a:spcBef>
                <a:spcPts val="0"/>
              </a:spcBef>
            </a:pPr>
            <a:r>
              <a:rPr lang="en-US" sz="2800" dirty="0">
                <a:solidFill>
                  <a:schemeClr val="bg1"/>
                </a:solidFill>
                <a:latin typeface="Arial Body"/>
              </a:rPr>
              <a:t>Dave White, Wet Weather Practice Lead</a:t>
            </a:r>
            <a:br>
              <a:rPr lang="en-US" sz="2800" dirty="0">
                <a:solidFill>
                  <a:schemeClr val="bg1"/>
                </a:solidFill>
                <a:latin typeface="Arial Body"/>
              </a:rPr>
            </a:br>
            <a:r>
              <a:rPr lang="en-US" sz="2000" dirty="0">
                <a:solidFill>
                  <a:schemeClr val="bg1"/>
                </a:solidFill>
                <a:latin typeface="Arial Body"/>
              </a:rPr>
              <a:t>dwhite@wadetrim.com</a:t>
            </a:r>
            <a:br>
              <a:rPr lang="en-US" sz="2800" dirty="0">
                <a:solidFill>
                  <a:schemeClr val="bg1"/>
                </a:solidFill>
                <a:latin typeface="Arial Body"/>
              </a:rPr>
            </a:br>
            <a:endParaRPr lang="en-US" sz="2800" dirty="0">
              <a:solidFill>
                <a:schemeClr val="bg1"/>
              </a:solidFill>
              <a:latin typeface="Arial Body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13E2A4-21B9-422E-ECCF-0F7D071354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9645" y="5987305"/>
            <a:ext cx="1123958" cy="52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943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00E7E-D529-F2F1-BCEB-209AD48EF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224945-5F19-AD4F-41C0-3D8D51BFF5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7090D36B-4A9F-4010-9EDC-D2B00BBBCDA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4C2D2D-2AF8-0BE5-25CC-87FB429A6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402942" y="-607326"/>
            <a:ext cx="12594942" cy="840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558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14188" y="1605424"/>
            <a:ext cx="5281812" cy="4515597"/>
          </a:xfrm>
        </p:spPr>
        <p:txBody>
          <a:bodyPr wrap="square">
            <a:normAutofit lnSpcReduction="10000"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Arial Body"/>
              </a:rPr>
              <a:t>Stormwater inflow and infiltration can overwhelm a sanitary sewer system and treatment plant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Arial Body"/>
              </a:rPr>
              <a:t>Capacity is impacted with surcharging and rising sewer levels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Arial Body"/>
              </a:rPr>
              <a:t>Excess wastewater can be released into streets and local waterways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Arial Body"/>
              </a:rPr>
              <a:t>SSOs are a national problem</a:t>
            </a:r>
          </a:p>
          <a:p>
            <a:pPr lvl="1">
              <a:lnSpc>
                <a:spcPct val="90000"/>
              </a:lnSpc>
              <a:buNone/>
            </a:pPr>
            <a:endParaRPr lang="en-US" sz="280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69D2A6-67D1-D1E9-2EF2-562C865E50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4188" y="612127"/>
            <a:ext cx="10972800" cy="590931"/>
          </a:xfrm>
        </p:spPr>
        <p:txBody>
          <a:bodyPr>
            <a:normAutofit fontScale="92500"/>
          </a:bodyPr>
          <a:lstStyle/>
          <a:p>
            <a:r>
              <a:rPr lang="en-US">
                <a:latin typeface="Arial header"/>
              </a:rPr>
              <a:t>Aging Sewer Systems Can Be Impacted by Storms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09EA8DE6-B62B-3E83-4838-64570625AF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32" y="43032"/>
            <a:ext cx="981729" cy="31089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5CE7317-0803-45AC-A6A2-02F963A68A27}" type="slidenum">
              <a:rPr lang="en-US" sz="1500" smtClean="0"/>
              <a:pPr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en-US" sz="1500"/>
          </a:p>
        </p:txBody>
      </p:sp>
      <p:pic>
        <p:nvPicPr>
          <p:cNvPr id="7" name="Picture 6" descr="A picture containing ground, outdoor, nature, dirt&#10;&#10;Description automatically generated">
            <a:extLst>
              <a:ext uri="{FF2B5EF4-FFF2-40B4-BE49-F238E27FC236}">
                <a16:creationId xmlns:a16="http://schemas.microsoft.com/office/drawing/2014/main" id="{6A2AFE54-9AB7-3059-DE79-7538AA5F97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327" y="1868144"/>
            <a:ext cx="5874843" cy="329753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EBEB9CF-1563-7AB5-7677-C67C27B5CAF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FE14DB17-084E-3AC2-834C-AB28A5C34A63}"/>
              </a:ext>
            </a:extLst>
          </p:cNvPr>
          <p:cNvSpPr txBox="1"/>
          <p:nvPr/>
        </p:nvSpPr>
        <p:spPr bwMode="gray">
          <a:xfrm>
            <a:off x="8957066" y="-12106"/>
            <a:ext cx="3249772" cy="690561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182880" tIns="457200" rIns="91440" bIns="91440" rtlCol="0" anchor="t">
            <a:noAutofit/>
          </a:bodyPr>
          <a:lstStyle/>
          <a:p>
            <a:pPr>
              <a:spcAft>
                <a:spcPts val="600"/>
              </a:spcAft>
            </a:pPr>
            <a:endParaRPr lang="en-US" b="1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en-US" b="1">
                <a:solidFill>
                  <a:schemeClr val="bg1"/>
                </a:solidFill>
              </a:rPr>
              <a:t>National Experience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Fort Worth, TX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City of Omaha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Great Lakes Water Authority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Northeast Ohio Regional </a:t>
            </a:r>
            <a:br>
              <a:rPr lang="en-US" sz="1600">
                <a:solidFill>
                  <a:schemeClr val="bg1"/>
                </a:solidFill>
              </a:rPr>
            </a:br>
            <a:r>
              <a:rPr lang="en-US" sz="1600">
                <a:solidFill>
                  <a:schemeClr val="bg1"/>
                </a:solidFill>
              </a:rPr>
              <a:t>Sewer District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Metropolitan Sewer District </a:t>
            </a:r>
            <a:br>
              <a:rPr lang="en-US" sz="1600">
                <a:solidFill>
                  <a:schemeClr val="bg1"/>
                </a:solidFill>
              </a:rPr>
            </a:br>
            <a:r>
              <a:rPr lang="en-US" sz="1600">
                <a:solidFill>
                  <a:schemeClr val="bg1"/>
                </a:solidFill>
              </a:rPr>
              <a:t>of Cincinnati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Allegheny County Sanitary Authority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Pittsburgh Water &amp; Sewer Authority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Nashville Metro Water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New York City DEP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Metropolitan St. Louis Sewer District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City of Indianapolis</a:t>
            </a:r>
          </a:p>
          <a:p>
            <a:pPr marL="227013" indent="-2270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Pinellas </a:t>
            </a:r>
          </a:p>
          <a:p>
            <a:pPr marL="560070" indent="-285750"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746477B-B142-5DB2-091C-F505E7968D54}"/>
              </a:ext>
            </a:extLst>
          </p:cNvPr>
          <p:cNvGrpSpPr>
            <a:grpSpLocks/>
          </p:cNvGrpSpPr>
          <p:nvPr/>
        </p:nvGrpSpPr>
        <p:grpSpPr>
          <a:xfrm>
            <a:off x="-1665434" y="-2461390"/>
            <a:ext cx="12035519" cy="10590547"/>
            <a:chOff x="-2719578" y="-1273292"/>
            <a:chExt cx="12035519" cy="10590547"/>
          </a:xfrm>
        </p:grpSpPr>
        <p:sp>
          <p:nvSpPr>
            <p:cNvPr id="8" name="Freeform 39">
              <a:extLst>
                <a:ext uri="{FF2B5EF4-FFF2-40B4-BE49-F238E27FC236}">
                  <a16:creationId xmlns:a16="http://schemas.microsoft.com/office/drawing/2014/main" id="{DDA3F1E3-27C9-9127-DD43-863B8CCF192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270014" y="2834879"/>
              <a:ext cx="2507583" cy="1529453"/>
            </a:xfrm>
            <a:custGeom>
              <a:avLst/>
              <a:gdLst/>
              <a:ahLst/>
              <a:cxnLst>
                <a:cxn ang="0">
                  <a:pos x="414" y="44"/>
                </a:cxn>
                <a:cxn ang="0">
                  <a:pos x="398" y="68"/>
                </a:cxn>
                <a:cxn ang="0">
                  <a:pos x="416" y="78"/>
                </a:cxn>
                <a:cxn ang="0">
                  <a:pos x="436" y="88"/>
                </a:cxn>
                <a:cxn ang="0">
                  <a:pos x="476" y="98"/>
                </a:cxn>
                <a:cxn ang="0">
                  <a:pos x="492" y="110"/>
                </a:cxn>
                <a:cxn ang="0">
                  <a:pos x="502" y="130"/>
                </a:cxn>
                <a:cxn ang="0">
                  <a:pos x="514" y="154"/>
                </a:cxn>
                <a:cxn ang="0">
                  <a:pos x="506" y="166"/>
                </a:cxn>
                <a:cxn ang="0">
                  <a:pos x="522" y="172"/>
                </a:cxn>
                <a:cxn ang="0">
                  <a:pos x="516" y="190"/>
                </a:cxn>
                <a:cxn ang="0">
                  <a:pos x="526" y="200"/>
                </a:cxn>
                <a:cxn ang="0">
                  <a:pos x="554" y="208"/>
                </a:cxn>
                <a:cxn ang="0">
                  <a:pos x="564" y="220"/>
                </a:cxn>
                <a:cxn ang="0">
                  <a:pos x="474" y="250"/>
                </a:cxn>
                <a:cxn ang="0">
                  <a:pos x="358" y="282"/>
                </a:cxn>
                <a:cxn ang="0">
                  <a:pos x="238" y="308"/>
                </a:cxn>
                <a:cxn ang="0">
                  <a:pos x="120" y="328"/>
                </a:cxn>
                <a:cxn ang="0">
                  <a:pos x="0" y="344"/>
                </a:cxn>
                <a:cxn ang="0">
                  <a:pos x="8" y="330"/>
                </a:cxn>
                <a:cxn ang="0">
                  <a:pos x="36" y="316"/>
                </a:cxn>
                <a:cxn ang="0">
                  <a:pos x="52" y="292"/>
                </a:cxn>
                <a:cxn ang="0">
                  <a:pos x="60" y="268"/>
                </a:cxn>
                <a:cxn ang="0">
                  <a:pos x="76" y="254"/>
                </a:cxn>
                <a:cxn ang="0">
                  <a:pos x="84" y="232"/>
                </a:cxn>
                <a:cxn ang="0">
                  <a:pos x="92" y="242"/>
                </a:cxn>
                <a:cxn ang="0">
                  <a:pos x="148" y="250"/>
                </a:cxn>
                <a:cxn ang="0">
                  <a:pos x="166" y="238"/>
                </a:cxn>
                <a:cxn ang="0">
                  <a:pos x="192" y="224"/>
                </a:cxn>
                <a:cxn ang="0">
                  <a:pos x="210" y="210"/>
                </a:cxn>
                <a:cxn ang="0">
                  <a:pos x="208" y="188"/>
                </a:cxn>
                <a:cxn ang="0">
                  <a:pos x="206" y="164"/>
                </a:cxn>
                <a:cxn ang="0">
                  <a:pos x="222" y="140"/>
                </a:cxn>
                <a:cxn ang="0">
                  <a:pos x="230" y="116"/>
                </a:cxn>
                <a:cxn ang="0">
                  <a:pos x="246" y="102"/>
                </a:cxn>
                <a:cxn ang="0">
                  <a:pos x="266" y="112"/>
                </a:cxn>
                <a:cxn ang="0">
                  <a:pos x="272" y="78"/>
                </a:cxn>
                <a:cxn ang="0">
                  <a:pos x="290" y="76"/>
                </a:cxn>
                <a:cxn ang="0">
                  <a:pos x="306" y="52"/>
                </a:cxn>
                <a:cxn ang="0">
                  <a:pos x="340" y="16"/>
                </a:cxn>
                <a:cxn ang="0">
                  <a:pos x="358" y="26"/>
                </a:cxn>
                <a:cxn ang="0">
                  <a:pos x="356" y="2"/>
                </a:cxn>
                <a:cxn ang="0">
                  <a:pos x="374" y="0"/>
                </a:cxn>
                <a:cxn ang="0">
                  <a:pos x="394" y="12"/>
                </a:cxn>
                <a:cxn ang="0">
                  <a:pos x="412" y="22"/>
                </a:cxn>
              </a:cxnLst>
              <a:rect l="0" t="0" r="r" b="b"/>
              <a:pathLst>
                <a:path w="564" h="344">
                  <a:moveTo>
                    <a:pt x="426" y="42"/>
                  </a:moveTo>
                  <a:lnTo>
                    <a:pt x="414" y="44"/>
                  </a:lnTo>
                  <a:lnTo>
                    <a:pt x="408" y="56"/>
                  </a:lnTo>
                  <a:lnTo>
                    <a:pt x="398" y="68"/>
                  </a:lnTo>
                  <a:lnTo>
                    <a:pt x="408" y="78"/>
                  </a:lnTo>
                  <a:lnTo>
                    <a:pt x="416" y="78"/>
                  </a:lnTo>
                  <a:lnTo>
                    <a:pt x="426" y="78"/>
                  </a:lnTo>
                  <a:lnTo>
                    <a:pt x="436" y="88"/>
                  </a:lnTo>
                  <a:lnTo>
                    <a:pt x="454" y="98"/>
                  </a:lnTo>
                  <a:lnTo>
                    <a:pt x="476" y="98"/>
                  </a:lnTo>
                  <a:lnTo>
                    <a:pt x="482" y="108"/>
                  </a:lnTo>
                  <a:lnTo>
                    <a:pt x="492" y="110"/>
                  </a:lnTo>
                  <a:lnTo>
                    <a:pt x="502" y="118"/>
                  </a:lnTo>
                  <a:lnTo>
                    <a:pt x="502" y="130"/>
                  </a:lnTo>
                  <a:lnTo>
                    <a:pt x="512" y="142"/>
                  </a:lnTo>
                  <a:lnTo>
                    <a:pt x="514" y="154"/>
                  </a:lnTo>
                  <a:lnTo>
                    <a:pt x="500" y="156"/>
                  </a:lnTo>
                  <a:lnTo>
                    <a:pt x="506" y="166"/>
                  </a:lnTo>
                  <a:lnTo>
                    <a:pt x="518" y="164"/>
                  </a:lnTo>
                  <a:lnTo>
                    <a:pt x="522" y="172"/>
                  </a:lnTo>
                  <a:lnTo>
                    <a:pt x="516" y="178"/>
                  </a:lnTo>
                  <a:lnTo>
                    <a:pt x="516" y="190"/>
                  </a:lnTo>
                  <a:lnTo>
                    <a:pt x="514" y="200"/>
                  </a:lnTo>
                  <a:lnTo>
                    <a:pt x="526" y="200"/>
                  </a:lnTo>
                  <a:lnTo>
                    <a:pt x="542" y="186"/>
                  </a:lnTo>
                  <a:lnTo>
                    <a:pt x="554" y="208"/>
                  </a:lnTo>
                  <a:lnTo>
                    <a:pt x="554" y="220"/>
                  </a:lnTo>
                  <a:lnTo>
                    <a:pt x="564" y="220"/>
                  </a:lnTo>
                  <a:lnTo>
                    <a:pt x="530" y="230"/>
                  </a:lnTo>
                  <a:lnTo>
                    <a:pt x="474" y="250"/>
                  </a:lnTo>
                  <a:lnTo>
                    <a:pt x="416" y="266"/>
                  </a:lnTo>
                  <a:lnTo>
                    <a:pt x="358" y="282"/>
                  </a:lnTo>
                  <a:lnTo>
                    <a:pt x="298" y="296"/>
                  </a:lnTo>
                  <a:lnTo>
                    <a:pt x="238" y="308"/>
                  </a:lnTo>
                  <a:lnTo>
                    <a:pt x="180" y="320"/>
                  </a:lnTo>
                  <a:lnTo>
                    <a:pt x="120" y="328"/>
                  </a:lnTo>
                  <a:lnTo>
                    <a:pt x="60" y="336"/>
                  </a:lnTo>
                  <a:lnTo>
                    <a:pt x="0" y="344"/>
                  </a:lnTo>
                  <a:lnTo>
                    <a:pt x="0" y="342"/>
                  </a:lnTo>
                  <a:lnTo>
                    <a:pt x="8" y="330"/>
                  </a:lnTo>
                  <a:lnTo>
                    <a:pt x="26" y="318"/>
                  </a:lnTo>
                  <a:lnTo>
                    <a:pt x="36" y="316"/>
                  </a:lnTo>
                  <a:lnTo>
                    <a:pt x="52" y="304"/>
                  </a:lnTo>
                  <a:lnTo>
                    <a:pt x="52" y="292"/>
                  </a:lnTo>
                  <a:lnTo>
                    <a:pt x="68" y="280"/>
                  </a:lnTo>
                  <a:lnTo>
                    <a:pt x="60" y="268"/>
                  </a:lnTo>
                  <a:lnTo>
                    <a:pt x="68" y="256"/>
                  </a:lnTo>
                  <a:lnTo>
                    <a:pt x="76" y="254"/>
                  </a:lnTo>
                  <a:lnTo>
                    <a:pt x="84" y="244"/>
                  </a:lnTo>
                  <a:lnTo>
                    <a:pt x="84" y="232"/>
                  </a:lnTo>
                  <a:lnTo>
                    <a:pt x="92" y="230"/>
                  </a:lnTo>
                  <a:lnTo>
                    <a:pt x="92" y="242"/>
                  </a:lnTo>
                  <a:lnTo>
                    <a:pt x="130" y="250"/>
                  </a:lnTo>
                  <a:lnTo>
                    <a:pt x="148" y="250"/>
                  </a:lnTo>
                  <a:lnTo>
                    <a:pt x="156" y="248"/>
                  </a:lnTo>
                  <a:lnTo>
                    <a:pt x="166" y="238"/>
                  </a:lnTo>
                  <a:lnTo>
                    <a:pt x="184" y="236"/>
                  </a:lnTo>
                  <a:lnTo>
                    <a:pt x="192" y="224"/>
                  </a:lnTo>
                  <a:lnTo>
                    <a:pt x="202" y="222"/>
                  </a:lnTo>
                  <a:lnTo>
                    <a:pt x="210" y="210"/>
                  </a:lnTo>
                  <a:lnTo>
                    <a:pt x="208" y="200"/>
                  </a:lnTo>
                  <a:lnTo>
                    <a:pt x="208" y="188"/>
                  </a:lnTo>
                  <a:lnTo>
                    <a:pt x="206" y="176"/>
                  </a:lnTo>
                  <a:lnTo>
                    <a:pt x="206" y="164"/>
                  </a:lnTo>
                  <a:lnTo>
                    <a:pt x="214" y="152"/>
                  </a:lnTo>
                  <a:lnTo>
                    <a:pt x="222" y="140"/>
                  </a:lnTo>
                  <a:lnTo>
                    <a:pt x="220" y="128"/>
                  </a:lnTo>
                  <a:lnTo>
                    <a:pt x="230" y="116"/>
                  </a:lnTo>
                  <a:lnTo>
                    <a:pt x="228" y="104"/>
                  </a:lnTo>
                  <a:lnTo>
                    <a:pt x="246" y="102"/>
                  </a:lnTo>
                  <a:lnTo>
                    <a:pt x="256" y="114"/>
                  </a:lnTo>
                  <a:lnTo>
                    <a:pt x="266" y="112"/>
                  </a:lnTo>
                  <a:lnTo>
                    <a:pt x="272" y="88"/>
                  </a:lnTo>
                  <a:lnTo>
                    <a:pt x="272" y="78"/>
                  </a:lnTo>
                  <a:lnTo>
                    <a:pt x="280" y="66"/>
                  </a:lnTo>
                  <a:lnTo>
                    <a:pt x="290" y="76"/>
                  </a:lnTo>
                  <a:lnTo>
                    <a:pt x="298" y="64"/>
                  </a:lnTo>
                  <a:lnTo>
                    <a:pt x="306" y="52"/>
                  </a:lnTo>
                  <a:lnTo>
                    <a:pt x="306" y="42"/>
                  </a:lnTo>
                  <a:lnTo>
                    <a:pt x="340" y="16"/>
                  </a:lnTo>
                  <a:lnTo>
                    <a:pt x="350" y="26"/>
                  </a:lnTo>
                  <a:lnTo>
                    <a:pt x="358" y="26"/>
                  </a:lnTo>
                  <a:lnTo>
                    <a:pt x="358" y="14"/>
                  </a:lnTo>
                  <a:lnTo>
                    <a:pt x="356" y="2"/>
                  </a:lnTo>
                  <a:lnTo>
                    <a:pt x="366" y="2"/>
                  </a:lnTo>
                  <a:lnTo>
                    <a:pt x="374" y="0"/>
                  </a:lnTo>
                  <a:lnTo>
                    <a:pt x="384" y="0"/>
                  </a:lnTo>
                  <a:lnTo>
                    <a:pt x="394" y="12"/>
                  </a:lnTo>
                  <a:lnTo>
                    <a:pt x="404" y="10"/>
                  </a:lnTo>
                  <a:lnTo>
                    <a:pt x="412" y="22"/>
                  </a:lnTo>
                  <a:lnTo>
                    <a:pt x="426" y="4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FFFFFF"/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42">
              <a:extLst>
                <a:ext uri="{FF2B5EF4-FFF2-40B4-BE49-F238E27FC236}">
                  <a16:creationId xmlns:a16="http://schemas.microsoft.com/office/drawing/2014/main" id="{580D8EC9-6075-0373-9226-F0E2AB461C3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74387" y="3813014"/>
              <a:ext cx="2809919" cy="1396067"/>
            </a:xfrm>
            <a:custGeom>
              <a:avLst/>
              <a:gdLst/>
              <a:ahLst/>
              <a:cxnLst>
                <a:cxn ang="0">
                  <a:pos x="282" y="88"/>
                </a:cxn>
                <a:cxn ang="0">
                  <a:pos x="402" y="62"/>
                </a:cxn>
                <a:cxn ang="0">
                  <a:pos x="518" y="30"/>
                </a:cxn>
                <a:cxn ang="0">
                  <a:pos x="608" y="0"/>
                </a:cxn>
                <a:cxn ang="0">
                  <a:pos x="608" y="12"/>
                </a:cxn>
                <a:cxn ang="0">
                  <a:pos x="628" y="32"/>
                </a:cxn>
                <a:cxn ang="0">
                  <a:pos x="610" y="22"/>
                </a:cxn>
                <a:cxn ang="0">
                  <a:pos x="602" y="34"/>
                </a:cxn>
                <a:cxn ang="0">
                  <a:pos x="582" y="36"/>
                </a:cxn>
                <a:cxn ang="0">
                  <a:pos x="574" y="48"/>
                </a:cxn>
                <a:cxn ang="0">
                  <a:pos x="556" y="50"/>
                </a:cxn>
                <a:cxn ang="0">
                  <a:pos x="548" y="50"/>
                </a:cxn>
                <a:cxn ang="0">
                  <a:pos x="558" y="62"/>
                </a:cxn>
                <a:cxn ang="0">
                  <a:pos x="576" y="72"/>
                </a:cxn>
                <a:cxn ang="0">
                  <a:pos x="604" y="58"/>
                </a:cxn>
                <a:cxn ang="0">
                  <a:pos x="612" y="68"/>
                </a:cxn>
                <a:cxn ang="0">
                  <a:pos x="612" y="68"/>
                </a:cxn>
                <a:cxn ang="0">
                  <a:pos x="630" y="56"/>
                </a:cxn>
                <a:cxn ang="0">
                  <a:pos x="632" y="80"/>
                </a:cxn>
                <a:cxn ang="0">
                  <a:pos x="624" y="104"/>
                </a:cxn>
                <a:cxn ang="0">
                  <a:pos x="608" y="116"/>
                </a:cxn>
                <a:cxn ang="0">
                  <a:pos x="588" y="106"/>
                </a:cxn>
                <a:cxn ang="0">
                  <a:pos x="570" y="118"/>
                </a:cxn>
                <a:cxn ang="0">
                  <a:pos x="588" y="118"/>
                </a:cxn>
                <a:cxn ang="0">
                  <a:pos x="590" y="140"/>
                </a:cxn>
                <a:cxn ang="0">
                  <a:pos x="610" y="150"/>
                </a:cxn>
                <a:cxn ang="0">
                  <a:pos x="618" y="150"/>
                </a:cxn>
                <a:cxn ang="0">
                  <a:pos x="612" y="174"/>
                </a:cxn>
                <a:cxn ang="0">
                  <a:pos x="604" y="186"/>
                </a:cxn>
                <a:cxn ang="0">
                  <a:pos x="586" y="200"/>
                </a:cxn>
                <a:cxn ang="0">
                  <a:pos x="568" y="200"/>
                </a:cxn>
                <a:cxn ang="0">
                  <a:pos x="542" y="214"/>
                </a:cxn>
                <a:cxn ang="0">
                  <a:pos x="524" y="226"/>
                </a:cxn>
                <a:cxn ang="0">
                  <a:pos x="518" y="262"/>
                </a:cxn>
                <a:cxn ang="0">
                  <a:pos x="500" y="276"/>
                </a:cxn>
                <a:cxn ang="0">
                  <a:pos x="474" y="290"/>
                </a:cxn>
                <a:cxn ang="0">
                  <a:pos x="458" y="302"/>
                </a:cxn>
                <a:cxn ang="0">
                  <a:pos x="466" y="314"/>
                </a:cxn>
                <a:cxn ang="0">
                  <a:pos x="380" y="248"/>
                </a:cxn>
                <a:cxn ang="0">
                  <a:pos x="352" y="232"/>
                </a:cxn>
                <a:cxn ang="0">
                  <a:pos x="298" y="244"/>
                </a:cxn>
                <a:cxn ang="0">
                  <a:pos x="272" y="246"/>
                </a:cxn>
                <a:cxn ang="0">
                  <a:pos x="262" y="224"/>
                </a:cxn>
                <a:cxn ang="0">
                  <a:pos x="214" y="216"/>
                </a:cxn>
                <a:cxn ang="0">
                  <a:pos x="162" y="230"/>
                </a:cxn>
                <a:cxn ang="0">
                  <a:pos x="110" y="258"/>
                </a:cxn>
                <a:cxn ang="0">
                  <a:pos x="84" y="270"/>
                </a:cxn>
                <a:cxn ang="0">
                  <a:pos x="2" y="288"/>
                </a:cxn>
                <a:cxn ang="0">
                  <a:pos x="2" y="266"/>
                </a:cxn>
                <a:cxn ang="0">
                  <a:pos x="8" y="254"/>
                </a:cxn>
                <a:cxn ang="0">
                  <a:pos x="8" y="242"/>
                </a:cxn>
                <a:cxn ang="0">
                  <a:pos x="52" y="216"/>
                </a:cxn>
                <a:cxn ang="0">
                  <a:pos x="70" y="202"/>
                </a:cxn>
                <a:cxn ang="0">
                  <a:pos x="78" y="190"/>
                </a:cxn>
                <a:cxn ang="0">
                  <a:pos x="94" y="178"/>
                </a:cxn>
                <a:cxn ang="0">
                  <a:pos x="120" y="164"/>
                </a:cxn>
                <a:cxn ang="0">
                  <a:pos x="138" y="150"/>
                </a:cxn>
                <a:cxn ang="0">
                  <a:pos x="156" y="148"/>
                </a:cxn>
                <a:cxn ang="0">
                  <a:pos x="164" y="126"/>
                </a:cxn>
                <a:cxn ang="0">
                  <a:pos x="170" y="106"/>
                </a:cxn>
              </a:cxnLst>
              <a:rect l="0" t="0" r="r" b="b"/>
              <a:pathLst>
                <a:path w="632" h="314">
                  <a:moveTo>
                    <a:pt x="224" y="100"/>
                  </a:moveTo>
                  <a:lnTo>
                    <a:pt x="282" y="88"/>
                  </a:lnTo>
                  <a:lnTo>
                    <a:pt x="342" y="76"/>
                  </a:lnTo>
                  <a:lnTo>
                    <a:pt x="402" y="62"/>
                  </a:lnTo>
                  <a:lnTo>
                    <a:pt x="460" y="46"/>
                  </a:lnTo>
                  <a:lnTo>
                    <a:pt x="518" y="30"/>
                  </a:lnTo>
                  <a:lnTo>
                    <a:pt x="574" y="10"/>
                  </a:lnTo>
                  <a:lnTo>
                    <a:pt x="608" y="0"/>
                  </a:lnTo>
                  <a:lnTo>
                    <a:pt x="608" y="0"/>
                  </a:lnTo>
                  <a:lnTo>
                    <a:pt x="608" y="12"/>
                  </a:lnTo>
                  <a:lnTo>
                    <a:pt x="618" y="22"/>
                  </a:lnTo>
                  <a:lnTo>
                    <a:pt x="628" y="32"/>
                  </a:lnTo>
                  <a:lnTo>
                    <a:pt x="618" y="34"/>
                  </a:lnTo>
                  <a:lnTo>
                    <a:pt x="610" y="22"/>
                  </a:lnTo>
                  <a:lnTo>
                    <a:pt x="600" y="24"/>
                  </a:lnTo>
                  <a:lnTo>
                    <a:pt x="602" y="34"/>
                  </a:lnTo>
                  <a:lnTo>
                    <a:pt x="592" y="36"/>
                  </a:lnTo>
                  <a:lnTo>
                    <a:pt x="582" y="36"/>
                  </a:lnTo>
                  <a:lnTo>
                    <a:pt x="584" y="48"/>
                  </a:lnTo>
                  <a:lnTo>
                    <a:pt x="574" y="48"/>
                  </a:lnTo>
                  <a:lnTo>
                    <a:pt x="566" y="50"/>
                  </a:lnTo>
                  <a:lnTo>
                    <a:pt x="556" y="50"/>
                  </a:lnTo>
                  <a:lnTo>
                    <a:pt x="546" y="38"/>
                  </a:lnTo>
                  <a:lnTo>
                    <a:pt x="548" y="50"/>
                  </a:lnTo>
                  <a:lnTo>
                    <a:pt x="548" y="62"/>
                  </a:lnTo>
                  <a:lnTo>
                    <a:pt x="558" y="62"/>
                  </a:lnTo>
                  <a:lnTo>
                    <a:pt x="566" y="60"/>
                  </a:lnTo>
                  <a:lnTo>
                    <a:pt x="576" y="72"/>
                  </a:lnTo>
                  <a:lnTo>
                    <a:pt x="584" y="60"/>
                  </a:lnTo>
                  <a:lnTo>
                    <a:pt x="604" y="58"/>
                  </a:lnTo>
                  <a:lnTo>
                    <a:pt x="612" y="58"/>
                  </a:lnTo>
                  <a:lnTo>
                    <a:pt x="612" y="68"/>
                  </a:lnTo>
                  <a:lnTo>
                    <a:pt x="614" y="80"/>
                  </a:lnTo>
                  <a:lnTo>
                    <a:pt x="612" y="68"/>
                  </a:lnTo>
                  <a:lnTo>
                    <a:pt x="620" y="56"/>
                  </a:lnTo>
                  <a:lnTo>
                    <a:pt x="630" y="56"/>
                  </a:lnTo>
                  <a:lnTo>
                    <a:pt x="630" y="68"/>
                  </a:lnTo>
                  <a:lnTo>
                    <a:pt x="632" y="80"/>
                  </a:lnTo>
                  <a:lnTo>
                    <a:pt x="624" y="92"/>
                  </a:lnTo>
                  <a:lnTo>
                    <a:pt x="624" y="104"/>
                  </a:lnTo>
                  <a:lnTo>
                    <a:pt x="616" y="116"/>
                  </a:lnTo>
                  <a:lnTo>
                    <a:pt x="608" y="116"/>
                  </a:lnTo>
                  <a:lnTo>
                    <a:pt x="598" y="116"/>
                  </a:lnTo>
                  <a:lnTo>
                    <a:pt x="588" y="106"/>
                  </a:lnTo>
                  <a:lnTo>
                    <a:pt x="578" y="106"/>
                  </a:lnTo>
                  <a:lnTo>
                    <a:pt x="570" y="118"/>
                  </a:lnTo>
                  <a:lnTo>
                    <a:pt x="580" y="118"/>
                  </a:lnTo>
                  <a:lnTo>
                    <a:pt x="588" y="118"/>
                  </a:lnTo>
                  <a:lnTo>
                    <a:pt x="580" y="130"/>
                  </a:lnTo>
                  <a:lnTo>
                    <a:pt x="590" y="140"/>
                  </a:lnTo>
                  <a:lnTo>
                    <a:pt x="600" y="140"/>
                  </a:lnTo>
                  <a:lnTo>
                    <a:pt x="610" y="150"/>
                  </a:lnTo>
                  <a:lnTo>
                    <a:pt x="628" y="150"/>
                  </a:lnTo>
                  <a:lnTo>
                    <a:pt x="618" y="150"/>
                  </a:lnTo>
                  <a:lnTo>
                    <a:pt x="620" y="162"/>
                  </a:lnTo>
                  <a:lnTo>
                    <a:pt x="612" y="174"/>
                  </a:lnTo>
                  <a:lnTo>
                    <a:pt x="612" y="186"/>
                  </a:lnTo>
                  <a:lnTo>
                    <a:pt x="604" y="186"/>
                  </a:lnTo>
                  <a:lnTo>
                    <a:pt x="594" y="188"/>
                  </a:lnTo>
                  <a:lnTo>
                    <a:pt x="586" y="200"/>
                  </a:lnTo>
                  <a:lnTo>
                    <a:pt x="576" y="200"/>
                  </a:lnTo>
                  <a:lnTo>
                    <a:pt x="568" y="200"/>
                  </a:lnTo>
                  <a:lnTo>
                    <a:pt x="550" y="202"/>
                  </a:lnTo>
                  <a:lnTo>
                    <a:pt x="542" y="214"/>
                  </a:lnTo>
                  <a:lnTo>
                    <a:pt x="534" y="216"/>
                  </a:lnTo>
                  <a:lnTo>
                    <a:pt x="524" y="226"/>
                  </a:lnTo>
                  <a:lnTo>
                    <a:pt x="516" y="238"/>
                  </a:lnTo>
                  <a:lnTo>
                    <a:pt x="518" y="262"/>
                  </a:lnTo>
                  <a:lnTo>
                    <a:pt x="510" y="276"/>
                  </a:lnTo>
                  <a:lnTo>
                    <a:pt x="500" y="276"/>
                  </a:lnTo>
                  <a:lnTo>
                    <a:pt x="492" y="276"/>
                  </a:lnTo>
                  <a:lnTo>
                    <a:pt x="474" y="290"/>
                  </a:lnTo>
                  <a:lnTo>
                    <a:pt x="466" y="290"/>
                  </a:lnTo>
                  <a:lnTo>
                    <a:pt x="458" y="302"/>
                  </a:lnTo>
                  <a:lnTo>
                    <a:pt x="466" y="302"/>
                  </a:lnTo>
                  <a:lnTo>
                    <a:pt x="466" y="314"/>
                  </a:lnTo>
                  <a:lnTo>
                    <a:pt x="458" y="302"/>
                  </a:lnTo>
                  <a:lnTo>
                    <a:pt x="380" y="248"/>
                  </a:lnTo>
                  <a:lnTo>
                    <a:pt x="360" y="240"/>
                  </a:lnTo>
                  <a:lnTo>
                    <a:pt x="352" y="232"/>
                  </a:lnTo>
                  <a:lnTo>
                    <a:pt x="318" y="242"/>
                  </a:lnTo>
                  <a:lnTo>
                    <a:pt x="298" y="244"/>
                  </a:lnTo>
                  <a:lnTo>
                    <a:pt x="282" y="244"/>
                  </a:lnTo>
                  <a:lnTo>
                    <a:pt x="272" y="246"/>
                  </a:lnTo>
                  <a:lnTo>
                    <a:pt x="262" y="234"/>
                  </a:lnTo>
                  <a:lnTo>
                    <a:pt x="262" y="224"/>
                  </a:lnTo>
                  <a:lnTo>
                    <a:pt x="234" y="214"/>
                  </a:lnTo>
                  <a:lnTo>
                    <a:pt x="214" y="216"/>
                  </a:lnTo>
                  <a:lnTo>
                    <a:pt x="190" y="228"/>
                  </a:lnTo>
                  <a:lnTo>
                    <a:pt x="162" y="230"/>
                  </a:lnTo>
                  <a:lnTo>
                    <a:pt x="136" y="244"/>
                  </a:lnTo>
                  <a:lnTo>
                    <a:pt x="110" y="258"/>
                  </a:lnTo>
                  <a:lnTo>
                    <a:pt x="92" y="270"/>
                  </a:lnTo>
                  <a:lnTo>
                    <a:pt x="84" y="270"/>
                  </a:lnTo>
                  <a:lnTo>
                    <a:pt x="2" y="276"/>
                  </a:lnTo>
                  <a:lnTo>
                    <a:pt x="2" y="288"/>
                  </a:lnTo>
                  <a:lnTo>
                    <a:pt x="2" y="276"/>
                  </a:lnTo>
                  <a:lnTo>
                    <a:pt x="2" y="266"/>
                  </a:lnTo>
                  <a:lnTo>
                    <a:pt x="0" y="254"/>
                  </a:lnTo>
                  <a:lnTo>
                    <a:pt x="8" y="254"/>
                  </a:lnTo>
                  <a:lnTo>
                    <a:pt x="18" y="252"/>
                  </a:lnTo>
                  <a:lnTo>
                    <a:pt x="8" y="242"/>
                  </a:lnTo>
                  <a:lnTo>
                    <a:pt x="34" y="228"/>
                  </a:lnTo>
                  <a:lnTo>
                    <a:pt x="52" y="216"/>
                  </a:lnTo>
                  <a:lnTo>
                    <a:pt x="60" y="216"/>
                  </a:lnTo>
                  <a:lnTo>
                    <a:pt x="70" y="202"/>
                  </a:lnTo>
                  <a:lnTo>
                    <a:pt x="68" y="190"/>
                  </a:lnTo>
                  <a:lnTo>
                    <a:pt x="78" y="190"/>
                  </a:lnTo>
                  <a:lnTo>
                    <a:pt x="86" y="178"/>
                  </a:lnTo>
                  <a:lnTo>
                    <a:pt x="94" y="178"/>
                  </a:lnTo>
                  <a:lnTo>
                    <a:pt x="112" y="164"/>
                  </a:lnTo>
                  <a:lnTo>
                    <a:pt x="120" y="164"/>
                  </a:lnTo>
                  <a:lnTo>
                    <a:pt x="128" y="150"/>
                  </a:lnTo>
                  <a:lnTo>
                    <a:pt x="138" y="150"/>
                  </a:lnTo>
                  <a:lnTo>
                    <a:pt x="146" y="150"/>
                  </a:lnTo>
                  <a:lnTo>
                    <a:pt x="156" y="148"/>
                  </a:lnTo>
                  <a:lnTo>
                    <a:pt x="156" y="138"/>
                  </a:lnTo>
                  <a:lnTo>
                    <a:pt x="164" y="126"/>
                  </a:lnTo>
                  <a:lnTo>
                    <a:pt x="170" y="114"/>
                  </a:lnTo>
                  <a:lnTo>
                    <a:pt x="170" y="106"/>
                  </a:lnTo>
                  <a:lnTo>
                    <a:pt x="224" y="1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FFFFFF"/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7726BBB-7EA5-5CBA-8402-9A91758EF1B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31821" y="6622934"/>
              <a:ext cx="3192281" cy="2338635"/>
            </a:xfrm>
            <a:custGeom>
              <a:avLst/>
              <a:gdLst/>
              <a:ahLst/>
              <a:cxnLst>
                <a:cxn ang="0">
                  <a:pos x="40" y="102"/>
                </a:cxn>
                <a:cxn ang="0">
                  <a:pos x="58" y="124"/>
                </a:cxn>
                <a:cxn ang="0">
                  <a:pos x="94" y="110"/>
                </a:cxn>
                <a:cxn ang="0">
                  <a:pos x="130" y="96"/>
                </a:cxn>
                <a:cxn ang="0">
                  <a:pos x="104" y="108"/>
                </a:cxn>
                <a:cxn ang="0">
                  <a:pos x="140" y="118"/>
                </a:cxn>
                <a:cxn ang="0">
                  <a:pos x="176" y="126"/>
                </a:cxn>
                <a:cxn ang="0">
                  <a:pos x="206" y="160"/>
                </a:cxn>
                <a:cxn ang="0">
                  <a:pos x="224" y="168"/>
                </a:cxn>
                <a:cxn ang="0">
                  <a:pos x="252" y="156"/>
                </a:cxn>
                <a:cxn ang="0">
                  <a:pos x="278" y="142"/>
                </a:cxn>
                <a:cxn ang="0">
                  <a:pos x="294" y="106"/>
                </a:cxn>
                <a:cxn ang="0">
                  <a:pos x="322" y="116"/>
                </a:cxn>
                <a:cxn ang="0">
                  <a:pos x="340" y="126"/>
                </a:cxn>
                <a:cxn ang="0">
                  <a:pos x="368" y="136"/>
                </a:cxn>
                <a:cxn ang="0">
                  <a:pos x="388" y="158"/>
                </a:cxn>
                <a:cxn ang="0">
                  <a:pos x="416" y="166"/>
                </a:cxn>
                <a:cxn ang="0">
                  <a:pos x="434" y="190"/>
                </a:cxn>
                <a:cxn ang="0">
                  <a:pos x="456" y="222"/>
                </a:cxn>
                <a:cxn ang="0">
                  <a:pos x="450" y="258"/>
                </a:cxn>
                <a:cxn ang="0">
                  <a:pos x="444" y="316"/>
                </a:cxn>
                <a:cxn ang="0">
                  <a:pos x="464" y="338"/>
                </a:cxn>
                <a:cxn ang="0">
                  <a:pos x="476" y="362"/>
                </a:cxn>
                <a:cxn ang="0">
                  <a:pos x="504" y="394"/>
                </a:cxn>
                <a:cxn ang="0">
                  <a:pos x="516" y="416"/>
                </a:cxn>
                <a:cxn ang="0">
                  <a:pos x="536" y="438"/>
                </a:cxn>
                <a:cxn ang="0">
                  <a:pos x="554" y="448"/>
                </a:cxn>
                <a:cxn ang="0">
                  <a:pos x="574" y="458"/>
                </a:cxn>
                <a:cxn ang="0">
                  <a:pos x="592" y="470"/>
                </a:cxn>
                <a:cxn ang="0">
                  <a:pos x="612" y="480"/>
                </a:cxn>
                <a:cxn ang="0">
                  <a:pos x="622" y="512"/>
                </a:cxn>
                <a:cxn ang="0">
                  <a:pos x="632" y="512"/>
                </a:cxn>
                <a:cxn ang="0">
                  <a:pos x="650" y="524"/>
                </a:cxn>
                <a:cxn ang="0">
                  <a:pos x="684" y="498"/>
                </a:cxn>
                <a:cxn ang="0">
                  <a:pos x="692" y="474"/>
                </a:cxn>
                <a:cxn ang="0">
                  <a:pos x="718" y="436"/>
                </a:cxn>
                <a:cxn ang="0">
                  <a:pos x="706" y="402"/>
                </a:cxn>
                <a:cxn ang="0">
                  <a:pos x="702" y="368"/>
                </a:cxn>
                <a:cxn ang="0">
                  <a:pos x="690" y="322"/>
                </a:cxn>
                <a:cxn ang="0">
                  <a:pos x="670" y="312"/>
                </a:cxn>
                <a:cxn ang="0">
                  <a:pos x="650" y="278"/>
                </a:cxn>
                <a:cxn ang="0">
                  <a:pos x="640" y="254"/>
                </a:cxn>
                <a:cxn ang="0">
                  <a:pos x="618" y="210"/>
                </a:cxn>
                <a:cxn ang="0">
                  <a:pos x="608" y="188"/>
                </a:cxn>
                <a:cxn ang="0">
                  <a:pos x="588" y="154"/>
                </a:cxn>
                <a:cxn ang="0">
                  <a:pos x="566" y="122"/>
                </a:cxn>
                <a:cxn ang="0">
                  <a:pos x="546" y="100"/>
                </a:cxn>
                <a:cxn ang="0">
                  <a:pos x="526" y="66"/>
                </a:cxn>
                <a:cxn ang="0">
                  <a:pos x="514" y="20"/>
                </a:cxn>
                <a:cxn ang="0">
                  <a:pos x="496" y="10"/>
                </a:cxn>
                <a:cxn ang="0">
                  <a:pos x="468" y="0"/>
                </a:cxn>
                <a:cxn ang="0">
                  <a:pos x="468" y="24"/>
                </a:cxn>
                <a:cxn ang="0">
                  <a:pos x="462" y="58"/>
                </a:cxn>
                <a:cxn ang="0">
                  <a:pos x="424" y="38"/>
                </a:cxn>
                <a:cxn ang="0">
                  <a:pos x="206" y="30"/>
                </a:cxn>
                <a:cxn ang="0">
                  <a:pos x="8" y="58"/>
                </a:cxn>
                <a:cxn ang="0">
                  <a:pos x="28" y="90"/>
                </a:cxn>
              </a:cxnLst>
              <a:rect l="0" t="0" r="r" b="b"/>
              <a:pathLst>
                <a:path w="718" h="526">
                  <a:moveTo>
                    <a:pt x="28" y="90"/>
                  </a:moveTo>
                  <a:lnTo>
                    <a:pt x="38" y="90"/>
                  </a:lnTo>
                  <a:lnTo>
                    <a:pt x="40" y="102"/>
                  </a:lnTo>
                  <a:lnTo>
                    <a:pt x="40" y="114"/>
                  </a:lnTo>
                  <a:lnTo>
                    <a:pt x="50" y="124"/>
                  </a:lnTo>
                  <a:lnTo>
                    <a:pt x="58" y="124"/>
                  </a:lnTo>
                  <a:lnTo>
                    <a:pt x="76" y="110"/>
                  </a:lnTo>
                  <a:lnTo>
                    <a:pt x="84" y="110"/>
                  </a:lnTo>
                  <a:lnTo>
                    <a:pt x="94" y="110"/>
                  </a:lnTo>
                  <a:lnTo>
                    <a:pt x="102" y="98"/>
                  </a:lnTo>
                  <a:lnTo>
                    <a:pt x="120" y="96"/>
                  </a:lnTo>
                  <a:lnTo>
                    <a:pt x="130" y="96"/>
                  </a:lnTo>
                  <a:lnTo>
                    <a:pt x="120" y="108"/>
                  </a:lnTo>
                  <a:lnTo>
                    <a:pt x="112" y="108"/>
                  </a:lnTo>
                  <a:lnTo>
                    <a:pt x="104" y="108"/>
                  </a:lnTo>
                  <a:lnTo>
                    <a:pt x="112" y="120"/>
                  </a:lnTo>
                  <a:lnTo>
                    <a:pt x="122" y="118"/>
                  </a:lnTo>
                  <a:lnTo>
                    <a:pt x="140" y="118"/>
                  </a:lnTo>
                  <a:lnTo>
                    <a:pt x="150" y="116"/>
                  </a:lnTo>
                  <a:lnTo>
                    <a:pt x="168" y="128"/>
                  </a:lnTo>
                  <a:lnTo>
                    <a:pt x="176" y="126"/>
                  </a:lnTo>
                  <a:lnTo>
                    <a:pt x="196" y="136"/>
                  </a:lnTo>
                  <a:lnTo>
                    <a:pt x="196" y="148"/>
                  </a:lnTo>
                  <a:lnTo>
                    <a:pt x="206" y="160"/>
                  </a:lnTo>
                  <a:lnTo>
                    <a:pt x="216" y="170"/>
                  </a:lnTo>
                  <a:lnTo>
                    <a:pt x="224" y="158"/>
                  </a:lnTo>
                  <a:lnTo>
                    <a:pt x="224" y="168"/>
                  </a:lnTo>
                  <a:lnTo>
                    <a:pt x="234" y="168"/>
                  </a:lnTo>
                  <a:lnTo>
                    <a:pt x="234" y="158"/>
                  </a:lnTo>
                  <a:lnTo>
                    <a:pt x="252" y="156"/>
                  </a:lnTo>
                  <a:lnTo>
                    <a:pt x="260" y="144"/>
                  </a:lnTo>
                  <a:lnTo>
                    <a:pt x="268" y="144"/>
                  </a:lnTo>
                  <a:lnTo>
                    <a:pt x="278" y="142"/>
                  </a:lnTo>
                  <a:lnTo>
                    <a:pt x="286" y="130"/>
                  </a:lnTo>
                  <a:lnTo>
                    <a:pt x="284" y="118"/>
                  </a:lnTo>
                  <a:lnTo>
                    <a:pt x="294" y="106"/>
                  </a:lnTo>
                  <a:lnTo>
                    <a:pt x="302" y="106"/>
                  </a:lnTo>
                  <a:lnTo>
                    <a:pt x="310" y="104"/>
                  </a:lnTo>
                  <a:lnTo>
                    <a:pt x="322" y="116"/>
                  </a:lnTo>
                  <a:lnTo>
                    <a:pt x="330" y="116"/>
                  </a:lnTo>
                  <a:lnTo>
                    <a:pt x="340" y="114"/>
                  </a:lnTo>
                  <a:lnTo>
                    <a:pt x="340" y="126"/>
                  </a:lnTo>
                  <a:lnTo>
                    <a:pt x="350" y="126"/>
                  </a:lnTo>
                  <a:lnTo>
                    <a:pt x="358" y="136"/>
                  </a:lnTo>
                  <a:lnTo>
                    <a:pt x="368" y="136"/>
                  </a:lnTo>
                  <a:lnTo>
                    <a:pt x="370" y="148"/>
                  </a:lnTo>
                  <a:lnTo>
                    <a:pt x="378" y="158"/>
                  </a:lnTo>
                  <a:lnTo>
                    <a:pt x="388" y="158"/>
                  </a:lnTo>
                  <a:lnTo>
                    <a:pt x="388" y="168"/>
                  </a:lnTo>
                  <a:lnTo>
                    <a:pt x="398" y="168"/>
                  </a:lnTo>
                  <a:lnTo>
                    <a:pt x="416" y="166"/>
                  </a:lnTo>
                  <a:lnTo>
                    <a:pt x="416" y="178"/>
                  </a:lnTo>
                  <a:lnTo>
                    <a:pt x="426" y="178"/>
                  </a:lnTo>
                  <a:lnTo>
                    <a:pt x="434" y="190"/>
                  </a:lnTo>
                  <a:lnTo>
                    <a:pt x="446" y="200"/>
                  </a:lnTo>
                  <a:lnTo>
                    <a:pt x="456" y="212"/>
                  </a:lnTo>
                  <a:lnTo>
                    <a:pt x="456" y="222"/>
                  </a:lnTo>
                  <a:lnTo>
                    <a:pt x="448" y="234"/>
                  </a:lnTo>
                  <a:lnTo>
                    <a:pt x="448" y="246"/>
                  </a:lnTo>
                  <a:lnTo>
                    <a:pt x="450" y="258"/>
                  </a:lnTo>
                  <a:lnTo>
                    <a:pt x="442" y="282"/>
                  </a:lnTo>
                  <a:lnTo>
                    <a:pt x="442" y="294"/>
                  </a:lnTo>
                  <a:lnTo>
                    <a:pt x="444" y="316"/>
                  </a:lnTo>
                  <a:lnTo>
                    <a:pt x="454" y="316"/>
                  </a:lnTo>
                  <a:lnTo>
                    <a:pt x="454" y="328"/>
                  </a:lnTo>
                  <a:lnTo>
                    <a:pt x="464" y="338"/>
                  </a:lnTo>
                  <a:lnTo>
                    <a:pt x="474" y="338"/>
                  </a:lnTo>
                  <a:lnTo>
                    <a:pt x="474" y="350"/>
                  </a:lnTo>
                  <a:lnTo>
                    <a:pt x="476" y="362"/>
                  </a:lnTo>
                  <a:lnTo>
                    <a:pt x="484" y="372"/>
                  </a:lnTo>
                  <a:lnTo>
                    <a:pt x="496" y="382"/>
                  </a:lnTo>
                  <a:lnTo>
                    <a:pt x="504" y="394"/>
                  </a:lnTo>
                  <a:lnTo>
                    <a:pt x="496" y="406"/>
                  </a:lnTo>
                  <a:lnTo>
                    <a:pt x="498" y="418"/>
                  </a:lnTo>
                  <a:lnTo>
                    <a:pt x="516" y="416"/>
                  </a:lnTo>
                  <a:lnTo>
                    <a:pt x="526" y="416"/>
                  </a:lnTo>
                  <a:lnTo>
                    <a:pt x="526" y="428"/>
                  </a:lnTo>
                  <a:lnTo>
                    <a:pt x="536" y="438"/>
                  </a:lnTo>
                  <a:lnTo>
                    <a:pt x="544" y="438"/>
                  </a:lnTo>
                  <a:lnTo>
                    <a:pt x="546" y="448"/>
                  </a:lnTo>
                  <a:lnTo>
                    <a:pt x="554" y="448"/>
                  </a:lnTo>
                  <a:lnTo>
                    <a:pt x="556" y="460"/>
                  </a:lnTo>
                  <a:lnTo>
                    <a:pt x="564" y="460"/>
                  </a:lnTo>
                  <a:lnTo>
                    <a:pt x="574" y="458"/>
                  </a:lnTo>
                  <a:lnTo>
                    <a:pt x="574" y="470"/>
                  </a:lnTo>
                  <a:lnTo>
                    <a:pt x="584" y="470"/>
                  </a:lnTo>
                  <a:lnTo>
                    <a:pt x="592" y="470"/>
                  </a:lnTo>
                  <a:lnTo>
                    <a:pt x="602" y="468"/>
                  </a:lnTo>
                  <a:lnTo>
                    <a:pt x="602" y="480"/>
                  </a:lnTo>
                  <a:lnTo>
                    <a:pt x="612" y="480"/>
                  </a:lnTo>
                  <a:lnTo>
                    <a:pt x="620" y="490"/>
                  </a:lnTo>
                  <a:lnTo>
                    <a:pt x="622" y="502"/>
                  </a:lnTo>
                  <a:lnTo>
                    <a:pt x="622" y="512"/>
                  </a:lnTo>
                  <a:lnTo>
                    <a:pt x="624" y="526"/>
                  </a:lnTo>
                  <a:lnTo>
                    <a:pt x="632" y="524"/>
                  </a:lnTo>
                  <a:lnTo>
                    <a:pt x="632" y="512"/>
                  </a:lnTo>
                  <a:lnTo>
                    <a:pt x="632" y="524"/>
                  </a:lnTo>
                  <a:lnTo>
                    <a:pt x="642" y="524"/>
                  </a:lnTo>
                  <a:lnTo>
                    <a:pt x="650" y="524"/>
                  </a:lnTo>
                  <a:lnTo>
                    <a:pt x="660" y="522"/>
                  </a:lnTo>
                  <a:lnTo>
                    <a:pt x="676" y="508"/>
                  </a:lnTo>
                  <a:lnTo>
                    <a:pt x="684" y="498"/>
                  </a:lnTo>
                  <a:lnTo>
                    <a:pt x="704" y="496"/>
                  </a:lnTo>
                  <a:lnTo>
                    <a:pt x="702" y="484"/>
                  </a:lnTo>
                  <a:lnTo>
                    <a:pt x="692" y="474"/>
                  </a:lnTo>
                  <a:lnTo>
                    <a:pt x="700" y="462"/>
                  </a:lnTo>
                  <a:lnTo>
                    <a:pt x="708" y="448"/>
                  </a:lnTo>
                  <a:lnTo>
                    <a:pt x="718" y="436"/>
                  </a:lnTo>
                  <a:lnTo>
                    <a:pt x="716" y="424"/>
                  </a:lnTo>
                  <a:lnTo>
                    <a:pt x="706" y="414"/>
                  </a:lnTo>
                  <a:lnTo>
                    <a:pt x="706" y="402"/>
                  </a:lnTo>
                  <a:lnTo>
                    <a:pt x="704" y="390"/>
                  </a:lnTo>
                  <a:lnTo>
                    <a:pt x="704" y="380"/>
                  </a:lnTo>
                  <a:lnTo>
                    <a:pt x="702" y="368"/>
                  </a:lnTo>
                  <a:lnTo>
                    <a:pt x="702" y="356"/>
                  </a:lnTo>
                  <a:lnTo>
                    <a:pt x="692" y="346"/>
                  </a:lnTo>
                  <a:lnTo>
                    <a:pt x="690" y="322"/>
                  </a:lnTo>
                  <a:lnTo>
                    <a:pt x="682" y="322"/>
                  </a:lnTo>
                  <a:lnTo>
                    <a:pt x="672" y="324"/>
                  </a:lnTo>
                  <a:lnTo>
                    <a:pt x="670" y="312"/>
                  </a:lnTo>
                  <a:lnTo>
                    <a:pt x="662" y="300"/>
                  </a:lnTo>
                  <a:lnTo>
                    <a:pt x="660" y="290"/>
                  </a:lnTo>
                  <a:lnTo>
                    <a:pt x="650" y="278"/>
                  </a:lnTo>
                  <a:lnTo>
                    <a:pt x="650" y="266"/>
                  </a:lnTo>
                  <a:lnTo>
                    <a:pt x="650" y="254"/>
                  </a:lnTo>
                  <a:lnTo>
                    <a:pt x="640" y="254"/>
                  </a:lnTo>
                  <a:lnTo>
                    <a:pt x="630" y="244"/>
                  </a:lnTo>
                  <a:lnTo>
                    <a:pt x="620" y="234"/>
                  </a:lnTo>
                  <a:lnTo>
                    <a:pt x="618" y="210"/>
                  </a:lnTo>
                  <a:lnTo>
                    <a:pt x="618" y="200"/>
                  </a:lnTo>
                  <a:lnTo>
                    <a:pt x="616" y="188"/>
                  </a:lnTo>
                  <a:lnTo>
                    <a:pt x="608" y="188"/>
                  </a:lnTo>
                  <a:lnTo>
                    <a:pt x="606" y="176"/>
                  </a:lnTo>
                  <a:lnTo>
                    <a:pt x="596" y="166"/>
                  </a:lnTo>
                  <a:lnTo>
                    <a:pt x="588" y="154"/>
                  </a:lnTo>
                  <a:lnTo>
                    <a:pt x="578" y="144"/>
                  </a:lnTo>
                  <a:lnTo>
                    <a:pt x="576" y="132"/>
                  </a:lnTo>
                  <a:lnTo>
                    <a:pt x="566" y="122"/>
                  </a:lnTo>
                  <a:lnTo>
                    <a:pt x="558" y="122"/>
                  </a:lnTo>
                  <a:lnTo>
                    <a:pt x="556" y="110"/>
                  </a:lnTo>
                  <a:lnTo>
                    <a:pt x="546" y="100"/>
                  </a:lnTo>
                  <a:lnTo>
                    <a:pt x="536" y="88"/>
                  </a:lnTo>
                  <a:lnTo>
                    <a:pt x="536" y="76"/>
                  </a:lnTo>
                  <a:lnTo>
                    <a:pt x="526" y="66"/>
                  </a:lnTo>
                  <a:lnTo>
                    <a:pt x="516" y="54"/>
                  </a:lnTo>
                  <a:lnTo>
                    <a:pt x="514" y="30"/>
                  </a:lnTo>
                  <a:lnTo>
                    <a:pt x="514" y="20"/>
                  </a:lnTo>
                  <a:lnTo>
                    <a:pt x="514" y="8"/>
                  </a:lnTo>
                  <a:lnTo>
                    <a:pt x="504" y="8"/>
                  </a:lnTo>
                  <a:lnTo>
                    <a:pt x="496" y="10"/>
                  </a:lnTo>
                  <a:lnTo>
                    <a:pt x="486" y="10"/>
                  </a:lnTo>
                  <a:lnTo>
                    <a:pt x="476" y="0"/>
                  </a:lnTo>
                  <a:lnTo>
                    <a:pt x="468" y="0"/>
                  </a:lnTo>
                  <a:lnTo>
                    <a:pt x="458" y="12"/>
                  </a:lnTo>
                  <a:lnTo>
                    <a:pt x="458" y="24"/>
                  </a:lnTo>
                  <a:lnTo>
                    <a:pt x="468" y="24"/>
                  </a:lnTo>
                  <a:lnTo>
                    <a:pt x="478" y="34"/>
                  </a:lnTo>
                  <a:lnTo>
                    <a:pt x="470" y="46"/>
                  </a:lnTo>
                  <a:lnTo>
                    <a:pt x="462" y="58"/>
                  </a:lnTo>
                  <a:lnTo>
                    <a:pt x="442" y="36"/>
                  </a:lnTo>
                  <a:lnTo>
                    <a:pt x="434" y="36"/>
                  </a:lnTo>
                  <a:lnTo>
                    <a:pt x="424" y="38"/>
                  </a:lnTo>
                  <a:lnTo>
                    <a:pt x="216" y="52"/>
                  </a:lnTo>
                  <a:lnTo>
                    <a:pt x="214" y="30"/>
                  </a:lnTo>
                  <a:lnTo>
                    <a:pt x="206" y="30"/>
                  </a:lnTo>
                  <a:lnTo>
                    <a:pt x="134" y="48"/>
                  </a:lnTo>
                  <a:lnTo>
                    <a:pt x="44" y="54"/>
                  </a:lnTo>
                  <a:lnTo>
                    <a:pt x="8" y="58"/>
                  </a:lnTo>
                  <a:lnTo>
                    <a:pt x="0" y="80"/>
                  </a:lnTo>
                  <a:lnTo>
                    <a:pt x="20" y="92"/>
                  </a:lnTo>
                  <a:lnTo>
                    <a:pt x="28" y="9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FFFFFF"/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356755E4-AB5C-319F-F256-A4728D423B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412288" y="4764476"/>
              <a:ext cx="1733968" cy="1316037"/>
            </a:xfrm>
            <a:custGeom>
              <a:avLst/>
              <a:gdLst/>
              <a:ahLst/>
              <a:cxnLst>
                <a:cxn ang="0">
                  <a:pos x="242" y="296"/>
                </a:cxn>
                <a:cxn ang="0">
                  <a:pos x="258" y="272"/>
                </a:cxn>
                <a:cxn ang="0">
                  <a:pos x="258" y="250"/>
                </a:cxn>
                <a:cxn ang="0">
                  <a:pos x="274" y="236"/>
                </a:cxn>
                <a:cxn ang="0">
                  <a:pos x="292" y="236"/>
                </a:cxn>
                <a:cxn ang="0">
                  <a:pos x="308" y="210"/>
                </a:cxn>
                <a:cxn ang="0">
                  <a:pos x="326" y="198"/>
                </a:cxn>
                <a:cxn ang="0">
                  <a:pos x="342" y="172"/>
                </a:cxn>
                <a:cxn ang="0">
                  <a:pos x="350" y="160"/>
                </a:cxn>
                <a:cxn ang="0">
                  <a:pos x="358" y="136"/>
                </a:cxn>
                <a:cxn ang="0">
                  <a:pos x="374" y="112"/>
                </a:cxn>
                <a:cxn ang="0">
                  <a:pos x="390" y="88"/>
                </a:cxn>
                <a:cxn ang="0">
                  <a:pos x="382" y="88"/>
                </a:cxn>
                <a:cxn ang="0">
                  <a:pos x="286" y="24"/>
                </a:cxn>
                <a:cxn ang="0">
                  <a:pos x="242" y="28"/>
                </a:cxn>
                <a:cxn ang="0">
                  <a:pos x="206" y="30"/>
                </a:cxn>
                <a:cxn ang="0">
                  <a:pos x="186" y="20"/>
                </a:cxn>
                <a:cxn ang="0">
                  <a:pos x="158" y="0"/>
                </a:cxn>
                <a:cxn ang="0">
                  <a:pos x="114" y="14"/>
                </a:cxn>
                <a:cxn ang="0">
                  <a:pos x="60" y="30"/>
                </a:cxn>
                <a:cxn ang="0">
                  <a:pos x="16" y="56"/>
                </a:cxn>
                <a:cxn ang="0">
                  <a:pos x="0" y="80"/>
                </a:cxn>
                <a:cxn ang="0">
                  <a:pos x="10" y="92"/>
                </a:cxn>
                <a:cxn ang="0">
                  <a:pos x="46" y="90"/>
                </a:cxn>
                <a:cxn ang="0">
                  <a:pos x="56" y="112"/>
                </a:cxn>
                <a:cxn ang="0">
                  <a:pos x="76" y="134"/>
                </a:cxn>
                <a:cxn ang="0">
                  <a:pos x="106" y="156"/>
                </a:cxn>
                <a:cxn ang="0">
                  <a:pos x="132" y="164"/>
                </a:cxn>
                <a:cxn ang="0">
                  <a:pos x="144" y="186"/>
                </a:cxn>
                <a:cxn ang="0">
                  <a:pos x="172" y="208"/>
                </a:cxn>
                <a:cxn ang="0">
                  <a:pos x="192" y="218"/>
                </a:cxn>
                <a:cxn ang="0">
                  <a:pos x="194" y="242"/>
                </a:cxn>
                <a:cxn ang="0">
                  <a:pos x="212" y="252"/>
                </a:cxn>
                <a:cxn ang="0">
                  <a:pos x="222" y="274"/>
                </a:cxn>
                <a:cxn ang="0">
                  <a:pos x="252" y="296"/>
                </a:cxn>
              </a:cxnLst>
              <a:rect l="0" t="0" r="r" b="b"/>
              <a:pathLst>
                <a:path w="390" h="296">
                  <a:moveTo>
                    <a:pt x="252" y="284"/>
                  </a:moveTo>
                  <a:lnTo>
                    <a:pt x="242" y="296"/>
                  </a:lnTo>
                  <a:lnTo>
                    <a:pt x="252" y="284"/>
                  </a:lnTo>
                  <a:lnTo>
                    <a:pt x="258" y="272"/>
                  </a:lnTo>
                  <a:lnTo>
                    <a:pt x="258" y="260"/>
                  </a:lnTo>
                  <a:lnTo>
                    <a:pt x="258" y="250"/>
                  </a:lnTo>
                  <a:lnTo>
                    <a:pt x="266" y="248"/>
                  </a:lnTo>
                  <a:lnTo>
                    <a:pt x="274" y="236"/>
                  </a:lnTo>
                  <a:lnTo>
                    <a:pt x="284" y="236"/>
                  </a:lnTo>
                  <a:lnTo>
                    <a:pt x="292" y="236"/>
                  </a:lnTo>
                  <a:lnTo>
                    <a:pt x="300" y="224"/>
                  </a:lnTo>
                  <a:lnTo>
                    <a:pt x="308" y="210"/>
                  </a:lnTo>
                  <a:lnTo>
                    <a:pt x="318" y="210"/>
                  </a:lnTo>
                  <a:lnTo>
                    <a:pt x="326" y="198"/>
                  </a:lnTo>
                  <a:lnTo>
                    <a:pt x="334" y="184"/>
                  </a:lnTo>
                  <a:lnTo>
                    <a:pt x="342" y="172"/>
                  </a:lnTo>
                  <a:lnTo>
                    <a:pt x="352" y="172"/>
                  </a:lnTo>
                  <a:lnTo>
                    <a:pt x="350" y="160"/>
                  </a:lnTo>
                  <a:lnTo>
                    <a:pt x="358" y="148"/>
                  </a:lnTo>
                  <a:lnTo>
                    <a:pt x="358" y="136"/>
                  </a:lnTo>
                  <a:lnTo>
                    <a:pt x="366" y="124"/>
                  </a:lnTo>
                  <a:lnTo>
                    <a:pt x="374" y="112"/>
                  </a:lnTo>
                  <a:lnTo>
                    <a:pt x="382" y="100"/>
                  </a:lnTo>
                  <a:lnTo>
                    <a:pt x="390" y="88"/>
                  </a:lnTo>
                  <a:lnTo>
                    <a:pt x="390" y="100"/>
                  </a:lnTo>
                  <a:lnTo>
                    <a:pt x="382" y="88"/>
                  </a:lnTo>
                  <a:lnTo>
                    <a:pt x="304" y="34"/>
                  </a:lnTo>
                  <a:lnTo>
                    <a:pt x="286" y="24"/>
                  </a:lnTo>
                  <a:lnTo>
                    <a:pt x="276" y="14"/>
                  </a:lnTo>
                  <a:lnTo>
                    <a:pt x="242" y="28"/>
                  </a:lnTo>
                  <a:lnTo>
                    <a:pt x="222" y="30"/>
                  </a:lnTo>
                  <a:lnTo>
                    <a:pt x="206" y="30"/>
                  </a:lnTo>
                  <a:lnTo>
                    <a:pt x="196" y="32"/>
                  </a:lnTo>
                  <a:lnTo>
                    <a:pt x="186" y="20"/>
                  </a:lnTo>
                  <a:lnTo>
                    <a:pt x="186" y="10"/>
                  </a:lnTo>
                  <a:lnTo>
                    <a:pt x="158" y="0"/>
                  </a:lnTo>
                  <a:lnTo>
                    <a:pt x="138" y="2"/>
                  </a:lnTo>
                  <a:lnTo>
                    <a:pt x="114" y="14"/>
                  </a:lnTo>
                  <a:lnTo>
                    <a:pt x="86" y="16"/>
                  </a:lnTo>
                  <a:lnTo>
                    <a:pt x="60" y="30"/>
                  </a:lnTo>
                  <a:lnTo>
                    <a:pt x="34" y="44"/>
                  </a:lnTo>
                  <a:lnTo>
                    <a:pt x="16" y="56"/>
                  </a:lnTo>
                  <a:lnTo>
                    <a:pt x="8" y="68"/>
                  </a:lnTo>
                  <a:lnTo>
                    <a:pt x="0" y="80"/>
                  </a:lnTo>
                  <a:lnTo>
                    <a:pt x="2" y="92"/>
                  </a:lnTo>
                  <a:lnTo>
                    <a:pt x="10" y="92"/>
                  </a:lnTo>
                  <a:lnTo>
                    <a:pt x="28" y="90"/>
                  </a:lnTo>
                  <a:lnTo>
                    <a:pt x="46" y="90"/>
                  </a:lnTo>
                  <a:lnTo>
                    <a:pt x="56" y="100"/>
                  </a:lnTo>
                  <a:lnTo>
                    <a:pt x="56" y="112"/>
                  </a:lnTo>
                  <a:lnTo>
                    <a:pt x="66" y="124"/>
                  </a:lnTo>
                  <a:lnTo>
                    <a:pt x="76" y="134"/>
                  </a:lnTo>
                  <a:lnTo>
                    <a:pt x="96" y="144"/>
                  </a:lnTo>
                  <a:lnTo>
                    <a:pt x="106" y="156"/>
                  </a:lnTo>
                  <a:lnTo>
                    <a:pt x="114" y="166"/>
                  </a:lnTo>
                  <a:lnTo>
                    <a:pt x="132" y="164"/>
                  </a:lnTo>
                  <a:lnTo>
                    <a:pt x="134" y="176"/>
                  </a:lnTo>
                  <a:lnTo>
                    <a:pt x="144" y="186"/>
                  </a:lnTo>
                  <a:lnTo>
                    <a:pt x="162" y="198"/>
                  </a:lnTo>
                  <a:lnTo>
                    <a:pt x="172" y="208"/>
                  </a:lnTo>
                  <a:lnTo>
                    <a:pt x="182" y="208"/>
                  </a:lnTo>
                  <a:lnTo>
                    <a:pt x="192" y="218"/>
                  </a:lnTo>
                  <a:lnTo>
                    <a:pt x="192" y="232"/>
                  </a:lnTo>
                  <a:lnTo>
                    <a:pt x="194" y="242"/>
                  </a:lnTo>
                  <a:lnTo>
                    <a:pt x="204" y="254"/>
                  </a:lnTo>
                  <a:lnTo>
                    <a:pt x="212" y="252"/>
                  </a:lnTo>
                  <a:lnTo>
                    <a:pt x="222" y="264"/>
                  </a:lnTo>
                  <a:lnTo>
                    <a:pt x="222" y="274"/>
                  </a:lnTo>
                  <a:lnTo>
                    <a:pt x="224" y="286"/>
                  </a:lnTo>
                  <a:lnTo>
                    <a:pt x="252" y="296"/>
                  </a:lnTo>
                  <a:lnTo>
                    <a:pt x="252" y="28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FFFFFF"/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002133E2-2AAB-64FC-B293-29F73F19529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47564" y="5013455"/>
              <a:ext cx="1885136" cy="1867351"/>
            </a:xfrm>
            <a:custGeom>
              <a:avLst/>
              <a:gdLst/>
              <a:ahLst/>
              <a:cxnLst>
                <a:cxn ang="0">
                  <a:pos x="46" y="174"/>
                </a:cxn>
                <a:cxn ang="0">
                  <a:pos x="58" y="210"/>
                </a:cxn>
                <a:cxn ang="0">
                  <a:pos x="80" y="254"/>
                </a:cxn>
                <a:cxn ang="0">
                  <a:pos x="74" y="288"/>
                </a:cxn>
                <a:cxn ang="0">
                  <a:pos x="76" y="324"/>
                </a:cxn>
                <a:cxn ang="0">
                  <a:pos x="88" y="370"/>
                </a:cxn>
                <a:cxn ang="0">
                  <a:pos x="98" y="392"/>
                </a:cxn>
                <a:cxn ang="0">
                  <a:pos x="308" y="400"/>
                </a:cxn>
                <a:cxn ang="0">
                  <a:pos x="326" y="398"/>
                </a:cxn>
                <a:cxn ang="0">
                  <a:pos x="354" y="408"/>
                </a:cxn>
                <a:cxn ang="0">
                  <a:pos x="352" y="386"/>
                </a:cxn>
                <a:cxn ang="0">
                  <a:pos x="342" y="374"/>
                </a:cxn>
                <a:cxn ang="0">
                  <a:pos x="360" y="362"/>
                </a:cxn>
                <a:cxn ang="0">
                  <a:pos x="380" y="372"/>
                </a:cxn>
                <a:cxn ang="0">
                  <a:pos x="398" y="370"/>
                </a:cxn>
                <a:cxn ang="0">
                  <a:pos x="396" y="348"/>
                </a:cxn>
                <a:cxn ang="0">
                  <a:pos x="404" y="336"/>
                </a:cxn>
                <a:cxn ang="0">
                  <a:pos x="400" y="300"/>
                </a:cxn>
                <a:cxn ang="0">
                  <a:pos x="400" y="276"/>
                </a:cxn>
                <a:cxn ang="0">
                  <a:pos x="416" y="264"/>
                </a:cxn>
                <a:cxn ang="0">
                  <a:pos x="424" y="240"/>
                </a:cxn>
                <a:cxn ang="0">
                  <a:pos x="394" y="218"/>
                </a:cxn>
                <a:cxn ang="0">
                  <a:pos x="384" y="196"/>
                </a:cxn>
                <a:cxn ang="0">
                  <a:pos x="366" y="186"/>
                </a:cxn>
                <a:cxn ang="0">
                  <a:pos x="364" y="162"/>
                </a:cxn>
                <a:cxn ang="0">
                  <a:pos x="344" y="152"/>
                </a:cxn>
                <a:cxn ang="0">
                  <a:pos x="316" y="130"/>
                </a:cxn>
                <a:cxn ang="0">
                  <a:pos x="304" y="108"/>
                </a:cxn>
                <a:cxn ang="0">
                  <a:pos x="278" y="100"/>
                </a:cxn>
                <a:cxn ang="0">
                  <a:pos x="248" y="78"/>
                </a:cxn>
                <a:cxn ang="0">
                  <a:pos x="228" y="56"/>
                </a:cxn>
                <a:cxn ang="0">
                  <a:pos x="218" y="34"/>
                </a:cxn>
                <a:cxn ang="0">
                  <a:pos x="182" y="36"/>
                </a:cxn>
                <a:cxn ang="0">
                  <a:pos x="172" y="24"/>
                </a:cxn>
                <a:cxn ang="0">
                  <a:pos x="188" y="0"/>
                </a:cxn>
                <a:cxn ang="0">
                  <a:pos x="98" y="6"/>
                </a:cxn>
                <a:cxn ang="0">
                  <a:pos x="0" y="26"/>
                </a:cxn>
              </a:cxnLst>
              <a:rect l="0" t="0" r="r" b="b"/>
              <a:pathLst>
                <a:path w="424" h="420">
                  <a:moveTo>
                    <a:pt x="0" y="38"/>
                  </a:moveTo>
                  <a:lnTo>
                    <a:pt x="46" y="174"/>
                  </a:lnTo>
                  <a:lnTo>
                    <a:pt x="66" y="196"/>
                  </a:lnTo>
                  <a:lnTo>
                    <a:pt x="58" y="210"/>
                  </a:lnTo>
                  <a:lnTo>
                    <a:pt x="60" y="232"/>
                  </a:lnTo>
                  <a:lnTo>
                    <a:pt x="80" y="254"/>
                  </a:lnTo>
                  <a:lnTo>
                    <a:pt x="82" y="276"/>
                  </a:lnTo>
                  <a:lnTo>
                    <a:pt x="74" y="288"/>
                  </a:lnTo>
                  <a:lnTo>
                    <a:pt x="74" y="300"/>
                  </a:lnTo>
                  <a:lnTo>
                    <a:pt x="76" y="324"/>
                  </a:lnTo>
                  <a:lnTo>
                    <a:pt x="86" y="334"/>
                  </a:lnTo>
                  <a:lnTo>
                    <a:pt x="88" y="370"/>
                  </a:lnTo>
                  <a:lnTo>
                    <a:pt x="90" y="392"/>
                  </a:lnTo>
                  <a:lnTo>
                    <a:pt x="98" y="392"/>
                  </a:lnTo>
                  <a:lnTo>
                    <a:pt x="100" y="414"/>
                  </a:lnTo>
                  <a:lnTo>
                    <a:pt x="308" y="400"/>
                  </a:lnTo>
                  <a:lnTo>
                    <a:pt x="318" y="398"/>
                  </a:lnTo>
                  <a:lnTo>
                    <a:pt x="326" y="398"/>
                  </a:lnTo>
                  <a:lnTo>
                    <a:pt x="346" y="420"/>
                  </a:lnTo>
                  <a:lnTo>
                    <a:pt x="354" y="408"/>
                  </a:lnTo>
                  <a:lnTo>
                    <a:pt x="362" y="396"/>
                  </a:lnTo>
                  <a:lnTo>
                    <a:pt x="352" y="386"/>
                  </a:lnTo>
                  <a:lnTo>
                    <a:pt x="342" y="386"/>
                  </a:lnTo>
                  <a:lnTo>
                    <a:pt x="342" y="374"/>
                  </a:lnTo>
                  <a:lnTo>
                    <a:pt x="352" y="362"/>
                  </a:lnTo>
                  <a:lnTo>
                    <a:pt x="360" y="362"/>
                  </a:lnTo>
                  <a:lnTo>
                    <a:pt x="370" y="372"/>
                  </a:lnTo>
                  <a:lnTo>
                    <a:pt x="380" y="372"/>
                  </a:lnTo>
                  <a:lnTo>
                    <a:pt x="388" y="370"/>
                  </a:lnTo>
                  <a:lnTo>
                    <a:pt x="398" y="370"/>
                  </a:lnTo>
                  <a:lnTo>
                    <a:pt x="406" y="358"/>
                  </a:lnTo>
                  <a:lnTo>
                    <a:pt x="396" y="348"/>
                  </a:lnTo>
                  <a:lnTo>
                    <a:pt x="394" y="336"/>
                  </a:lnTo>
                  <a:lnTo>
                    <a:pt x="404" y="336"/>
                  </a:lnTo>
                  <a:lnTo>
                    <a:pt x="402" y="324"/>
                  </a:lnTo>
                  <a:lnTo>
                    <a:pt x="400" y="300"/>
                  </a:lnTo>
                  <a:lnTo>
                    <a:pt x="400" y="288"/>
                  </a:lnTo>
                  <a:lnTo>
                    <a:pt x="400" y="276"/>
                  </a:lnTo>
                  <a:lnTo>
                    <a:pt x="408" y="276"/>
                  </a:lnTo>
                  <a:lnTo>
                    <a:pt x="416" y="264"/>
                  </a:lnTo>
                  <a:lnTo>
                    <a:pt x="424" y="252"/>
                  </a:lnTo>
                  <a:lnTo>
                    <a:pt x="424" y="240"/>
                  </a:lnTo>
                  <a:lnTo>
                    <a:pt x="396" y="230"/>
                  </a:lnTo>
                  <a:lnTo>
                    <a:pt x="394" y="218"/>
                  </a:lnTo>
                  <a:lnTo>
                    <a:pt x="394" y="208"/>
                  </a:lnTo>
                  <a:lnTo>
                    <a:pt x="384" y="196"/>
                  </a:lnTo>
                  <a:lnTo>
                    <a:pt x="376" y="198"/>
                  </a:lnTo>
                  <a:lnTo>
                    <a:pt x="366" y="186"/>
                  </a:lnTo>
                  <a:lnTo>
                    <a:pt x="364" y="176"/>
                  </a:lnTo>
                  <a:lnTo>
                    <a:pt x="364" y="162"/>
                  </a:lnTo>
                  <a:lnTo>
                    <a:pt x="354" y="152"/>
                  </a:lnTo>
                  <a:lnTo>
                    <a:pt x="344" y="152"/>
                  </a:lnTo>
                  <a:lnTo>
                    <a:pt x="334" y="142"/>
                  </a:lnTo>
                  <a:lnTo>
                    <a:pt x="316" y="130"/>
                  </a:lnTo>
                  <a:lnTo>
                    <a:pt x="306" y="120"/>
                  </a:lnTo>
                  <a:lnTo>
                    <a:pt x="304" y="108"/>
                  </a:lnTo>
                  <a:lnTo>
                    <a:pt x="286" y="110"/>
                  </a:lnTo>
                  <a:lnTo>
                    <a:pt x="278" y="100"/>
                  </a:lnTo>
                  <a:lnTo>
                    <a:pt x="268" y="88"/>
                  </a:lnTo>
                  <a:lnTo>
                    <a:pt x="248" y="78"/>
                  </a:lnTo>
                  <a:lnTo>
                    <a:pt x="238" y="68"/>
                  </a:lnTo>
                  <a:lnTo>
                    <a:pt x="228" y="56"/>
                  </a:lnTo>
                  <a:lnTo>
                    <a:pt x="228" y="44"/>
                  </a:lnTo>
                  <a:lnTo>
                    <a:pt x="218" y="34"/>
                  </a:lnTo>
                  <a:lnTo>
                    <a:pt x="200" y="34"/>
                  </a:lnTo>
                  <a:lnTo>
                    <a:pt x="182" y="36"/>
                  </a:lnTo>
                  <a:lnTo>
                    <a:pt x="174" y="36"/>
                  </a:lnTo>
                  <a:lnTo>
                    <a:pt x="172" y="24"/>
                  </a:lnTo>
                  <a:lnTo>
                    <a:pt x="180" y="12"/>
                  </a:lnTo>
                  <a:lnTo>
                    <a:pt x="188" y="0"/>
                  </a:lnTo>
                  <a:lnTo>
                    <a:pt x="180" y="0"/>
                  </a:lnTo>
                  <a:lnTo>
                    <a:pt x="98" y="6"/>
                  </a:lnTo>
                  <a:lnTo>
                    <a:pt x="98" y="18"/>
                  </a:lnTo>
                  <a:lnTo>
                    <a:pt x="0" y="26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FFFFFF"/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C72A7F3E-10FE-4D6E-306B-E409D90F6D4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811703" y="5182405"/>
              <a:ext cx="1236008" cy="2071872"/>
            </a:xfrm>
            <a:custGeom>
              <a:avLst/>
              <a:gdLst/>
              <a:ahLst/>
              <a:cxnLst>
                <a:cxn ang="0">
                  <a:pos x="110" y="414"/>
                </a:cxn>
                <a:cxn ang="0">
                  <a:pos x="102" y="426"/>
                </a:cxn>
                <a:cxn ang="0">
                  <a:pos x="102" y="438"/>
                </a:cxn>
                <a:cxn ang="0">
                  <a:pos x="94" y="450"/>
                </a:cxn>
                <a:cxn ang="0">
                  <a:pos x="86" y="450"/>
                </a:cxn>
                <a:cxn ang="0">
                  <a:pos x="76" y="452"/>
                </a:cxn>
                <a:cxn ang="0">
                  <a:pos x="78" y="462"/>
                </a:cxn>
                <a:cxn ang="0">
                  <a:pos x="68" y="464"/>
                </a:cxn>
                <a:cxn ang="0">
                  <a:pos x="58" y="464"/>
                </a:cxn>
                <a:cxn ang="0">
                  <a:pos x="42" y="466"/>
                </a:cxn>
                <a:cxn ang="0">
                  <a:pos x="22" y="466"/>
                </a:cxn>
                <a:cxn ang="0">
                  <a:pos x="12" y="458"/>
                </a:cxn>
                <a:cxn ang="0">
                  <a:pos x="14" y="458"/>
                </a:cxn>
                <a:cxn ang="0">
                  <a:pos x="0" y="26"/>
                </a:cxn>
                <a:cxn ang="0">
                  <a:pos x="0" y="26"/>
                </a:cxn>
                <a:cxn ang="0">
                  <a:pos x="22" y="24"/>
                </a:cxn>
                <a:cxn ang="0">
                  <a:pos x="84" y="16"/>
                </a:cxn>
                <a:cxn ang="0">
                  <a:pos x="146" y="8"/>
                </a:cxn>
                <a:cxn ang="0">
                  <a:pos x="188" y="0"/>
                </a:cxn>
                <a:cxn ang="0">
                  <a:pos x="188" y="0"/>
                </a:cxn>
                <a:cxn ang="0">
                  <a:pos x="234" y="136"/>
                </a:cxn>
                <a:cxn ang="0">
                  <a:pos x="254" y="158"/>
                </a:cxn>
                <a:cxn ang="0">
                  <a:pos x="246" y="172"/>
                </a:cxn>
                <a:cxn ang="0">
                  <a:pos x="248" y="194"/>
                </a:cxn>
                <a:cxn ang="0">
                  <a:pos x="268" y="216"/>
                </a:cxn>
                <a:cxn ang="0">
                  <a:pos x="270" y="238"/>
                </a:cxn>
                <a:cxn ang="0">
                  <a:pos x="262" y="250"/>
                </a:cxn>
                <a:cxn ang="0">
                  <a:pos x="262" y="262"/>
                </a:cxn>
                <a:cxn ang="0">
                  <a:pos x="264" y="286"/>
                </a:cxn>
                <a:cxn ang="0">
                  <a:pos x="274" y="296"/>
                </a:cxn>
                <a:cxn ang="0">
                  <a:pos x="276" y="332"/>
                </a:cxn>
                <a:cxn ang="0">
                  <a:pos x="278" y="354"/>
                </a:cxn>
                <a:cxn ang="0">
                  <a:pos x="206" y="372"/>
                </a:cxn>
                <a:cxn ang="0">
                  <a:pos x="116" y="378"/>
                </a:cxn>
                <a:cxn ang="0">
                  <a:pos x="80" y="382"/>
                </a:cxn>
                <a:cxn ang="0">
                  <a:pos x="72" y="404"/>
                </a:cxn>
                <a:cxn ang="0">
                  <a:pos x="92" y="416"/>
                </a:cxn>
                <a:cxn ang="0">
                  <a:pos x="110" y="414"/>
                </a:cxn>
              </a:cxnLst>
              <a:rect l="0" t="0" r="r" b="b"/>
              <a:pathLst>
                <a:path w="278" h="466">
                  <a:moveTo>
                    <a:pt x="110" y="414"/>
                  </a:moveTo>
                  <a:lnTo>
                    <a:pt x="102" y="426"/>
                  </a:lnTo>
                  <a:lnTo>
                    <a:pt x="102" y="438"/>
                  </a:lnTo>
                  <a:lnTo>
                    <a:pt x="94" y="450"/>
                  </a:lnTo>
                  <a:lnTo>
                    <a:pt x="86" y="450"/>
                  </a:lnTo>
                  <a:lnTo>
                    <a:pt x="76" y="452"/>
                  </a:lnTo>
                  <a:lnTo>
                    <a:pt x="78" y="462"/>
                  </a:lnTo>
                  <a:lnTo>
                    <a:pt x="68" y="464"/>
                  </a:lnTo>
                  <a:lnTo>
                    <a:pt x="58" y="464"/>
                  </a:lnTo>
                  <a:lnTo>
                    <a:pt x="42" y="466"/>
                  </a:lnTo>
                  <a:lnTo>
                    <a:pt x="22" y="466"/>
                  </a:lnTo>
                  <a:lnTo>
                    <a:pt x="12" y="458"/>
                  </a:lnTo>
                  <a:lnTo>
                    <a:pt x="14" y="458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22" y="24"/>
                  </a:lnTo>
                  <a:lnTo>
                    <a:pt x="84" y="16"/>
                  </a:lnTo>
                  <a:lnTo>
                    <a:pt x="146" y="8"/>
                  </a:lnTo>
                  <a:lnTo>
                    <a:pt x="188" y="0"/>
                  </a:lnTo>
                  <a:lnTo>
                    <a:pt x="188" y="0"/>
                  </a:lnTo>
                  <a:lnTo>
                    <a:pt x="234" y="136"/>
                  </a:lnTo>
                  <a:lnTo>
                    <a:pt x="254" y="158"/>
                  </a:lnTo>
                  <a:lnTo>
                    <a:pt x="246" y="172"/>
                  </a:lnTo>
                  <a:lnTo>
                    <a:pt x="248" y="194"/>
                  </a:lnTo>
                  <a:lnTo>
                    <a:pt x="268" y="216"/>
                  </a:lnTo>
                  <a:lnTo>
                    <a:pt x="270" y="238"/>
                  </a:lnTo>
                  <a:lnTo>
                    <a:pt x="262" y="250"/>
                  </a:lnTo>
                  <a:lnTo>
                    <a:pt x="262" y="262"/>
                  </a:lnTo>
                  <a:lnTo>
                    <a:pt x="264" y="286"/>
                  </a:lnTo>
                  <a:lnTo>
                    <a:pt x="274" y="296"/>
                  </a:lnTo>
                  <a:lnTo>
                    <a:pt x="276" y="332"/>
                  </a:lnTo>
                  <a:lnTo>
                    <a:pt x="278" y="354"/>
                  </a:lnTo>
                  <a:lnTo>
                    <a:pt x="206" y="372"/>
                  </a:lnTo>
                  <a:lnTo>
                    <a:pt x="116" y="378"/>
                  </a:lnTo>
                  <a:lnTo>
                    <a:pt x="80" y="382"/>
                  </a:lnTo>
                  <a:lnTo>
                    <a:pt x="72" y="404"/>
                  </a:lnTo>
                  <a:lnTo>
                    <a:pt x="92" y="416"/>
                  </a:lnTo>
                  <a:lnTo>
                    <a:pt x="110" y="41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FFFFFF"/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3">
              <a:extLst>
                <a:ext uri="{FF2B5EF4-FFF2-40B4-BE49-F238E27FC236}">
                  <a16:creationId xmlns:a16="http://schemas.microsoft.com/office/drawing/2014/main" id="{08F66812-4800-D20E-B0AB-D7900ABE6C9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442312" y="-1715"/>
              <a:ext cx="2018517" cy="969244"/>
            </a:xfrm>
            <a:custGeom>
              <a:avLst/>
              <a:gdLst/>
              <a:ahLst/>
              <a:cxnLst>
                <a:cxn ang="0">
                  <a:pos x="20" y="116"/>
                </a:cxn>
                <a:cxn ang="0">
                  <a:pos x="58" y="136"/>
                </a:cxn>
                <a:cxn ang="0">
                  <a:pos x="84" y="134"/>
                </a:cxn>
                <a:cxn ang="0">
                  <a:pos x="114" y="144"/>
                </a:cxn>
                <a:cxn ang="0">
                  <a:pos x="150" y="142"/>
                </a:cxn>
                <a:cxn ang="0">
                  <a:pos x="168" y="152"/>
                </a:cxn>
                <a:cxn ang="0">
                  <a:pos x="186" y="162"/>
                </a:cxn>
                <a:cxn ang="0">
                  <a:pos x="198" y="184"/>
                </a:cxn>
                <a:cxn ang="0">
                  <a:pos x="200" y="208"/>
                </a:cxn>
                <a:cxn ang="0">
                  <a:pos x="218" y="206"/>
                </a:cxn>
                <a:cxn ang="0">
                  <a:pos x="234" y="192"/>
                </a:cxn>
                <a:cxn ang="0">
                  <a:pos x="242" y="168"/>
                </a:cxn>
                <a:cxn ang="0">
                  <a:pos x="258" y="156"/>
                </a:cxn>
                <a:cxn ang="0">
                  <a:pos x="266" y="144"/>
                </a:cxn>
                <a:cxn ang="0">
                  <a:pos x="286" y="154"/>
                </a:cxn>
                <a:cxn ang="0">
                  <a:pos x="302" y="130"/>
                </a:cxn>
                <a:cxn ang="0">
                  <a:pos x="328" y="128"/>
                </a:cxn>
                <a:cxn ang="0">
                  <a:pos x="356" y="126"/>
                </a:cxn>
                <a:cxn ang="0">
                  <a:pos x="384" y="124"/>
                </a:cxn>
                <a:cxn ang="0">
                  <a:pos x="402" y="134"/>
                </a:cxn>
                <a:cxn ang="0">
                  <a:pos x="392" y="124"/>
                </a:cxn>
                <a:cxn ang="0">
                  <a:pos x="410" y="110"/>
                </a:cxn>
                <a:cxn ang="0">
                  <a:pos x="428" y="100"/>
                </a:cxn>
                <a:cxn ang="0">
                  <a:pos x="454" y="96"/>
                </a:cxn>
                <a:cxn ang="0">
                  <a:pos x="434" y="86"/>
                </a:cxn>
                <a:cxn ang="0">
                  <a:pos x="416" y="64"/>
                </a:cxn>
                <a:cxn ang="0">
                  <a:pos x="396" y="42"/>
                </a:cxn>
                <a:cxn ang="0">
                  <a:pos x="370" y="44"/>
                </a:cxn>
                <a:cxn ang="0">
                  <a:pos x="342" y="58"/>
                </a:cxn>
                <a:cxn ang="0">
                  <a:pos x="324" y="58"/>
                </a:cxn>
                <a:cxn ang="0">
                  <a:pos x="298" y="60"/>
                </a:cxn>
                <a:cxn ang="0">
                  <a:pos x="288" y="74"/>
                </a:cxn>
                <a:cxn ang="0">
                  <a:pos x="262" y="88"/>
                </a:cxn>
                <a:cxn ang="0">
                  <a:pos x="226" y="90"/>
                </a:cxn>
                <a:cxn ang="0">
                  <a:pos x="200" y="80"/>
                </a:cxn>
                <a:cxn ang="0">
                  <a:pos x="178" y="58"/>
                </a:cxn>
                <a:cxn ang="0">
                  <a:pos x="152" y="60"/>
                </a:cxn>
                <a:cxn ang="0">
                  <a:pos x="152" y="48"/>
                </a:cxn>
                <a:cxn ang="0">
                  <a:pos x="160" y="36"/>
                </a:cxn>
                <a:cxn ang="0">
                  <a:pos x="186" y="22"/>
                </a:cxn>
                <a:cxn ang="0">
                  <a:pos x="174" y="0"/>
                </a:cxn>
                <a:cxn ang="0">
                  <a:pos x="140" y="14"/>
                </a:cxn>
                <a:cxn ang="0">
                  <a:pos x="114" y="40"/>
                </a:cxn>
                <a:cxn ang="0">
                  <a:pos x="88" y="64"/>
                </a:cxn>
                <a:cxn ang="0">
                  <a:pos x="80" y="76"/>
                </a:cxn>
                <a:cxn ang="0">
                  <a:pos x="54" y="78"/>
                </a:cxn>
                <a:cxn ang="0">
                  <a:pos x="36" y="80"/>
                </a:cxn>
                <a:cxn ang="0">
                  <a:pos x="18" y="94"/>
                </a:cxn>
                <a:cxn ang="0">
                  <a:pos x="18" y="104"/>
                </a:cxn>
              </a:cxnLst>
              <a:rect l="0" t="0" r="r" b="b"/>
              <a:pathLst>
                <a:path w="454" h="218">
                  <a:moveTo>
                    <a:pt x="18" y="104"/>
                  </a:moveTo>
                  <a:lnTo>
                    <a:pt x="20" y="116"/>
                  </a:lnTo>
                  <a:lnTo>
                    <a:pt x="38" y="126"/>
                  </a:lnTo>
                  <a:lnTo>
                    <a:pt x="58" y="136"/>
                  </a:lnTo>
                  <a:lnTo>
                    <a:pt x="66" y="136"/>
                  </a:lnTo>
                  <a:lnTo>
                    <a:pt x="84" y="134"/>
                  </a:lnTo>
                  <a:lnTo>
                    <a:pt x="102" y="134"/>
                  </a:lnTo>
                  <a:lnTo>
                    <a:pt x="114" y="144"/>
                  </a:lnTo>
                  <a:lnTo>
                    <a:pt x="130" y="142"/>
                  </a:lnTo>
                  <a:lnTo>
                    <a:pt x="150" y="142"/>
                  </a:lnTo>
                  <a:lnTo>
                    <a:pt x="158" y="140"/>
                  </a:lnTo>
                  <a:lnTo>
                    <a:pt x="168" y="152"/>
                  </a:lnTo>
                  <a:lnTo>
                    <a:pt x="178" y="164"/>
                  </a:lnTo>
                  <a:lnTo>
                    <a:pt x="186" y="162"/>
                  </a:lnTo>
                  <a:lnTo>
                    <a:pt x="198" y="172"/>
                  </a:lnTo>
                  <a:lnTo>
                    <a:pt x="198" y="184"/>
                  </a:lnTo>
                  <a:lnTo>
                    <a:pt x="198" y="196"/>
                  </a:lnTo>
                  <a:lnTo>
                    <a:pt x="200" y="208"/>
                  </a:lnTo>
                  <a:lnTo>
                    <a:pt x="212" y="218"/>
                  </a:lnTo>
                  <a:lnTo>
                    <a:pt x="218" y="206"/>
                  </a:lnTo>
                  <a:lnTo>
                    <a:pt x="226" y="206"/>
                  </a:lnTo>
                  <a:lnTo>
                    <a:pt x="234" y="192"/>
                  </a:lnTo>
                  <a:lnTo>
                    <a:pt x="232" y="182"/>
                  </a:lnTo>
                  <a:lnTo>
                    <a:pt x="242" y="168"/>
                  </a:lnTo>
                  <a:lnTo>
                    <a:pt x="260" y="168"/>
                  </a:lnTo>
                  <a:lnTo>
                    <a:pt x="258" y="156"/>
                  </a:lnTo>
                  <a:lnTo>
                    <a:pt x="268" y="156"/>
                  </a:lnTo>
                  <a:lnTo>
                    <a:pt x="266" y="144"/>
                  </a:lnTo>
                  <a:lnTo>
                    <a:pt x="276" y="154"/>
                  </a:lnTo>
                  <a:lnTo>
                    <a:pt x="286" y="154"/>
                  </a:lnTo>
                  <a:lnTo>
                    <a:pt x="294" y="142"/>
                  </a:lnTo>
                  <a:lnTo>
                    <a:pt x="302" y="130"/>
                  </a:lnTo>
                  <a:lnTo>
                    <a:pt x="320" y="130"/>
                  </a:lnTo>
                  <a:lnTo>
                    <a:pt x="328" y="128"/>
                  </a:lnTo>
                  <a:lnTo>
                    <a:pt x="348" y="128"/>
                  </a:lnTo>
                  <a:lnTo>
                    <a:pt x="356" y="126"/>
                  </a:lnTo>
                  <a:lnTo>
                    <a:pt x="376" y="126"/>
                  </a:lnTo>
                  <a:lnTo>
                    <a:pt x="384" y="124"/>
                  </a:lnTo>
                  <a:lnTo>
                    <a:pt x="384" y="134"/>
                  </a:lnTo>
                  <a:lnTo>
                    <a:pt x="402" y="134"/>
                  </a:lnTo>
                  <a:lnTo>
                    <a:pt x="394" y="136"/>
                  </a:lnTo>
                  <a:lnTo>
                    <a:pt x="392" y="124"/>
                  </a:lnTo>
                  <a:lnTo>
                    <a:pt x="400" y="112"/>
                  </a:lnTo>
                  <a:lnTo>
                    <a:pt x="410" y="110"/>
                  </a:lnTo>
                  <a:lnTo>
                    <a:pt x="418" y="100"/>
                  </a:lnTo>
                  <a:lnTo>
                    <a:pt x="428" y="100"/>
                  </a:lnTo>
                  <a:lnTo>
                    <a:pt x="448" y="96"/>
                  </a:lnTo>
                  <a:lnTo>
                    <a:pt x="454" y="96"/>
                  </a:lnTo>
                  <a:lnTo>
                    <a:pt x="444" y="86"/>
                  </a:lnTo>
                  <a:lnTo>
                    <a:pt x="434" y="86"/>
                  </a:lnTo>
                  <a:lnTo>
                    <a:pt x="416" y="76"/>
                  </a:lnTo>
                  <a:lnTo>
                    <a:pt x="416" y="64"/>
                  </a:lnTo>
                  <a:lnTo>
                    <a:pt x="414" y="40"/>
                  </a:lnTo>
                  <a:lnTo>
                    <a:pt x="396" y="42"/>
                  </a:lnTo>
                  <a:lnTo>
                    <a:pt x="378" y="44"/>
                  </a:lnTo>
                  <a:lnTo>
                    <a:pt x="370" y="44"/>
                  </a:lnTo>
                  <a:lnTo>
                    <a:pt x="350" y="46"/>
                  </a:lnTo>
                  <a:lnTo>
                    <a:pt x="342" y="58"/>
                  </a:lnTo>
                  <a:lnTo>
                    <a:pt x="334" y="58"/>
                  </a:lnTo>
                  <a:lnTo>
                    <a:pt x="324" y="58"/>
                  </a:lnTo>
                  <a:lnTo>
                    <a:pt x="306" y="60"/>
                  </a:lnTo>
                  <a:lnTo>
                    <a:pt x="298" y="60"/>
                  </a:lnTo>
                  <a:lnTo>
                    <a:pt x="288" y="62"/>
                  </a:lnTo>
                  <a:lnTo>
                    <a:pt x="288" y="74"/>
                  </a:lnTo>
                  <a:lnTo>
                    <a:pt x="280" y="74"/>
                  </a:lnTo>
                  <a:lnTo>
                    <a:pt x="262" y="88"/>
                  </a:lnTo>
                  <a:lnTo>
                    <a:pt x="254" y="100"/>
                  </a:lnTo>
                  <a:lnTo>
                    <a:pt x="226" y="90"/>
                  </a:lnTo>
                  <a:lnTo>
                    <a:pt x="208" y="90"/>
                  </a:lnTo>
                  <a:lnTo>
                    <a:pt x="200" y="80"/>
                  </a:lnTo>
                  <a:lnTo>
                    <a:pt x="180" y="70"/>
                  </a:lnTo>
                  <a:lnTo>
                    <a:pt x="178" y="58"/>
                  </a:lnTo>
                  <a:lnTo>
                    <a:pt x="162" y="60"/>
                  </a:lnTo>
                  <a:lnTo>
                    <a:pt x="152" y="60"/>
                  </a:lnTo>
                  <a:lnTo>
                    <a:pt x="144" y="60"/>
                  </a:lnTo>
                  <a:lnTo>
                    <a:pt x="152" y="48"/>
                  </a:lnTo>
                  <a:lnTo>
                    <a:pt x="150" y="36"/>
                  </a:lnTo>
                  <a:lnTo>
                    <a:pt x="160" y="36"/>
                  </a:lnTo>
                  <a:lnTo>
                    <a:pt x="168" y="24"/>
                  </a:lnTo>
                  <a:lnTo>
                    <a:pt x="186" y="22"/>
                  </a:lnTo>
                  <a:lnTo>
                    <a:pt x="186" y="10"/>
                  </a:lnTo>
                  <a:lnTo>
                    <a:pt x="174" y="0"/>
                  </a:lnTo>
                  <a:lnTo>
                    <a:pt x="156" y="0"/>
                  </a:lnTo>
                  <a:lnTo>
                    <a:pt x="140" y="14"/>
                  </a:lnTo>
                  <a:lnTo>
                    <a:pt x="130" y="14"/>
                  </a:lnTo>
                  <a:lnTo>
                    <a:pt x="114" y="40"/>
                  </a:lnTo>
                  <a:lnTo>
                    <a:pt x="106" y="52"/>
                  </a:lnTo>
                  <a:lnTo>
                    <a:pt x="88" y="64"/>
                  </a:lnTo>
                  <a:lnTo>
                    <a:pt x="80" y="66"/>
                  </a:lnTo>
                  <a:lnTo>
                    <a:pt x="80" y="76"/>
                  </a:lnTo>
                  <a:lnTo>
                    <a:pt x="62" y="78"/>
                  </a:lnTo>
                  <a:lnTo>
                    <a:pt x="54" y="78"/>
                  </a:lnTo>
                  <a:lnTo>
                    <a:pt x="44" y="80"/>
                  </a:lnTo>
                  <a:lnTo>
                    <a:pt x="36" y="80"/>
                  </a:lnTo>
                  <a:lnTo>
                    <a:pt x="28" y="92"/>
                  </a:lnTo>
                  <a:lnTo>
                    <a:pt x="18" y="94"/>
                  </a:lnTo>
                  <a:lnTo>
                    <a:pt x="0" y="94"/>
                  </a:lnTo>
                  <a:lnTo>
                    <a:pt x="18" y="10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FFFFFF"/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25">
              <a:extLst>
                <a:ext uri="{FF2B5EF4-FFF2-40B4-BE49-F238E27FC236}">
                  <a16:creationId xmlns:a16="http://schemas.microsoft.com/office/drawing/2014/main" id="{33ED0ED6-F27A-434B-3088-D09C46E9C34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802809" y="585165"/>
              <a:ext cx="1298254" cy="1760647"/>
            </a:xfrm>
            <a:custGeom>
              <a:avLst/>
              <a:gdLst/>
              <a:ahLst/>
              <a:cxnLst>
                <a:cxn ang="0">
                  <a:pos x="224" y="378"/>
                </a:cxn>
                <a:cxn ang="0">
                  <a:pos x="240" y="364"/>
                </a:cxn>
                <a:cxn ang="0">
                  <a:pos x="248" y="342"/>
                </a:cxn>
                <a:cxn ang="0">
                  <a:pos x="266" y="328"/>
                </a:cxn>
                <a:cxn ang="0">
                  <a:pos x="284" y="328"/>
                </a:cxn>
                <a:cxn ang="0">
                  <a:pos x="292" y="316"/>
                </a:cxn>
                <a:cxn ang="0">
                  <a:pos x="282" y="292"/>
                </a:cxn>
                <a:cxn ang="0">
                  <a:pos x="280" y="280"/>
                </a:cxn>
                <a:cxn ang="0">
                  <a:pos x="278" y="258"/>
                </a:cxn>
                <a:cxn ang="0">
                  <a:pos x="286" y="246"/>
                </a:cxn>
                <a:cxn ang="0">
                  <a:pos x="284" y="222"/>
                </a:cxn>
                <a:cxn ang="0">
                  <a:pos x="274" y="200"/>
                </a:cxn>
                <a:cxn ang="0">
                  <a:pos x="264" y="178"/>
                </a:cxn>
                <a:cxn ang="0">
                  <a:pos x="252" y="154"/>
                </a:cxn>
                <a:cxn ang="0">
                  <a:pos x="234" y="156"/>
                </a:cxn>
                <a:cxn ang="0">
                  <a:pos x="216" y="158"/>
                </a:cxn>
                <a:cxn ang="0">
                  <a:pos x="208" y="168"/>
                </a:cxn>
                <a:cxn ang="0">
                  <a:pos x="200" y="182"/>
                </a:cxn>
                <a:cxn ang="0">
                  <a:pos x="174" y="196"/>
                </a:cxn>
                <a:cxn ang="0">
                  <a:pos x="180" y="160"/>
                </a:cxn>
                <a:cxn ang="0">
                  <a:pos x="198" y="158"/>
                </a:cxn>
                <a:cxn ang="0">
                  <a:pos x="196" y="136"/>
                </a:cxn>
                <a:cxn ang="0">
                  <a:pos x="204" y="112"/>
                </a:cxn>
                <a:cxn ang="0">
                  <a:pos x="210" y="76"/>
                </a:cxn>
                <a:cxn ang="0">
                  <a:pos x="200" y="66"/>
                </a:cxn>
                <a:cxn ang="0">
                  <a:pos x="200" y="54"/>
                </a:cxn>
                <a:cxn ang="0">
                  <a:pos x="180" y="32"/>
                </a:cxn>
                <a:cxn ang="0">
                  <a:pos x="162" y="20"/>
                </a:cxn>
                <a:cxn ang="0">
                  <a:pos x="142" y="12"/>
                </a:cxn>
                <a:cxn ang="0">
                  <a:pos x="124" y="0"/>
                </a:cxn>
                <a:cxn ang="0">
                  <a:pos x="96" y="2"/>
                </a:cxn>
                <a:cxn ang="0">
                  <a:pos x="78" y="4"/>
                </a:cxn>
                <a:cxn ang="0">
                  <a:pos x="72" y="28"/>
                </a:cxn>
                <a:cxn ang="0">
                  <a:pos x="74" y="50"/>
                </a:cxn>
                <a:cxn ang="0">
                  <a:pos x="64" y="40"/>
                </a:cxn>
                <a:cxn ang="0">
                  <a:pos x="66" y="76"/>
                </a:cxn>
                <a:cxn ang="0">
                  <a:pos x="56" y="88"/>
                </a:cxn>
                <a:cxn ang="0">
                  <a:pos x="48" y="88"/>
                </a:cxn>
                <a:cxn ang="0">
                  <a:pos x="46" y="64"/>
                </a:cxn>
                <a:cxn ang="0">
                  <a:pos x="38" y="78"/>
                </a:cxn>
                <a:cxn ang="0">
                  <a:pos x="20" y="90"/>
                </a:cxn>
                <a:cxn ang="0">
                  <a:pos x="14" y="114"/>
                </a:cxn>
                <a:cxn ang="0">
                  <a:pos x="6" y="126"/>
                </a:cxn>
                <a:cxn ang="0">
                  <a:pos x="8" y="162"/>
                </a:cxn>
                <a:cxn ang="0">
                  <a:pos x="0" y="184"/>
                </a:cxn>
                <a:cxn ang="0">
                  <a:pos x="2" y="208"/>
                </a:cxn>
                <a:cxn ang="0">
                  <a:pos x="4" y="230"/>
                </a:cxn>
                <a:cxn ang="0">
                  <a:pos x="16" y="266"/>
                </a:cxn>
                <a:cxn ang="0">
                  <a:pos x="36" y="288"/>
                </a:cxn>
                <a:cxn ang="0">
                  <a:pos x="38" y="322"/>
                </a:cxn>
                <a:cxn ang="0">
                  <a:pos x="40" y="346"/>
                </a:cxn>
                <a:cxn ang="0">
                  <a:pos x="24" y="370"/>
                </a:cxn>
                <a:cxn ang="0">
                  <a:pos x="8" y="394"/>
                </a:cxn>
                <a:cxn ang="0">
                  <a:pos x="62" y="390"/>
                </a:cxn>
                <a:cxn ang="0">
                  <a:pos x="124" y="386"/>
                </a:cxn>
                <a:cxn ang="0">
                  <a:pos x="224" y="390"/>
                </a:cxn>
              </a:cxnLst>
              <a:rect l="0" t="0" r="r" b="b"/>
              <a:pathLst>
                <a:path w="292" h="396">
                  <a:moveTo>
                    <a:pt x="214" y="378"/>
                  </a:moveTo>
                  <a:lnTo>
                    <a:pt x="224" y="378"/>
                  </a:lnTo>
                  <a:lnTo>
                    <a:pt x="234" y="378"/>
                  </a:lnTo>
                  <a:lnTo>
                    <a:pt x="240" y="364"/>
                  </a:lnTo>
                  <a:lnTo>
                    <a:pt x="240" y="354"/>
                  </a:lnTo>
                  <a:lnTo>
                    <a:pt x="248" y="342"/>
                  </a:lnTo>
                  <a:lnTo>
                    <a:pt x="248" y="330"/>
                  </a:lnTo>
                  <a:lnTo>
                    <a:pt x="266" y="328"/>
                  </a:lnTo>
                  <a:lnTo>
                    <a:pt x="276" y="340"/>
                  </a:lnTo>
                  <a:lnTo>
                    <a:pt x="284" y="328"/>
                  </a:lnTo>
                  <a:lnTo>
                    <a:pt x="292" y="326"/>
                  </a:lnTo>
                  <a:lnTo>
                    <a:pt x="292" y="316"/>
                  </a:lnTo>
                  <a:lnTo>
                    <a:pt x="290" y="304"/>
                  </a:lnTo>
                  <a:lnTo>
                    <a:pt x="282" y="292"/>
                  </a:lnTo>
                  <a:lnTo>
                    <a:pt x="290" y="292"/>
                  </a:lnTo>
                  <a:lnTo>
                    <a:pt x="280" y="280"/>
                  </a:lnTo>
                  <a:lnTo>
                    <a:pt x="280" y="270"/>
                  </a:lnTo>
                  <a:lnTo>
                    <a:pt x="278" y="258"/>
                  </a:lnTo>
                  <a:lnTo>
                    <a:pt x="288" y="258"/>
                  </a:lnTo>
                  <a:lnTo>
                    <a:pt x="286" y="246"/>
                  </a:lnTo>
                  <a:lnTo>
                    <a:pt x="286" y="234"/>
                  </a:lnTo>
                  <a:lnTo>
                    <a:pt x="284" y="222"/>
                  </a:lnTo>
                  <a:lnTo>
                    <a:pt x="276" y="210"/>
                  </a:lnTo>
                  <a:lnTo>
                    <a:pt x="274" y="200"/>
                  </a:lnTo>
                  <a:lnTo>
                    <a:pt x="264" y="188"/>
                  </a:lnTo>
                  <a:lnTo>
                    <a:pt x="264" y="178"/>
                  </a:lnTo>
                  <a:lnTo>
                    <a:pt x="262" y="164"/>
                  </a:lnTo>
                  <a:lnTo>
                    <a:pt x="252" y="154"/>
                  </a:lnTo>
                  <a:lnTo>
                    <a:pt x="244" y="156"/>
                  </a:lnTo>
                  <a:lnTo>
                    <a:pt x="234" y="156"/>
                  </a:lnTo>
                  <a:lnTo>
                    <a:pt x="226" y="156"/>
                  </a:lnTo>
                  <a:lnTo>
                    <a:pt x="216" y="158"/>
                  </a:lnTo>
                  <a:lnTo>
                    <a:pt x="208" y="158"/>
                  </a:lnTo>
                  <a:lnTo>
                    <a:pt x="208" y="168"/>
                  </a:lnTo>
                  <a:lnTo>
                    <a:pt x="200" y="170"/>
                  </a:lnTo>
                  <a:lnTo>
                    <a:pt x="200" y="182"/>
                  </a:lnTo>
                  <a:lnTo>
                    <a:pt x="192" y="194"/>
                  </a:lnTo>
                  <a:lnTo>
                    <a:pt x="174" y="196"/>
                  </a:lnTo>
                  <a:lnTo>
                    <a:pt x="172" y="172"/>
                  </a:lnTo>
                  <a:lnTo>
                    <a:pt x="180" y="160"/>
                  </a:lnTo>
                  <a:lnTo>
                    <a:pt x="190" y="160"/>
                  </a:lnTo>
                  <a:lnTo>
                    <a:pt x="198" y="158"/>
                  </a:lnTo>
                  <a:lnTo>
                    <a:pt x="198" y="148"/>
                  </a:lnTo>
                  <a:lnTo>
                    <a:pt x="196" y="136"/>
                  </a:lnTo>
                  <a:lnTo>
                    <a:pt x="206" y="124"/>
                  </a:lnTo>
                  <a:lnTo>
                    <a:pt x="204" y="112"/>
                  </a:lnTo>
                  <a:lnTo>
                    <a:pt x="204" y="100"/>
                  </a:lnTo>
                  <a:lnTo>
                    <a:pt x="210" y="76"/>
                  </a:lnTo>
                  <a:lnTo>
                    <a:pt x="202" y="76"/>
                  </a:lnTo>
                  <a:lnTo>
                    <a:pt x="200" y="66"/>
                  </a:lnTo>
                  <a:lnTo>
                    <a:pt x="192" y="66"/>
                  </a:lnTo>
                  <a:lnTo>
                    <a:pt x="200" y="54"/>
                  </a:lnTo>
                  <a:lnTo>
                    <a:pt x="190" y="42"/>
                  </a:lnTo>
                  <a:lnTo>
                    <a:pt x="180" y="32"/>
                  </a:lnTo>
                  <a:lnTo>
                    <a:pt x="172" y="32"/>
                  </a:lnTo>
                  <a:lnTo>
                    <a:pt x="162" y="20"/>
                  </a:lnTo>
                  <a:lnTo>
                    <a:pt x="152" y="10"/>
                  </a:lnTo>
                  <a:lnTo>
                    <a:pt x="142" y="12"/>
                  </a:lnTo>
                  <a:lnTo>
                    <a:pt x="134" y="12"/>
                  </a:lnTo>
                  <a:lnTo>
                    <a:pt x="124" y="0"/>
                  </a:lnTo>
                  <a:lnTo>
                    <a:pt x="106" y="2"/>
                  </a:lnTo>
                  <a:lnTo>
                    <a:pt x="96" y="2"/>
                  </a:lnTo>
                  <a:lnTo>
                    <a:pt x="88" y="4"/>
                  </a:lnTo>
                  <a:lnTo>
                    <a:pt x="78" y="4"/>
                  </a:lnTo>
                  <a:lnTo>
                    <a:pt x="70" y="16"/>
                  </a:lnTo>
                  <a:lnTo>
                    <a:pt x="72" y="28"/>
                  </a:lnTo>
                  <a:lnTo>
                    <a:pt x="82" y="38"/>
                  </a:lnTo>
                  <a:lnTo>
                    <a:pt x="74" y="50"/>
                  </a:lnTo>
                  <a:lnTo>
                    <a:pt x="64" y="52"/>
                  </a:lnTo>
                  <a:lnTo>
                    <a:pt x="64" y="40"/>
                  </a:lnTo>
                  <a:lnTo>
                    <a:pt x="64" y="64"/>
                  </a:lnTo>
                  <a:lnTo>
                    <a:pt x="66" y="76"/>
                  </a:lnTo>
                  <a:lnTo>
                    <a:pt x="56" y="76"/>
                  </a:lnTo>
                  <a:lnTo>
                    <a:pt x="56" y="88"/>
                  </a:lnTo>
                  <a:lnTo>
                    <a:pt x="50" y="100"/>
                  </a:lnTo>
                  <a:lnTo>
                    <a:pt x="48" y="88"/>
                  </a:lnTo>
                  <a:lnTo>
                    <a:pt x="48" y="76"/>
                  </a:lnTo>
                  <a:lnTo>
                    <a:pt x="46" y="64"/>
                  </a:lnTo>
                  <a:lnTo>
                    <a:pt x="38" y="66"/>
                  </a:lnTo>
                  <a:lnTo>
                    <a:pt x="38" y="78"/>
                  </a:lnTo>
                  <a:lnTo>
                    <a:pt x="30" y="90"/>
                  </a:lnTo>
                  <a:lnTo>
                    <a:pt x="20" y="90"/>
                  </a:lnTo>
                  <a:lnTo>
                    <a:pt x="22" y="102"/>
                  </a:lnTo>
                  <a:lnTo>
                    <a:pt x="14" y="114"/>
                  </a:lnTo>
                  <a:lnTo>
                    <a:pt x="14" y="126"/>
                  </a:lnTo>
                  <a:lnTo>
                    <a:pt x="6" y="126"/>
                  </a:lnTo>
                  <a:lnTo>
                    <a:pt x="8" y="150"/>
                  </a:lnTo>
                  <a:lnTo>
                    <a:pt x="8" y="162"/>
                  </a:lnTo>
                  <a:lnTo>
                    <a:pt x="10" y="172"/>
                  </a:lnTo>
                  <a:lnTo>
                    <a:pt x="0" y="184"/>
                  </a:lnTo>
                  <a:lnTo>
                    <a:pt x="2" y="196"/>
                  </a:lnTo>
                  <a:lnTo>
                    <a:pt x="2" y="208"/>
                  </a:lnTo>
                  <a:lnTo>
                    <a:pt x="4" y="220"/>
                  </a:lnTo>
                  <a:lnTo>
                    <a:pt x="4" y="230"/>
                  </a:lnTo>
                  <a:lnTo>
                    <a:pt x="4" y="242"/>
                  </a:lnTo>
                  <a:lnTo>
                    <a:pt x="16" y="266"/>
                  </a:lnTo>
                  <a:lnTo>
                    <a:pt x="34" y="276"/>
                  </a:lnTo>
                  <a:lnTo>
                    <a:pt x="36" y="288"/>
                  </a:lnTo>
                  <a:lnTo>
                    <a:pt x="36" y="310"/>
                  </a:lnTo>
                  <a:lnTo>
                    <a:pt x="38" y="322"/>
                  </a:lnTo>
                  <a:lnTo>
                    <a:pt x="38" y="334"/>
                  </a:lnTo>
                  <a:lnTo>
                    <a:pt x="40" y="346"/>
                  </a:lnTo>
                  <a:lnTo>
                    <a:pt x="32" y="358"/>
                  </a:lnTo>
                  <a:lnTo>
                    <a:pt x="24" y="370"/>
                  </a:lnTo>
                  <a:lnTo>
                    <a:pt x="24" y="380"/>
                  </a:lnTo>
                  <a:lnTo>
                    <a:pt x="8" y="394"/>
                  </a:lnTo>
                  <a:lnTo>
                    <a:pt x="34" y="392"/>
                  </a:lnTo>
                  <a:lnTo>
                    <a:pt x="62" y="390"/>
                  </a:lnTo>
                  <a:lnTo>
                    <a:pt x="98" y="388"/>
                  </a:lnTo>
                  <a:lnTo>
                    <a:pt x="124" y="386"/>
                  </a:lnTo>
                  <a:lnTo>
                    <a:pt x="154" y="396"/>
                  </a:lnTo>
                  <a:lnTo>
                    <a:pt x="224" y="390"/>
                  </a:lnTo>
                  <a:lnTo>
                    <a:pt x="214" y="37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FFFFFF"/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27">
              <a:extLst>
                <a:ext uri="{FF2B5EF4-FFF2-40B4-BE49-F238E27FC236}">
                  <a16:creationId xmlns:a16="http://schemas.microsoft.com/office/drawing/2014/main" id="{9B6EE327-AC36-91FD-0103-E1A0038DDB7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07183" y="2301351"/>
              <a:ext cx="1075951" cy="1805105"/>
            </a:xfrm>
            <a:custGeom>
              <a:avLst/>
              <a:gdLst/>
              <a:ahLst/>
              <a:cxnLst>
                <a:cxn ang="0">
                  <a:pos x="8" y="396"/>
                </a:cxn>
                <a:cxn ang="0">
                  <a:pos x="14" y="372"/>
                </a:cxn>
                <a:cxn ang="0">
                  <a:pos x="12" y="350"/>
                </a:cxn>
                <a:cxn ang="0">
                  <a:pos x="30" y="336"/>
                </a:cxn>
                <a:cxn ang="0">
                  <a:pos x="36" y="300"/>
                </a:cxn>
                <a:cxn ang="0">
                  <a:pos x="26" y="290"/>
                </a:cxn>
                <a:cxn ang="0">
                  <a:pos x="34" y="278"/>
                </a:cxn>
                <a:cxn ang="0">
                  <a:pos x="26" y="266"/>
                </a:cxn>
                <a:cxn ang="0">
                  <a:pos x="32" y="242"/>
                </a:cxn>
                <a:cxn ang="0">
                  <a:pos x="22" y="220"/>
                </a:cxn>
                <a:cxn ang="0">
                  <a:pos x="10" y="186"/>
                </a:cxn>
                <a:cxn ang="0">
                  <a:pos x="18" y="162"/>
                </a:cxn>
                <a:cxn ang="0">
                  <a:pos x="16" y="138"/>
                </a:cxn>
                <a:cxn ang="0">
                  <a:pos x="4" y="116"/>
                </a:cxn>
                <a:cxn ang="0">
                  <a:pos x="2" y="82"/>
                </a:cxn>
                <a:cxn ang="0">
                  <a:pos x="0" y="58"/>
                </a:cxn>
                <a:cxn ang="0">
                  <a:pos x="8" y="34"/>
                </a:cxn>
                <a:cxn ang="0">
                  <a:pos x="16" y="36"/>
                </a:cxn>
                <a:cxn ang="0">
                  <a:pos x="44" y="34"/>
                </a:cxn>
                <a:cxn ang="0">
                  <a:pos x="52" y="20"/>
                </a:cxn>
                <a:cxn ang="0">
                  <a:pos x="60" y="8"/>
                </a:cxn>
                <a:cxn ang="0">
                  <a:pos x="52" y="8"/>
                </a:cxn>
                <a:cxn ang="0">
                  <a:pos x="106" y="4"/>
                </a:cxn>
                <a:cxn ang="0">
                  <a:pos x="168" y="0"/>
                </a:cxn>
                <a:cxn ang="0">
                  <a:pos x="212" y="102"/>
                </a:cxn>
                <a:cxn ang="0">
                  <a:pos x="226" y="182"/>
                </a:cxn>
                <a:cxn ang="0">
                  <a:pos x="228" y="204"/>
                </a:cxn>
                <a:cxn ang="0">
                  <a:pos x="230" y="228"/>
                </a:cxn>
                <a:cxn ang="0">
                  <a:pos x="232" y="252"/>
                </a:cxn>
                <a:cxn ang="0">
                  <a:pos x="232" y="252"/>
                </a:cxn>
                <a:cxn ang="0">
                  <a:pos x="224" y="264"/>
                </a:cxn>
                <a:cxn ang="0">
                  <a:pos x="224" y="274"/>
                </a:cxn>
                <a:cxn ang="0">
                  <a:pos x="198" y="290"/>
                </a:cxn>
                <a:cxn ang="0">
                  <a:pos x="192" y="302"/>
                </a:cxn>
                <a:cxn ang="0">
                  <a:pos x="174" y="326"/>
                </a:cxn>
                <a:cxn ang="0">
                  <a:pos x="166" y="338"/>
                </a:cxn>
                <a:cxn ang="0">
                  <a:pos x="158" y="350"/>
                </a:cxn>
                <a:cxn ang="0">
                  <a:pos x="140" y="352"/>
                </a:cxn>
                <a:cxn ang="0">
                  <a:pos x="130" y="340"/>
                </a:cxn>
                <a:cxn ang="0">
                  <a:pos x="122" y="364"/>
                </a:cxn>
                <a:cxn ang="0">
                  <a:pos x="114" y="376"/>
                </a:cxn>
                <a:cxn ang="0">
                  <a:pos x="96" y="366"/>
                </a:cxn>
                <a:cxn ang="0">
                  <a:pos x="88" y="390"/>
                </a:cxn>
                <a:cxn ang="0">
                  <a:pos x="70" y="392"/>
                </a:cxn>
                <a:cxn ang="0">
                  <a:pos x="52" y="382"/>
                </a:cxn>
                <a:cxn ang="0">
                  <a:pos x="16" y="396"/>
                </a:cxn>
              </a:cxnLst>
              <a:rect l="0" t="0" r="r" b="b"/>
              <a:pathLst>
                <a:path w="242" h="406">
                  <a:moveTo>
                    <a:pt x="16" y="406"/>
                  </a:moveTo>
                  <a:lnTo>
                    <a:pt x="8" y="396"/>
                  </a:lnTo>
                  <a:lnTo>
                    <a:pt x="6" y="384"/>
                  </a:lnTo>
                  <a:lnTo>
                    <a:pt x="14" y="372"/>
                  </a:lnTo>
                  <a:lnTo>
                    <a:pt x="22" y="360"/>
                  </a:lnTo>
                  <a:lnTo>
                    <a:pt x="12" y="350"/>
                  </a:lnTo>
                  <a:lnTo>
                    <a:pt x="20" y="338"/>
                  </a:lnTo>
                  <a:lnTo>
                    <a:pt x="30" y="336"/>
                  </a:lnTo>
                  <a:lnTo>
                    <a:pt x="38" y="324"/>
                  </a:lnTo>
                  <a:lnTo>
                    <a:pt x="36" y="300"/>
                  </a:lnTo>
                  <a:lnTo>
                    <a:pt x="36" y="288"/>
                  </a:lnTo>
                  <a:lnTo>
                    <a:pt x="26" y="290"/>
                  </a:lnTo>
                  <a:lnTo>
                    <a:pt x="36" y="288"/>
                  </a:lnTo>
                  <a:lnTo>
                    <a:pt x="34" y="278"/>
                  </a:lnTo>
                  <a:lnTo>
                    <a:pt x="26" y="278"/>
                  </a:lnTo>
                  <a:lnTo>
                    <a:pt x="26" y="266"/>
                  </a:lnTo>
                  <a:lnTo>
                    <a:pt x="24" y="254"/>
                  </a:lnTo>
                  <a:lnTo>
                    <a:pt x="32" y="242"/>
                  </a:lnTo>
                  <a:lnTo>
                    <a:pt x="32" y="230"/>
                  </a:lnTo>
                  <a:lnTo>
                    <a:pt x="22" y="220"/>
                  </a:lnTo>
                  <a:lnTo>
                    <a:pt x="12" y="210"/>
                  </a:lnTo>
                  <a:lnTo>
                    <a:pt x="10" y="186"/>
                  </a:lnTo>
                  <a:lnTo>
                    <a:pt x="18" y="174"/>
                  </a:lnTo>
                  <a:lnTo>
                    <a:pt x="18" y="162"/>
                  </a:lnTo>
                  <a:lnTo>
                    <a:pt x="16" y="152"/>
                  </a:lnTo>
                  <a:lnTo>
                    <a:pt x="16" y="138"/>
                  </a:lnTo>
                  <a:lnTo>
                    <a:pt x="14" y="128"/>
                  </a:lnTo>
                  <a:lnTo>
                    <a:pt x="4" y="116"/>
                  </a:lnTo>
                  <a:lnTo>
                    <a:pt x="4" y="104"/>
                  </a:lnTo>
                  <a:lnTo>
                    <a:pt x="2" y="82"/>
                  </a:lnTo>
                  <a:lnTo>
                    <a:pt x="0" y="70"/>
                  </a:lnTo>
                  <a:lnTo>
                    <a:pt x="0" y="58"/>
                  </a:lnTo>
                  <a:lnTo>
                    <a:pt x="8" y="46"/>
                  </a:lnTo>
                  <a:lnTo>
                    <a:pt x="8" y="34"/>
                  </a:lnTo>
                  <a:lnTo>
                    <a:pt x="8" y="36"/>
                  </a:lnTo>
                  <a:lnTo>
                    <a:pt x="16" y="36"/>
                  </a:lnTo>
                  <a:lnTo>
                    <a:pt x="34" y="34"/>
                  </a:lnTo>
                  <a:lnTo>
                    <a:pt x="44" y="34"/>
                  </a:lnTo>
                  <a:lnTo>
                    <a:pt x="42" y="22"/>
                  </a:lnTo>
                  <a:lnTo>
                    <a:pt x="52" y="20"/>
                  </a:lnTo>
                  <a:lnTo>
                    <a:pt x="52" y="10"/>
                  </a:lnTo>
                  <a:lnTo>
                    <a:pt x="60" y="8"/>
                  </a:lnTo>
                  <a:lnTo>
                    <a:pt x="52" y="10"/>
                  </a:lnTo>
                  <a:lnTo>
                    <a:pt x="52" y="8"/>
                  </a:lnTo>
                  <a:lnTo>
                    <a:pt x="78" y="6"/>
                  </a:lnTo>
                  <a:lnTo>
                    <a:pt x="106" y="4"/>
                  </a:lnTo>
                  <a:lnTo>
                    <a:pt x="142" y="2"/>
                  </a:lnTo>
                  <a:lnTo>
                    <a:pt x="168" y="0"/>
                  </a:lnTo>
                  <a:lnTo>
                    <a:pt x="198" y="10"/>
                  </a:lnTo>
                  <a:lnTo>
                    <a:pt x="212" y="102"/>
                  </a:lnTo>
                  <a:lnTo>
                    <a:pt x="226" y="172"/>
                  </a:lnTo>
                  <a:lnTo>
                    <a:pt x="226" y="182"/>
                  </a:lnTo>
                  <a:lnTo>
                    <a:pt x="238" y="194"/>
                  </a:lnTo>
                  <a:lnTo>
                    <a:pt x="228" y="204"/>
                  </a:lnTo>
                  <a:lnTo>
                    <a:pt x="240" y="216"/>
                  </a:lnTo>
                  <a:lnTo>
                    <a:pt x="230" y="228"/>
                  </a:lnTo>
                  <a:lnTo>
                    <a:pt x="230" y="240"/>
                  </a:lnTo>
                  <a:lnTo>
                    <a:pt x="232" y="252"/>
                  </a:lnTo>
                  <a:lnTo>
                    <a:pt x="242" y="250"/>
                  </a:lnTo>
                  <a:lnTo>
                    <a:pt x="232" y="252"/>
                  </a:lnTo>
                  <a:lnTo>
                    <a:pt x="224" y="252"/>
                  </a:lnTo>
                  <a:lnTo>
                    <a:pt x="224" y="264"/>
                  </a:lnTo>
                  <a:lnTo>
                    <a:pt x="232" y="262"/>
                  </a:lnTo>
                  <a:lnTo>
                    <a:pt x="224" y="274"/>
                  </a:lnTo>
                  <a:lnTo>
                    <a:pt x="208" y="288"/>
                  </a:lnTo>
                  <a:lnTo>
                    <a:pt x="198" y="290"/>
                  </a:lnTo>
                  <a:lnTo>
                    <a:pt x="190" y="290"/>
                  </a:lnTo>
                  <a:lnTo>
                    <a:pt x="192" y="302"/>
                  </a:lnTo>
                  <a:lnTo>
                    <a:pt x="182" y="314"/>
                  </a:lnTo>
                  <a:lnTo>
                    <a:pt x="174" y="326"/>
                  </a:lnTo>
                  <a:lnTo>
                    <a:pt x="166" y="326"/>
                  </a:lnTo>
                  <a:lnTo>
                    <a:pt x="166" y="338"/>
                  </a:lnTo>
                  <a:lnTo>
                    <a:pt x="168" y="350"/>
                  </a:lnTo>
                  <a:lnTo>
                    <a:pt x="158" y="350"/>
                  </a:lnTo>
                  <a:lnTo>
                    <a:pt x="150" y="362"/>
                  </a:lnTo>
                  <a:lnTo>
                    <a:pt x="140" y="352"/>
                  </a:lnTo>
                  <a:lnTo>
                    <a:pt x="132" y="352"/>
                  </a:lnTo>
                  <a:lnTo>
                    <a:pt x="130" y="340"/>
                  </a:lnTo>
                  <a:lnTo>
                    <a:pt x="122" y="354"/>
                  </a:lnTo>
                  <a:lnTo>
                    <a:pt x="122" y="364"/>
                  </a:lnTo>
                  <a:lnTo>
                    <a:pt x="124" y="376"/>
                  </a:lnTo>
                  <a:lnTo>
                    <a:pt x="114" y="376"/>
                  </a:lnTo>
                  <a:lnTo>
                    <a:pt x="106" y="378"/>
                  </a:lnTo>
                  <a:lnTo>
                    <a:pt x="96" y="366"/>
                  </a:lnTo>
                  <a:lnTo>
                    <a:pt x="88" y="378"/>
                  </a:lnTo>
                  <a:lnTo>
                    <a:pt x="88" y="390"/>
                  </a:lnTo>
                  <a:lnTo>
                    <a:pt x="80" y="392"/>
                  </a:lnTo>
                  <a:lnTo>
                    <a:pt x="70" y="392"/>
                  </a:lnTo>
                  <a:lnTo>
                    <a:pt x="60" y="380"/>
                  </a:lnTo>
                  <a:lnTo>
                    <a:pt x="52" y="382"/>
                  </a:lnTo>
                  <a:lnTo>
                    <a:pt x="34" y="394"/>
                  </a:lnTo>
                  <a:lnTo>
                    <a:pt x="16" y="396"/>
                  </a:lnTo>
                  <a:lnTo>
                    <a:pt x="16" y="40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FFFFFF"/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28">
              <a:extLst>
                <a:ext uri="{FF2B5EF4-FFF2-40B4-BE49-F238E27FC236}">
                  <a16:creationId xmlns:a16="http://schemas.microsoft.com/office/drawing/2014/main" id="{5C339554-E5D2-5D1C-CF72-61500602FDD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87507" y="1936772"/>
              <a:ext cx="1431637" cy="1609479"/>
            </a:xfrm>
            <a:custGeom>
              <a:avLst/>
              <a:gdLst/>
              <a:ahLst/>
              <a:cxnLst>
                <a:cxn ang="0">
                  <a:pos x="52" y="320"/>
                </a:cxn>
                <a:cxn ang="0">
                  <a:pos x="70" y="318"/>
                </a:cxn>
                <a:cxn ang="0">
                  <a:pos x="80" y="342"/>
                </a:cxn>
                <a:cxn ang="0">
                  <a:pos x="100" y="352"/>
                </a:cxn>
                <a:cxn ang="0">
                  <a:pos x="118" y="362"/>
                </a:cxn>
                <a:cxn ang="0">
                  <a:pos x="136" y="348"/>
                </a:cxn>
                <a:cxn ang="0">
                  <a:pos x="146" y="360"/>
                </a:cxn>
                <a:cxn ang="0">
                  <a:pos x="162" y="346"/>
                </a:cxn>
                <a:cxn ang="0">
                  <a:pos x="182" y="346"/>
                </a:cxn>
                <a:cxn ang="0">
                  <a:pos x="198" y="344"/>
                </a:cxn>
                <a:cxn ang="0">
                  <a:pos x="208" y="356"/>
                </a:cxn>
                <a:cxn ang="0">
                  <a:pos x="234" y="342"/>
                </a:cxn>
                <a:cxn ang="0">
                  <a:pos x="232" y="318"/>
                </a:cxn>
                <a:cxn ang="0">
                  <a:pos x="242" y="306"/>
                </a:cxn>
                <a:cxn ang="0">
                  <a:pos x="258" y="294"/>
                </a:cxn>
                <a:cxn ang="0">
                  <a:pos x="256" y="270"/>
                </a:cxn>
                <a:cxn ang="0">
                  <a:pos x="254" y="248"/>
                </a:cxn>
                <a:cxn ang="0">
                  <a:pos x="274" y="246"/>
                </a:cxn>
                <a:cxn ang="0">
                  <a:pos x="300" y="234"/>
                </a:cxn>
                <a:cxn ang="0">
                  <a:pos x="306" y="208"/>
                </a:cxn>
                <a:cxn ang="0">
                  <a:pos x="314" y="184"/>
                </a:cxn>
                <a:cxn ang="0">
                  <a:pos x="322" y="160"/>
                </a:cxn>
                <a:cxn ang="0">
                  <a:pos x="282" y="12"/>
                </a:cxn>
                <a:cxn ang="0">
                  <a:pos x="266" y="24"/>
                </a:cxn>
                <a:cxn ang="0">
                  <a:pos x="238" y="38"/>
                </a:cxn>
                <a:cxn ang="0">
                  <a:pos x="222" y="40"/>
                </a:cxn>
                <a:cxn ang="0">
                  <a:pos x="224" y="62"/>
                </a:cxn>
                <a:cxn ang="0">
                  <a:pos x="214" y="76"/>
                </a:cxn>
                <a:cxn ang="0">
                  <a:pos x="216" y="98"/>
                </a:cxn>
                <a:cxn ang="0">
                  <a:pos x="198" y="100"/>
                </a:cxn>
                <a:cxn ang="0">
                  <a:pos x="182" y="124"/>
                </a:cxn>
                <a:cxn ang="0">
                  <a:pos x="148" y="138"/>
                </a:cxn>
                <a:cxn ang="0">
                  <a:pos x="120" y="140"/>
                </a:cxn>
                <a:cxn ang="0">
                  <a:pos x="100" y="118"/>
                </a:cxn>
                <a:cxn ang="0">
                  <a:pos x="90" y="108"/>
                </a:cxn>
                <a:cxn ang="0">
                  <a:pos x="70" y="86"/>
                </a:cxn>
                <a:cxn ang="0">
                  <a:pos x="70" y="86"/>
                </a:cxn>
                <a:cxn ang="0">
                  <a:pos x="14" y="184"/>
                </a:cxn>
                <a:cxn ang="0">
                  <a:pos x="28" y="264"/>
                </a:cxn>
                <a:cxn ang="0">
                  <a:pos x="30" y="286"/>
                </a:cxn>
                <a:cxn ang="0">
                  <a:pos x="32" y="310"/>
                </a:cxn>
                <a:cxn ang="0">
                  <a:pos x="34" y="334"/>
                </a:cxn>
                <a:cxn ang="0">
                  <a:pos x="34" y="334"/>
                </a:cxn>
              </a:cxnLst>
              <a:rect l="0" t="0" r="r" b="b"/>
              <a:pathLst>
                <a:path w="322" h="362">
                  <a:moveTo>
                    <a:pt x="52" y="332"/>
                  </a:moveTo>
                  <a:lnTo>
                    <a:pt x="52" y="320"/>
                  </a:lnTo>
                  <a:lnTo>
                    <a:pt x="60" y="320"/>
                  </a:lnTo>
                  <a:lnTo>
                    <a:pt x="70" y="318"/>
                  </a:lnTo>
                  <a:lnTo>
                    <a:pt x="80" y="330"/>
                  </a:lnTo>
                  <a:lnTo>
                    <a:pt x="80" y="342"/>
                  </a:lnTo>
                  <a:lnTo>
                    <a:pt x="90" y="352"/>
                  </a:lnTo>
                  <a:lnTo>
                    <a:pt x="100" y="352"/>
                  </a:lnTo>
                  <a:lnTo>
                    <a:pt x="108" y="350"/>
                  </a:lnTo>
                  <a:lnTo>
                    <a:pt x="118" y="362"/>
                  </a:lnTo>
                  <a:lnTo>
                    <a:pt x="128" y="362"/>
                  </a:lnTo>
                  <a:lnTo>
                    <a:pt x="136" y="348"/>
                  </a:lnTo>
                  <a:lnTo>
                    <a:pt x="144" y="348"/>
                  </a:lnTo>
                  <a:lnTo>
                    <a:pt x="146" y="360"/>
                  </a:lnTo>
                  <a:lnTo>
                    <a:pt x="154" y="360"/>
                  </a:lnTo>
                  <a:lnTo>
                    <a:pt x="162" y="346"/>
                  </a:lnTo>
                  <a:lnTo>
                    <a:pt x="170" y="334"/>
                  </a:lnTo>
                  <a:lnTo>
                    <a:pt x="182" y="346"/>
                  </a:lnTo>
                  <a:lnTo>
                    <a:pt x="190" y="344"/>
                  </a:lnTo>
                  <a:lnTo>
                    <a:pt x="198" y="344"/>
                  </a:lnTo>
                  <a:lnTo>
                    <a:pt x="208" y="344"/>
                  </a:lnTo>
                  <a:lnTo>
                    <a:pt x="208" y="356"/>
                  </a:lnTo>
                  <a:lnTo>
                    <a:pt x="226" y="354"/>
                  </a:lnTo>
                  <a:lnTo>
                    <a:pt x="234" y="342"/>
                  </a:lnTo>
                  <a:lnTo>
                    <a:pt x="234" y="330"/>
                  </a:lnTo>
                  <a:lnTo>
                    <a:pt x="232" y="318"/>
                  </a:lnTo>
                  <a:lnTo>
                    <a:pt x="232" y="306"/>
                  </a:lnTo>
                  <a:lnTo>
                    <a:pt x="242" y="306"/>
                  </a:lnTo>
                  <a:lnTo>
                    <a:pt x="258" y="304"/>
                  </a:lnTo>
                  <a:lnTo>
                    <a:pt x="258" y="294"/>
                  </a:lnTo>
                  <a:lnTo>
                    <a:pt x="248" y="282"/>
                  </a:lnTo>
                  <a:lnTo>
                    <a:pt x="256" y="270"/>
                  </a:lnTo>
                  <a:lnTo>
                    <a:pt x="266" y="260"/>
                  </a:lnTo>
                  <a:lnTo>
                    <a:pt x="254" y="248"/>
                  </a:lnTo>
                  <a:lnTo>
                    <a:pt x="264" y="248"/>
                  </a:lnTo>
                  <a:lnTo>
                    <a:pt x="274" y="246"/>
                  </a:lnTo>
                  <a:lnTo>
                    <a:pt x="290" y="234"/>
                  </a:lnTo>
                  <a:lnTo>
                    <a:pt x="300" y="234"/>
                  </a:lnTo>
                  <a:lnTo>
                    <a:pt x="308" y="220"/>
                  </a:lnTo>
                  <a:lnTo>
                    <a:pt x="306" y="208"/>
                  </a:lnTo>
                  <a:lnTo>
                    <a:pt x="314" y="196"/>
                  </a:lnTo>
                  <a:lnTo>
                    <a:pt x="314" y="184"/>
                  </a:lnTo>
                  <a:lnTo>
                    <a:pt x="322" y="172"/>
                  </a:lnTo>
                  <a:lnTo>
                    <a:pt x="322" y="160"/>
                  </a:lnTo>
                  <a:lnTo>
                    <a:pt x="292" y="0"/>
                  </a:lnTo>
                  <a:lnTo>
                    <a:pt x="282" y="12"/>
                  </a:lnTo>
                  <a:lnTo>
                    <a:pt x="274" y="24"/>
                  </a:lnTo>
                  <a:lnTo>
                    <a:pt x="266" y="24"/>
                  </a:lnTo>
                  <a:lnTo>
                    <a:pt x="258" y="38"/>
                  </a:lnTo>
                  <a:lnTo>
                    <a:pt x="238" y="38"/>
                  </a:lnTo>
                  <a:lnTo>
                    <a:pt x="230" y="40"/>
                  </a:lnTo>
                  <a:lnTo>
                    <a:pt x="222" y="40"/>
                  </a:lnTo>
                  <a:lnTo>
                    <a:pt x="222" y="50"/>
                  </a:lnTo>
                  <a:lnTo>
                    <a:pt x="224" y="62"/>
                  </a:lnTo>
                  <a:lnTo>
                    <a:pt x="214" y="64"/>
                  </a:lnTo>
                  <a:lnTo>
                    <a:pt x="214" y="76"/>
                  </a:lnTo>
                  <a:lnTo>
                    <a:pt x="216" y="86"/>
                  </a:lnTo>
                  <a:lnTo>
                    <a:pt x="216" y="98"/>
                  </a:lnTo>
                  <a:lnTo>
                    <a:pt x="208" y="98"/>
                  </a:lnTo>
                  <a:lnTo>
                    <a:pt x="198" y="100"/>
                  </a:lnTo>
                  <a:lnTo>
                    <a:pt x="190" y="112"/>
                  </a:lnTo>
                  <a:lnTo>
                    <a:pt x="182" y="124"/>
                  </a:lnTo>
                  <a:lnTo>
                    <a:pt x="184" y="136"/>
                  </a:lnTo>
                  <a:lnTo>
                    <a:pt x="148" y="138"/>
                  </a:lnTo>
                  <a:lnTo>
                    <a:pt x="130" y="140"/>
                  </a:lnTo>
                  <a:lnTo>
                    <a:pt x="120" y="140"/>
                  </a:lnTo>
                  <a:lnTo>
                    <a:pt x="100" y="130"/>
                  </a:lnTo>
                  <a:lnTo>
                    <a:pt x="100" y="118"/>
                  </a:lnTo>
                  <a:lnTo>
                    <a:pt x="100" y="106"/>
                  </a:lnTo>
                  <a:lnTo>
                    <a:pt x="90" y="108"/>
                  </a:lnTo>
                  <a:lnTo>
                    <a:pt x="80" y="86"/>
                  </a:lnTo>
                  <a:lnTo>
                    <a:pt x="70" y="86"/>
                  </a:lnTo>
                  <a:lnTo>
                    <a:pt x="70" y="74"/>
                  </a:lnTo>
                  <a:lnTo>
                    <a:pt x="70" y="86"/>
                  </a:lnTo>
                  <a:lnTo>
                    <a:pt x="0" y="92"/>
                  </a:lnTo>
                  <a:lnTo>
                    <a:pt x="14" y="184"/>
                  </a:lnTo>
                  <a:lnTo>
                    <a:pt x="28" y="254"/>
                  </a:lnTo>
                  <a:lnTo>
                    <a:pt x="28" y="264"/>
                  </a:lnTo>
                  <a:lnTo>
                    <a:pt x="40" y="276"/>
                  </a:lnTo>
                  <a:lnTo>
                    <a:pt x="30" y="286"/>
                  </a:lnTo>
                  <a:lnTo>
                    <a:pt x="42" y="298"/>
                  </a:lnTo>
                  <a:lnTo>
                    <a:pt x="32" y="310"/>
                  </a:lnTo>
                  <a:lnTo>
                    <a:pt x="32" y="322"/>
                  </a:lnTo>
                  <a:lnTo>
                    <a:pt x="34" y="334"/>
                  </a:lnTo>
                  <a:lnTo>
                    <a:pt x="44" y="332"/>
                  </a:lnTo>
                  <a:lnTo>
                    <a:pt x="34" y="334"/>
                  </a:lnTo>
                  <a:lnTo>
                    <a:pt x="52" y="33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FFFFFF"/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9">
              <a:extLst>
                <a:ext uri="{FF2B5EF4-FFF2-40B4-BE49-F238E27FC236}">
                  <a16:creationId xmlns:a16="http://schemas.microsoft.com/office/drawing/2014/main" id="{4E8D1F82-2778-12FB-408C-A91223EBDC0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785759" y="1554410"/>
              <a:ext cx="1947380" cy="1298254"/>
            </a:xfrm>
            <a:custGeom>
              <a:avLst/>
              <a:gdLst/>
              <a:ahLst/>
              <a:cxnLst>
                <a:cxn ang="0">
                  <a:pos x="42" y="48"/>
                </a:cxn>
                <a:cxn ang="0">
                  <a:pos x="34" y="60"/>
                </a:cxn>
                <a:cxn ang="0">
                  <a:pos x="24" y="60"/>
                </a:cxn>
                <a:cxn ang="0">
                  <a:pos x="6" y="74"/>
                </a:cxn>
                <a:cxn ang="0">
                  <a:pos x="0" y="86"/>
                </a:cxn>
                <a:cxn ang="0">
                  <a:pos x="30" y="246"/>
                </a:cxn>
                <a:cxn ang="0">
                  <a:pos x="42" y="292"/>
                </a:cxn>
                <a:cxn ang="0">
                  <a:pos x="364" y="222"/>
                </a:cxn>
                <a:cxn ang="0">
                  <a:pos x="362" y="222"/>
                </a:cxn>
                <a:cxn ang="0">
                  <a:pos x="372" y="210"/>
                </a:cxn>
                <a:cxn ang="0">
                  <a:pos x="380" y="198"/>
                </a:cxn>
                <a:cxn ang="0">
                  <a:pos x="388" y="186"/>
                </a:cxn>
                <a:cxn ang="0">
                  <a:pos x="406" y="184"/>
                </a:cxn>
                <a:cxn ang="0">
                  <a:pos x="414" y="172"/>
                </a:cxn>
                <a:cxn ang="0">
                  <a:pos x="432" y="170"/>
                </a:cxn>
                <a:cxn ang="0">
                  <a:pos x="430" y="160"/>
                </a:cxn>
                <a:cxn ang="0">
                  <a:pos x="438" y="146"/>
                </a:cxn>
                <a:cxn ang="0">
                  <a:pos x="430" y="136"/>
                </a:cxn>
                <a:cxn ang="0">
                  <a:pos x="420" y="136"/>
                </a:cxn>
                <a:cxn ang="0">
                  <a:pos x="420" y="124"/>
                </a:cxn>
                <a:cxn ang="0">
                  <a:pos x="402" y="126"/>
                </a:cxn>
                <a:cxn ang="0">
                  <a:pos x="400" y="114"/>
                </a:cxn>
                <a:cxn ang="0">
                  <a:pos x="390" y="114"/>
                </a:cxn>
                <a:cxn ang="0">
                  <a:pos x="382" y="116"/>
                </a:cxn>
                <a:cxn ang="0">
                  <a:pos x="380" y="104"/>
                </a:cxn>
                <a:cxn ang="0">
                  <a:pos x="390" y="92"/>
                </a:cxn>
                <a:cxn ang="0">
                  <a:pos x="372" y="94"/>
                </a:cxn>
                <a:cxn ang="0">
                  <a:pos x="380" y="82"/>
                </a:cxn>
                <a:cxn ang="0">
                  <a:pos x="388" y="68"/>
                </a:cxn>
                <a:cxn ang="0">
                  <a:pos x="406" y="68"/>
                </a:cxn>
                <a:cxn ang="0">
                  <a:pos x="404" y="44"/>
                </a:cxn>
                <a:cxn ang="0">
                  <a:pos x="414" y="44"/>
                </a:cxn>
                <a:cxn ang="0">
                  <a:pos x="412" y="32"/>
                </a:cxn>
                <a:cxn ang="0">
                  <a:pos x="376" y="34"/>
                </a:cxn>
                <a:cxn ang="0">
                  <a:pos x="364" y="0"/>
                </a:cxn>
                <a:cxn ang="0">
                  <a:pos x="134" y="64"/>
                </a:cxn>
                <a:cxn ang="0">
                  <a:pos x="62" y="70"/>
                </a:cxn>
                <a:cxn ang="0">
                  <a:pos x="52" y="58"/>
                </a:cxn>
                <a:cxn ang="0">
                  <a:pos x="42" y="48"/>
                </a:cxn>
              </a:cxnLst>
              <a:rect l="0" t="0" r="r" b="b"/>
              <a:pathLst>
                <a:path w="438" h="292">
                  <a:moveTo>
                    <a:pt x="42" y="48"/>
                  </a:moveTo>
                  <a:lnTo>
                    <a:pt x="34" y="60"/>
                  </a:lnTo>
                  <a:lnTo>
                    <a:pt x="24" y="60"/>
                  </a:lnTo>
                  <a:lnTo>
                    <a:pt x="6" y="74"/>
                  </a:lnTo>
                  <a:lnTo>
                    <a:pt x="0" y="86"/>
                  </a:lnTo>
                  <a:lnTo>
                    <a:pt x="30" y="246"/>
                  </a:lnTo>
                  <a:lnTo>
                    <a:pt x="42" y="292"/>
                  </a:lnTo>
                  <a:lnTo>
                    <a:pt x="364" y="222"/>
                  </a:lnTo>
                  <a:lnTo>
                    <a:pt x="362" y="222"/>
                  </a:lnTo>
                  <a:lnTo>
                    <a:pt x="372" y="210"/>
                  </a:lnTo>
                  <a:lnTo>
                    <a:pt x="380" y="198"/>
                  </a:lnTo>
                  <a:lnTo>
                    <a:pt x="388" y="186"/>
                  </a:lnTo>
                  <a:lnTo>
                    <a:pt x="406" y="184"/>
                  </a:lnTo>
                  <a:lnTo>
                    <a:pt x="414" y="172"/>
                  </a:lnTo>
                  <a:lnTo>
                    <a:pt x="432" y="170"/>
                  </a:lnTo>
                  <a:lnTo>
                    <a:pt x="430" y="160"/>
                  </a:lnTo>
                  <a:lnTo>
                    <a:pt x="438" y="146"/>
                  </a:lnTo>
                  <a:lnTo>
                    <a:pt x="430" y="136"/>
                  </a:lnTo>
                  <a:lnTo>
                    <a:pt x="420" y="136"/>
                  </a:lnTo>
                  <a:lnTo>
                    <a:pt x="420" y="124"/>
                  </a:lnTo>
                  <a:lnTo>
                    <a:pt x="402" y="126"/>
                  </a:lnTo>
                  <a:lnTo>
                    <a:pt x="400" y="114"/>
                  </a:lnTo>
                  <a:lnTo>
                    <a:pt x="390" y="114"/>
                  </a:lnTo>
                  <a:lnTo>
                    <a:pt x="382" y="116"/>
                  </a:lnTo>
                  <a:lnTo>
                    <a:pt x="380" y="104"/>
                  </a:lnTo>
                  <a:lnTo>
                    <a:pt x="390" y="92"/>
                  </a:lnTo>
                  <a:lnTo>
                    <a:pt x="372" y="94"/>
                  </a:lnTo>
                  <a:lnTo>
                    <a:pt x="380" y="82"/>
                  </a:lnTo>
                  <a:lnTo>
                    <a:pt x="388" y="68"/>
                  </a:lnTo>
                  <a:lnTo>
                    <a:pt x="406" y="68"/>
                  </a:lnTo>
                  <a:lnTo>
                    <a:pt x="404" y="44"/>
                  </a:lnTo>
                  <a:lnTo>
                    <a:pt x="414" y="44"/>
                  </a:lnTo>
                  <a:lnTo>
                    <a:pt x="412" y="32"/>
                  </a:lnTo>
                  <a:lnTo>
                    <a:pt x="376" y="34"/>
                  </a:lnTo>
                  <a:lnTo>
                    <a:pt x="364" y="0"/>
                  </a:lnTo>
                  <a:lnTo>
                    <a:pt x="134" y="64"/>
                  </a:lnTo>
                  <a:lnTo>
                    <a:pt x="62" y="70"/>
                  </a:lnTo>
                  <a:lnTo>
                    <a:pt x="52" y="58"/>
                  </a:lnTo>
                  <a:lnTo>
                    <a:pt x="42" y="4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FFFFFF"/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08CEE6D5-88D0-45B1-C419-9DD5D43BDC3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008061" y="140560"/>
              <a:ext cx="2454234" cy="1796214"/>
            </a:xfrm>
            <a:custGeom>
              <a:avLst/>
              <a:gdLst/>
              <a:ahLst/>
              <a:cxnLst>
                <a:cxn ang="0">
                  <a:pos x="10" y="364"/>
                </a:cxn>
                <a:cxn ang="0">
                  <a:pos x="18" y="340"/>
                </a:cxn>
                <a:cxn ang="0">
                  <a:pos x="44" y="326"/>
                </a:cxn>
                <a:cxn ang="0">
                  <a:pos x="32" y="292"/>
                </a:cxn>
                <a:cxn ang="0">
                  <a:pos x="30" y="258"/>
                </a:cxn>
                <a:cxn ang="0">
                  <a:pos x="46" y="244"/>
                </a:cxn>
                <a:cxn ang="0">
                  <a:pos x="74" y="242"/>
                </a:cxn>
                <a:cxn ang="0">
                  <a:pos x="100" y="240"/>
                </a:cxn>
                <a:cxn ang="0">
                  <a:pos x="136" y="238"/>
                </a:cxn>
                <a:cxn ang="0">
                  <a:pos x="174" y="234"/>
                </a:cxn>
                <a:cxn ang="0">
                  <a:pos x="190" y="234"/>
                </a:cxn>
                <a:cxn ang="0">
                  <a:pos x="208" y="222"/>
                </a:cxn>
                <a:cxn ang="0">
                  <a:pos x="216" y="198"/>
                </a:cxn>
                <a:cxn ang="0">
                  <a:pos x="206" y="174"/>
                </a:cxn>
                <a:cxn ang="0">
                  <a:pos x="210" y="128"/>
                </a:cxn>
                <a:cxn ang="0">
                  <a:pos x="236" y="92"/>
                </a:cxn>
                <a:cxn ang="0">
                  <a:pos x="250" y="54"/>
                </a:cxn>
                <a:cxn ang="0">
                  <a:pos x="276" y="30"/>
                </a:cxn>
                <a:cxn ang="0">
                  <a:pos x="302" y="16"/>
                </a:cxn>
                <a:cxn ang="0">
                  <a:pos x="330" y="14"/>
                </a:cxn>
                <a:cxn ang="0">
                  <a:pos x="346" y="2"/>
                </a:cxn>
                <a:cxn ang="0">
                  <a:pos x="356" y="12"/>
                </a:cxn>
                <a:cxn ang="0">
                  <a:pos x="368" y="46"/>
                </a:cxn>
                <a:cxn ang="0">
                  <a:pos x="360" y="70"/>
                </a:cxn>
                <a:cxn ang="0">
                  <a:pos x="380" y="92"/>
                </a:cxn>
                <a:cxn ang="0">
                  <a:pos x="392" y="126"/>
                </a:cxn>
                <a:cxn ang="0">
                  <a:pos x="394" y="160"/>
                </a:cxn>
                <a:cxn ang="0">
                  <a:pos x="404" y="184"/>
                </a:cxn>
                <a:cxn ang="0">
                  <a:pos x="416" y="216"/>
                </a:cxn>
                <a:cxn ang="0">
                  <a:pos x="410" y="264"/>
                </a:cxn>
                <a:cxn ang="0">
                  <a:pos x="414" y="300"/>
                </a:cxn>
                <a:cxn ang="0">
                  <a:pos x="434" y="322"/>
                </a:cxn>
                <a:cxn ang="0">
                  <a:pos x="452" y="332"/>
                </a:cxn>
                <a:cxn ang="0">
                  <a:pos x="456" y="342"/>
                </a:cxn>
                <a:cxn ang="0">
                  <a:pos x="440" y="370"/>
                </a:cxn>
                <a:cxn ang="0">
                  <a:pos x="448" y="378"/>
                </a:cxn>
                <a:cxn ang="0">
                  <a:pos x="490" y="352"/>
                </a:cxn>
                <a:cxn ang="0">
                  <a:pos x="508" y="352"/>
                </a:cxn>
                <a:cxn ang="0">
                  <a:pos x="524" y="326"/>
                </a:cxn>
                <a:cxn ang="0">
                  <a:pos x="552" y="324"/>
                </a:cxn>
                <a:cxn ang="0">
                  <a:pos x="526" y="338"/>
                </a:cxn>
                <a:cxn ang="0">
                  <a:pos x="508" y="362"/>
                </a:cxn>
                <a:cxn ang="0">
                  <a:pos x="484" y="388"/>
                </a:cxn>
                <a:cxn ang="0">
                  <a:pos x="448" y="402"/>
                </a:cxn>
                <a:cxn ang="0">
                  <a:pos x="430" y="404"/>
                </a:cxn>
                <a:cxn ang="0">
                  <a:pos x="402" y="382"/>
                </a:cxn>
                <a:cxn ang="0">
                  <a:pos x="374" y="372"/>
                </a:cxn>
                <a:cxn ang="0">
                  <a:pos x="364" y="362"/>
                </a:cxn>
                <a:cxn ang="0">
                  <a:pos x="326" y="352"/>
                </a:cxn>
                <a:cxn ang="0">
                  <a:pos x="84" y="382"/>
                </a:cxn>
                <a:cxn ang="0">
                  <a:pos x="2" y="376"/>
                </a:cxn>
              </a:cxnLst>
              <a:rect l="0" t="0" r="r" b="b"/>
              <a:pathLst>
                <a:path w="552" h="404">
                  <a:moveTo>
                    <a:pt x="0" y="364"/>
                  </a:moveTo>
                  <a:lnTo>
                    <a:pt x="10" y="364"/>
                  </a:lnTo>
                  <a:lnTo>
                    <a:pt x="18" y="352"/>
                  </a:lnTo>
                  <a:lnTo>
                    <a:pt x="18" y="340"/>
                  </a:lnTo>
                  <a:lnTo>
                    <a:pt x="26" y="340"/>
                  </a:lnTo>
                  <a:lnTo>
                    <a:pt x="44" y="326"/>
                  </a:lnTo>
                  <a:lnTo>
                    <a:pt x="42" y="304"/>
                  </a:lnTo>
                  <a:lnTo>
                    <a:pt x="32" y="292"/>
                  </a:lnTo>
                  <a:lnTo>
                    <a:pt x="30" y="270"/>
                  </a:lnTo>
                  <a:lnTo>
                    <a:pt x="30" y="258"/>
                  </a:lnTo>
                  <a:lnTo>
                    <a:pt x="38" y="258"/>
                  </a:lnTo>
                  <a:lnTo>
                    <a:pt x="46" y="244"/>
                  </a:lnTo>
                  <a:lnTo>
                    <a:pt x="64" y="242"/>
                  </a:lnTo>
                  <a:lnTo>
                    <a:pt x="74" y="242"/>
                  </a:lnTo>
                  <a:lnTo>
                    <a:pt x="92" y="240"/>
                  </a:lnTo>
                  <a:lnTo>
                    <a:pt x="100" y="240"/>
                  </a:lnTo>
                  <a:lnTo>
                    <a:pt x="118" y="238"/>
                  </a:lnTo>
                  <a:lnTo>
                    <a:pt x="136" y="238"/>
                  </a:lnTo>
                  <a:lnTo>
                    <a:pt x="164" y="236"/>
                  </a:lnTo>
                  <a:lnTo>
                    <a:pt x="174" y="234"/>
                  </a:lnTo>
                  <a:lnTo>
                    <a:pt x="182" y="234"/>
                  </a:lnTo>
                  <a:lnTo>
                    <a:pt x="190" y="234"/>
                  </a:lnTo>
                  <a:lnTo>
                    <a:pt x="200" y="232"/>
                  </a:lnTo>
                  <a:lnTo>
                    <a:pt x="208" y="222"/>
                  </a:lnTo>
                  <a:lnTo>
                    <a:pt x="208" y="210"/>
                  </a:lnTo>
                  <a:lnTo>
                    <a:pt x="216" y="198"/>
                  </a:lnTo>
                  <a:lnTo>
                    <a:pt x="214" y="186"/>
                  </a:lnTo>
                  <a:lnTo>
                    <a:pt x="206" y="174"/>
                  </a:lnTo>
                  <a:lnTo>
                    <a:pt x="212" y="152"/>
                  </a:lnTo>
                  <a:lnTo>
                    <a:pt x="210" y="128"/>
                  </a:lnTo>
                  <a:lnTo>
                    <a:pt x="218" y="104"/>
                  </a:lnTo>
                  <a:lnTo>
                    <a:pt x="236" y="92"/>
                  </a:lnTo>
                  <a:lnTo>
                    <a:pt x="242" y="68"/>
                  </a:lnTo>
                  <a:lnTo>
                    <a:pt x="250" y="54"/>
                  </a:lnTo>
                  <a:lnTo>
                    <a:pt x="266" y="42"/>
                  </a:lnTo>
                  <a:lnTo>
                    <a:pt x="276" y="30"/>
                  </a:lnTo>
                  <a:lnTo>
                    <a:pt x="292" y="16"/>
                  </a:lnTo>
                  <a:lnTo>
                    <a:pt x="302" y="16"/>
                  </a:lnTo>
                  <a:lnTo>
                    <a:pt x="320" y="14"/>
                  </a:lnTo>
                  <a:lnTo>
                    <a:pt x="330" y="14"/>
                  </a:lnTo>
                  <a:lnTo>
                    <a:pt x="338" y="2"/>
                  </a:lnTo>
                  <a:lnTo>
                    <a:pt x="346" y="2"/>
                  </a:lnTo>
                  <a:lnTo>
                    <a:pt x="354" y="0"/>
                  </a:lnTo>
                  <a:lnTo>
                    <a:pt x="356" y="12"/>
                  </a:lnTo>
                  <a:lnTo>
                    <a:pt x="356" y="24"/>
                  </a:lnTo>
                  <a:lnTo>
                    <a:pt x="368" y="46"/>
                  </a:lnTo>
                  <a:lnTo>
                    <a:pt x="368" y="58"/>
                  </a:lnTo>
                  <a:lnTo>
                    <a:pt x="360" y="70"/>
                  </a:lnTo>
                  <a:lnTo>
                    <a:pt x="370" y="82"/>
                  </a:lnTo>
                  <a:lnTo>
                    <a:pt x="380" y="92"/>
                  </a:lnTo>
                  <a:lnTo>
                    <a:pt x="390" y="114"/>
                  </a:lnTo>
                  <a:lnTo>
                    <a:pt x="392" y="126"/>
                  </a:lnTo>
                  <a:lnTo>
                    <a:pt x="402" y="148"/>
                  </a:lnTo>
                  <a:lnTo>
                    <a:pt x="394" y="160"/>
                  </a:lnTo>
                  <a:lnTo>
                    <a:pt x="404" y="172"/>
                  </a:lnTo>
                  <a:lnTo>
                    <a:pt x="404" y="184"/>
                  </a:lnTo>
                  <a:lnTo>
                    <a:pt x="406" y="208"/>
                  </a:lnTo>
                  <a:lnTo>
                    <a:pt x="416" y="216"/>
                  </a:lnTo>
                  <a:lnTo>
                    <a:pt x="418" y="230"/>
                  </a:lnTo>
                  <a:lnTo>
                    <a:pt x="410" y="264"/>
                  </a:lnTo>
                  <a:lnTo>
                    <a:pt x="412" y="276"/>
                  </a:lnTo>
                  <a:lnTo>
                    <a:pt x="414" y="300"/>
                  </a:lnTo>
                  <a:lnTo>
                    <a:pt x="422" y="310"/>
                  </a:lnTo>
                  <a:lnTo>
                    <a:pt x="434" y="322"/>
                  </a:lnTo>
                  <a:lnTo>
                    <a:pt x="442" y="320"/>
                  </a:lnTo>
                  <a:lnTo>
                    <a:pt x="452" y="332"/>
                  </a:lnTo>
                  <a:lnTo>
                    <a:pt x="452" y="344"/>
                  </a:lnTo>
                  <a:lnTo>
                    <a:pt x="456" y="342"/>
                  </a:lnTo>
                  <a:lnTo>
                    <a:pt x="444" y="354"/>
                  </a:lnTo>
                  <a:lnTo>
                    <a:pt x="440" y="370"/>
                  </a:lnTo>
                  <a:lnTo>
                    <a:pt x="448" y="376"/>
                  </a:lnTo>
                  <a:lnTo>
                    <a:pt x="448" y="378"/>
                  </a:lnTo>
                  <a:lnTo>
                    <a:pt x="482" y="354"/>
                  </a:lnTo>
                  <a:lnTo>
                    <a:pt x="490" y="352"/>
                  </a:lnTo>
                  <a:lnTo>
                    <a:pt x="500" y="352"/>
                  </a:lnTo>
                  <a:lnTo>
                    <a:pt x="508" y="352"/>
                  </a:lnTo>
                  <a:lnTo>
                    <a:pt x="516" y="338"/>
                  </a:lnTo>
                  <a:lnTo>
                    <a:pt x="524" y="326"/>
                  </a:lnTo>
                  <a:lnTo>
                    <a:pt x="532" y="326"/>
                  </a:lnTo>
                  <a:lnTo>
                    <a:pt x="552" y="324"/>
                  </a:lnTo>
                  <a:lnTo>
                    <a:pt x="542" y="324"/>
                  </a:lnTo>
                  <a:lnTo>
                    <a:pt x="526" y="338"/>
                  </a:lnTo>
                  <a:lnTo>
                    <a:pt x="526" y="350"/>
                  </a:lnTo>
                  <a:lnTo>
                    <a:pt x="508" y="362"/>
                  </a:lnTo>
                  <a:lnTo>
                    <a:pt x="492" y="376"/>
                  </a:lnTo>
                  <a:lnTo>
                    <a:pt x="484" y="388"/>
                  </a:lnTo>
                  <a:lnTo>
                    <a:pt x="466" y="400"/>
                  </a:lnTo>
                  <a:lnTo>
                    <a:pt x="448" y="402"/>
                  </a:lnTo>
                  <a:lnTo>
                    <a:pt x="440" y="402"/>
                  </a:lnTo>
                  <a:lnTo>
                    <a:pt x="430" y="404"/>
                  </a:lnTo>
                  <a:lnTo>
                    <a:pt x="428" y="392"/>
                  </a:lnTo>
                  <a:lnTo>
                    <a:pt x="402" y="382"/>
                  </a:lnTo>
                  <a:lnTo>
                    <a:pt x="392" y="382"/>
                  </a:lnTo>
                  <a:lnTo>
                    <a:pt x="374" y="372"/>
                  </a:lnTo>
                  <a:lnTo>
                    <a:pt x="354" y="362"/>
                  </a:lnTo>
                  <a:lnTo>
                    <a:pt x="364" y="362"/>
                  </a:lnTo>
                  <a:lnTo>
                    <a:pt x="362" y="350"/>
                  </a:lnTo>
                  <a:lnTo>
                    <a:pt x="326" y="352"/>
                  </a:lnTo>
                  <a:lnTo>
                    <a:pt x="314" y="318"/>
                  </a:lnTo>
                  <a:lnTo>
                    <a:pt x="84" y="382"/>
                  </a:lnTo>
                  <a:lnTo>
                    <a:pt x="12" y="388"/>
                  </a:lnTo>
                  <a:lnTo>
                    <a:pt x="2" y="376"/>
                  </a:lnTo>
                  <a:lnTo>
                    <a:pt x="0" y="36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FFFFFF"/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31">
              <a:extLst>
                <a:ext uri="{FF2B5EF4-FFF2-40B4-BE49-F238E27FC236}">
                  <a16:creationId xmlns:a16="http://schemas.microsoft.com/office/drawing/2014/main" id="{D8136185-1BB2-5A32-0072-6D5261381EC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830954" y="1189832"/>
              <a:ext cx="631343" cy="631343"/>
            </a:xfrm>
            <a:custGeom>
              <a:avLst/>
              <a:gdLst/>
              <a:ahLst/>
              <a:cxnLst>
                <a:cxn ang="0">
                  <a:pos x="132" y="66"/>
                </a:cxn>
                <a:cxn ang="0">
                  <a:pos x="114" y="0"/>
                </a:cxn>
                <a:cxn ang="0">
                  <a:pos x="0" y="28"/>
                </a:cxn>
                <a:cxn ang="0">
                  <a:pos x="2" y="40"/>
                </a:cxn>
                <a:cxn ang="0">
                  <a:pos x="4" y="64"/>
                </a:cxn>
                <a:cxn ang="0">
                  <a:pos x="12" y="74"/>
                </a:cxn>
                <a:cxn ang="0">
                  <a:pos x="24" y="86"/>
                </a:cxn>
                <a:cxn ang="0">
                  <a:pos x="32" y="84"/>
                </a:cxn>
                <a:cxn ang="0">
                  <a:pos x="42" y="96"/>
                </a:cxn>
                <a:cxn ang="0">
                  <a:pos x="42" y="108"/>
                </a:cxn>
                <a:cxn ang="0">
                  <a:pos x="46" y="106"/>
                </a:cxn>
                <a:cxn ang="0">
                  <a:pos x="34" y="118"/>
                </a:cxn>
                <a:cxn ang="0">
                  <a:pos x="30" y="134"/>
                </a:cxn>
                <a:cxn ang="0">
                  <a:pos x="38" y="140"/>
                </a:cxn>
                <a:cxn ang="0">
                  <a:pos x="38" y="142"/>
                </a:cxn>
                <a:cxn ang="0">
                  <a:pos x="72" y="118"/>
                </a:cxn>
                <a:cxn ang="0">
                  <a:pos x="80" y="116"/>
                </a:cxn>
                <a:cxn ang="0">
                  <a:pos x="90" y="116"/>
                </a:cxn>
                <a:cxn ang="0">
                  <a:pos x="98" y="116"/>
                </a:cxn>
                <a:cxn ang="0">
                  <a:pos x="106" y="102"/>
                </a:cxn>
                <a:cxn ang="0">
                  <a:pos x="114" y="90"/>
                </a:cxn>
                <a:cxn ang="0">
                  <a:pos x="122" y="90"/>
                </a:cxn>
                <a:cxn ang="0">
                  <a:pos x="142" y="88"/>
                </a:cxn>
                <a:cxn ang="0">
                  <a:pos x="132" y="66"/>
                </a:cxn>
              </a:cxnLst>
              <a:rect l="0" t="0" r="r" b="b"/>
              <a:pathLst>
                <a:path w="142" h="142">
                  <a:moveTo>
                    <a:pt x="132" y="66"/>
                  </a:moveTo>
                  <a:lnTo>
                    <a:pt x="114" y="0"/>
                  </a:lnTo>
                  <a:lnTo>
                    <a:pt x="0" y="28"/>
                  </a:lnTo>
                  <a:lnTo>
                    <a:pt x="2" y="40"/>
                  </a:lnTo>
                  <a:lnTo>
                    <a:pt x="4" y="64"/>
                  </a:lnTo>
                  <a:lnTo>
                    <a:pt x="12" y="74"/>
                  </a:lnTo>
                  <a:lnTo>
                    <a:pt x="24" y="86"/>
                  </a:lnTo>
                  <a:lnTo>
                    <a:pt x="32" y="84"/>
                  </a:lnTo>
                  <a:lnTo>
                    <a:pt x="42" y="96"/>
                  </a:lnTo>
                  <a:lnTo>
                    <a:pt x="42" y="108"/>
                  </a:lnTo>
                  <a:lnTo>
                    <a:pt x="46" y="106"/>
                  </a:lnTo>
                  <a:lnTo>
                    <a:pt x="34" y="118"/>
                  </a:lnTo>
                  <a:lnTo>
                    <a:pt x="30" y="134"/>
                  </a:lnTo>
                  <a:lnTo>
                    <a:pt x="38" y="140"/>
                  </a:lnTo>
                  <a:lnTo>
                    <a:pt x="38" y="142"/>
                  </a:lnTo>
                  <a:lnTo>
                    <a:pt x="72" y="118"/>
                  </a:lnTo>
                  <a:lnTo>
                    <a:pt x="80" y="116"/>
                  </a:lnTo>
                  <a:lnTo>
                    <a:pt x="90" y="116"/>
                  </a:lnTo>
                  <a:lnTo>
                    <a:pt x="98" y="116"/>
                  </a:lnTo>
                  <a:lnTo>
                    <a:pt x="106" y="102"/>
                  </a:lnTo>
                  <a:lnTo>
                    <a:pt x="114" y="90"/>
                  </a:lnTo>
                  <a:lnTo>
                    <a:pt x="122" y="90"/>
                  </a:lnTo>
                  <a:lnTo>
                    <a:pt x="142" y="88"/>
                  </a:lnTo>
                  <a:lnTo>
                    <a:pt x="132" y="6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FFFFFF"/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32">
              <a:extLst>
                <a:ext uri="{FF2B5EF4-FFF2-40B4-BE49-F238E27FC236}">
                  <a16:creationId xmlns:a16="http://schemas.microsoft.com/office/drawing/2014/main" id="{3E4FBBC4-9726-CC9A-09BD-B4EFFFED1D7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581973" y="-46176"/>
              <a:ext cx="533528" cy="1111519"/>
            </a:xfrm>
            <a:custGeom>
              <a:avLst/>
              <a:gdLst/>
              <a:ahLst/>
              <a:cxnLst>
                <a:cxn ang="0">
                  <a:pos x="116" y="232"/>
                </a:cxn>
                <a:cxn ang="0">
                  <a:pos x="104" y="210"/>
                </a:cxn>
                <a:cxn ang="0">
                  <a:pos x="104" y="198"/>
                </a:cxn>
                <a:cxn ang="0">
                  <a:pos x="102" y="186"/>
                </a:cxn>
                <a:cxn ang="0">
                  <a:pos x="102" y="176"/>
                </a:cxn>
                <a:cxn ang="0">
                  <a:pos x="100" y="152"/>
                </a:cxn>
                <a:cxn ang="0">
                  <a:pos x="98" y="140"/>
                </a:cxn>
                <a:cxn ang="0">
                  <a:pos x="98" y="128"/>
                </a:cxn>
                <a:cxn ang="0">
                  <a:pos x="96" y="106"/>
                </a:cxn>
                <a:cxn ang="0">
                  <a:pos x="104" y="94"/>
                </a:cxn>
                <a:cxn ang="0">
                  <a:pos x="104" y="82"/>
                </a:cxn>
                <a:cxn ang="0">
                  <a:pos x="104" y="70"/>
                </a:cxn>
                <a:cxn ang="0">
                  <a:pos x="112" y="58"/>
                </a:cxn>
                <a:cxn ang="0">
                  <a:pos x="120" y="46"/>
                </a:cxn>
                <a:cxn ang="0">
                  <a:pos x="118" y="34"/>
                </a:cxn>
                <a:cxn ang="0">
                  <a:pos x="110" y="24"/>
                </a:cxn>
                <a:cxn ang="0">
                  <a:pos x="108" y="12"/>
                </a:cxn>
                <a:cxn ang="0">
                  <a:pos x="108" y="0"/>
                </a:cxn>
                <a:cxn ang="0">
                  <a:pos x="88" y="2"/>
                </a:cxn>
                <a:cxn ang="0">
                  <a:pos x="80" y="2"/>
                </a:cxn>
                <a:cxn ang="0">
                  <a:pos x="62" y="16"/>
                </a:cxn>
                <a:cxn ang="0">
                  <a:pos x="44" y="16"/>
                </a:cxn>
                <a:cxn ang="0">
                  <a:pos x="36" y="28"/>
                </a:cxn>
                <a:cxn ang="0">
                  <a:pos x="18" y="30"/>
                </a:cxn>
                <a:cxn ang="0">
                  <a:pos x="10" y="30"/>
                </a:cxn>
                <a:cxn ang="0">
                  <a:pos x="0" y="42"/>
                </a:cxn>
                <a:cxn ang="0">
                  <a:pos x="2" y="54"/>
                </a:cxn>
                <a:cxn ang="0">
                  <a:pos x="2" y="66"/>
                </a:cxn>
                <a:cxn ang="0">
                  <a:pos x="14" y="88"/>
                </a:cxn>
                <a:cxn ang="0">
                  <a:pos x="14" y="100"/>
                </a:cxn>
                <a:cxn ang="0">
                  <a:pos x="6" y="112"/>
                </a:cxn>
                <a:cxn ang="0">
                  <a:pos x="16" y="124"/>
                </a:cxn>
                <a:cxn ang="0">
                  <a:pos x="26" y="134"/>
                </a:cxn>
                <a:cxn ang="0">
                  <a:pos x="36" y="156"/>
                </a:cxn>
                <a:cxn ang="0">
                  <a:pos x="38" y="168"/>
                </a:cxn>
                <a:cxn ang="0">
                  <a:pos x="48" y="190"/>
                </a:cxn>
                <a:cxn ang="0">
                  <a:pos x="40" y="202"/>
                </a:cxn>
                <a:cxn ang="0">
                  <a:pos x="50" y="214"/>
                </a:cxn>
                <a:cxn ang="0">
                  <a:pos x="50" y="226"/>
                </a:cxn>
                <a:cxn ang="0">
                  <a:pos x="52" y="250"/>
                </a:cxn>
                <a:cxn ang="0">
                  <a:pos x="116" y="232"/>
                </a:cxn>
              </a:cxnLst>
              <a:rect l="0" t="0" r="r" b="b"/>
              <a:pathLst>
                <a:path w="120" h="250">
                  <a:moveTo>
                    <a:pt x="116" y="232"/>
                  </a:moveTo>
                  <a:lnTo>
                    <a:pt x="104" y="210"/>
                  </a:lnTo>
                  <a:lnTo>
                    <a:pt x="104" y="198"/>
                  </a:lnTo>
                  <a:lnTo>
                    <a:pt x="102" y="186"/>
                  </a:lnTo>
                  <a:lnTo>
                    <a:pt x="102" y="176"/>
                  </a:lnTo>
                  <a:lnTo>
                    <a:pt x="100" y="152"/>
                  </a:lnTo>
                  <a:lnTo>
                    <a:pt x="98" y="140"/>
                  </a:lnTo>
                  <a:lnTo>
                    <a:pt x="98" y="128"/>
                  </a:lnTo>
                  <a:lnTo>
                    <a:pt x="96" y="106"/>
                  </a:lnTo>
                  <a:lnTo>
                    <a:pt x="104" y="94"/>
                  </a:lnTo>
                  <a:lnTo>
                    <a:pt x="104" y="82"/>
                  </a:lnTo>
                  <a:lnTo>
                    <a:pt x="104" y="70"/>
                  </a:lnTo>
                  <a:lnTo>
                    <a:pt x="112" y="58"/>
                  </a:lnTo>
                  <a:lnTo>
                    <a:pt x="120" y="46"/>
                  </a:lnTo>
                  <a:lnTo>
                    <a:pt x="118" y="34"/>
                  </a:lnTo>
                  <a:lnTo>
                    <a:pt x="110" y="24"/>
                  </a:lnTo>
                  <a:lnTo>
                    <a:pt x="108" y="12"/>
                  </a:lnTo>
                  <a:lnTo>
                    <a:pt x="108" y="0"/>
                  </a:lnTo>
                  <a:lnTo>
                    <a:pt x="88" y="2"/>
                  </a:lnTo>
                  <a:lnTo>
                    <a:pt x="80" y="2"/>
                  </a:lnTo>
                  <a:lnTo>
                    <a:pt x="62" y="16"/>
                  </a:lnTo>
                  <a:lnTo>
                    <a:pt x="44" y="16"/>
                  </a:lnTo>
                  <a:lnTo>
                    <a:pt x="36" y="28"/>
                  </a:lnTo>
                  <a:lnTo>
                    <a:pt x="18" y="30"/>
                  </a:lnTo>
                  <a:lnTo>
                    <a:pt x="10" y="30"/>
                  </a:lnTo>
                  <a:lnTo>
                    <a:pt x="0" y="42"/>
                  </a:lnTo>
                  <a:lnTo>
                    <a:pt x="2" y="54"/>
                  </a:lnTo>
                  <a:lnTo>
                    <a:pt x="2" y="66"/>
                  </a:lnTo>
                  <a:lnTo>
                    <a:pt x="14" y="88"/>
                  </a:lnTo>
                  <a:lnTo>
                    <a:pt x="14" y="100"/>
                  </a:lnTo>
                  <a:lnTo>
                    <a:pt x="6" y="112"/>
                  </a:lnTo>
                  <a:lnTo>
                    <a:pt x="16" y="124"/>
                  </a:lnTo>
                  <a:lnTo>
                    <a:pt x="26" y="134"/>
                  </a:lnTo>
                  <a:lnTo>
                    <a:pt x="36" y="156"/>
                  </a:lnTo>
                  <a:lnTo>
                    <a:pt x="38" y="168"/>
                  </a:lnTo>
                  <a:lnTo>
                    <a:pt x="48" y="190"/>
                  </a:lnTo>
                  <a:lnTo>
                    <a:pt x="40" y="202"/>
                  </a:lnTo>
                  <a:lnTo>
                    <a:pt x="50" y="214"/>
                  </a:lnTo>
                  <a:lnTo>
                    <a:pt x="50" y="226"/>
                  </a:lnTo>
                  <a:lnTo>
                    <a:pt x="52" y="250"/>
                  </a:lnTo>
                  <a:lnTo>
                    <a:pt x="116" y="23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FFFFFF"/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33">
              <a:extLst>
                <a:ext uri="{FF2B5EF4-FFF2-40B4-BE49-F238E27FC236}">
                  <a16:creationId xmlns:a16="http://schemas.microsoft.com/office/drawing/2014/main" id="{5DC75388-584F-BBF2-4105-A8B2A3D816A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813167" y="-108422"/>
              <a:ext cx="746939" cy="1173762"/>
            </a:xfrm>
            <a:custGeom>
              <a:avLst/>
              <a:gdLst/>
              <a:ahLst/>
              <a:cxnLst>
                <a:cxn ang="0">
                  <a:pos x="0" y="264"/>
                </a:cxn>
                <a:cxn ang="0">
                  <a:pos x="134" y="230"/>
                </a:cxn>
                <a:cxn ang="0">
                  <a:pos x="142" y="218"/>
                </a:cxn>
                <a:cxn ang="0">
                  <a:pos x="160" y="204"/>
                </a:cxn>
                <a:cxn ang="0">
                  <a:pos x="168" y="204"/>
                </a:cxn>
                <a:cxn ang="0">
                  <a:pos x="168" y="192"/>
                </a:cxn>
                <a:cxn ang="0">
                  <a:pos x="168" y="180"/>
                </a:cxn>
                <a:cxn ang="0">
                  <a:pos x="166" y="168"/>
                </a:cxn>
                <a:cxn ang="0">
                  <a:pos x="166" y="158"/>
                </a:cxn>
                <a:cxn ang="0">
                  <a:pos x="154" y="146"/>
                </a:cxn>
                <a:cxn ang="0">
                  <a:pos x="146" y="136"/>
                </a:cxn>
                <a:cxn ang="0">
                  <a:pos x="136" y="124"/>
                </a:cxn>
                <a:cxn ang="0">
                  <a:pos x="124" y="90"/>
                </a:cxn>
                <a:cxn ang="0">
                  <a:pos x="104" y="58"/>
                </a:cxn>
                <a:cxn ang="0">
                  <a:pos x="80" y="0"/>
                </a:cxn>
                <a:cxn ang="0">
                  <a:pos x="72" y="2"/>
                </a:cxn>
                <a:cxn ang="0">
                  <a:pos x="56" y="14"/>
                </a:cxn>
                <a:cxn ang="0">
                  <a:pos x="56" y="26"/>
                </a:cxn>
                <a:cxn ang="0">
                  <a:pos x="58" y="38"/>
                </a:cxn>
                <a:cxn ang="0">
                  <a:pos x="66" y="48"/>
                </a:cxn>
                <a:cxn ang="0">
                  <a:pos x="68" y="60"/>
                </a:cxn>
                <a:cxn ang="0">
                  <a:pos x="60" y="72"/>
                </a:cxn>
                <a:cxn ang="0">
                  <a:pos x="52" y="84"/>
                </a:cxn>
                <a:cxn ang="0">
                  <a:pos x="52" y="96"/>
                </a:cxn>
                <a:cxn ang="0">
                  <a:pos x="52" y="108"/>
                </a:cxn>
                <a:cxn ang="0">
                  <a:pos x="44" y="120"/>
                </a:cxn>
                <a:cxn ang="0">
                  <a:pos x="46" y="142"/>
                </a:cxn>
                <a:cxn ang="0">
                  <a:pos x="46" y="154"/>
                </a:cxn>
                <a:cxn ang="0">
                  <a:pos x="48" y="166"/>
                </a:cxn>
                <a:cxn ang="0">
                  <a:pos x="50" y="190"/>
                </a:cxn>
                <a:cxn ang="0">
                  <a:pos x="50" y="200"/>
                </a:cxn>
                <a:cxn ang="0">
                  <a:pos x="52" y="212"/>
                </a:cxn>
                <a:cxn ang="0">
                  <a:pos x="52" y="224"/>
                </a:cxn>
                <a:cxn ang="0">
                  <a:pos x="64" y="246"/>
                </a:cxn>
                <a:cxn ang="0">
                  <a:pos x="0" y="264"/>
                </a:cxn>
              </a:cxnLst>
              <a:rect l="0" t="0" r="r" b="b"/>
              <a:pathLst>
                <a:path w="168" h="264">
                  <a:moveTo>
                    <a:pt x="0" y="264"/>
                  </a:moveTo>
                  <a:lnTo>
                    <a:pt x="134" y="230"/>
                  </a:lnTo>
                  <a:lnTo>
                    <a:pt x="142" y="218"/>
                  </a:lnTo>
                  <a:lnTo>
                    <a:pt x="160" y="204"/>
                  </a:lnTo>
                  <a:lnTo>
                    <a:pt x="168" y="204"/>
                  </a:lnTo>
                  <a:lnTo>
                    <a:pt x="168" y="192"/>
                  </a:lnTo>
                  <a:lnTo>
                    <a:pt x="168" y="180"/>
                  </a:lnTo>
                  <a:lnTo>
                    <a:pt x="166" y="168"/>
                  </a:lnTo>
                  <a:lnTo>
                    <a:pt x="166" y="158"/>
                  </a:lnTo>
                  <a:lnTo>
                    <a:pt x="154" y="146"/>
                  </a:lnTo>
                  <a:lnTo>
                    <a:pt x="146" y="136"/>
                  </a:lnTo>
                  <a:lnTo>
                    <a:pt x="136" y="124"/>
                  </a:lnTo>
                  <a:lnTo>
                    <a:pt x="124" y="90"/>
                  </a:lnTo>
                  <a:lnTo>
                    <a:pt x="104" y="58"/>
                  </a:lnTo>
                  <a:lnTo>
                    <a:pt x="80" y="0"/>
                  </a:lnTo>
                  <a:lnTo>
                    <a:pt x="72" y="2"/>
                  </a:lnTo>
                  <a:lnTo>
                    <a:pt x="56" y="14"/>
                  </a:lnTo>
                  <a:lnTo>
                    <a:pt x="56" y="26"/>
                  </a:lnTo>
                  <a:lnTo>
                    <a:pt x="58" y="38"/>
                  </a:lnTo>
                  <a:lnTo>
                    <a:pt x="66" y="48"/>
                  </a:lnTo>
                  <a:lnTo>
                    <a:pt x="68" y="60"/>
                  </a:lnTo>
                  <a:lnTo>
                    <a:pt x="60" y="72"/>
                  </a:lnTo>
                  <a:lnTo>
                    <a:pt x="52" y="84"/>
                  </a:lnTo>
                  <a:lnTo>
                    <a:pt x="52" y="96"/>
                  </a:lnTo>
                  <a:lnTo>
                    <a:pt x="52" y="108"/>
                  </a:lnTo>
                  <a:lnTo>
                    <a:pt x="44" y="120"/>
                  </a:lnTo>
                  <a:lnTo>
                    <a:pt x="46" y="142"/>
                  </a:lnTo>
                  <a:lnTo>
                    <a:pt x="46" y="154"/>
                  </a:lnTo>
                  <a:lnTo>
                    <a:pt x="48" y="166"/>
                  </a:lnTo>
                  <a:lnTo>
                    <a:pt x="50" y="190"/>
                  </a:lnTo>
                  <a:lnTo>
                    <a:pt x="50" y="200"/>
                  </a:lnTo>
                  <a:lnTo>
                    <a:pt x="52" y="212"/>
                  </a:lnTo>
                  <a:lnTo>
                    <a:pt x="52" y="224"/>
                  </a:lnTo>
                  <a:lnTo>
                    <a:pt x="64" y="246"/>
                  </a:lnTo>
                  <a:lnTo>
                    <a:pt x="0" y="26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FFFFFF"/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34">
              <a:extLst>
                <a:ext uri="{FF2B5EF4-FFF2-40B4-BE49-F238E27FC236}">
                  <a16:creationId xmlns:a16="http://schemas.microsoft.com/office/drawing/2014/main" id="{24CADE50-F67C-76F6-A7F6-F0DB0AC852E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168853" y="-1273292"/>
              <a:ext cx="1147088" cy="1894028"/>
            </a:xfrm>
            <a:custGeom>
              <a:avLst/>
              <a:gdLst/>
              <a:ahLst/>
              <a:cxnLst>
                <a:cxn ang="0">
                  <a:pos x="84" y="408"/>
                </a:cxn>
                <a:cxn ang="0">
                  <a:pos x="92" y="396"/>
                </a:cxn>
                <a:cxn ang="0">
                  <a:pos x="100" y="372"/>
                </a:cxn>
                <a:cxn ang="0">
                  <a:pos x="108" y="360"/>
                </a:cxn>
                <a:cxn ang="0">
                  <a:pos x="126" y="346"/>
                </a:cxn>
                <a:cxn ang="0">
                  <a:pos x="134" y="334"/>
                </a:cxn>
                <a:cxn ang="0">
                  <a:pos x="142" y="322"/>
                </a:cxn>
                <a:cxn ang="0">
                  <a:pos x="158" y="310"/>
                </a:cxn>
                <a:cxn ang="0">
                  <a:pos x="158" y="286"/>
                </a:cxn>
                <a:cxn ang="0">
                  <a:pos x="164" y="262"/>
                </a:cxn>
                <a:cxn ang="0">
                  <a:pos x="184" y="272"/>
                </a:cxn>
                <a:cxn ang="0">
                  <a:pos x="192" y="248"/>
                </a:cxn>
                <a:cxn ang="0">
                  <a:pos x="218" y="246"/>
                </a:cxn>
                <a:cxn ang="0">
                  <a:pos x="234" y="222"/>
                </a:cxn>
                <a:cxn ang="0">
                  <a:pos x="242" y="198"/>
                </a:cxn>
                <a:cxn ang="0">
                  <a:pos x="250" y="186"/>
                </a:cxn>
                <a:cxn ang="0">
                  <a:pos x="238" y="162"/>
                </a:cxn>
                <a:cxn ang="0">
                  <a:pos x="212" y="164"/>
                </a:cxn>
                <a:cxn ang="0">
                  <a:pos x="200" y="142"/>
                </a:cxn>
                <a:cxn ang="0">
                  <a:pos x="184" y="144"/>
                </a:cxn>
                <a:cxn ang="0">
                  <a:pos x="174" y="144"/>
                </a:cxn>
                <a:cxn ang="0">
                  <a:pos x="156" y="146"/>
                </a:cxn>
                <a:cxn ang="0">
                  <a:pos x="154" y="122"/>
                </a:cxn>
                <a:cxn ang="0">
                  <a:pos x="152" y="100"/>
                </a:cxn>
                <a:cxn ang="0">
                  <a:pos x="142" y="90"/>
                </a:cxn>
                <a:cxn ang="0">
                  <a:pos x="140" y="66"/>
                </a:cxn>
                <a:cxn ang="0">
                  <a:pos x="130" y="42"/>
                </a:cxn>
                <a:cxn ang="0">
                  <a:pos x="120" y="20"/>
                </a:cxn>
                <a:cxn ang="0">
                  <a:pos x="110" y="10"/>
                </a:cxn>
                <a:cxn ang="0">
                  <a:pos x="72" y="0"/>
                </a:cxn>
                <a:cxn ang="0">
                  <a:pos x="66" y="24"/>
                </a:cxn>
                <a:cxn ang="0">
                  <a:pos x="58" y="36"/>
                </a:cxn>
                <a:cxn ang="0">
                  <a:pos x="38" y="26"/>
                </a:cxn>
                <a:cxn ang="0">
                  <a:pos x="30" y="38"/>
                </a:cxn>
                <a:cxn ang="0">
                  <a:pos x="14" y="64"/>
                </a:cxn>
                <a:cxn ang="0">
                  <a:pos x="6" y="100"/>
                </a:cxn>
                <a:cxn ang="0">
                  <a:pos x="18" y="120"/>
                </a:cxn>
                <a:cxn ang="0">
                  <a:pos x="20" y="156"/>
                </a:cxn>
                <a:cxn ang="0">
                  <a:pos x="32" y="190"/>
                </a:cxn>
                <a:cxn ang="0">
                  <a:pos x="8" y="238"/>
                </a:cxn>
                <a:cxn ang="0">
                  <a:pos x="24" y="320"/>
                </a:cxn>
                <a:cxn ang="0">
                  <a:pos x="56" y="386"/>
                </a:cxn>
                <a:cxn ang="0">
                  <a:pos x="74" y="408"/>
                </a:cxn>
                <a:cxn ang="0">
                  <a:pos x="88" y="426"/>
                </a:cxn>
              </a:cxnLst>
              <a:rect l="0" t="0" r="r" b="b"/>
              <a:pathLst>
                <a:path w="258" h="426">
                  <a:moveTo>
                    <a:pt x="88" y="426"/>
                  </a:moveTo>
                  <a:lnTo>
                    <a:pt x="84" y="408"/>
                  </a:lnTo>
                  <a:lnTo>
                    <a:pt x="94" y="408"/>
                  </a:lnTo>
                  <a:lnTo>
                    <a:pt x="92" y="396"/>
                  </a:lnTo>
                  <a:lnTo>
                    <a:pt x="92" y="384"/>
                  </a:lnTo>
                  <a:lnTo>
                    <a:pt x="100" y="372"/>
                  </a:lnTo>
                  <a:lnTo>
                    <a:pt x="110" y="370"/>
                  </a:lnTo>
                  <a:lnTo>
                    <a:pt x="108" y="360"/>
                  </a:lnTo>
                  <a:lnTo>
                    <a:pt x="108" y="348"/>
                  </a:lnTo>
                  <a:lnTo>
                    <a:pt x="126" y="346"/>
                  </a:lnTo>
                  <a:lnTo>
                    <a:pt x="124" y="334"/>
                  </a:lnTo>
                  <a:lnTo>
                    <a:pt x="134" y="334"/>
                  </a:lnTo>
                  <a:lnTo>
                    <a:pt x="132" y="322"/>
                  </a:lnTo>
                  <a:lnTo>
                    <a:pt x="142" y="322"/>
                  </a:lnTo>
                  <a:lnTo>
                    <a:pt x="142" y="310"/>
                  </a:lnTo>
                  <a:lnTo>
                    <a:pt x="158" y="310"/>
                  </a:lnTo>
                  <a:lnTo>
                    <a:pt x="158" y="298"/>
                  </a:lnTo>
                  <a:lnTo>
                    <a:pt x="158" y="286"/>
                  </a:lnTo>
                  <a:lnTo>
                    <a:pt x="156" y="274"/>
                  </a:lnTo>
                  <a:lnTo>
                    <a:pt x="164" y="262"/>
                  </a:lnTo>
                  <a:lnTo>
                    <a:pt x="174" y="262"/>
                  </a:lnTo>
                  <a:lnTo>
                    <a:pt x="184" y="272"/>
                  </a:lnTo>
                  <a:lnTo>
                    <a:pt x="192" y="260"/>
                  </a:lnTo>
                  <a:lnTo>
                    <a:pt x="192" y="248"/>
                  </a:lnTo>
                  <a:lnTo>
                    <a:pt x="198" y="236"/>
                  </a:lnTo>
                  <a:lnTo>
                    <a:pt x="218" y="246"/>
                  </a:lnTo>
                  <a:lnTo>
                    <a:pt x="226" y="234"/>
                  </a:lnTo>
                  <a:lnTo>
                    <a:pt x="234" y="222"/>
                  </a:lnTo>
                  <a:lnTo>
                    <a:pt x="232" y="210"/>
                  </a:lnTo>
                  <a:lnTo>
                    <a:pt x="242" y="198"/>
                  </a:lnTo>
                  <a:lnTo>
                    <a:pt x="250" y="196"/>
                  </a:lnTo>
                  <a:lnTo>
                    <a:pt x="250" y="186"/>
                  </a:lnTo>
                  <a:lnTo>
                    <a:pt x="258" y="184"/>
                  </a:lnTo>
                  <a:lnTo>
                    <a:pt x="238" y="162"/>
                  </a:lnTo>
                  <a:lnTo>
                    <a:pt x="228" y="152"/>
                  </a:lnTo>
                  <a:lnTo>
                    <a:pt x="212" y="164"/>
                  </a:lnTo>
                  <a:lnTo>
                    <a:pt x="202" y="154"/>
                  </a:lnTo>
                  <a:lnTo>
                    <a:pt x="200" y="142"/>
                  </a:lnTo>
                  <a:lnTo>
                    <a:pt x="192" y="142"/>
                  </a:lnTo>
                  <a:lnTo>
                    <a:pt x="184" y="144"/>
                  </a:lnTo>
                  <a:lnTo>
                    <a:pt x="174" y="132"/>
                  </a:lnTo>
                  <a:lnTo>
                    <a:pt x="174" y="144"/>
                  </a:lnTo>
                  <a:lnTo>
                    <a:pt x="164" y="144"/>
                  </a:lnTo>
                  <a:lnTo>
                    <a:pt x="156" y="146"/>
                  </a:lnTo>
                  <a:lnTo>
                    <a:pt x="146" y="134"/>
                  </a:lnTo>
                  <a:lnTo>
                    <a:pt x="154" y="122"/>
                  </a:lnTo>
                  <a:lnTo>
                    <a:pt x="154" y="110"/>
                  </a:lnTo>
                  <a:lnTo>
                    <a:pt x="152" y="100"/>
                  </a:lnTo>
                  <a:lnTo>
                    <a:pt x="160" y="88"/>
                  </a:lnTo>
                  <a:lnTo>
                    <a:pt x="142" y="90"/>
                  </a:lnTo>
                  <a:lnTo>
                    <a:pt x="132" y="78"/>
                  </a:lnTo>
                  <a:lnTo>
                    <a:pt x="140" y="66"/>
                  </a:lnTo>
                  <a:lnTo>
                    <a:pt x="132" y="54"/>
                  </a:lnTo>
                  <a:lnTo>
                    <a:pt x="130" y="42"/>
                  </a:lnTo>
                  <a:lnTo>
                    <a:pt x="120" y="32"/>
                  </a:lnTo>
                  <a:lnTo>
                    <a:pt x="120" y="20"/>
                  </a:lnTo>
                  <a:lnTo>
                    <a:pt x="120" y="8"/>
                  </a:lnTo>
                  <a:lnTo>
                    <a:pt x="110" y="10"/>
                  </a:lnTo>
                  <a:lnTo>
                    <a:pt x="82" y="0"/>
                  </a:lnTo>
                  <a:lnTo>
                    <a:pt x="72" y="0"/>
                  </a:lnTo>
                  <a:lnTo>
                    <a:pt x="74" y="12"/>
                  </a:lnTo>
                  <a:lnTo>
                    <a:pt x="66" y="24"/>
                  </a:lnTo>
                  <a:lnTo>
                    <a:pt x="56" y="24"/>
                  </a:lnTo>
                  <a:lnTo>
                    <a:pt x="58" y="36"/>
                  </a:lnTo>
                  <a:lnTo>
                    <a:pt x="38" y="38"/>
                  </a:lnTo>
                  <a:lnTo>
                    <a:pt x="38" y="26"/>
                  </a:lnTo>
                  <a:lnTo>
                    <a:pt x="28" y="16"/>
                  </a:lnTo>
                  <a:lnTo>
                    <a:pt x="30" y="38"/>
                  </a:lnTo>
                  <a:lnTo>
                    <a:pt x="22" y="50"/>
                  </a:lnTo>
                  <a:lnTo>
                    <a:pt x="14" y="64"/>
                  </a:lnTo>
                  <a:lnTo>
                    <a:pt x="14" y="86"/>
                  </a:lnTo>
                  <a:lnTo>
                    <a:pt x="6" y="100"/>
                  </a:lnTo>
                  <a:lnTo>
                    <a:pt x="16" y="110"/>
                  </a:lnTo>
                  <a:lnTo>
                    <a:pt x="18" y="120"/>
                  </a:lnTo>
                  <a:lnTo>
                    <a:pt x="18" y="132"/>
                  </a:lnTo>
                  <a:lnTo>
                    <a:pt x="20" y="156"/>
                  </a:lnTo>
                  <a:lnTo>
                    <a:pt x="30" y="166"/>
                  </a:lnTo>
                  <a:lnTo>
                    <a:pt x="32" y="190"/>
                  </a:lnTo>
                  <a:lnTo>
                    <a:pt x="24" y="214"/>
                  </a:lnTo>
                  <a:lnTo>
                    <a:pt x="8" y="238"/>
                  </a:lnTo>
                  <a:lnTo>
                    <a:pt x="0" y="262"/>
                  </a:lnTo>
                  <a:lnTo>
                    <a:pt x="24" y="320"/>
                  </a:lnTo>
                  <a:lnTo>
                    <a:pt x="44" y="352"/>
                  </a:lnTo>
                  <a:lnTo>
                    <a:pt x="56" y="386"/>
                  </a:lnTo>
                  <a:lnTo>
                    <a:pt x="66" y="398"/>
                  </a:lnTo>
                  <a:lnTo>
                    <a:pt x="74" y="408"/>
                  </a:lnTo>
                  <a:lnTo>
                    <a:pt x="86" y="420"/>
                  </a:lnTo>
                  <a:lnTo>
                    <a:pt x="88" y="42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FFFFFF"/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35">
              <a:extLst>
                <a:ext uri="{FF2B5EF4-FFF2-40B4-BE49-F238E27FC236}">
                  <a16:creationId xmlns:a16="http://schemas.microsoft.com/office/drawing/2014/main" id="{678CAFF2-5E0D-C9CA-16CD-69D400991FD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813167" y="745225"/>
              <a:ext cx="1182656" cy="586882"/>
            </a:xfrm>
            <a:custGeom>
              <a:avLst/>
              <a:gdLst/>
              <a:ahLst/>
              <a:cxnLst>
                <a:cxn ang="0">
                  <a:pos x="176" y="130"/>
                </a:cxn>
                <a:cxn ang="0">
                  <a:pos x="180" y="128"/>
                </a:cxn>
                <a:cxn ang="0">
                  <a:pos x="188" y="132"/>
                </a:cxn>
                <a:cxn ang="0">
                  <a:pos x="198" y="126"/>
                </a:cxn>
                <a:cxn ang="0">
                  <a:pos x="198" y="114"/>
                </a:cxn>
                <a:cxn ang="0">
                  <a:pos x="202" y="102"/>
                </a:cxn>
                <a:cxn ang="0">
                  <a:pos x="212" y="114"/>
                </a:cxn>
                <a:cxn ang="0">
                  <a:pos x="222" y="112"/>
                </a:cxn>
                <a:cxn ang="0">
                  <a:pos x="222" y="124"/>
                </a:cxn>
                <a:cxn ang="0">
                  <a:pos x="230" y="124"/>
                </a:cxn>
                <a:cxn ang="0">
                  <a:pos x="240" y="112"/>
                </a:cxn>
                <a:cxn ang="0">
                  <a:pos x="248" y="100"/>
                </a:cxn>
                <a:cxn ang="0">
                  <a:pos x="256" y="98"/>
                </a:cxn>
                <a:cxn ang="0">
                  <a:pos x="266" y="86"/>
                </a:cxn>
                <a:cxn ang="0">
                  <a:pos x="264" y="74"/>
                </a:cxn>
                <a:cxn ang="0">
                  <a:pos x="254" y="62"/>
                </a:cxn>
                <a:cxn ang="0">
                  <a:pos x="254" y="52"/>
                </a:cxn>
                <a:cxn ang="0">
                  <a:pos x="236" y="54"/>
                </a:cxn>
                <a:cxn ang="0">
                  <a:pos x="236" y="64"/>
                </a:cxn>
                <a:cxn ang="0">
                  <a:pos x="246" y="64"/>
                </a:cxn>
                <a:cxn ang="0">
                  <a:pos x="254" y="76"/>
                </a:cxn>
                <a:cxn ang="0">
                  <a:pos x="246" y="88"/>
                </a:cxn>
                <a:cxn ang="0">
                  <a:pos x="238" y="88"/>
                </a:cxn>
                <a:cxn ang="0">
                  <a:pos x="220" y="90"/>
                </a:cxn>
                <a:cxn ang="0">
                  <a:pos x="210" y="78"/>
                </a:cxn>
                <a:cxn ang="0">
                  <a:pos x="202" y="80"/>
                </a:cxn>
                <a:cxn ang="0">
                  <a:pos x="190" y="68"/>
                </a:cxn>
                <a:cxn ang="0">
                  <a:pos x="190" y="58"/>
                </a:cxn>
                <a:cxn ang="0">
                  <a:pos x="180" y="46"/>
                </a:cxn>
                <a:cxn ang="0">
                  <a:pos x="170" y="34"/>
                </a:cxn>
                <a:cxn ang="0">
                  <a:pos x="160" y="36"/>
                </a:cxn>
                <a:cxn ang="0">
                  <a:pos x="170" y="24"/>
                </a:cxn>
                <a:cxn ang="0">
                  <a:pos x="162" y="12"/>
                </a:cxn>
                <a:cxn ang="0">
                  <a:pos x="168" y="0"/>
                </a:cxn>
                <a:cxn ang="0">
                  <a:pos x="168" y="12"/>
                </a:cxn>
                <a:cxn ang="0">
                  <a:pos x="162" y="10"/>
                </a:cxn>
                <a:cxn ang="0">
                  <a:pos x="142" y="22"/>
                </a:cxn>
                <a:cxn ang="0">
                  <a:pos x="132" y="34"/>
                </a:cxn>
                <a:cxn ang="0">
                  <a:pos x="0" y="68"/>
                </a:cxn>
                <a:cxn ang="0">
                  <a:pos x="10" y="80"/>
                </a:cxn>
                <a:cxn ang="0">
                  <a:pos x="12" y="94"/>
                </a:cxn>
                <a:cxn ang="0">
                  <a:pos x="4" y="128"/>
                </a:cxn>
                <a:cxn ang="0">
                  <a:pos x="152" y="90"/>
                </a:cxn>
                <a:cxn ang="0">
                  <a:pos x="176" y="130"/>
                </a:cxn>
              </a:cxnLst>
              <a:rect l="0" t="0" r="r" b="b"/>
              <a:pathLst>
                <a:path w="266" h="132">
                  <a:moveTo>
                    <a:pt x="176" y="130"/>
                  </a:moveTo>
                  <a:lnTo>
                    <a:pt x="180" y="128"/>
                  </a:lnTo>
                  <a:lnTo>
                    <a:pt x="188" y="132"/>
                  </a:lnTo>
                  <a:lnTo>
                    <a:pt x="198" y="126"/>
                  </a:lnTo>
                  <a:lnTo>
                    <a:pt x="198" y="114"/>
                  </a:lnTo>
                  <a:lnTo>
                    <a:pt x="202" y="102"/>
                  </a:lnTo>
                  <a:lnTo>
                    <a:pt x="212" y="114"/>
                  </a:lnTo>
                  <a:lnTo>
                    <a:pt x="222" y="112"/>
                  </a:lnTo>
                  <a:lnTo>
                    <a:pt x="222" y="124"/>
                  </a:lnTo>
                  <a:lnTo>
                    <a:pt x="230" y="124"/>
                  </a:lnTo>
                  <a:lnTo>
                    <a:pt x="240" y="112"/>
                  </a:lnTo>
                  <a:lnTo>
                    <a:pt x="248" y="100"/>
                  </a:lnTo>
                  <a:lnTo>
                    <a:pt x="256" y="98"/>
                  </a:lnTo>
                  <a:lnTo>
                    <a:pt x="266" y="86"/>
                  </a:lnTo>
                  <a:lnTo>
                    <a:pt x="264" y="74"/>
                  </a:lnTo>
                  <a:lnTo>
                    <a:pt x="254" y="62"/>
                  </a:lnTo>
                  <a:lnTo>
                    <a:pt x="254" y="52"/>
                  </a:lnTo>
                  <a:lnTo>
                    <a:pt x="236" y="54"/>
                  </a:lnTo>
                  <a:lnTo>
                    <a:pt x="236" y="64"/>
                  </a:lnTo>
                  <a:lnTo>
                    <a:pt x="246" y="64"/>
                  </a:lnTo>
                  <a:lnTo>
                    <a:pt x="254" y="76"/>
                  </a:lnTo>
                  <a:lnTo>
                    <a:pt x="246" y="88"/>
                  </a:lnTo>
                  <a:lnTo>
                    <a:pt x="238" y="88"/>
                  </a:lnTo>
                  <a:lnTo>
                    <a:pt x="220" y="90"/>
                  </a:lnTo>
                  <a:lnTo>
                    <a:pt x="210" y="78"/>
                  </a:lnTo>
                  <a:lnTo>
                    <a:pt x="202" y="80"/>
                  </a:lnTo>
                  <a:lnTo>
                    <a:pt x="190" y="68"/>
                  </a:lnTo>
                  <a:lnTo>
                    <a:pt x="190" y="58"/>
                  </a:lnTo>
                  <a:lnTo>
                    <a:pt x="180" y="46"/>
                  </a:lnTo>
                  <a:lnTo>
                    <a:pt x="170" y="34"/>
                  </a:lnTo>
                  <a:lnTo>
                    <a:pt x="160" y="36"/>
                  </a:lnTo>
                  <a:lnTo>
                    <a:pt x="170" y="24"/>
                  </a:lnTo>
                  <a:lnTo>
                    <a:pt x="162" y="12"/>
                  </a:lnTo>
                  <a:lnTo>
                    <a:pt x="168" y="0"/>
                  </a:lnTo>
                  <a:lnTo>
                    <a:pt x="168" y="12"/>
                  </a:lnTo>
                  <a:lnTo>
                    <a:pt x="162" y="10"/>
                  </a:lnTo>
                  <a:lnTo>
                    <a:pt x="142" y="22"/>
                  </a:lnTo>
                  <a:lnTo>
                    <a:pt x="132" y="34"/>
                  </a:lnTo>
                  <a:lnTo>
                    <a:pt x="0" y="68"/>
                  </a:lnTo>
                  <a:lnTo>
                    <a:pt x="10" y="80"/>
                  </a:lnTo>
                  <a:lnTo>
                    <a:pt x="12" y="94"/>
                  </a:lnTo>
                  <a:lnTo>
                    <a:pt x="4" y="128"/>
                  </a:lnTo>
                  <a:lnTo>
                    <a:pt x="152" y="90"/>
                  </a:lnTo>
                  <a:lnTo>
                    <a:pt x="176" y="13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FFFFFF"/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36">
              <a:extLst>
                <a:ext uri="{FF2B5EF4-FFF2-40B4-BE49-F238E27FC236}">
                  <a16:creationId xmlns:a16="http://schemas.microsoft.com/office/drawing/2014/main" id="{ECEB572B-7D66-9425-57ED-B25A38B2D63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328914" y="1145371"/>
              <a:ext cx="257873" cy="435714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50" y="22"/>
                </a:cxn>
                <a:cxn ang="0">
                  <a:pos x="52" y="26"/>
                </a:cxn>
                <a:cxn ang="0">
                  <a:pos x="50" y="40"/>
                </a:cxn>
                <a:cxn ang="0">
                  <a:pos x="58" y="40"/>
                </a:cxn>
                <a:cxn ang="0">
                  <a:pos x="52" y="50"/>
                </a:cxn>
                <a:cxn ang="0">
                  <a:pos x="54" y="62"/>
                </a:cxn>
                <a:cxn ang="0">
                  <a:pos x="44" y="62"/>
                </a:cxn>
                <a:cxn ang="0">
                  <a:pos x="28" y="76"/>
                </a:cxn>
                <a:cxn ang="0">
                  <a:pos x="18" y="76"/>
                </a:cxn>
                <a:cxn ang="0">
                  <a:pos x="24" y="88"/>
                </a:cxn>
                <a:cxn ang="0">
                  <a:pos x="28" y="98"/>
                </a:cxn>
                <a:cxn ang="0">
                  <a:pos x="20" y="76"/>
                </a:cxn>
                <a:cxn ang="0">
                  <a:pos x="0" y="8"/>
                </a:cxn>
                <a:cxn ang="0">
                  <a:pos x="36" y="0"/>
                </a:cxn>
              </a:cxnLst>
              <a:rect l="0" t="0" r="r" b="b"/>
              <a:pathLst>
                <a:path w="58" h="98">
                  <a:moveTo>
                    <a:pt x="36" y="0"/>
                  </a:moveTo>
                  <a:lnTo>
                    <a:pt x="50" y="22"/>
                  </a:lnTo>
                  <a:lnTo>
                    <a:pt x="52" y="26"/>
                  </a:lnTo>
                  <a:lnTo>
                    <a:pt x="50" y="40"/>
                  </a:lnTo>
                  <a:lnTo>
                    <a:pt x="58" y="40"/>
                  </a:lnTo>
                  <a:lnTo>
                    <a:pt x="52" y="50"/>
                  </a:lnTo>
                  <a:lnTo>
                    <a:pt x="54" y="62"/>
                  </a:lnTo>
                  <a:lnTo>
                    <a:pt x="44" y="62"/>
                  </a:lnTo>
                  <a:lnTo>
                    <a:pt x="28" y="76"/>
                  </a:lnTo>
                  <a:lnTo>
                    <a:pt x="18" y="76"/>
                  </a:lnTo>
                  <a:lnTo>
                    <a:pt x="24" y="88"/>
                  </a:lnTo>
                  <a:lnTo>
                    <a:pt x="28" y="98"/>
                  </a:lnTo>
                  <a:lnTo>
                    <a:pt x="20" y="76"/>
                  </a:lnTo>
                  <a:lnTo>
                    <a:pt x="0" y="8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FFFFFF"/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37">
              <a:extLst>
                <a:ext uri="{FF2B5EF4-FFF2-40B4-BE49-F238E27FC236}">
                  <a16:creationId xmlns:a16="http://schemas.microsoft.com/office/drawing/2014/main" id="{11B8772E-D851-DF05-C881-2CD24086412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439698" y="1750039"/>
              <a:ext cx="595774" cy="1022597"/>
            </a:xfrm>
            <a:custGeom>
              <a:avLst/>
              <a:gdLst/>
              <a:ahLst/>
              <a:cxnLst>
                <a:cxn ang="0">
                  <a:pos x="14" y="142"/>
                </a:cxn>
                <a:cxn ang="0">
                  <a:pos x="38" y="186"/>
                </a:cxn>
                <a:cxn ang="0">
                  <a:pos x="48" y="196"/>
                </a:cxn>
                <a:cxn ang="0">
                  <a:pos x="56" y="196"/>
                </a:cxn>
                <a:cxn ang="0">
                  <a:pos x="66" y="208"/>
                </a:cxn>
                <a:cxn ang="0">
                  <a:pos x="76" y="220"/>
                </a:cxn>
                <a:cxn ang="0">
                  <a:pos x="86" y="230"/>
                </a:cxn>
                <a:cxn ang="0">
                  <a:pos x="94" y="230"/>
                </a:cxn>
                <a:cxn ang="0">
                  <a:pos x="94" y="218"/>
                </a:cxn>
                <a:cxn ang="0">
                  <a:pos x="94" y="206"/>
                </a:cxn>
                <a:cxn ang="0">
                  <a:pos x="100" y="192"/>
                </a:cxn>
                <a:cxn ang="0">
                  <a:pos x="100" y="182"/>
                </a:cxn>
                <a:cxn ang="0">
                  <a:pos x="110" y="182"/>
                </a:cxn>
                <a:cxn ang="0">
                  <a:pos x="118" y="180"/>
                </a:cxn>
                <a:cxn ang="0">
                  <a:pos x="118" y="168"/>
                </a:cxn>
                <a:cxn ang="0">
                  <a:pos x="116" y="158"/>
                </a:cxn>
                <a:cxn ang="0">
                  <a:pos x="126" y="146"/>
                </a:cxn>
                <a:cxn ang="0">
                  <a:pos x="134" y="132"/>
                </a:cxn>
                <a:cxn ang="0">
                  <a:pos x="124" y="122"/>
                </a:cxn>
                <a:cxn ang="0">
                  <a:pos x="112" y="100"/>
                </a:cxn>
                <a:cxn ang="0">
                  <a:pos x="112" y="88"/>
                </a:cxn>
                <a:cxn ang="0">
                  <a:pos x="120" y="76"/>
                </a:cxn>
                <a:cxn ang="0">
                  <a:pos x="120" y="64"/>
                </a:cxn>
                <a:cxn ang="0">
                  <a:pos x="100" y="64"/>
                </a:cxn>
                <a:cxn ang="0">
                  <a:pos x="100" y="52"/>
                </a:cxn>
                <a:cxn ang="0">
                  <a:pos x="108" y="42"/>
                </a:cxn>
                <a:cxn ang="0">
                  <a:pos x="118" y="40"/>
                </a:cxn>
                <a:cxn ang="0">
                  <a:pos x="108" y="42"/>
                </a:cxn>
                <a:cxn ang="0">
                  <a:pos x="106" y="30"/>
                </a:cxn>
                <a:cxn ang="0">
                  <a:pos x="80" y="20"/>
                </a:cxn>
                <a:cxn ang="0">
                  <a:pos x="70" y="20"/>
                </a:cxn>
                <a:cxn ang="0">
                  <a:pos x="52" y="10"/>
                </a:cxn>
                <a:cxn ang="0">
                  <a:pos x="42" y="0"/>
                </a:cxn>
                <a:cxn ang="0">
                  <a:pos x="32" y="0"/>
                </a:cxn>
                <a:cxn ang="0">
                  <a:pos x="34" y="24"/>
                </a:cxn>
                <a:cxn ang="0">
                  <a:pos x="16" y="24"/>
                </a:cxn>
                <a:cxn ang="0">
                  <a:pos x="8" y="38"/>
                </a:cxn>
                <a:cxn ang="0">
                  <a:pos x="0" y="50"/>
                </a:cxn>
                <a:cxn ang="0">
                  <a:pos x="18" y="48"/>
                </a:cxn>
                <a:cxn ang="0">
                  <a:pos x="8" y="60"/>
                </a:cxn>
                <a:cxn ang="0">
                  <a:pos x="10" y="72"/>
                </a:cxn>
                <a:cxn ang="0">
                  <a:pos x="18" y="70"/>
                </a:cxn>
                <a:cxn ang="0">
                  <a:pos x="28" y="70"/>
                </a:cxn>
                <a:cxn ang="0">
                  <a:pos x="30" y="82"/>
                </a:cxn>
                <a:cxn ang="0">
                  <a:pos x="48" y="80"/>
                </a:cxn>
                <a:cxn ang="0">
                  <a:pos x="48" y="92"/>
                </a:cxn>
                <a:cxn ang="0">
                  <a:pos x="58" y="92"/>
                </a:cxn>
                <a:cxn ang="0">
                  <a:pos x="66" y="102"/>
                </a:cxn>
                <a:cxn ang="0">
                  <a:pos x="58" y="116"/>
                </a:cxn>
                <a:cxn ang="0">
                  <a:pos x="60" y="126"/>
                </a:cxn>
                <a:cxn ang="0">
                  <a:pos x="42" y="128"/>
                </a:cxn>
                <a:cxn ang="0">
                  <a:pos x="34" y="140"/>
                </a:cxn>
                <a:cxn ang="0">
                  <a:pos x="16" y="142"/>
                </a:cxn>
                <a:cxn ang="0">
                  <a:pos x="14" y="142"/>
                </a:cxn>
              </a:cxnLst>
              <a:rect l="0" t="0" r="r" b="b"/>
              <a:pathLst>
                <a:path w="134" h="230">
                  <a:moveTo>
                    <a:pt x="14" y="142"/>
                  </a:moveTo>
                  <a:lnTo>
                    <a:pt x="38" y="186"/>
                  </a:lnTo>
                  <a:lnTo>
                    <a:pt x="48" y="196"/>
                  </a:lnTo>
                  <a:lnTo>
                    <a:pt x="56" y="196"/>
                  </a:lnTo>
                  <a:lnTo>
                    <a:pt x="66" y="208"/>
                  </a:lnTo>
                  <a:lnTo>
                    <a:pt x="76" y="220"/>
                  </a:lnTo>
                  <a:lnTo>
                    <a:pt x="86" y="230"/>
                  </a:lnTo>
                  <a:lnTo>
                    <a:pt x="94" y="230"/>
                  </a:lnTo>
                  <a:lnTo>
                    <a:pt x="94" y="218"/>
                  </a:lnTo>
                  <a:lnTo>
                    <a:pt x="94" y="206"/>
                  </a:lnTo>
                  <a:lnTo>
                    <a:pt x="100" y="192"/>
                  </a:lnTo>
                  <a:lnTo>
                    <a:pt x="100" y="182"/>
                  </a:lnTo>
                  <a:lnTo>
                    <a:pt x="110" y="182"/>
                  </a:lnTo>
                  <a:lnTo>
                    <a:pt x="118" y="180"/>
                  </a:lnTo>
                  <a:lnTo>
                    <a:pt x="118" y="168"/>
                  </a:lnTo>
                  <a:lnTo>
                    <a:pt x="116" y="158"/>
                  </a:lnTo>
                  <a:lnTo>
                    <a:pt x="126" y="146"/>
                  </a:lnTo>
                  <a:lnTo>
                    <a:pt x="134" y="132"/>
                  </a:lnTo>
                  <a:lnTo>
                    <a:pt x="124" y="122"/>
                  </a:lnTo>
                  <a:lnTo>
                    <a:pt x="112" y="100"/>
                  </a:lnTo>
                  <a:lnTo>
                    <a:pt x="112" y="88"/>
                  </a:lnTo>
                  <a:lnTo>
                    <a:pt x="120" y="76"/>
                  </a:lnTo>
                  <a:lnTo>
                    <a:pt x="120" y="64"/>
                  </a:lnTo>
                  <a:lnTo>
                    <a:pt x="100" y="64"/>
                  </a:lnTo>
                  <a:lnTo>
                    <a:pt x="100" y="52"/>
                  </a:lnTo>
                  <a:lnTo>
                    <a:pt x="108" y="42"/>
                  </a:lnTo>
                  <a:lnTo>
                    <a:pt x="118" y="40"/>
                  </a:lnTo>
                  <a:lnTo>
                    <a:pt x="108" y="42"/>
                  </a:lnTo>
                  <a:lnTo>
                    <a:pt x="106" y="30"/>
                  </a:lnTo>
                  <a:lnTo>
                    <a:pt x="80" y="20"/>
                  </a:lnTo>
                  <a:lnTo>
                    <a:pt x="70" y="20"/>
                  </a:lnTo>
                  <a:lnTo>
                    <a:pt x="52" y="10"/>
                  </a:lnTo>
                  <a:lnTo>
                    <a:pt x="42" y="0"/>
                  </a:lnTo>
                  <a:lnTo>
                    <a:pt x="32" y="0"/>
                  </a:lnTo>
                  <a:lnTo>
                    <a:pt x="34" y="24"/>
                  </a:lnTo>
                  <a:lnTo>
                    <a:pt x="16" y="24"/>
                  </a:lnTo>
                  <a:lnTo>
                    <a:pt x="8" y="38"/>
                  </a:lnTo>
                  <a:lnTo>
                    <a:pt x="0" y="50"/>
                  </a:lnTo>
                  <a:lnTo>
                    <a:pt x="18" y="48"/>
                  </a:lnTo>
                  <a:lnTo>
                    <a:pt x="8" y="60"/>
                  </a:lnTo>
                  <a:lnTo>
                    <a:pt x="10" y="72"/>
                  </a:lnTo>
                  <a:lnTo>
                    <a:pt x="18" y="70"/>
                  </a:lnTo>
                  <a:lnTo>
                    <a:pt x="28" y="70"/>
                  </a:lnTo>
                  <a:lnTo>
                    <a:pt x="30" y="82"/>
                  </a:lnTo>
                  <a:lnTo>
                    <a:pt x="48" y="80"/>
                  </a:lnTo>
                  <a:lnTo>
                    <a:pt x="48" y="92"/>
                  </a:lnTo>
                  <a:lnTo>
                    <a:pt x="58" y="92"/>
                  </a:lnTo>
                  <a:lnTo>
                    <a:pt x="66" y="102"/>
                  </a:lnTo>
                  <a:lnTo>
                    <a:pt x="58" y="116"/>
                  </a:lnTo>
                  <a:lnTo>
                    <a:pt x="60" y="126"/>
                  </a:lnTo>
                  <a:lnTo>
                    <a:pt x="42" y="128"/>
                  </a:lnTo>
                  <a:lnTo>
                    <a:pt x="34" y="140"/>
                  </a:lnTo>
                  <a:lnTo>
                    <a:pt x="16" y="142"/>
                  </a:lnTo>
                  <a:lnTo>
                    <a:pt x="14" y="14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FFFFFF"/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38">
              <a:extLst>
                <a:ext uri="{FF2B5EF4-FFF2-40B4-BE49-F238E27FC236}">
                  <a16:creationId xmlns:a16="http://schemas.microsoft.com/office/drawing/2014/main" id="{9F5D084F-3359-DA31-DE31-0EF55B79E4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404131" y="2470302"/>
              <a:ext cx="391253" cy="586882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62" y="102"/>
                </a:cxn>
                <a:cxn ang="0">
                  <a:pos x="72" y="108"/>
                </a:cxn>
                <a:cxn ang="0">
                  <a:pos x="86" y="104"/>
                </a:cxn>
                <a:cxn ang="0">
                  <a:pos x="88" y="116"/>
                </a:cxn>
                <a:cxn ang="0">
                  <a:pos x="88" y="114"/>
                </a:cxn>
                <a:cxn ang="0">
                  <a:pos x="48" y="132"/>
                </a:cxn>
                <a:cxn ang="0">
                  <a:pos x="0" y="16"/>
                </a:cxn>
                <a:cxn ang="0">
                  <a:pos x="8" y="0"/>
                </a:cxn>
              </a:cxnLst>
              <a:rect l="0" t="0" r="r" b="b"/>
              <a:pathLst>
                <a:path w="88" h="132">
                  <a:moveTo>
                    <a:pt x="8" y="0"/>
                  </a:moveTo>
                  <a:lnTo>
                    <a:pt x="62" y="102"/>
                  </a:lnTo>
                  <a:lnTo>
                    <a:pt x="72" y="108"/>
                  </a:lnTo>
                  <a:lnTo>
                    <a:pt x="86" y="104"/>
                  </a:lnTo>
                  <a:lnTo>
                    <a:pt x="88" y="116"/>
                  </a:lnTo>
                  <a:lnTo>
                    <a:pt x="88" y="114"/>
                  </a:lnTo>
                  <a:lnTo>
                    <a:pt x="48" y="132"/>
                  </a:lnTo>
                  <a:lnTo>
                    <a:pt x="0" y="1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FFFFFF"/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40">
              <a:extLst>
                <a:ext uri="{FF2B5EF4-FFF2-40B4-BE49-F238E27FC236}">
                  <a16:creationId xmlns:a16="http://schemas.microsoft.com/office/drawing/2014/main" id="{F2374EDB-CDFA-77CA-93D6-E02F7D1EAC6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376718" y="2701498"/>
              <a:ext cx="1529448" cy="1244899"/>
            </a:xfrm>
            <a:custGeom>
              <a:avLst/>
              <a:gdLst/>
              <a:ahLst/>
              <a:cxnLst>
                <a:cxn ang="0">
                  <a:pos x="208" y="30"/>
                </a:cxn>
                <a:cxn ang="0">
                  <a:pos x="224" y="52"/>
                </a:cxn>
                <a:cxn ang="0">
                  <a:pos x="344" y="30"/>
                </a:cxn>
                <a:cxn ang="0">
                  <a:pos x="334" y="44"/>
                </a:cxn>
                <a:cxn ang="0">
                  <a:pos x="326" y="56"/>
                </a:cxn>
                <a:cxn ang="0">
                  <a:pos x="282" y="72"/>
                </a:cxn>
                <a:cxn ang="0">
                  <a:pos x="274" y="94"/>
                </a:cxn>
                <a:cxn ang="0">
                  <a:pos x="256" y="96"/>
                </a:cxn>
                <a:cxn ang="0">
                  <a:pos x="248" y="118"/>
                </a:cxn>
                <a:cxn ang="0">
                  <a:pos x="232" y="144"/>
                </a:cxn>
                <a:cxn ang="0">
                  <a:pos x="204" y="134"/>
                </a:cxn>
                <a:cxn ang="0">
                  <a:pos x="196" y="158"/>
                </a:cxn>
                <a:cxn ang="0">
                  <a:pos x="190" y="182"/>
                </a:cxn>
                <a:cxn ang="0">
                  <a:pos x="182" y="206"/>
                </a:cxn>
                <a:cxn ang="0">
                  <a:pos x="184" y="230"/>
                </a:cxn>
                <a:cxn ang="0">
                  <a:pos x="178" y="252"/>
                </a:cxn>
                <a:cxn ang="0">
                  <a:pos x="160" y="266"/>
                </a:cxn>
                <a:cxn ang="0">
                  <a:pos x="132" y="278"/>
                </a:cxn>
                <a:cxn ang="0">
                  <a:pos x="106" y="280"/>
                </a:cxn>
                <a:cxn ang="0">
                  <a:pos x="60" y="262"/>
                </a:cxn>
                <a:cxn ang="0">
                  <a:pos x="32" y="252"/>
                </a:cxn>
                <a:cxn ang="0">
                  <a:pos x="20" y="218"/>
                </a:cxn>
                <a:cxn ang="0">
                  <a:pos x="2" y="208"/>
                </a:cxn>
                <a:cxn ang="0">
                  <a:pos x="8" y="184"/>
                </a:cxn>
                <a:cxn ang="0">
                  <a:pos x="34" y="170"/>
                </a:cxn>
                <a:cxn ang="0">
                  <a:pos x="32" y="146"/>
                </a:cxn>
                <a:cxn ang="0">
                  <a:pos x="42" y="134"/>
                </a:cxn>
                <a:cxn ang="0">
                  <a:pos x="58" y="122"/>
                </a:cxn>
                <a:cxn ang="0">
                  <a:pos x="56" y="98"/>
                </a:cxn>
                <a:cxn ang="0">
                  <a:pos x="54" y="76"/>
                </a:cxn>
                <a:cxn ang="0">
                  <a:pos x="74" y="74"/>
                </a:cxn>
                <a:cxn ang="0">
                  <a:pos x="100" y="62"/>
                </a:cxn>
                <a:cxn ang="0">
                  <a:pos x="106" y="36"/>
                </a:cxn>
                <a:cxn ang="0">
                  <a:pos x="114" y="12"/>
                </a:cxn>
                <a:cxn ang="0">
                  <a:pos x="134" y="32"/>
                </a:cxn>
              </a:cxnLst>
              <a:rect l="0" t="0" r="r" b="b"/>
              <a:pathLst>
                <a:path w="344" h="280">
                  <a:moveTo>
                    <a:pt x="208" y="18"/>
                  </a:moveTo>
                  <a:lnTo>
                    <a:pt x="208" y="30"/>
                  </a:lnTo>
                  <a:lnTo>
                    <a:pt x="208" y="40"/>
                  </a:lnTo>
                  <a:lnTo>
                    <a:pt x="224" y="52"/>
                  </a:lnTo>
                  <a:lnTo>
                    <a:pt x="308" y="16"/>
                  </a:lnTo>
                  <a:lnTo>
                    <a:pt x="344" y="30"/>
                  </a:lnTo>
                  <a:lnTo>
                    <a:pt x="332" y="32"/>
                  </a:lnTo>
                  <a:lnTo>
                    <a:pt x="334" y="44"/>
                  </a:lnTo>
                  <a:lnTo>
                    <a:pt x="334" y="56"/>
                  </a:lnTo>
                  <a:lnTo>
                    <a:pt x="326" y="56"/>
                  </a:lnTo>
                  <a:lnTo>
                    <a:pt x="316" y="46"/>
                  </a:lnTo>
                  <a:lnTo>
                    <a:pt x="282" y="72"/>
                  </a:lnTo>
                  <a:lnTo>
                    <a:pt x="282" y="82"/>
                  </a:lnTo>
                  <a:lnTo>
                    <a:pt x="274" y="94"/>
                  </a:lnTo>
                  <a:lnTo>
                    <a:pt x="266" y="106"/>
                  </a:lnTo>
                  <a:lnTo>
                    <a:pt x="256" y="96"/>
                  </a:lnTo>
                  <a:lnTo>
                    <a:pt x="248" y="108"/>
                  </a:lnTo>
                  <a:lnTo>
                    <a:pt x="248" y="118"/>
                  </a:lnTo>
                  <a:lnTo>
                    <a:pt x="242" y="142"/>
                  </a:lnTo>
                  <a:lnTo>
                    <a:pt x="232" y="144"/>
                  </a:lnTo>
                  <a:lnTo>
                    <a:pt x="222" y="132"/>
                  </a:lnTo>
                  <a:lnTo>
                    <a:pt x="204" y="134"/>
                  </a:lnTo>
                  <a:lnTo>
                    <a:pt x="206" y="146"/>
                  </a:lnTo>
                  <a:lnTo>
                    <a:pt x="196" y="158"/>
                  </a:lnTo>
                  <a:lnTo>
                    <a:pt x="198" y="170"/>
                  </a:lnTo>
                  <a:lnTo>
                    <a:pt x="190" y="182"/>
                  </a:lnTo>
                  <a:lnTo>
                    <a:pt x="182" y="194"/>
                  </a:lnTo>
                  <a:lnTo>
                    <a:pt x="182" y="206"/>
                  </a:lnTo>
                  <a:lnTo>
                    <a:pt x="184" y="218"/>
                  </a:lnTo>
                  <a:lnTo>
                    <a:pt x="184" y="230"/>
                  </a:lnTo>
                  <a:lnTo>
                    <a:pt x="186" y="240"/>
                  </a:lnTo>
                  <a:lnTo>
                    <a:pt x="178" y="252"/>
                  </a:lnTo>
                  <a:lnTo>
                    <a:pt x="168" y="254"/>
                  </a:lnTo>
                  <a:lnTo>
                    <a:pt x="160" y="266"/>
                  </a:lnTo>
                  <a:lnTo>
                    <a:pt x="142" y="268"/>
                  </a:lnTo>
                  <a:lnTo>
                    <a:pt x="132" y="278"/>
                  </a:lnTo>
                  <a:lnTo>
                    <a:pt x="124" y="280"/>
                  </a:lnTo>
                  <a:lnTo>
                    <a:pt x="106" y="280"/>
                  </a:lnTo>
                  <a:lnTo>
                    <a:pt x="68" y="272"/>
                  </a:lnTo>
                  <a:lnTo>
                    <a:pt x="60" y="262"/>
                  </a:lnTo>
                  <a:lnTo>
                    <a:pt x="50" y="262"/>
                  </a:lnTo>
                  <a:lnTo>
                    <a:pt x="32" y="252"/>
                  </a:lnTo>
                  <a:lnTo>
                    <a:pt x="32" y="240"/>
                  </a:lnTo>
                  <a:lnTo>
                    <a:pt x="20" y="218"/>
                  </a:lnTo>
                  <a:lnTo>
                    <a:pt x="2" y="220"/>
                  </a:lnTo>
                  <a:lnTo>
                    <a:pt x="2" y="208"/>
                  </a:lnTo>
                  <a:lnTo>
                    <a:pt x="0" y="184"/>
                  </a:lnTo>
                  <a:lnTo>
                    <a:pt x="8" y="184"/>
                  </a:lnTo>
                  <a:lnTo>
                    <a:pt x="26" y="182"/>
                  </a:lnTo>
                  <a:lnTo>
                    <a:pt x="34" y="170"/>
                  </a:lnTo>
                  <a:lnTo>
                    <a:pt x="34" y="158"/>
                  </a:lnTo>
                  <a:lnTo>
                    <a:pt x="32" y="146"/>
                  </a:lnTo>
                  <a:lnTo>
                    <a:pt x="32" y="134"/>
                  </a:lnTo>
                  <a:lnTo>
                    <a:pt x="42" y="134"/>
                  </a:lnTo>
                  <a:lnTo>
                    <a:pt x="58" y="132"/>
                  </a:lnTo>
                  <a:lnTo>
                    <a:pt x="58" y="122"/>
                  </a:lnTo>
                  <a:lnTo>
                    <a:pt x="48" y="110"/>
                  </a:lnTo>
                  <a:lnTo>
                    <a:pt x="56" y="98"/>
                  </a:lnTo>
                  <a:lnTo>
                    <a:pt x="66" y="88"/>
                  </a:lnTo>
                  <a:lnTo>
                    <a:pt x="54" y="76"/>
                  </a:lnTo>
                  <a:lnTo>
                    <a:pt x="64" y="76"/>
                  </a:lnTo>
                  <a:lnTo>
                    <a:pt x="74" y="74"/>
                  </a:lnTo>
                  <a:lnTo>
                    <a:pt x="90" y="62"/>
                  </a:lnTo>
                  <a:lnTo>
                    <a:pt x="100" y="62"/>
                  </a:lnTo>
                  <a:lnTo>
                    <a:pt x="108" y="48"/>
                  </a:lnTo>
                  <a:lnTo>
                    <a:pt x="106" y="36"/>
                  </a:lnTo>
                  <a:lnTo>
                    <a:pt x="114" y="24"/>
                  </a:lnTo>
                  <a:lnTo>
                    <a:pt x="114" y="12"/>
                  </a:lnTo>
                  <a:lnTo>
                    <a:pt x="124" y="0"/>
                  </a:lnTo>
                  <a:lnTo>
                    <a:pt x="134" y="32"/>
                  </a:lnTo>
                  <a:lnTo>
                    <a:pt x="208" y="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FFFFFF"/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41">
              <a:extLst>
                <a:ext uri="{FF2B5EF4-FFF2-40B4-BE49-F238E27FC236}">
                  <a16:creationId xmlns:a16="http://schemas.microsoft.com/office/drawing/2014/main" id="{FC6EB26A-8AE2-2497-BFE1-C41E4EDCA28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292610" y="2532547"/>
              <a:ext cx="1511665" cy="978136"/>
            </a:xfrm>
            <a:custGeom>
              <a:avLst/>
              <a:gdLst/>
              <a:ahLst/>
              <a:cxnLst>
                <a:cxn ang="0">
                  <a:pos x="194" y="112"/>
                </a:cxn>
                <a:cxn ang="0">
                  <a:pos x="190" y="98"/>
                </a:cxn>
                <a:cxn ang="0">
                  <a:pos x="178" y="96"/>
                </a:cxn>
                <a:cxn ang="0">
                  <a:pos x="174" y="80"/>
                </a:cxn>
                <a:cxn ang="0">
                  <a:pos x="162" y="80"/>
                </a:cxn>
                <a:cxn ang="0">
                  <a:pos x="154" y="70"/>
                </a:cxn>
                <a:cxn ang="0">
                  <a:pos x="130" y="70"/>
                </a:cxn>
                <a:cxn ang="0">
                  <a:pos x="98" y="52"/>
                </a:cxn>
                <a:cxn ang="0">
                  <a:pos x="20" y="90"/>
                </a:cxn>
                <a:cxn ang="0">
                  <a:pos x="2" y="82"/>
                </a:cxn>
                <a:cxn ang="0">
                  <a:pos x="0" y="58"/>
                </a:cxn>
                <a:cxn ang="0">
                  <a:pos x="248" y="0"/>
                </a:cxn>
                <a:cxn ang="0">
                  <a:pos x="300" y="118"/>
                </a:cxn>
                <a:cxn ang="0">
                  <a:pos x="338" y="100"/>
                </a:cxn>
                <a:cxn ang="0">
                  <a:pos x="338" y="102"/>
                </a:cxn>
                <a:cxn ang="0">
                  <a:pos x="338" y="112"/>
                </a:cxn>
                <a:cxn ang="0">
                  <a:pos x="340" y="134"/>
                </a:cxn>
                <a:cxn ang="0">
                  <a:pos x="332" y="148"/>
                </a:cxn>
                <a:cxn ang="0">
                  <a:pos x="324" y="160"/>
                </a:cxn>
                <a:cxn ang="0">
                  <a:pos x="326" y="172"/>
                </a:cxn>
                <a:cxn ang="0">
                  <a:pos x="318" y="184"/>
                </a:cxn>
                <a:cxn ang="0">
                  <a:pos x="312" y="196"/>
                </a:cxn>
                <a:cxn ang="0">
                  <a:pos x="310" y="220"/>
                </a:cxn>
                <a:cxn ang="0">
                  <a:pos x="300" y="220"/>
                </a:cxn>
                <a:cxn ang="0">
                  <a:pos x="294" y="210"/>
                </a:cxn>
                <a:cxn ang="0">
                  <a:pos x="298" y="194"/>
                </a:cxn>
                <a:cxn ang="0">
                  <a:pos x="308" y="184"/>
                </a:cxn>
                <a:cxn ang="0">
                  <a:pos x="308" y="172"/>
                </a:cxn>
                <a:cxn ang="0">
                  <a:pos x="316" y="160"/>
                </a:cxn>
                <a:cxn ang="0">
                  <a:pos x="306" y="160"/>
                </a:cxn>
                <a:cxn ang="0">
                  <a:pos x="296" y="162"/>
                </a:cxn>
                <a:cxn ang="0">
                  <a:pos x="296" y="150"/>
                </a:cxn>
                <a:cxn ang="0">
                  <a:pos x="294" y="138"/>
                </a:cxn>
                <a:cxn ang="0">
                  <a:pos x="286" y="130"/>
                </a:cxn>
                <a:cxn ang="0">
                  <a:pos x="278" y="140"/>
                </a:cxn>
                <a:cxn ang="0">
                  <a:pos x="268" y="140"/>
                </a:cxn>
                <a:cxn ang="0">
                  <a:pos x="258" y="130"/>
                </a:cxn>
                <a:cxn ang="0">
                  <a:pos x="248" y="118"/>
                </a:cxn>
                <a:cxn ang="0">
                  <a:pos x="248" y="108"/>
                </a:cxn>
                <a:cxn ang="0">
                  <a:pos x="256" y="106"/>
                </a:cxn>
                <a:cxn ang="0">
                  <a:pos x="264" y="98"/>
                </a:cxn>
                <a:cxn ang="0">
                  <a:pos x="256" y="96"/>
                </a:cxn>
                <a:cxn ang="0">
                  <a:pos x="250" y="94"/>
                </a:cxn>
                <a:cxn ang="0">
                  <a:pos x="246" y="84"/>
                </a:cxn>
                <a:cxn ang="0">
                  <a:pos x="240" y="72"/>
                </a:cxn>
                <a:cxn ang="0">
                  <a:pos x="244" y="62"/>
                </a:cxn>
                <a:cxn ang="0">
                  <a:pos x="246" y="50"/>
                </a:cxn>
                <a:cxn ang="0">
                  <a:pos x="242" y="38"/>
                </a:cxn>
                <a:cxn ang="0">
                  <a:pos x="234" y="46"/>
                </a:cxn>
                <a:cxn ang="0">
                  <a:pos x="226" y="50"/>
                </a:cxn>
                <a:cxn ang="0">
                  <a:pos x="226" y="62"/>
                </a:cxn>
                <a:cxn ang="0">
                  <a:pos x="224" y="64"/>
                </a:cxn>
                <a:cxn ang="0">
                  <a:pos x="218" y="76"/>
                </a:cxn>
                <a:cxn ang="0">
                  <a:pos x="218" y="86"/>
                </a:cxn>
                <a:cxn ang="0">
                  <a:pos x="206" y="96"/>
                </a:cxn>
                <a:cxn ang="0">
                  <a:pos x="202" y="102"/>
                </a:cxn>
                <a:cxn ang="0">
                  <a:pos x="198" y="108"/>
                </a:cxn>
                <a:cxn ang="0">
                  <a:pos x="194" y="112"/>
                </a:cxn>
              </a:cxnLst>
              <a:rect l="0" t="0" r="r" b="b"/>
              <a:pathLst>
                <a:path w="340" h="220">
                  <a:moveTo>
                    <a:pt x="194" y="112"/>
                  </a:moveTo>
                  <a:lnTo>
                    <a:pt x="190" y="98"/>
                  </a:lnTo>
                  <a:lnTo>
                    <a:pt x="178" y="96"/>
                  </a:lnTo>
                  <a:lnTo>
                    <a:pt x="174" y="80"/>
                  </a:lnTo>
                  <a:lnTo>
                    <a:pt x="162" y="80"/>
                  </a:lnTo>
                  <a:lnTo>
                    <a:pt x="154" y="70"/>
                  </a:lnTo>
                  <a:lnTo>
                    <a:pt x="130" y="70"/>
                  </a:lnTo>
                  <a:lnTo>
                    <a:pt x="98" y="52"/>
                  </a:lnTo>
                  <a:lnTo>
                    <a:pt x="20" y="90"/>
                  </a:lnTo>
                  <a:lnTo>
                    <a:pt x="2" y="82"/>
                  </a:lnTo>
                  <a:lnTo>
                    <a:pt x="0" y="58"/>
                  </a:lnTo>
                  <a:lnTo>
                    <a:pt x="248" y="0"/>
                  </a:lnTo>
                  <a:lnTo>
                    <a:pt x="300" y="118"/>
                  </a:lnTo>
                  <a:lnTo>
                    <a:pt x="338" y="100"/>
                  </a:lnTo>
                  <a:lnTo>
                    <a:pt x="338" y="102"/>
                  </a:lnTo>
                  <a:lnTo>
                    <a:pt x="338" y="112"/>
                  </a:lnTo>
                  <a:lnTo>
                    <a:pt x="340" y="134"/>
                  </a:lnTo>
                  <a:lnTo>
                    <a:pt x="332" y="148"/>
                  </a:lnTo>
                  <a:lnTo>
                    <a:pt x="324" y="160"/>
                  </a:lnTo>
                  <a:lnTo>
                    <a:pt x="326" y="172"/>
                  </a:lnTo>
                  <a:lnTo>
                    <a:pt x="318" y="184"/>
                  </a:lnTo>
                  <a:lnTo>
                    <a:pt x="312" y="196"/>
                  </a:lnTo>
                  <a:lnTo>
                    <a:pt x="310" y="220"/>
                  </a:lnTo>
                  <a:lnTo>
                    <a:pt x="300" y="220"/>
                  </a:lnTo>
                  <a:lnTo>
                    <a:pt x="294" y="210"/>
                  </a:lnTo>
                  <a:lnTo>
                    <a:pt x="298" y="194"/>
                  </a:lnTo>
                  <a:lnTo>
                    <a:pt x="308" y="184"/>
                  </a:lnTo>
                  <a:lnTo>
                    <a:pt x="308" y="172"/>
                  </a:lnTo>
                  <a:lnTo>
                    <a:pt x="316" y="160"/>
                  </a:lnTo>
                  <a:lnTo>
                    <a:pt x="306" y="160"/>
                  </a:lnTo>
                  <a:lnTo>
                    <a:pt x="296" y="162"/>
                  </a:lnTo>
                  <a:lnTo>
                    <a:pt x="296" y="150"/>
                  </a:lnTo>
                  <a:lnTo>
                    <a:pt x="294" y="138"/>
                  </a:lnTo>
                  <a:lnTo>
                    <a:pt x="286" y="130"/>
                  </a:lnTo>
                  <a:lnTo>
                    <a:pt x="278" y="140"/>
                  </a:lnTo>
                  <a:lnTo>
                    <a:pt x="268" y="140"/>
                  </a:lnTo>
                  <a:lnTo>
                    <a:pt x="258" y="130"/>
                  </a:lnTo>
                  <a:lnTo>
                    <a:pt x="248" y="118"/>
                  </a:lnTo>
                  <a:lnTo>
                    <a:pt x="248" y="108"/>
                  </a:lnTo>
                  <a:lnTo>
                    <a:pt x="256" y="106"/>
                  </a:lnTo>
                  <a:lnTo>
                    <a:pt x="264" y="98"/>
                  </a:lnTo>
                  <a:lnTo>
                    <a:pt x="256" y="96"/>
                  </a:lnTo>
                  <a:lnTo>
                    <a:pt x="250" y="94"/>
                  </a:lnTo>
                  <a:lnTo>
                    <a:pt x="246" y="84"/>
                  </a:lnTo>
                  <a:lnTo>
                    <a:pt x="240" y="72"/>
                  </a:lnTo>
                  <a:lnTo>
                    <a:pt x="244" y="62"/>
                  </a:lnTo>
                  <a:lnTo>
                    <a:pt x="246" y="50"/>
                  </a:lnTo>
                  <a:lnTo>
                    <a:pt x="242" y="38"/>
                  </a:lnTo>
                  <a:lnTo>
                    <a:pt x="234" y="46"/>
                  </a:lnTo>
                  <a:lnTo>
                    <a:pt x="226" y="50"/>
                  </a:lnTo>
                  <a:lnTo>
                    <a:pt x="226" y="62"/>
                  </a:lnTo>
                  <a:lnTo>
                    <a:pt x="224" y="64"/>
                  </a:lnTo>
                  <a:lnTo>
                    <a:pt x="218" y="76"/>
                  </a:lnTo>
                  <a:lnTo>
                    <a:pt x="218" y="86"/>
                  </a:lnTo>
                  <a:lnTo>
                    <a:pt x="206" y="96"/>
                  </a:lnTo>
                  <a:lnTo>
                    <a:pt x="202" y="102"/>
                  </a:lnTo>
                  <a:lnTo>
                    <a:pt x="198" y="108"/>
                  </a:lnTo>
                  <a:lnTo>
                    <a:pt x="194" y="11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FFFFFF"/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43">
              <a:extLst>
                <a:ext uri="{FF2B5EF4-FFF2-40B4-BE49-F238E27FC236}">
                  <a16:creationId xmlns:a16="http://schemas.microsoft.com/office/drawing/2014/main" id="{ABA4FA99-BABF-955B-9FE4-EEE50B6BC3E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073655" y="4284301"/>
              <a:ext cx="2756565" cy="1067058"/>
            </a:xfrm>
            <a:custGeom>
              <a:avLst/>
              <a:gdLst/>
              <a:ahLst/>
              <a:cxnLst>
                <a:cxn ang="0">
                  <a:pos x="452" y="182"/>
                </a:cxn>
                <a:cxn ang="0">
                  <a:pos x="452" y="160"/>
                </a:cxn>
                <a:cxn ang="0">
                  <a:pos x="458" y="148"/>
                </a:cxn>
                <a:cxn ang="0">
                  <a:pos x="458" y="136"/>
                </a:cxn>
                <a:cxn ang="0">
                  <a:pos x="502" y="110"/>
                </a:cxn>
                <a:cxn ang="0">
                  <a:pos x="520" y="96"/>
                </a:cxn>
                <a:cxn ang="0">
                  <a:pos x="528" y="84"/>
                </a:cxn>
                <a:cxn ang="0">
                  <a:pos x="544" y="72"/>
                </a:cxn>
                <a:cxn ang="0">
                  <a:pos x="570" y="58"/>
                </a:cxn>
                <a:cxn ang="0">
                  <a:pos x="588" y="44"/>
                </a:cxn>
                <a:cxn ang="0">
                  <a:pos x="606" y="42"/>
                </a:cxn>
                <a:cxn ang="0">
                  <a:pos x="614" y="20"/>
                </a:cxn>
                <a:cxn ang="0">
                  <a:pos x="618" y="0"/>
                </a:cxn>
                <a:cxn ang="0">
                  <a:pos x="496" y="18"/>
                </a:cxn>
                <a:cxn ang="0">
                  <a:pos x="360" y="42"/>
                </a:cxn>
                <a:cxn ang="0">
                  <a:pos x="164" y="64"/>
                </a:cxn>
                <a:cxn ang="0">
                  <a:pos x="144" y="76"/>
                </a:cxn>
                <a:cxn ang="0">
                  <a:pos x="38" y="84"/>
                </a:cxn>
                <a:cxn ang="0">
                  <a:pos x="40" y="108"/>
                </a:cxn>
                <a:cxn ang="0">
                  <a:pos x="20" y="110"/>
                </a:cxn>
                <a:cxn ang="0">
                  <a:pos x="40" y="120"/>
                </a:cxn>
                <a:cxn ang="0">
                  <a:pos x="24" y="138"/>
                </a:cxn>
                <a:cxn ang="0">
                  <a:pos x="32" y="144"/>
                </a:cxn>
                <a:cxn ang="0">
                  <a:pos x="26" y="168"/>
                </a:cxn>
                <a:cxn ang="0">
                  <a:pos x="18" y="180"/>
                </a:cxn>
                <a:cxn ang="0">
                  <a:pos x="8" y="192"/>
                </a:cxn>
                <a:cxn ang="0">
                  <a:pos x="0" y="204"/>
                </a:cxn>
                <a:cxn ang="0">
                  <a:pos x="10" y="216"/>
                </a:cxn>
                <a:cxn ang="0">
                  <a:pos x="4" y="240"/>
                </a:cxn>
                <a:cxn ang="0">
                  <a:pos x="64" y="236"/>
                </a:cxn>
                <a:cxn ang="0">
                  <a:pos x="188" y="226"/>
                </a:cxn>
                <a:cxn ang="0">
                  <a:pos x="312" y="210"/>
                </a:cxn>
                <a:cxn ang="0">
                  <a:pos x="354" y="190"/>
                </a:cxn>
              </a:cxnLst>
              <a:rect l="0" t="0" r="r" b="b"/>
              <a:pathLst>
                <a:path w="620" h="240">
                  <a:moveTo>
                    <a:pt x="354" y="190"/>
                  </a:moveTo>
                  <a:lnTo>
                    <a:pt x="452" y="182"/>
                  </a:lnTo>
                  <a:lnTo>
                    <a:pt x="452" y="170"/>
                  </a:lnTo>
                  <a:lnTo>
                    <a:pt x="452" y="160"/>
                  </a:lnTo>
                  <a:lnTo>
                    <a:pt x="450" y="148"/>
                  </a:lnTo>
                  <a:lnTo>
                    <a:pt x="458" y="148"/>
                  </a:lnTo>
                  <a:lnTo>
                    <a:pt x="468" y="146"/>
                  </a:lnTo>
                  <a:lnTo>
                    <a:pt x="458" y="136"/>
                  </a:lnTo>
                  <a:lnTo>
                    <a:pt x="484" y="122"/>
                  </a:lnTo>
                  <a:lnTo>
                    <a:pt x="502" y="110"/>
                  </a:lnTo>
                  <a:lnTo>
                    <a:pt x="510" y="110"/>
                  </a:lnTo>
                  <a:lnTo>
                    <a:pt x="520" y="96"/>
                  </a:lnTo>
                  <a:lnTo>
                    <a:pt x="518" y="84"/>
                  </a:lnTo>
                  <a:lnTo>
                    <a:pt x="528" y="84"/>
                  </a:lnTo>
                  <a:lnTo>
                    <a:pt x="536" y="72"/>
                  </a:lnTo>
                  <a:lnTo>
                    <a:pt x="544" y="72"/>
                  </a:lnTo>
                  <a:lnTo>
                    <a:pt x="562" y="58"/>
                  </a:lnTo>
                  <a:lnTo>
                    <a:pt x="570" y="58"/>
                  </a:lnTo>
                  <a:lnTo>
                    <a:pt x="578" y="44"/>
                  </a:lnTo>
                  <a:lnTo>
                    <a:pt x="588" y="44"/>
                  </a:lnTo>
                  <a:lnTo>
                    <a:pt x="596" y="44"/>
                  </a:lnTo>
                  <a:lnTo>
                    <a:pt x="606" y="42"/>
                  </a:lnTo>
                  <a:lnTo>
                    <a:pt x="606" y="32"/>
                  </a:lnTo>
                  <a:lnTo>
                    <a:pt x="614" y="20"/>
                  </a:lnTo>
                  <a:lnTo>
                    <a:pt x="620" y="8"/>
                  </a:lnTo>
                  <a:lnTo>
                    <a:pt x="618" y="0"/>
                  </a:lnTo>
                  <a:lnTo>
                    <a:pt x="496" y="18"/>
                  </a:lnTo>
                  <a:lnTo>
                    <a:pt x="496" y="18"/>
                  </a:lnTo>
                  <a:lnTo>
                    <a:pt x="434" y="30"/>
                  </a:lnTo>
                  <a:lnTo>
                    <a:pt x="360" y="42"/>
                  </a:lnTo>
                  <a:lnTo>
                    <a:pt x="280" y="52"/>
                  </a:lnTo>
                  <a:lnTo>
                    <a:pt x="164" y="64"/>
                  </a:lnTo>
                  <a:lnTo>
                    <a:pt x="144" y="66"/>
                  </a:lnTo>
                  <a:lnTo>
                    <a:pt x="144" y="76"/>
                  </a:lnTo>
                  <a:lnTo>
                    <a:pt x="46" y="84"/>
                  </a:lnTo>
                  <a:lnTo>
                    <a:pt x="38" y="84"/>
                  </a:lnTo>
                  <a:lnTo>
                    <a:pt x="38" y="96"/>
                  </a:lnTo>
                  <a:lnTo>
                    <a:pt x="40" y="108"/>
                  </a:lnTo>
                  <a:lnTo>
                    <a:pt x="30" y="108"/>
                  </a:lnTo>
                  <a:lnTo>
                    <a:pt x="20" y="110"/>
                  </a:lnTo>
                  <a:lnTo>
                    <a:pt x="30" y="120"/>
                  </a:lnTo>
                  <a:lnTo>
                    <a:pt x="40" y="120"/>
                  </a:lnTo>
                  <a:lnTo>
                    <a:pt x="32" y="132"/>
                  </a:lnTo>
                  <a:lnTo>
                    <a:pt x="24" y="138"/>
                  </a:lnTo>
                  <a:lnTo>
                    <a:pt x="24" y="146"/>
                  </a:lnTo>
                  <a:lnTo>
                    <a:pt x="32" y="144"/>
                  </a:lnTo>
                  <a:lnTo>
                    <a:pt x="24" y="156"/>
                  </a:lnTo>
                  <a:lnTo>
                    <a:pt x="26" y="168"/>
                  </a:lnTo>
                  <a:lnTo>
                    <a:pt x="16" y="168"/>
                  </a:lnTo>
                  <a:lnTo>
                    <a:pt x="18" y="180"/>
                  </a:lnTo>
                  <a:lnTo>
                    <a:pt x="18" y="192"/>
                  </a:lnTo>
                  <a:lnTo>
                    <a:pt x="8" y="192"/>
                  </a:lnTo>
                  <a:lnTo>
                    <a:pt x="0" y="192"/>
                  </a:lnTo>
                  <a:lnTo>
                    <a:pt x="0" y="204"/>
                  </a:lnTo>
                  <a:lnTo>
                    <a:pt x="10" y="204"/>
                  </a:lnTo>
                  <a:lnTo>
                    <a:pt x="10" y="216"/>
                  </a:lnTo>
                  <a:lnTo>
                    <a:pt x="12" y="226"/>
                  </a:lnTo>
                  <a:lnTo>
                    <a:pt x="4" y="240"/>
                  </a:lnTo>
                  <a:lnTo>
                    <a:pt x="2" y="240"/>
                  </a:lnTo>
                  <a:lnTo>
                    <a:pt x="64" y="236"/>
                  </a:lnTo>
                  <a:lnTo>
                    <a:pt x="128" y="232"/>
                  </a:lnTo>
                  <a:lnTo>
                    <a:pt x="188" y="226"/>
                  </a:lnTo>
                  <a:lnTo>
                    <a:pt x="250" y="218"/>
                  </a:lnTo>
                  <a:lnTo>
                    <a:pt x="312" y="210"/>
                  </a:lnTo>
                  <a:lnTo>
                    <a:pt x="354" y="202"/>
                  </a:lnTo>
                  <a:lnTo>
                    <a:pt x="354" y="19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FFFFFF"/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44">
              <a:extLst>
                <a:ext uri="{FF2B5EF4-FFF2-40B4-BE49-F238E27FC236}">
                  <a16:creationId xmlns:a16="http://schemas.microsoft.com/office/drawing/2014/main" id="{230689E4-EC8B-B1BF-D6DA-7EBF1DFE648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242603" y="3350624"/>
              <a:ext cx="2436449" cy="1307145"/>
            </a:xfrm>
            <a:custGeom>
              <a:avLst/>
              <a:gdLst/>
              <a:ahLst/>
              <a:cxnLst>
                <a:cxn ang="0">
                  <a:pos x="306" y="28"/>
                </a:cxn>
                <a:cxn ang="0">
                  <a:pos x="306" y="38"/>
                </a:cxn>
                <a:cxn ang="0">
                  <a:pos x="280" y="54"/>
                </a:cxn>
                <a:cxn ang="0">
                  <a:pos x="274" y="66"/>
                </a:cxn>
                <a:cxn ang="0">
                  <a:pos x="256" y="90"/>
                </a:cxn>
                <a:cxn ang="0">
                  <a:pos x="248" y="102"/>
                </a:cxn>
                <a:cxn ang="0">
                  <a:pos x="240" y="114"/>
                </a:cxn>
                <a:cxn ang="0">
                  <a:pos x="222" y="116"/>
                </a:cxn>
                <a:cxn ang="0">
                  <a:pos x="212" y="104"/>
                </a:cxn>
                <a:cxn ang="0">
                  <a:pos x="204" y="128"/>
                </a:cxn>
                <a:cxn ang="0">
                  <a:pos x="196" y="140"/>
                </a:cxn>
                <a:cxn ang="0">
                  <a:pos x="178" y="130"/>
                </a:cxn>
                <a:cxn ang="0">
                  <a:pos x="170" y="154"/>
                </a:cxn>
                <a:cxn ang="0">
                  <a:pos x="152" y="156"/>
                </a:cxn>
                <a:cxn ang="0">
                  <a:pos x="134" y="146"/>
                </a:cxn>
                <a:cxn ang="0">
                  <a:pos x="98" y="160"/>
                </a:cxn>
                <a:cxn ang="0">
                  <a:pos x="82" y="172"/>
                </a:cxn>
                <a:cxn ang="0">
                  <a:pos x="92" y="194"/>
                </a:cxn>
                <a:cxn ang="0">
                  <a:pos x="76" y="208"/>
                </a:cxn>
                <a:cxn ang="0">
                  <a:pos x="66" y="220"/>
                </a:cxn>
                <a:cxn ang="0">
                  <a:pos x="66" y="232"/>
                </a:cxn>
                <a:cxn ang="0">
                  <a:pos x="50" y="234"/>
                </a:cxn>
                <a:cxn ang="0">
                  <a:pos x="22" y="236"/>
                </a:cxn>
                <a:cxn ang="0">
                  <a:pos x="24" y="258"/>
                </a:cxn>
                <a:cxn ang="0">
                  <a:pos x="16" y="282"/>
                </a:cxn>
                <a:cxn ang="0">
                  <a:pos x="0" y="294"/>
                </a:cxn>
                <a:cxn ang="0">
                  <a:pos x="106" y="286"/>
                </a:cxn>
                <a:cxn ang="0">
                  <a:pos x="126" y="274"/>
                </a:cxn>
                <a:cxn ang="0">
                  <a:pos x="322" y="252"/>
                </a:cxn>
                <a:cxn ang="0">
                  <a:pos x="458" y="228"/>
                </a:cxn>
                <a:cxn ang="0">
                  <a:pos x="464" y="214"/>
                </a:cxn>
                <a:cxn ang="0">
                  <a:pos x="492" y="200"/>
                </a:cxn>
                <a:cxn ang="0">
                  <a:pos x="508" y="176"/>
                </a:cxn>
                <a:cxn ang="0">
                  <a:pos x="516" y="152"/>
                </a:cxn>
                <a:cxn ang="0">
                  <a:pos x="532" y="138"/>
                </a:cxn>
                <a:cxn ang="0">
                  <a:pos x="540" y="116"/>
                </a:cxn>
                <a:cxn ang="0">
                  <a:pos x="540" y="116"/>
                </a:cxn>
                <a:cxn ang="0">
                  <a:pos x="512" y="106"/>
                </a:cxn>
                <a:cxn ang="0">
                  <a:pos x="500" y="72"/>
                </a:cxn>
                <a:cxn ang="0">
                  <a:pos x="482" y="62"/>
                </a:cxn>
                <a:cxn ang="0">
                  <a:pos x="488" y="38"/>
                </a:cxn>
                <a:cxn ang="0">
                  <a:pos x="478" y="26"/>
                </a:cxn>
                <a:cxn ang="0">
                  <a:pos x="462" y="28"/>
                </a:cxn>
                <a:cxn ang="0">
                  <a:pos x="442" y="28"/>
                </a:cxn>
                <a:cxn ang="0">
                  <a:pos x="426" y="42"/>
                </a:cxn>
                <a:cxn ang="0">
                  <a:pos x="416" y="30"/>
                </a:cxn>
                <a:cxn ang="0">
                  <a:pos x="398" y="44"/>
                </a:cxn>
                <a:cxn ang="0">
                  <a:pos x="380" y="34"/>
                </a:cxn>
                <a:cxn ang="0">
                  <a:pos x="360" y="24"/>
                </a:cxn>
                <a:cxn ang="0">
                  <a:pos x="350" y="0"/>
                </a:cxn>
                <a:cxn ang="0">
                  <a:pos x="332" y="2"/>
                </a:cxn>
                <a:cxn ang="0">
                  <a:pos x="306" y="16"/>
                </a:cxn>
              </a:cxnLst>
              <a:rect l="0" t="0" r="r" b="b"/>
              <a:pathLst>
                <a:path w="548" h="294">
                  <a:moveTo>
                    <a:pt x="306" y="16"/>
                  </a:moveTo>
                  <a:lnTo>
                    <a:pt x="306" y="28"/>
                  </a:lnTo>
                  <a:lnTo>
                    <a:pt x="314" y="26"/>
                  </a:lnTo>
                  <a:lnTo>
                    <a:pt x="306" y="38"/>
                  </a:lnTo>
                  <a:lnTo>
                    <a:pt x="290" y="52"/>
                  </a:lnTo>
                  <a:lnTo>
                    <a:pt x="280" y="54"/>
                  </a:lnTo>
                  <a:lnTo>
                    <a:pt x="272" y="54"/>
                  </a:lnTo>
                  <a:lnTo>
                    <a:pt x="274" y="66"/>
                  </a:lnTo>
                  <a:lnTo>
                    <a:pt x="264" y="78"/>
                  </a:lnTo>
                  <a:lnTo>
                    <a:pt x="256" y="90"/>
                  </a:lnTo>
                  <a:lnTo>
                    <a:pt x="248" y="90"/>
                  </a:lnTo>
                  <a:lnTo>
                    <a:pt x="248" y="102"/>
                  </a:lnTo>
                  <a:lnTo>
                    <a:pt x="250" y="114"/>
                  </a:lnTo>
                  <a:lnTo>
                    <a:pt x="240" y="114"/>
                  </a:lnTo>
                  <a:lnTo>
                    <a:pt x="232" y="126"/>
                  </a:lnTo>
                  <a:lnTo>
                    <a:pt x="222" y="116"/>
                  </a:lnTo>
                  <a:lnTo>
                    <a:pt x="214" y="116"/>
                  </a:lnTo>
                  <a:lnTo>
                    <a:pt x="212" y="104"/>
                  </a:lnTo>
                  <a:lnTo>
                    <a:pt x="204" y="118"/>
                  </a:lnTo>
                  <a:lnTo>
                    <a:pt x="204" y="128"/>
                  </a:lnTo>
                  <a:lnTo>
                    <a:pt x="206" y="140"/>
                  </a:lnTo>
                  <a:lnTo>
                    <a:pt x="196" y="140"/>
                  </a:lnTo>
                  <a:lnTo>
                    <a:pt x="188" y="142"/>
                  </a:lnTo>
                  <a:lnTo>
                    <a:pt x="178" y="130"/>
                  </a:lnTo>
                  <a:lnTo>
                    <a:pt x="170" y="142"/>
                  </a:lnTo>
                  <a:lnTo>
                    <a:pt x="170" y="154"/>
                  </a:lnTo>
                  <a:lnTo>
                    <a:pt x="162" y="156"/>
                  </a:lnTo>
                  <a:lnTo>
                    <a:pt x="152" y="156"/>
                  </a:lnTo>
                  <a:lnTo>
                    <a:pt x="142" y="144"/>
                  </a:lnTo>
                  <a:lnTo>
                    <a:pt x="134" y="146"/>
                  </a:lnTo>
                  <a:lnTo>
                    <a:pt x="116" y="158"/>
                  </a:lnTo>
                  <a:lnTo>
                    <a:pt x="98" y="160"/>
                  </a:lnTo>
                  <a:lnTo>
                    <a:pt x="90" y="172"/>
                  </a:lnTo>
                  <a:lnTo>
                    <a:pt x="82" y="172"/>
                  </a:lnTo>
                  <a:lnTo>
                    <a:pt x="82" y="184"/>
                  </a:lnTo>
                  <a:lnTo>
                    <a:pt x="92" y="194"/>
                  </a:lnTo>
                  <a:lnTo>
                    <a:pt x="84" y="208"/>
                  </a:lnTo>
                  <a:lnTo>
                    <a:pt x="76" y="208"/>
                  </a:lnTo>
                  <a:lnTo>
                    <a:pt x="66" y="208"/>
                  </a:lnTo>
                  <a:lnTo>
                    <a:pt x="66" y="220"/>
                  </a:lnTo>
                  <a:lnTo>
                    <a:pt x="76" y="232"/>
                  </a:lnTo>
                  <a:lnTo>
                    <a:pt x="66" y="232"/>
                  </a:lnTo>
                  <a:lnTo>
                    <a:pt x="60" y="244"/>
                  </a:lnTo>
                  <a:lnTo>
                    <a:pt x="50" y="234"/>
                  </a:lnTo>
                  <a:lnTo>
                    <a:pt x="40" y="222"/>
                  </a:lnTo>
                  <a:lnTo>
                    <a:pt x="22" y="236"/>
                  </a:lnTo>
                  <a:lnTo>
                    <a:pt x="22" y="238"/>
                  </a:lnTo>
                  <a:lnTo>
                    <a:pt x="24" y="258"/>
                  </a:lnTo>
                  <a:lnTo>
                    <a:pt x="24" y="270"/>
                  </a:lnTo>
                  <a:lnTo>
                    <a:pt x="16" y="282"/>
                  </a:lnTo>
                  <a:lnTo>
                    <a:pt x="8" y="294"/>
                  </a:lnTo>
                  <a:lnTo>
                    <a:pt x="0" y="294"/>
                  </a:lnTo>
                  <a:lnTo>
                    <a:pt x="8" y="294"/>
                  </a:lnTo>
                  <a:lnTo>
                    <a:pt x="106" y="286"/>
                  </a:lnTo>
                  <a:lnTo>
                    <a:pt x="106" y="276"/>
                  </a:lnTo>
                  <a:lnTo>
                    <a:pt x="126" y="274"/>
                  </a:lnTo>
                  <a:lnTo>
                    <a:pt x="242" y="262"/>
                  </a:lnTo>
                  <a:lnTo>
                    <a:pt x="322" y="252"/>
                  </a:lnTo>
                  <a:lnTo>
                    <a:pt x="396" y="240"/>
                  </a:lnTo>
                  <a:lnTo>
                    <a:pt x="458" y="228"/>
                  </a:lnTo>
                  <a:lnTo>
                    <a:pt x="456" y="226"/>
                  </a:lnTo>
                  <a:lnTo>
                    <a:pt x="464" y="214"/>
                  </a:lnTo>
                  <a:lnTo>
                    <a:pt x="482" y="202"/>
                  </a:lnTo>
                  <a:lnTo>
                    <a:pt x="492" y="200"/>
                  </a:lnTo>
                  <a:lnTo>
                    <a:pt x="508" y="188"/>
                  </a:lnTo>
                  <a:lnTo>
                    <a:pt x="508" y="176"/>
                  </a:lnTo>
                  <a:lnTo>
                    <a:pt x="524" y="164"/>
                  </a:lnTo>
                  <a:lnTo>
                    <a:pt x="516" y="152"/>
                  </a:lnTo>
                  <a:lnTo>
                    <a:pt x="524" y="140"/>
                  </a:lnTo>
                  <a:lnTo>
                    <a:pt x="532" y="138"/>
                  </a:lnTo>
                  <a:lnTo>
                    <a:pt x="540" y="128"/>
                  </a:lnTo>
                  <a:lnTo>
                    <a:pt x="540" y="116"/>
                  </a:lnTo>
                  <a:lnTo>
                    <a:pt x="548" y="114"/>
                  </a:lnTo>
                  <a:lnTo>
                    <a:pt x="540" y="116"/>
                  </a:lnTo>
                  <a:lnTo>
                    <a:pt x="530" y="116"/>
                  </a:lnTo>
                  <a:lnTo>
                    <a:pt x="512" y="106"/>
                  </a:lnTo>
                  <a:lnTo>
                    <a:pt x="512" y="94"/>
                  </a:lnTo>
                  <a:lnTo>
                    <a:pt x="500" y="72"/>
                  </a:lnTo>
                  <a:lnTo>
                    <a:pt x="482" y="74"/>
                  </a:lnTo>
                  <a:lnTo>
                    <a:pt x="482" y="62"/>
                  </a:lnTo>
                  <a:lnTo>
                    <a:pt x="480" y="38"/>
                  </a:lnTo>
                  <a:lnTo>
                    <a:pt x="488" y="38"/>
                  </a:lnTo>
                  <a:lnTo>
                    <a:pt x="488" y="26"/>
                  </a:lnTo>
                  <a:lnTo>
                    <a:pt x="478" y="26"/>
                  </a:lnTo>
                  <a:lnTo>
                    <a:pt x="470" y="26"/>
                  </a:lnTo>
                  <a:lnTo>
                    <a:pt x="462" y="28"/>
                  </a:lnTo>
                  <a:lnTo>
                    <a:pt x="450" y="16"/>
                  </a:lnTo>
                  <a:lnTo>
                    <a:pt x="442" y="28"/>
                  </a:lnTo>
                  <a:lnTo>
                    <a:pt x="434" y="42"/>
                  </a:lnTo>
                  <a:lnTo>
                    <a:pt x="426" y="42"/>
                  </a:lnTo>
                  <a:lnTo>
                    <a:pt x="424" y="30"/>
                  </a:lnTo>
                  <a:lnTo>
                    <a:pt x="416" y="30"/>
                  </a:lnTo>
                  <a:lnTo>
                    <a:pt x="408" y="44"/>
                  </a:lnTo>
                  <a:lnTo>
                    <a:pt x="398" y="44"/>
                  </a:lnTo>
                  <a:lnTo>
                    <a:pt x="388" y="32"/>
                  </a:lnTo>
                  <a:lnTo>
                    <a:pt x="380" y="34"/>
                  </a:lnTo>
                  <a:lnTo>
                    <a:pt x="370" y="34"/>
                  </a:lnTo>
                  <a:lnTo>
                    <a:pt x="360" y="24"/>
                  </a:lnTo>
                  <a:lnTo>
                    <a:pt x="360" y="12"/>
                  </a:lnTo>
                  <a:lnTo>
                    <a:pt x="350" y="0"/>
                  </a:lnTo>
                  <a:lnTo>
                    <a:pt x="340" y="2"/>
                  </a:lnTo>
                  <a:lnTo>
                    <a:pt x="332" y="2"/>
                  </a:lnTo>
                  <a:lnTo>
                    <a:pt x="332" y="14"/>
                  </a:lnTo>
                  <a:lnTo>
                    <a:pt x="306" y="1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FFFFFF"/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CCCB19EF-3148-988E-0C2C-507EF89AED4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726860" y="5298006"/>
              <a:ext cx="1147088" cy="2036302"/>
            </a:xfrm>
            <a:custGeom>
              <a:avLst/>
              <a:gdLst/>
              <a:ahLst/>
              <a:cxnLst>
                <a:cxn ang="0">
                  <a:pos x="82" y="12"/>
                </a:cxn>
                <a:cxn ang="0">
                  <a:pos x="72" y="12"/>
                </a:cxn>
                <a:cxn ang="0">
                  <a:pos x="64" y="24"/>
                </a:cxn>
                <a:cxn ang="0">
                  <a:pos x="64" y="48"/>
                </a:cxn>
                <a:cxn ang="0">
                  <a:pos x="66" y="60"/>
                </a:cxn>
                <a:cxn ang="0">
                  <a:pos x="58" y="72"/>
                </a:cxn>
                <a:cxn ang="0">
                  <a:pos x="50" y="72"/>
                </a:cxn>
                <a:cxn ang="0">
                  <a:pos x="32" y="84"/>
                </a:cxn>
                <a:cxn ang="0">
                  <a:pos x="32" y="96"/>
                </a:cxn>
                <a:cxn ang="0">
                  <a:pos x="26" y="120"/>
                </a:cxn>
                <a:cxn ang="0">
                  <a:pos x="26" y="132"/>
                </a:cxn>
                <a:cxn ang="0">
                  <a:pos x="28" y="144"/>
                </a:cxn>
                <a:cxn ang="0">
                  <a:pos x="20" y="144"/>
                </a:cxn>
                <a:cxn ang="0">
                  <a:pos x="20" y="156"/>
                </a:cxn>
                <a:cxn ang="0">
                  <a:pos x="30" y="168"/>
                </a:cxn>
                <a:cxn ang="0">
                  <a:pos x="30" y="180"/>
                </a:cxn>
                <a:cxn ang="0">
                  <a:pos x="24" y="202"/>
                </a:cxn>
                <a:cxn ang="0">
                  <a:pos x="24" y="202"/>
                </a:cxn>
                <a:cxn ang="0">
                  <a:pos x="26" y="214"/>
                </a:cxn>
                <a:cxn ang="0">
                  <a:pos x="26" y="226"/>
                </a:cxn>
                <a:cxn ang="0">
                  <a:pos x="18" y="226"/>
                </a:cxn>
                <a:cxn ang="0">
                  <a:pos x="28" y="238"/>
                </a:cxn>
                <a:cxn ang="0">
                  <a:pos x="28" y="250"/>
                </a:cxn>
                <a:cxn ang="0">
                  <a:pos x="38" y="260"/>
                </a:cxn>
                <a:cxn ang="0">
                  <a:pos x="38" y="270"/>
                </a:cxn>
                <a:cxn ang="0">
                  <a:pos x="30" y="272"/>
                </a:cxn>
                <a:cxn ang="0">
                  <a:pos x="22" y="296"/>
                </a:cxn>
                <a:cxn ang="0">
                  <a:pos x="14" y="308"/>
                </a:cxn>
                <a:cxn ang="0">
                  <a:pos x="6" y="320"/>
                </a:cxn>
                <a:cxn ang="0">
                  <a:pos x="8" y="356"/>
                </a:cxn>
                <a:cxn ang="0">
                  <a:pos x="0" y="368"/>
                </a:cxn>
                <a:cxn ang="0">
                  <a:pos x="2" y="380"/>
                </a:cxn>
                <a:cxn ang="0">
                  <a:pos x="2" y="390"/>
                </a:cxn>
                <a:cxn ang="0">
                  <a:pos x="74" y="384"/>
                </a:cxn>
                <a:cxn ang="0">
                  <a:pos x="146" y="380"/>
                </a:cxn>
                <a:cxn ang="0">
                  <a:pos x="148" y="392"/>
                </a:cxn>
                <a:cxn ang="0">
                  <a:pos x="140" y="404"/>
                </a:cxn>
                <a:cxn ang="0">
                  <a:pos x="140" y="416"/>
                </a:cxn>
                <a:cxn ang="0">
                  <a:pos x="148" y="414"/>
                </a:cxn>
                <a:cxn ang="0">
                  <a:pos x="160" y="426"/>
                </a:cxn>
                <a:cxn ang="0">
                  <a:pos x="170" y="438"/>
                </a:cxn>
                <a:cxn ang="0">
                  <a:pos x="168" y="438"/>
                </a:cxn>
                <a:cxn ang="0">
                  <a:pos x="182" y="448"/>
                </a:cxn>
                <a:cxn ang="0">
                  <a:pos x="196" y="458"/>
                </a:cxn>
                <a:cxn ang="0">
                  <a:pos x="214" y="456"/>
                </a:cxn>
                <a:cxn ang="0">
                  <a:pos x="232" y="456"/>
                </a:cxn>
                <a:cxn ang="0">
                  <a:pos x="240" y="442"/>
                </a:cxn>
                <a:cxn ang="0">
                  <a:pos x="258" y="432"/>
                </a:cxn>
                <a:cxn ang="0">
                  <a:pos x="244" y="0"/>
                </a:cxn>
                <a:cxn ang="0">
                  <a:pos x="242" y="0"/>
                </a:cxn>
                <a:cxn ang="0">
                  <a:pos x="206" y="4"/>
                </a:cxn>
                <a:cxn ang="0">
                  <a:pos x="142" y="8"/>
                </a:cxn>
                <a:cxn ang="0">
                  <a:pos x="80" y="12"/>
                </a:cxn>
                <a:cxn ang="0">
                  <a:pos x="82" y="12"/>
                </a:cxn>
              </a:cxnLst>
              <a:rect l="0" t="0" r="r" b="b"/>
              <a:pathLst>
                <a:path w="258" h="458">
                  <a:moveTo>
                    <a:pt x="82" y="12"/>
                  </a:moveTo>
                  <a:lnTo>
                    <a:pt x="72" y="12"/>
                  </a:lnTo>
                  <a:lnTo>
                    <a:pt x="64" y="24"/>
                  </a:lnTo>
                  <a:lnTo>
                    <a:pt x="64" y="48"/>
                  </a:lnTo>
                  <a:lnTo>
                    <a:pt x="66" y="60"/>
                  </a:lnTo>
                  <a:lnTo>
                    <a:pt x="58" y="72"/>
                  </a:lnTo>
                  <a:lnTo>
                    <a:pt x="50" y="72"/>
                  </a:lnTo>
                  <a:lnTo>
                    <a:pt x="32" y="84"/>
                  </a:lnTo>
                  <a:lnTo>
                    <a:pt x="32" y="96"/>
                  </a:lnTo>
                  <a:lnTo>
                    <a:pt x="26" y="120"/>
                  </a:lnTo>
                  <a:lnTo>
                    <a:pt x="26" y="132"/>
                  </a:lnTo>
                  <a:lnTo>
                    <a:pt x="28" y="144"/>
                  </a:lnTo>
                  <a:lnTo>
                    <a:pt x="20" y="144"/>
                  </a:lnTo>
                  <a:lnTo>
                    <a:pt x="20" y="156"/>
                  </a:lnTo>
                  <a:lnTo>
                    <a:pt x="30" y="168"/>
                  </a:lnTo>
                  <a:lnTo>
                    <a:pt x="30" y="180"/>
                  </a:lnTo>
                  <a:lnTo>
                    <a:pt x="24" y="202"/>
                  </a:lnTo>
                  <a:lnTo>
                    <a:pt x="24" y="202"/>
                  </a:lnTo>
                  <a:lnTo>
                    <a:pt x="26" y="214"/>
                  </a:lnTo>
                  <a:lnTo>
                    <a:pt x="26" y="226"/>
                  </a:lnTo>
                  <a:lnTo>
                    <a:pt x="18" y="226"/>
                  </a:lnTo>
                  <a:lnTo>
                    <a:pt x="28" y="238"/>
                  </a:lnTo>
                  <a:lnTo>
                    <a:pt x="28" y="250"/>
                  </a:lnTo>
                  <a:lnTo>
                    <a:pt x="38" y="260"/>
                  </a:lnTo>
                  <a:lnTo>
                    <a:pt x="38" y="270"/>
                  </a:lnTo>
                  <a:lnTo>
                    <a:pt x="30" y="272"/>
                  </a:lnTo>
                  <a:lnTo>
                    <a:pt x="22" y="296"/>
                  </a:lnTo>
                  <a:lnTo>
                    <a:pt x="14" y="308"/>
                  </a:lnTo>
                  <a:lnTo>
                    <a:pt x="6" y="320"/>
                  </a:lnTo>
                  <a:lnTo>
                    <a:pt x="8" y="356"/>
                  </a:lnTo>
                  <a:lnTo>
                    <a:pt x="0" y="368"/>
                  </a:lnTo>
                  <a:lnTo>
                    <a:pt x="2" y="380"/>
                  </a:lnTo>
                  <a:lnTo>
                    <a:pt x="2" y="390"/>
                  </a:lnTo>
                  <a:lnTo>
                    <a:pt x="74" y="384"/>
                  </a:lnTo>
                  <a:lnTo>
                    <a:pt x="146" y="380"/>
                  </a:lnTo>
                  <a:lnTo>
                    <a:pt x="148" y="392"/>
                  </a:lnTo>
                  <a:lnTo>
                    <a:pt x="140" y="404"/>
                  </a:lnTo>
                  <a:lnTo>
                    <a:pt x="140" y="416"/>
                  </a:lnTo>
                  <a:lnTo>
                    <a:pt x="148" y="414"/>
                  </a:lnTo>
                  <a:lnTo>
                    <a:pt x="160" y="426"/>
                  </a:lnTo>
                  <a:lnTo>
                    <a:pt x="170" y="438"/>
                  </a:lnTo>
                  <a:lnTo>
                    <a:pt x="168" y="438"/>
                  </a:lnTo>
                  <a:lnTo>
                    <a:pt x="182" y="448"/>
                  </a:lnTo>
                  <a:lnTo>
                    <a:pt x="196" y="458"/>
                  </a:lnTo>
                  <a:lnTo>
                    <a:pt x="214" y="456"/>
                  </a:lnTo>
                  <a:lnTo>
                    <a:pt x="232" y="456"/>
                  </a:lnTo>
                  <a:lnTo>
                    <a:pt x="240" y="442"/>
                  </a:lnTo>
                  <a:lnTo>
                    <a:pt x="258" y="432"/>
                  </a:lnTo>
                  <a:lnTo>
                    <a:pt x="244" y="0"/>
                  </a:lnTo>
                  <a:lnTo>
                    <a:pt x="242" y="0"/>
                  </a:lnTo>
                  <a:lnTo>
                    <a:pt x="206" y="4"/>
                  </a:lnTo>
                  <a:lnTo>
                    <a:pt x="142" y="8"/>
                  </a:lnTo>
                  <a:lnTo>
                    <a:pt x="80" y="12"/>
                  </a:lnTo>
                  <a:lnTo>
                    <a:pt x="82" y="1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FFFFFF"/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CFBC3B53-E020-7882-5F5D-A084358BC62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93186" y="6196111"/>
              <a:ext cx="1965165" cy="1645049"/>
            </a:xfrm>
            <a:custGeom>
              <a:avLst/>
              <a:gdLst/>
              <a:ahLst/>
              <a:cxnLst>
                <a:cxn ang="0">
                  <a:pos x="56" y="316"/>
                </a:cxn>
                <a:cxn ang="0">
                  <a:pos x="102" y="312"/>
                </a:cxn>
                <a:cxn ang="0">
                  <a:pos x="144" y="332"/>
                </a:cxn>
                <a:cxn ang="0">
                  <a:pos x="176" y="332"/>
                </a:cxn>
                <a:cxn ang="0">
                  <a:pos x="184" y="318"/>
                </a:cxn>
                <a:cxn ang="0">
                  <a:pos x="182" y="306"/>
                </a:cxn>
                <a:cxn ang="0">
                  <a:pos x="210" y="304"/>
                </a:cxn>
                <a:cxn ang="0">
                  <a:pos x="230" y="328"/>
                </a:cxn>
                <a:cxn ang="0">
                  <a:pos x="258" y="336"/>
                </a:cxn>
                <a:cxn ang="0">
                  <a:pos x="268" y="348"/>
                </a:cxn>
                <a:cxn ang="0">
                  <a:pos x="304" y="358"/>
                </a:cxn>
                <a:cxn ang="0">
                  <a:pos x="330" y="344"/>
                </a:cxn>
                <a:cxn ang="0">
                  <a:pos x="358" y="354"/>
                </a:cxn>
                <a:cxn ang="0">
                  <a:pos x="384" y="316"/>
                </a:cxn>
                <a:cxn ang="0">
                  <a:pos x="384" y="340"/>
                </a:cxn>
                <a:cxn ang="0">
                  <a:pos x="404" y="362"/>
                </a:cxn>
                <a:cxn ang="0">
                  <a:pos x="428" y="364"/>
                </a:cxn>
                <a:cxn ang="0">
                  <a:pos x="440" y="348"/>
                </a:cxn>
                <a:cxn ang="0">
                  <a:pos x="420" y="336"/>
                </a:cxn>
                <a:cxn ang="0">
                  <a:pos x="392" y="326"/>
                </a:cxn>
                <a:cxn ang="0">
                  <a:pos x="392" y="316"/>
                </a:cxn>
                <a:cxn ang="0">
                  <a:pos x="400" y="290"/>
                </a:cxn>
                <a:cxn ang="0">
                  <a:pos x="398" y="280"/>
                </a:cxn>
                <a:cxn ang="0">
                  <a:pos x="360" y="258"/>
                </a:cxn>
                <a:cxn ang="0">
                  <a:pos x="334" y="274"/>
                </a:cxn>
                <a:cxn ang="0">
                  <a:pos x="332" y="250"/>
                </a:cxn>
                <a:cxn ang="0">
                  <a:pos x="360" y="248"/>
                </a:cxn>
                <a:cxn ang="0">
                  <a:pos x="380" y="236"/>
                </a:cxn>
                <a:cxn ang="0">
                  <a:pos x="350" y="214"/>
                </a:cxn>
                <a:cxn ang="0">
                  <a:pos x="356" y="178"/>
                </a:cxn>
                <a:cxn ang="0">
                  <a:pos x="212" y="178"/>
                </a:cxn>
                <a:cxn ang="0">
                  <a:pos x="216" y="118"/>
                </a:cxn>
                <a:cxn ang="0">
                  <a:pos x="240" y="70"/>
                </a:cxn>
                <a:cxn ang="0">
                  <a:pos x="238" y="48"/>
                </a:cxn>
                <a:cxn ang="0">
                  <a:pos x="236" y="24"/>
                </a:cxn>
                <a:cxn ang="0">
                  <a:pos x="234" y="0"/>
                </a:cxn>
                <a:cxn ang="0">
                  <a:pos x="0" y="52"/>
                </a:cxn>
                <a:cxn ang="0">
                  <a:pos x="6" y="122"/>
                </a:cxn>
                <a:cxn ang="0">
                  <a:pos x="44" y="154"/>
                </a:cxn>
                <a:cxn ang="0">
                  <a:pos x="58" y="210"/>
                </a:cxn>
                <a:cxn ang="0">
                  <a:pos x="42" y="248"/>
                </a:cxn>
                <a:cxn ang="0">
                  <a:pos x="54" y="282"/>
                </a:cxn>
                <a:cxn ang="0">
                  <a:pos x="38" y="318"/>
                </a:cxn>
              </a:cxnLst>
              <a:rect l="0" t="0" r="r" b="b"/>
              <a:pathLst>
                <a:path w="442" h="370">
                  <a:moveTo>
                    <a:pt x="38" y="318"/>
                  </a:moveTo>
                  <a:lnTo>
                    <a:pt x="48" y="316"/>
                  </a:lnTo>
                  <a:lnTo>
                    <a:pt x="56" y="316"/>
                  </a:lnTo>
                  <a:lnTo>
                    <a:pt x="74" y="314"/>
                  </a:lnTo>
                  <a:lnTo>
                    <a:pt x="92" y="314"/>
                  </a:lnTo>
                  <a:lnTo>
                    <a:pt x="102" y="312"/>
                  </a:lnTo>
                  <a:lnTo>
                    <a:pt x="120" y="312"/>
                  </a:lnTo>
                  <a:lnTo>
                    <a:pt x="138" y="322"/>
                  </a:lnTo>
                  <a:lnTo>
                    <a:pt x="144" y="332"/>
                  </a:lnTo>
                  <a:lnTo>
                    <a:pt x="156" y="336"/>
                  </a:lnTo>
                  <a:lnTo>
                    <a:pt x="166" y="332"/>
                  </a:lnTo>
                  <a:lnTo>
                    <a:pt x="176" y="332"/>
                  </a:lnTo>
                  <a:lnTo>
                    <a:pt x="184" y="330"/>
                  </a:lnTo>
                  <a:lnTo>
                    <a:pt x="194" y="318"/>
                  </a:lnTo>
                  <a:lnTo>
                    <a:pt x="184" y="318"/>
                  </a:lnTo>
                  <a:lnTo>
                    <a:pt x="174" y="320"/>
                  </a:lnTo>
                  <a:lnTo>
                    <a:pt x="182" y="312"/>
                  </a:lnTo>
                  <a:lnTo>
                    <a:pt x="182" y="306"/>
                  </a:lnTo>
                  <a:lnTo>
                    <a:pt x="192" y="306"/>
                  </a:lnTo>
                  <a:lnTo>
                    <a:pt x="200" y="306"/>
                  </a:lnTo>
                  <a:lnTo>
                    <a:pt x="210" y="304"/>
                  </a:lnTo>
                  <a:lnTo>
                    <a:pt x="218" y="304"/>
                  </a:lnTo>
                  <a:lnTo>
                    <a:pt x="220" y="316"/>
                  </a:lnTo>
                  <a:lnTo>
                    <a:pt x="230" y="328"/>
                  </a:lnTo>
                  <a:lnTo>
                    <a:pt x="238" y="326"/>
                  </a:lnTo>
                  <a:lnTo>
                    <a:pt x="248" y="326"/>
                  </a:lnTo>
                  <a:lnTo>
                    <a:pt x="258" y="336"/>
                  </a:lnTo>
                  <a:lnTo>
                    <a:pt x="256" y="348"/>
                  </a:lnTo>
                  <a:lnTo>
                    <a:pt x="260" y="348"/>
                  </a:lnTo>
                  <a:lnTo>
                    <a:pt x="268" y="348"/>
                  </a:lnTo>
                  <a:lnTo>
                    <a:pt x="286" y="358"/>
                  </a:lnTo>
                  <a:lnTo>
                    <a:pt x="294" y="366"/>
                  </a:lnTo>
                  <a:lnTo>
                    <a:pt x="304" y="358"/>
                  </a:lnTo>
                  <a:lnTo>
                    <a:pt x="312" y="356"/>
                  </a:lnTo>
                  <a:lnTo>
                    <a:pt x="322" y="356"/>
                  </a:lnTo>
                  <a:lnTo>
                    <a:pt x="330" y="344"/>
                  </a:lnTo>
                  <a:lnTo>
                    <a:pt x="340" y="354"/>
                  </a:lnTo>
                  <a:lnTo>
                    <a:pt x="350" y="354"/>
                  </a:lnTo>
                  <a:lnTo>
                    <a:pt x="358" y="354"/>
                  </a:lnTo>
                  <a:lnTo>
                    <a:pt x="366" y="340"/>
                  </a:lnTo>
                  <a:lnTo>
                    <a:pt x="376" y="328"/>
                  </a:lnTo>
                  <a:lnTo>
                    <a:pt x="384" y="316"/>
                  </a:lnTo>
                  <a:lnTo>
                    <a:pt x="388" y="322"/>
                  </a:lnTo>
                  <a:lnTo>
                    <a:pt x="392" y="326"/>
                  </a:lnTo>
                  <a:lnTo>
                    <a:pt x="384" y="340"/>
                  </a:lnTo>
                  <a:lnTo>
                    <a:pt x="394" y="340"/>
                  </a:lnTo>
                  <a:lnTo>
                    <a:pt x="404" y="350"/>
                  </a:lnTo>
                  <a:lnTo>
                    <a:pt x="404" y="362"/>
                  </a:lnTo>
                  <a:lnTo>
                    <a:pt x="414" y="370"/>
                  </a:lnTo>
                  <a:lnTo>
                    <a:pt x="424" y="370"/>
                  </a:lnTo>
                  <a:lnTo>
                    <a:pt x="428" y="364"/>
                  </a:lnTo>
                  <a:lnTo>
                    <a:pt x="432" y="360"/>
                  </a:lnTo>
                  <a:lnTo>
                    <a:pt x="442" y="358"/>
                  </a:lnTo>
                  <a:lnTo>
                    <a:pt x="440" y="348"/>
                  </a:lnTo>
                  <a:lnTo>
                    <a:pt x="440" y="336"/>
                  </a:lnTo>
                  <a:lnTo>
                    <a:pt x="430" y="336"/>
                  </a:lnTo>
                  <a:lnTo>
                    <a:pt x="420" y="336"/>
                  </a:lnTo>
                  <a:lnTo>
                    <a:pt x="412" y="338"/>
                  </a:lnTo>
                  <a:lnTo>
                    <a:pt x="402" y="326"/>
                  </a:lnTo>
                  <a:lnTo>
                    <a:pt x="392" y="326"/>
                  </a:lnTo>
                  <a:lnTo>
                    <a:pt x="388" y="324"/>
                  </a:lnTo>
                  <a:lnTo>
                    <a:pt x="384" y="316"/>
                  </a:lnTo>
                  <a:lnTo>
                    <a:pt x="392" y="316"/>
                  </a:lnTo>
                  <a:lnTo>
                    <a:pt x="400" y="302"/>
                  </a:lnTo>
                  <a:lnTo>
                    <a:pt x="390" y="292"/>
                  </a:lnTo>
                  <a:lnTo>
                    <a:pt x="400" y="290"/>
                  </a:lnTo>
                  <a:lnTo>
                    <a:pt x="398" y="276"/>
                  </a:lnTo>
                  <a:lnTo>
                    <a:pt x="408" y="280"/>
                  </a:lnTo>
                  <a:lnTo>
                    <a:pt x="398" y="280"/>
                  </a:lnTo>
                  <a:lnTo>
                    <a:pt x="388" y="270"/>
                  </a:lnTo>
                  <a:lnTo>
                    <a:pt x="370" y="258"/>
                  </a:lnTo>
                  <a:lnTo>
                    <a:pt x="360" y="258"/>
                  </a:lnTo>
                  <a:lnTo>
                    <a:pt x="352" y="272"/>
                  </a:lnTo>
                  <a:lnTo>
                    <a:pt x="344" y="272"/>
                  </a:lnTo>
                  <a:lnTo>
                    <a:pt x="334" y="274"/>
                  </a:lnTo>
                  <a:lnTo>
                    <a:pt x="324" y="262"/>
                  </a:lnTo>
                  <a:lnTo>
                    <a:pt x="324" y="250"/>
                  </a:lnTo>
                  <a:lnTo>
                    <a:pt x="332" y="250"/>
                  </a:lnTo>
                  <a:lnTo>
                    <a:pt x="340" y="238"/>
                  </a:lnTo>
                  <a:lnTo>
                    <a:pt x="350" y="248"/>
                  </a:lnTo>
                  <a:lnTo>
                    <a:pt x="360" y="248"/>
                  </a:lnTo>
                  <a:lnTo>
                    <a:pt x="370" y="246"/>
                  </a:lnTo>
                  <a:lnTo>
                    <a:pt x="370" y="246"/>
                  </a:lnTo>
                  <a:lnTo>
                    <a:pt x="380" y="236"/>
                  </a:lnTo>
                  <a:lnTo>
                    <a:pt x="370" y="224"/>
                  </a:lnTo>
                  <a:lnTo>
                    <a:pt x="358" y="212"/>
                  </a:lnTo>
                  <a:lnTo>
                    <a:pt x="350" y="214"/>
                  </a:lnTo>
                  <a:lnTo>
                    <a:pt x="350" y="202"/>
                  </a:lnTo>
                  <a:lnTo>
                    <a:pt x="358" y="190"/>
                  </a:lnTo>
                  <a:lnTo>
                    <a:pt x="356" y="178"/>
                  </a:lnTo>
                  <a:lnTo>
                    <a:pt x="284" y="182"/>
                  </a:lnTo>
                  <a:lnTo>
                    <a:pt x="212" y="188"/>
                  </a:lnTo>
                  <a:lnTo>
                    <a:pt x="212" y="178"/>
                  </a:lnTo>
                  <a:lnTo>
                    <a:pt x="210" y="166"/>
                  </a:lnTo>
                  <a:lnTo>
                    <a:pt x="218" y="154"/>
                  </a:lnTo>
                  <a:lnTo>
                    <a:pt x="216" y="118"/>
                  </a:lnTo>
                  <a:lnTo>
                    <a:pt x="224" y="106"/>
                  </a:lnTo>
                  <a:lnTo>
                    <a:pt x="232" y="94"/>
                  </a:lnTo>
                  <a:lnTo>
                    <a:pt x="240" y="70"/>
                  </a:lnTo>
                  <a:lnTo>
                    <a:pt x="248" y="68"/>
                  </a:lnTo>
                  <a:lnTo>
                    <a:pt x="248" y="58"/>
                  </a:lnTo>
                  <a:lnTo>
                    <a:pt x="238" y="48"/>
                  </a:lnTo>
                  <a:lnTo>
                    <a:pt x="238" y="36"/>
                  </a:lnTo>
                  <a:lnTo>
                    <a:pt x="228" y="24"/>
                  </a:lnTo>
                  <a:lnTo>
                    <a:pt x="236" y="24"/>
                  </a:lnTo>
                  <a:lnTo>
                    <a:pt x="236" y="12"/>
                  </a:lnTo>
                  <a:lnTo>
                    <a:pt x="234" y="0"/>
                  </a:lnTo>
                  <a:lnTo>
                    <a:pt x="234" y="0"/>
                  </a:lnTo>
                  <a:lnTo>
                    <a:pt x="8" y="16"/>
                  </a:lnTo>
                  <a:lnTo>
                    <a:pt x="8" y="28"/>
                  </a:lnTo>
                  <a:lnTo>
                    <a:pt x="0" y="52"/>
                  </a:lnTo>
                  <a:lnTo>
                    <a:pt x="2" y="76"/>
                  </a:lnTo>
                  <a:lnTo>
                    <a:pt x="4" y="98"/>
                  </a:lnTo>
                  <a:lnTo>
                    <a:pt x="6" y="122"/>
                  </a:lnTo>
                  <a:lnTo>
                    <a:pt x="24" y="132"/>
                  </a:lnTo>
                  <a:lnTo>
                    <a:pt x="34" y="144"/>
                  </a:lnTo>
                  <a:lnTo>
                    <a:pt x="44" y="154"/>
                  </a:lnTo>
                  <a:lnTo>
                    <a:pt x="46" y="178"/>
                  </a:lnTo>
                  <a:lnTo>
                    <a:pt x="56" y="188"/>
                  </a:lnTo>
                  <a:lnTo>
                    <a:pt x="58" y="210"/>
                  </a:lnTo>
                  <a:lnTo>
                    <a:pt x="50" y="224"/>
                  </a:lnTo>
                  <a:lnTo>
                    <a:pt x="50" y="236"/>
                  </a:lnTo>
                  <a:lnTo>
                    <a:pt x="42" y="248"/>
                  </a:lnTo>
                  <a:lnTo>
                    <a:pt x="52" y="258"/>
                  </a:lnTo>
                  <a:lnTo>
                    <a:pt x="52" y="270"/>
                  </a:lnTo>
                  <a:lnTo>
                    <a:pt x="54" y="282"/>
                  </a:lnTo>
                  <a:lnTo>
                    <a:pt x="46" y="294"/>
                  </a:lnTo>
                  <a:lnTo>
                    <a:pt x="32" y="318"/>
                  </a:lnTo>
                  <a:lnTo>
                    <a:pt x="38" y="3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FFFFFF"/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1477E407-307A-C806-FD58-2EFD8E3B5F4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-2719578" y="4782261"/>
              <a:ext cx="4770636" cy="4534994"/>
            </a:xfrm>
            <a:custGeom>
              <a:avLst/>
              <a:gdLst/>
              <a:ahLst/>
              <a:cxnLst>
                <a:cxn ang="0">
                  <a:pos x="22" y="442"/>
                </a:cxn>
                <a:cxn ang="0">
                  <a:pos x="82" y="508"/>
                </a:cxn>
                <a:cxn ang="0">
                  <a:pos x="132" y="564"/>
                </a:cxn>
                <a:cxn ang="0">
                  <a:pos x="144" y="610"/>
                </a:cxn>
                <a:cxn ang="0">
                  <a:pos x="174" y="654"/>
                </a:cxn>
                <a:cxn ang="0">
                  <a:pos x="240" y="696"/>
                </a:cxn>
                <a:cxn ang="0">
                  <a:pos x="278" y="704"/>
                </a:cxn>
                <a:cxn ang="0">
                  <a:pos x="300" y="656"/>
                </a:cxn>
                <a:cxn ang="0">
                  <a:pos x="336" y="642"/>
                </a:cxn>
                <a:cxn ang="0">
                  <a:pos x="372" y="640"/>
                </a:cxn>
                <a:cxn ang="0">
                  <a:pos x="428" y="658"/>
                </a:cxn>
                <a:cxn ang="0">
                  <a:pos x="468" y="702"/>
                </a:cxn>
                <a:cxn ang="0">
                  <a:pos x="509" y="770"/>
                </a:cxn>
                <a:cxn ang="0">
                  <a:pos x="541" y="814"/>
                </a:cxn>
                <a:cxn ang="0">
                  <a:pos x="571" y="846"/>
                </a:cxn>
                <a:cxn ang="0">
                  <a:pos x="583" y="904"/>
                </a:cxn>
                <a:cxn ang="0">
                  <a:pos x="605" y="950"/>
                </a:cxn>
                <a:cxn ang="0">
                  <a:pos x="633" y="970"/>
                </a:cxn>
                <a:cxn ang="0">
                  <a:pos x="671" y="992"/>
                </a:cxn>
                <a:cxn ang="0">
                  <a:pos x="709" y="1000"/>
                </a:cxn>
                <a:cxn ang="0">
                  <a:pos x="755" y="1020"/>
                </a:cxn>
                <a:cxn ang="0">
                  <a:pos x="781" y="1006"/>
                </a:cxn>
                <a:cxn ang="0">
                  <a:pos x="807" y="982"/>
                </a:cxn>
                <a:cxn ang="0">
                  <a:pos x="775" y="924"/>
                </a:cxn>
                <a:cxn ang="0">
                  <a:pos x="789" y="970"/>
                </a:cxn>
                <a:cxn ang="0">
                  <a:pos x="761" y="972"/>
                </a:cxn>
                <a:cxn ang="0">
                  <a:pos x="747" y="914"/>
                </a:cxn>
                <a:cxn ang="0">
                  <a:pos x="763" y="868"/>
                </a:cxn>
                <a:cxn ang="0">
                  <a:pos x="811" y="794"/>
                </a:cxn>
                <a:cxn ang="0">
                  <a:pos x="871" y="754"/>
                </a:cxn>
                <a:cxn ang="0">
                  <a:pos x="933" y="716"/>
                </a:cxn>
                <a:cxn ang="0">
                  <a:pos x="975" y="676"/>
                </a:cxn>
                <a:cxn ang="0">
                  <a:pos x="1019" y="650"/>
                </a:cxn>
                <a:cxn ang="0">
                  <a:pos x="1047" y="636"/>
                </a:cxn>
                <a:cxn ang="0">
                  <a:pos x="1067" y="576"/>
                </a:cxn>
                <a:cxn ang="0">
                  <a:pos x="1073" y="528"/>
                </a:cxn>
                <a:cxn ang="0">
                  <a:pos x="1049" y="462"/>
                </a:cxn>
                <a:cxn ang="0">
                  <a:pos x="1017" y="394"/>
                </a:cxn>
                <a:cxn ang="0">
                  <a:pos x="1023" y="334"/>
                </a:cxn>
                <a:cxn ang="0">
                  <a:pos x="1009" y="266"/>
                </a:cxn>
                <a:cxn ang="0">
                  <a:pos x="981" y="268"/>
                </a:cxn>
                <a:cxn ang="0">
                  <a:pos x="943" y="258"/>
                </a:cxn>
                <a:cxn ang="0">
                  <a:pos x="907" y="250"/>
                </a:cxn>
                <a:cxn ang="0">
                  <a:pos x="873" y="264"/>
                </a:cxn>
                <a:cxn ang="0">
                  <a:pos x="827" y="268"/>
                </a:cxn>
                <a:cxn ang="0">
                  <a:pos x="789" y="236"/>
                </a:cxn>
                <a:cxn ang="0">
                  <a:pos x="763" y="260"/>
                </a:cxn>
                <a:cxn ang="0">
                  <a:pos x="725" y="252"/>
                </a:cxn>
                <a:cxn ang="0">
                  <a:pos x="697" y="230"/>
                </a:cxn>
                <a:cxn ang="0">
                  <a:pos x="669" y="232"/>
                </a:cxn>
                <a:cxn ang="0">
                  <a:pos x="643" y="234"/>
                </a:cxn>
                <a:cxn ang="0">
                  <a:pos x="607" y="226"/>
                </a:cxn>
                <a:cxn ang="0">
                  <a:pos x="587" y="204"/>
                </a:cxn>
                <a:cxn ang="0">
                  <a:pos x="551" y="206"/>
                </a:cxn>
                <a:cxn ang="0">
                  <a:pos x="545" y="8"/>
                </a:cxn>
                <a:cxn ang="0">
                  <a:pos x="210" y="418"/>
                </a:cxn>
                <a:cxn ang="0">
                  <a:pos x="2" y="422"/>
                </a:cxn>
              </a:cxnLst>
              <a:rect l="0" t="0" r="r" b="b"/>
              <a:pathLst>
                <a:path w="1073" h="1020">
                  <a:moveTo>
                    <a:pt x="2" y="422"/>
                  </a:moveTo>
                  <a:lnTo>
                    <a:pt x="10" y="420"/>
                  </a:lnTo>
                  <a:lnTo>
                    <a:pt x="20" y="432"/>
                  </a:lnTo>
                  <a:lnTo>
                    <a:pt x="22" y="442"/>
                  </a:lnTo>
                  <a:lnTo>
                    <a:pt x="42" y="466"/>
                  </a:lnTo>
                  <a:lnTo>
                    <a:pt x="52" y="476"/>
                  </a:lnTo>
                  <a:lnTo>
                    <a:pt x="70" y="486"/>
                  </a:lnTo>
                  <a:lnTo>
                    <a:pt x="82" y="508"/>
                  </a:lnTo>
                  <a:lnTo>
                    <a:pt x="92" y="520"/>
                  </a:lnTo>
                  <a:lnTo>
                    <a:pt x="120" y="542"/>
                  </a:lnTo>
                  <a:lnTo>
                    <a:pt x="130" y="552"/>
                  </a:lnTo>
                  <a:lnTo>
                    <a:pt x="132" y="564"/>
                  </a:lnTo>
                  <a:lnTo>
                    <a:pt x="142" y="574"/>
                  </a:lnTo>
                  <a:lnTo>
                    <a:pt x="142" y="586"/>
                  </a:lnTo>
                  <a:lnTo>
                    <a:pt x="144" y="598"/>
                  </a:lnTo>
                  <a:lnTo>
                    <a:pt x="144" y="610"/>
                  </a:lnTo>
                  <a:lnTo>
                    <a:pt x="152" y="620"/>
                  </a:lnTo>
                  <a:lnTo>
                    <a:pt x="154" y="632"/>
                  </a:lnTo>
                  <a:lnTo>
                    <a:pt x="164" y="642"/>
                  </a:lnTo>
                  <a:lnTo>
                    <a:pt x="174" y="654"/>
                  </a:lnTo>
                  <a:lnTo>
                    <a:pt x="184" y="664"/>
                  </a:lnTo>
                  <a:lnTo>
                    <a:pt x="194" y="676"/>
                  </a:lnTo>
                  <a:lnTo>
                    <a:pt x="202" y="676"/>
                  </a:lnTo>
                  <a:lnTo>
                    <a:pt x="240" y="696"/>
                  </a:lnTo>
                  <a:lnTo>
                    <a:pt x="250" y="706"/>
                  </a:lnTo>
                  <a:lnTo>
                    <a:pt x="258" y="706"/>
                  </a:lnTo>
                  <a:lnTo>
                    <a:pt x="268" y="706"/>
                  </a:lnTo>
                  <a:lnTo>
                    <a:pt x="278" y="704"/>
                  </a:lnTo>
                  <a:lnTo>
                    <a:pt x="286" y="692"/>
                  </a:lnTo>
                  <a:lnTo>
                    <a:pt x="294" y="680"/>
                  </a:lnTo>
                  <a:lnTo>
                    <a:pt x="292" y="668"/>
                  </a:lnTo>
                  <a:lnTo>
                    <a:pt x="300" y="656"/>
                  </a:lnTo>
                  <a:lnTo>
                    <a:pt x="308" y="644"/>
                  </a:lnTo>
                  <a:lnTo>
                    <a:pt x="318" y="644"/>
                  </a:lnTo>
                  <a:lnTo>
                    <a:pt x="328" y="642"/>
                  </a:lnTo>
                  <a:lnTo>
                    <a:pt x="336" y="642"/>
                  </a:lnTo>
                  <a:lnTo>
                    <a:pt x="344" y="630"/>
                  </a:lnTo>
                  <a:lnTo>
                    <a:pt x="344" y="642"/>
                  </a:lnTo>
                  <a:lnTo>
                    <a:pt x="354" y="640"/>
                  </a:lnTo>
                  <a:lnTo>
                    <a:pt x="372" y="640"/>
                  </a:lnTo>
                  <a:lnTo>
                    <a:pt x="390" y="638"/>
                  </a:lnTo>
                  <a:lnTo>
                    <a:pt x="408" y="636"/>
                  </a:lnTo>
                  <a:lnTo>
                    <a:pt x="418" y="648"/>
                  </a:lnTo>
                  <a:lnTo>
                    <a:pt x="428" y="658"/>
                  </a:lnTo>
                  <a:lnTo>
                    <a:pt x="436" y="658"/>
                  </a:lnTo>
                  <a:lnTo>
                    <a:pt x="446" y="668"/>
                  </a:lnTo>
                  <a:lnTo>
                    <a:pt x="456" y="680"/>
                  </a:lnTo>
                  <a:lnTo>
                    <a:pt x="468" y="702"/>
                  </a:lnTo>
                  <a:lnTo>
                    <a:pt x="478" y="714"/>
                  </a:lnTo>
                  <a:lnTo>
                    <a:pt x="488" y="736"/>
                  </a:lnTo>
                  <a:lnTo>
                    <a:pt x="500" y="758"/>
                  </a:lnTo>
                  <a:lnTo>
                    <a:pt x="509" y="770"/>
                  </a:lnTo>
                  <a:lnTo>
                    <a:pt x="511" y="780"/>
                  </a:lnTo>
                  <a:lnTo>
                    <a:pt x="529" y="790"/>
                  </a:lnTo>
                  <a:lnTo>
                    <a:pt x="531" y="802"/>
                  </a:lnTo>
                  <a:lnTo>
                    <a:pt x="541" y="814"/>
                  </a:lnTo>
                  <a:lnTo>
                    <a:pt x="541" y="826"/>
                  </a:lnTo>
                  <a:lnTo>
                    <a:pt x="551" y="836"/>
                  </a:lnTo>
                  <a:lnTo>
                    <a:pt x="561" y="846"/>
                  </a:lnTo>
                  <a:lnTo>
                    <a:pt x="571" y="846"/>
                  </a:lnTo>
                  <a:lnTo>
                    <a:pt x="579" y="858"/>
                  </a:lnTo>
                  <a:lnTo>
                    <a:pt x="581" y="882"/>
                  </a:lnTo>
                  <a:lnTo>
                    <a:pt x="581" y="892"/>
                  </a:lnTo>
                  <a:lnTo>
                    <a:pt x="583" y="904"/>
                  </a:lnTo>
                  <a:lnTo>
                    <a:pt x="585" y="926"/>
                  </a:lnTo>
                  <a:lnTo>
                    <a:pt x="593" y="926"/>
                  </a:lnTo>
                  <a:lnTo>
                    <a:pt x="595" y="938"/>
                  </a:lnTo>
                  <a:lnTo>
                    <a:pt x="605" y="950"/>
                  </a:lnTo>
                  <a:lnTo>
                    <a:pt x="607" y="960"/>
                  </a:lnTo>
                  <a:lnTo>
                    <a:pt x="615" y="970"/>
                  </a:lnTo>
                  <a:lnTo>
                    <a:pt x="623" y="970"/>
                  </a:lnTo>
                  <a:lnTo>
                    <a:pt x="633" y="970"/>
                  </a:lnTo>
                  <a:lnTo>
                    <a:pt x="643" y="982"/>
                  </a:lnTo>
                  <a:lnTo>
                    <a:pt x="653" y="980"/>
                  </a:lnTo>
                  <a:lnTo>
                    <a:pt x="663" y="980"/>
                  </a:lnTo>
                  <a:lnTo>
                    <a:pt x="671" y="992"/>
                  </a:lnTo>
                  <a:lnTo>
                    <a:pt x="679" y="990"/>
                  </a:lnTo>
                  <a:lnTo>
                    <a:pt x="689" y="1000"/>
                  </a:lnTo>
                  <a:lnTo>
                    <a:pt x="699" y="1000"/>
                  </a:lnTo>
                  <a:lnTo>
                    <a:pt x="709" y="1000"/>
                  </a:lnTo>
                  <a:lnTo>
                    <a:pt x="717" y="998"/>
                  </a:lnTo>
                  <a:lnTo>
                    <a:pt x="727" y="998"/>
                  </a:lnTo>
                  <a:lnTo>
                    <a:pt x="735" y="1010"/>
                  </a:lnTo>
                  <a:lnTo>
                    <a:pt x="755" y="1020"/>
                  </a:lnTo>
                  <a:lnTo>
                    <a:pt x="763" y="1018"/>
                  </a:lnTo>
                  <a:lnTo>
                    <a:pt x="773" y="1018"/>
                  </a:lnTo>
                  <a:lnTo>
                    <a:pt x="773" y="1006"/>
                  </a:lnTo>
                  <a:lnTo>
                    <a:pt x="781" y="1006"/>
                  </a:lnTo>
                  <a:lnTo>
                    <a:pt x="791" y="1006"/>
                  </a:lnTo>
                  <a:lnTo>
                    <a:pt x="799" y="1004"/>
                  </a:lnTo>
                  <a:lnTo>
                    <a:pt x="799" y="992"/>
                  </a:lnTo>
                  <a:lnTo>
                    <a:pt x="807" y="982"/>
                  </a:lnTo>
                  <a:lnTo>
                    <a:pt x="797" y="982"/>
                  </a:lnTo>
                  <a:lnTo>
                    <a:pt x="797" y="970"/>
                  </a:lnTo>
                  <a:lnTo>
                    <a:pt x="787" y="958"/>
                  </a:lnTo>
                  <a:lnTo>
                    <a:pt x="775" y="924"/>
                  </a:lnTo>
                  <a:lnTo>
                    <a:pt x="765" y="914"/>
                  </a:lnTo>
                  <a:lnTo>
                    <a:pt x="767" y="938"/>
                  </a:lnTo>
                  <a:lnTo>
                    <a:pt x="777" y="948"/>
                  </a:lnTo>
                  <a:lnTo>
                    <a:pt x="789" y="970"/>
                  </a:lnTo>
                  <a:lnTo>
                    <a:pt x="779" y="984"/>
                  </a:lnTo>
                  <a:lnTo>
                    <a:pt x="771" y="984"/>
                  </a:lnTo>
                  <a:lnTo>
                    <a:pt x="769" y="972"/>
                  </a:lnTo>
                  <a:lnTo>
                    <a:pt x="761" y="972"/>
                  </a:lnTo>
                  <a:lnTo>
                    <a:pt x="759" y="948"/>
                  </a:lnTo>
                  <a:lnTo>
                    <a:pt x="749" y="938"/>
                  </a:lnTo>
                  <a:lnTo>
                    <a:pt x="749" y="926"/>
                  </a:lnTo>
                  <a:lnTo>
                    <a:pt x="747" y="914"/>
                  </a:lnTo>
                  <a:lnTo>
                    <a:pt x="747" y="904"/>
                  </a:lnTo>
                  <a:lnTo>
                    <a:pt x="755" y="890"/>
                  </a:lnTo>
                  <a:lnTo>
                    <a:pt x="763" y="878"/>
                  </a:lnTo>
                  <a:lnTo>
                    <a:pt x="763" y="868"/>
                  </a:lnTo>
                  <a:lnTo>
                    <a:pt x="779" y="842"/>
                  </a:lnTo>
                  <a:lnTo>
                    <a:pt x="785" y="818"/>
                  </a:lnTo>
                  <a:lnTo>
                    <a:pt x="803" y="806"/>
                  </a:lnTo>
                  <a:lnTo>
                    <a:pt x="811" y="794"/>
                  </a:lnTo>
                  <a:lnTo>
                    <a:pt x="829" y="780"/>
                  </a:lnTo>
                  <a:lnTo>
                    <a:pt x="837" y="780"/>
                  </a:lnTo>
                  <a:lnTo>
                    <a:pt x="855" y="766"/>
                  </a:lnTo>
                  <a:lnTo>
                    <a:pt x="871" y="754"/>
                  </a:lnTo>
                  <a:lnTo>
                    <a:pt x="887" y="742"/>
                  </a:lnTo>
                  <a:lnTo>
                    <a:pt x="907" y="728"/>
                  </a:lnTo>
                  <a:lnTo>
                    <a:pt x="923" y="726"/>
                  </a:lnTo>
                  <a:lnTo>
                    <a:pt x="933" y="716"/>
                  </a:lnTo>
                  <a:lnTo>
                    <a:pt x="951" y="714"/>
                  </a:lnTo>
                  <a:lnTo>
                    <a:pt x="959" y="702"/>
                  </a:lnTo>
                  <a:lnTo>
                    <a:pt x="967" y="690"/>
                  </a:lnTo>
                  <a:lnTo>
                    <a:pt x="975" y="676"/>
                  </a:lnTo>
                  <a:lnTo>
                    <a:pt x="983" y="664"/>
                  </a:lnTo>
                  <a:lnTo>
                    <a:pt x="993" y="664"/>
                  </a:lnTo>
                  <a:lnTo>
                    <a:pt x="1001" y="664"/>
                  </a:lnTo>
                  <a:lnTo>
                    <a:pt x="1019" y="650"/>
                  </a:lnTo>
                  <a:lnTo>
                    <a:pt x="1027" y="650"/>
                  </a:lnTo>
                  <a:lnTo>
                    <a:pt x="1045" y="636"/>
                  </a:lnTo>
                  <a:lnTo>
                    <a:pt x="1053" y="636"/>
                  </a:lnTo>
                  <a:lnTo>
                    <a:pt x="1047" y="636"/>
                  </a:lnTo>
                  <a:lnTo>
                    <a:pt x="1061" y="612"/>
                  </a:lnTo>
                  <a:lnTo>
                    <a:pt x="1069" y="600"/>
                  </a:lnTo>
                  <a:lnTo>
                    <a:pt x="1067" y="588"/>
                  </a:lnTo>
                  <a:lnTo>
                    <a:pt x="1067" y="576"/>
                  </a:lnTo>
                  <a:lnTo>
                    <a:pt x="1057" y="566"/>
                  </a:lnTo>
                  <a:lnTo>
                    <a:pt x="1065" y="554"/>
                  </a:lnTo>
                  <a:lnTo>
                    <a:pt x="1065" y="542"/>
                  </a:lnTo>
                  <a:lnTo>
                    <a:pt x="1073" y="528"/>
                  </a:lnTo>
                  <a:lnTo>
                    <a:pt x="1071" y="506"/>
                  </a:lnTo>
                  <a:lnTo>
                    <a:pt x="1061" y="496"/>
                  </a:lnTo>
                  <a:lnTo>
                    <a:pt x="1059" y="472"/>
                  </a:lnTo>
                  <a:lnTo>
                    <a:pt x="1049" y="462"/>
                  </a:lnTo>
                  <a:lnTo>
                    <a:pt x="1039" y="450"/>
                  </a:lnTo>
                  <a:lnTo>
                    <a:pt x="1021" y="440"/>
                  </a:lnTo>
                  <a:lnTo>
                    <a:pt x="1019" y="416"/>
                  </a:lnTo>
                  <a:lnTo>
                    <a:pt x="1017" y="394"/>
                  </a:lnTo>
                  <a:lnTo>
                    <a:pt x="1015" y="370"/>
                  </a:lnTo>
                  <a:lnTo>
                    <a:pt x="1023" y="346"/>
                  </a:lnTo>
                  <a:lnTo>
                    <a:pt x="1023" y="334"/>
                  </a:lnTo>
                  <a:lnTo>
                    <a:pt x="1023" y="334"/>
                  </a:lnTo>
                  <a:lnTo>
                    <a:pt x="1021" y="312"/>
                  </a:lnTo>
                  <a:lnTo>
                    <a:pt x="1019" y="288"/>
                  </a:lnTo>
                  <a:lnTo>
                    <a:pt x="1019" y="276"/>
                  </a:lnTo>
                  <a:lnTo>
                    <a:pt x="1009" y="266"/>
                  </a:lnTo>
                  <a:lnTo>
                    <a:pt x="991" y="266"/>
                  </a:lnTo>
                  <a:lnTo>
                    <a:pt x="981" y="268"/>
                  </a:lnTo>
                  <a:lnTo>
                    <a:pt x="991" y="266"/>
                  </a:lnTo>
                  <a:lnTo>
                    <a:pt x="981" y="268"/>
                  </a:lnTo>
                  <a:lnTo>
                    <a:pt x="971" y="268"/>
                  </a:lnTo>
                  <a:lnTo>
                    <a:pt x="963" y="268"/>
                  </a:lnTo>
                  <a:lnTo>
                    <a:pt x="953" y="258"/>
                  </a:lnTo>
                  <a:lnTo>
                    <a:pt x="943" y="258"/>
                  </a:lnTo>
                  <a:lnTo>
                    <a:pt x="935" y="248"/>
                  </a:lnTo>
                  <a:lnTo>
                    <a:pt x="925" y="248"/>
                  </a:lnTo>
                  <a:lnTo>
                    <a:pt x="917" y="250"/>
                  </a:lnTo>
                  <a:lnTo>
                    <a:pt x="907" y="250"/>
                  </a:lnTo>
                  <a:lnTo>
                    <a:pt x="899" y="250"/>
                  </a:lnTo>
                  <a:lnTo>
                    <a:pt x="889" y="252"/>
                  </a:lnTo>
                  <a:lnTo>
                    <a:pt x="881" y="264"/>
                  </a:lnTo>
                  <a:lnTo>
                    <a:pt x="873" y="264"/>
                  </a:lnTo>
                  <a:lnTo>
                    <a:pt x="863" y="264"/>
                  </a:lnTo>
                  <a:lnTo>
                    <a:pt x="853" y="266"/>
                  </a:lnTo>
                  <a:lnTo>
                    <a:pt x="845" y="266"/>
                  </a:lnTo>
                  <a:lnTo>
                    <a:pt x="827" y="268"/>
                  </a:lnTo>
                  <a:lnTo>
                    <a:pt x="817" y="256"/>
                  </a:lnTo>
                  <a:lnTo>
                    <a:pt x="809" y="258"/>
                  </a:lnTo>
                  <a:lnTo>
                    <a:pt x="799" y="246"/>
                  </a:lnTo>
                  <a:lnTo>
                    <a:pt x="789" y="236"/>
                  </a:lnTo>
                  <a:lnTo>
                    <a:pt x="781" y="248"/>
                  </a:lnTo>
                  <a:lnTo>
                    <a:pt x="781" y="260"/>
                  </a:lnTo>
                  <a:lnTo>
                    <a:pt x="773" y="272"/>
                  </a:lnTo>
                  <a:lnTo>
                    <a:pt x="763" y="260"/>
                  </a:lnTo>
                  <a:lnTo>
                    <a:pt x="753" y="262"/>
                  </a:lnTo>
                  <a:lnTo>
                    <a:pt x="745" y="262"/>
                  </a:lnTo>
                  <a:lnTo>
                    <a:pt x="735" y="250"/>
                  </a:lnTo>
                  <a:lnTo>
                    <a:pt x="725" y="252"/>
                  </a:lnTo>
                  <a:lnTo>
                    <a:pt x="717" y="252"/>
                  </a:lnTo>
                  <a:lnTo>
                    <a:pt x="707" y="242"/>
                  </a:lnTo>
                  <a:lnTo>
                    <a:pt x="705" y="230"/>
                  </a:lnTo>
                  <a:lnTo>
                    <a:pt x="697" y="230"/>
                  </a:lnTo>
                  <a:lnTo>
                    <a:pt x="687" y="232"/>
                  </a:lnTo>
                  <a:lnTo>
                    <a:pt x="687" y="220"/>
                  </a:lnTo>
                  <a:lnTo>
                    <a:pt x="679" y="232"/>
                  </a:lnTo>
                  <a:lnTo>
                    <a:pt x="669" y="232"/>
                  </a:lnTo>
                  <a:lnTo>
                    <a:pt x="671" y="244"/>
                  </a:lnTo>
                  <a:lnTo>
                    <a:pt x="661" y="234"/>
                  </a:lnTo>
                  <a:lnTo>
                    <a:pt x="651" y="234"/>
                  </a:lnTo>
                  <a:lnTo>
                    <a:pt x="643" y="234"/>
                  </a:lnTo>
                  <a:lnTo>
                    <a:pt x="633" y="224"/>
                  </a:lnTo>
                  <a:lnTo>
                    <a:pt x="623" y="224"/>
                  </a:lnTo>
                  <a:lnTo>
                    <a:pt x="615" y="226"/>
                  </a:lnTo>
                  <a:lnTo>
                    <a:pt x="607" y="226"/>
                  </a:lnTo>
                  <a:lnTo>
                    <a:pt x="597" y="226"/>
                  </a:lnTo>
                  <a:lnTo>
                    <a:pt x="597" y="214"/>
                  </a:lnTo>
                  <a:lnTo>
                    <a:pt x="595" y="204"/>
                  </a:lnTo>
                  <a:lnTo>
                    <a:pt x="587" y="204"/>
                  </a:lnTo>
                  <a:lnTo>
                    <a:pt x="579" y="216"/>
                  </a:lnTo>
                  <a:lnTo>
                    <a:pt x="569" y="216"/>
                  </a:lnTo>
                  <a:lnTo>
                    <a:pt x="561" y="218"/>
                  </a:lnTo>
                  <a:lnTo>
                    <a:pt x="551" y="206"/>
                  </a:lnTo>
                  <a:lnTo>
                    <a:pt x="559" y="194"/>
                  </a:lnTo>
                  <a:lnTo>
                    <a:pt x="549" y="194"/>
                  </a:lnTo>
                  <a:lnTo>
                    <a:pt x="541" y="196"/>
                  </a:lnTo>
                  <a:lnTo>
                    <a:pt x="545" y="8"/>
                  </a:lnTo>
                  <a:lnTo>
                    <a:pt x="326" y="0"/>
                  </a:lnTo>
                  <a:lnTo>
                    <a:pt x="308" y="2"/>
                  </a:lnTo>
                  <a:lnTo>
                    <a:pt x="292" y="422"/>
                  </a:lnTo>
                  <a:lnTo>
                    <a:pt x="210" y="418"/>
                  </a:lnTo>
                  <a:lnTo>
                    <a:pt x="130" y="412"/>
                  </a:lnTo>
                  <a:lnTo>
                    <a:pt x="18" y="398"/>
                  </a:lnTo>
                  <a:lnTo>
                    <a:pt x="0" y="398"/>
                  </a:lnTo>
                  <a:lnTo>
                    <a:pt x="2" y="42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FFFFFF"/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F930DB6F-370C-81CF-A262-4A7A4B301A6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17528" y="4675554"/>
              <a:ext cx="1698398" cy="1591694"/>
            </a:xfrm>
            <a:custGeom>
              <a:avLst/>
              <a:gdLst/>
              <a:ahLst/>
              <a:cxnLst>
                <a:cxn ang="0">
                  <a:pos x="354" y="152"/>
                </a:cxn>
                <a:cxn ang="0">
                  <a:pos x="336" y="164"/>
                </a:cxn>
                <a:cxn ang="0">
                  <a:pos x="338" y="200"/>
                </a:cxn>
                <a:cxn ang="0">
                  <a:pos x="322" y="212"/>
                </a:cxn>
                <a:cxn ang="0">
                  <a:pos x="304" y="236"/>
                </a:cxn>
                <a:cxn ang="0">
                  <a:pos x="298" y="272"/>
                </a:cxn>
                <a:cxn ang="0">
                  <a:pos x="292" y="284"/>
                </a:cxn>
                <a:cxn ang="0">
                  <a:pos x="302" y="308"/>
                </a:cxn>
                <a:cxn ang="0">
                  <a:pos x="296" y="342"/>
                </a:cxn>
                <a:cxn ang="0">
                  <a:pos x="70" y="358"/>
                </a:cxn>
                <a:cxn ang="0">
                  <a:pos x="66" y="312"/>
                </a:cxn>
                <a:cxn ang="0">
                  <a:pos x="56" y="290"/>
                </a:cxn>
                <a:cxn ang="0">
                  <a:pos x="28" y="292"/>
                </a:cxn>
                <a:cxn ang="0">
                  <a:pos x="28" y="164"/>
                </a:cxn>
                <a:cxn ang="0">
                  <a:pos x="26" y="128"/>
                </a:cxn>
                <a:cxn ang="0">
                  <a:pos x="14" y="96"/>
                </a:cxn>
                <a:cxn ang="0">
                  <a:pos x="2" y="60"/>
                </a:cxn>
                <a:cxn ang="0">
                  <a:pos x="16" y="24"/>
                </a:cxn>
                <a:cxn ang="0">
                  <a:pos x="62" y="24"/>
                </a:cxn>
                <a:cxn ang="0">
                  <a:pos x="152" y="18"/>
                </a:cxn>
                <a:cxn ang="0">
                  <a:pos x="244" y="12"/>
                </a:cxn>
                <a:cxn ang="0">
                  <a:pos x="332" y="2"/>
                </a:cxn>
                <a:cxn ang="0">
                  <a:pos x="350" y="0"/>
                </a:cxn>
                <a:cxn ang="0">
                  <a:pos x="344" y="24"/>
                </a:cxn>
                <a:cxn ang="0">
                  <a:pos x="326" y="48"/>
                </a:cxn>
                <a:cxn ang="0">
                  <a:pos x="374" y="52"/>
                </a:cxn>
                <a:cxn ang="0">
                  <a:pos x="382" y="56"/>
                </a:cxn>
                <a:cxn ang="0">
                  <a:pos x="376" y="80"/>
                </a:cxn>
                <a:cxn ang="0">
                  <a:pos x="368" y="92"/>
                </a:cxn>
                <a:cxn ang="0">
                  <a:pos x="358" y="104"/>
                </a:cxn>
                <a:cxn ang="0">
                  <a:pos x="350" y="116"/>
                </a:cxn>
                <a:cxn ang="0">
                  <a:pos x="360" y="128"/>
                </a:cxn>
                <a:cxn ang="0">
                  <a:pos x="354" y="152"/>
                </a:cxn>
              </a:cxnLst>
              <a:rect l="0" t="0" r="r" b="b"/>
              <a:pathLst>
                <a:path w="382" h="358">
                  <a:moveTo>
                    <a:pt x="362" y="138"/>
                  </a:moveTo>
                  <a:lnTo>
                    <a:pt x="354" y="152"/>
                  </a:lnTo>
                  <a:lnTo>
                    <a:pt x="344" y="152"/>
                  </a:lnTo>
                  <a:lnTo>
                    <a:pt x="336" y="164"/>
                  </a:lnTo>
                  <a:lnTo>
                    <a:pt x="336" y="188"/>
                  </a:lnTo>
                  <a:lnTo>
                    <a:pt x="338" y="200"/>
                  </a:lnTo>
                  <a:lnTo>
                    <a:pt x="330" y="212"/>
                  </a:lnTo>
                  <a:lnTo>
                    <a:pt x="322" y="212"/>
                  </a:lnTo>
                  <a:lnTo>
                    <a:pt x="304" y="224"/>
                  </a:lnTo>
                  <a:lnTo>
                    <a:pt x="304" y="236"/>
                  </a:lnTo>
                  <a:lnTo>
                    <a:pt x="298" y="260"/>
                  </a:lnTo>
                  <a:lnTo>
                    <a:pt x="298" y="272"/>
                  </a:lnTo>
                  <a:lnTo>
                    <a:pt x="300" y="284"/>
                  </a:lnTo>
                  <a:lnTo>
                    <a:pt x="292" y="284"/>
                  </a:lnTo>
                  <a:lnTo>
                    <a:pt x="292" y="296"/>
                  </a:lnTo>
                  <a:lnTo>
                    <a:pt x="302" y="308"/>
                  </a:lnTo>
                  <a:lnTo>
                    <a:pt x="302" y="320"/>
                  </a:lnTo>
                  <a:lnTo>
                    <a:pt x="296" y="342"/>
                  </a:lnTo>
                  <a:lnTo>
                    <a:pt x="70" y="358"/>
                  </a:lnTo>
                  <a:lnTo>
                    <a:pt x="70" y="358"/>
                  </a:lnTo>
                  <a:lnTo>
                    <a:pt x="68" y="336"/>
                  </a:lnTo>
                  <a:lnTo>
                    <a:pt x="66" y="312"/>
                  </a:lnTo>
                  <a:lnTo>
                    <a:pt x="66" y="300"/>
                  </a:lnTo>
                  <a:lnTo>
                    <a:pt x="56" y="290"/>
                  </a:lnTo>
                  <a:lnTo>
                    <a:pt x="38" y="290"/>
                  </a:lnTo>
                  <a:lnTo>
                    <a:pt x="28" y="292"/>
                  </a:lnTo>
                  <a:lnTo>
                    <a:pt x="32" y="210"/>
                  </a:lnTo>
                  <a:lnTo>
                    <a:pt x="28" y="164"/>
                  </a:lnTo>
                  <a:lnTo>
                    <a:pt x="26" y="152"/>
                  </a:lnTo>
                  <a:lnTo>
                    <a:pt x="26" y="128"/>
                  </a:lnTo>
                  <a:lnTo>
                    <a:pt x="16" y="118"/>
                  </a:lnTo>
                  <a:lnTo>
                    <a:pt x="14" y="96"/>
                  </a:lnTo>
                  <a:lnTo>
                    <a:pt x="2" y="72"/>
                  </a:lnTo>
                  <a:lnTo>
                    <a:pt x="2" y="60"/>
                  </a:lnTo>
                  <a:lnTo>
                    <a:pt x="0" y="38"/>
                  </a:lnTo>
                  <a:lnTo>
                    <a:pt x="16" y="24"/>
                  </a:lnTo>
                  <a:lnTo>
                    <a:pt x="18" y="24"/>
                  </a:lnTo>
                  <a:lnTo>
                    <a:pt x="62" y="24"/>
                  </a:lnTo>
                  <a:lnTo>
                    <a:pt x="108" y="22"/>
                  </a:lnTo>
                  <a:lnTo>
                    <a:pt x="152" y="18"/>
                  </a:lnTo>
                  <a:lnTo>
                    <a:pt x="198" y="16"/>
                  </a:lnTo>
                  <a:lnTo>
                    <a:pt x="244" y="12"/>
                  </a:lnTo>
                  <a:lnTo>
                    <a:pt x="286" y="8"/>
                  </a:lnTo>
                  <a:lnTo>
                    <a:pt x="332" y="2"/>
                  </a:lnTo>
                  <a:lnTo>
                    <a:pt x="342" y="2"/>
                  </a:lnTo>
                  <a:lnTo>
                    <a:pt x="350" y="0"/>
                  </a:lnTo>
                  <a:lnTo>
                    <a:pt x="352" y="12"/>
                  </a:lnTo>
                  <a:lnTo>
                    <a:pt x="344" y="24"/>
                  </a:lnTo>
                  <a:lnTo>
                    <a:pt x="336" y="36"/>
                  </a:lnTo>
                  <a:lnTo>
                    <a:pt x="326" y="48"/>
                  </a:lnTo>
                  <a:lnTo>
                    <a:pt x="336" y="48"/>
                  </a:lnTo>
                  <a:lnTo>
                    <a:pt x="374" y="52"/>
                  </a:lnTo>
                  <a:lnTo>
                    <a:pt x="374" y="58"/>
                  </a:lnTo>
                  <a:lnTo>
                    <a:pt x="382" y="56"/>
                  </a:lnTo>
                  <a:lnTo>
                    <a:pt x="374" y="68"/>
                  </a:lnTo>
                  <a:lnTo>
                    <a:pt x="376" y="80"/>
                  </a:lnTo>
                  <a:lnTo>
                    <a:pt x="366" y="80"/>
                  </a:lnTo>
                  <a:lnTo>
                    <a:pt x="368" y="92"/>
                  </a:lnTo>
                  <a:lnTo>
                    <a:pt x="368" y="104"/>
                  </a:lnTo>
                  <a:lnTo>
                    <a:pt x="358" y="104"/>
                  </a:lnTo>
                  <a:lnTo>
                    <a:pt x="350" y="104"/>
                  </a:lnTo>
                  <a:lnTo>
                    <a:pt x="350" y="116"/>
                  </a:lnTo>
                  <a:lnTo>
                    <a:pt x="360" y="116"/>
                  </a:lnTo>
                  <a:lnTo>
                    <a:pt x="360" y="128"/>
                  </a:lnTo>
                  <a:lnTo>
                    <a:pt x="362" y="138"/>
                  </a:lnTo>
                  <a:lnTo>
                    <a:pt x="354" y="152"/>
                  </a:lnTo>
                  <a:lnTo>
                    <a:pt x="362" y="13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FFFFFF"/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02522F4D-DBCF-1E17-CC22-8539023A4E7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-1296834" y="4533280"/>
              <a:ext cx="2983313" cy="1458313"/>
            </a:xfrm>
            <a:custGeom>
              <a:avLst/>
              <a:gdLst/>
              <a:ahLst/>
              <a:cxnLst>
                <a:cxn ang="0">
                  <a:pos x="661" y="324"/>
                </a:cxn>
                <a:cxn ang="0">
                  <a:pos x="643" y="324"/>
                </a:cxn>
                <a:cxn ang="0">
                  <a:pos x="623" y="314"/>
                </a:cxn>
                <a:cxn ang="0">
                  <a:pos x="605" y="304"/>
                </a:cxn>
                <a:cxn ang="0">
                  <a:pos x="587" y="306"/>
                </a:cxn>
                <a:cxn ang="0">
                  <a:pos x="569" y="308"/>
                </a:cxn>
                <a:cxn ang="0">
                  <a:pos x="553" y="320"/>
                </a:cxn>
                <a:cxn ang="0">
                  <a:pos x="533" y="322"/>
                </a:cxn>
                <a:cxn ang="0">
                  <a:pos x="507" y="324"/>
                </a:cxn>
                <a:cxn ang="0">
                  <a:pos x="489" y="314"/>
                </a:cxn>
                <a:cxn ang="0">
                  <a:pos x="469" y="292"/>
                </a:cxn>
                <a:cxn ang="0">
                  <a:pos x="461" y="316"/>
                </a:cxn>
                <a:cxn ang="0">
                  <a:pos x="443" y="316"/>
                </a:cxn>
                <a:cxn ang="0">
                  <a:pos x="425" y="318"/>
                </a:cxn>
                <a:cxn ang="0">
                  <a:pos x="405" y="308"/>
                </a:cxn>
                <a:cxn ang="0">
                  <a:pos x="387" y="298"/>
                </a:cxn>
                <a:cxn ang="0">
                  <a:pos x="377" y="286"/>
                </a:cxn>
                <a:cxn ang="0">
                  <a:pos x="367" y="276"/>
                </a:cxn>
                <a:cxn ang="0">
                  <a:pos x="349" y="288"/>
                </a:cxn>
                <a:cxn ang="0">
                  <a:pos x="341" y="290"/>
                </a:cxn>
                <a:cxn ang="0">
                  <a:pos x="323" y="290"/>
                </a:cxn>
                <a:cxn ang="0">
                  <a:pos x="303" y="280"/>
                </a:cxn>
                <a:cxn ang="0">
                  <a:pos x="287" y="282"/>
                </a:cxn>
                <a:cxn ang="0">
                  <a:pos x="277" y="270"/>
                </a:cxn>
                <a:cxn ang="0">
                  <a:pos x="267" y="260"/>
                </a:cxn>
                <a:cxn ang="0">
                  <a:pos x="249" y="272"/>
                </a:cxn>
                <a:cxn ang="0">
                  <a:pos x="231" y="262"/>
                </a:cxn>
                <a:cxn ang="0">
                  <a:pos x="229" y="250"/>
                </a:cxn>
                <a:cxn ang="0">
                  <a:pos x="225" y="64"/>
                </a:cxn>
                <a:cxn ang="0">
                  <a:pos x="0" y="0"/>
                </a:cxn>
                <a:cxn ang="0">
                  <a:pos x="64" y="6"/>
                </a:cxn>
                <a:cxn ang="0">
                  <a:pos x="211" y="16"/>
                </a:cxn>
                <a:cxn ang="0">
                  <a:pos x="359" y="20"/>
                </a:cxn>
                <a:cxn ang="0">
                  <a:pos x="505" y="18"/>
                </a:cxn>
                <a:cxn ang="0">
                  <a:pos x="637" y="12"/>
                </a:cxn>
                <a:cxn ang="0">
                  <a:pos x="651" y="56"/>
                </a:cxn>
                <a:cxn ang="0">
                  <a:pos x="633" y="70"/>
                </a:cxn>
                <a:cxn ang="0">
                  <a:pos x="635" y="104"/>
                </a:cxn>
                <a:cxn ang="0">
                  <a:pos x="649" y="150"/>
                </a:cxn>
                <a:cxn ang="0">
                  <a:pos x="659" y="184"/>
                </a:cxn>
                <a:cxn ang="0">
                  <a:pos x="665" y="242"/>
                </a:cxn>
                <a:cxn ang="0">
                  <a:pos x="671" y="322"/>
                </a:cxn>
              </a:cxnLst>
              <a:rect l="0" t="0" r="r" b="b"/>
              <a:pathLst>
                <a:path w="671" h="328">
                  <a:moveTo>
                    <a:pt x="671" y="322"/>
                  </a:moveTo>
                  <a:lnTo>
                    <a:pt x="661" y="324"/>
                  </a:lnTo>
                  <a:lnTo>
                    <a:pt x="651" y="324"/>
                  </a:lnTo>
                  <a:lnTo>
                    <a:pt x="643" y="324"/>
                  </a:lnTo>
                  <a:lnTo>
                    <a:pt x="633" y="314"/>
                  </a:lnTo>
                  <a:lnTo>
                    <a:pt x="623" y="314"/>
                  </a:lnTo>
                  <a:lnTo>
                    <a:pt x="615" y="304"/>
                  </a:lnTo>
                  <a:lnTo>
                    <a:pt x="605" y="304"/>
                  </a:lnTo>
                  <a:lnTo>
                    <a:pt x="597" y="306"/>
                  </a:lnTo>
                  <a:lnTo>
                    <a:pt x="587" y="306"/>
                  </a:lnTo>
                  <a:lnTo>
                    <a:pt x="579" y="306"/>
                  </a:lnTo>
                  <a:lnTo>
                    <a:pt x="569" y="308"/>
                  </a:lnTo>
                  <a:lnTo>
                    <a:pt x="561" y="320"/>
                  </a:lnTo>
                  <a:lnTo>
                    <a:pt x="553" y="320"/>
                  </a:lnTo>
                  <a:lnTo>
                    <a:pt x="543" y="320"/>
                  </a:lnTo>
                  <a:lnTo>
                    <a:pt x="533" y="322"/>
                  </a:lnTo>
                  <a:lnTo>
                    <a:pt x="525" y="322"/>
                  </a:lnTo>
                  <a:lnTo>
                    <a:pt x="507" y="324"/>
                  </a:lnTo>
                  <a:lnTo>
                    <a:pt x="497" y="312"/>
                  </a:lnTo>
                  <a:lnTo>
                    <a:pt x="489" y="314"/>
                  </a:lnTo>
                  <a:lnTo>
                    <a:pt x="479" y="302"/>
                  </a:lnTo>
                  <a:lnTo>
                    <a:pt x="469" y="292"/>
                  </a:lnTo>
                  <a:lnTo>
                    <a:pt x="461" y="304"/>
                  </a:lnTo>
                  <a:lnTo>
                    <a:pt x="461" y="316"/>
                  </a:lnTo>
                  <a:lnTo>
                    <a:pt x="453" y="328"/>
                  </a:lnTo>
                  <a:lnTo>
                    <a:pt x="443" y="316"/>
                  </a:lnTo>
                  <a:lnTo>
                    <a:pt x="433" y="318"/>
                  </a:lnTo>
                  <a:lnTo>
                    <a:pt x="425" y="318"/>
                  </a:lnTo>
                  <a:lnTo>
                    <a:pt x="415" y="306"/>
                  </a:lnTo>
                  <a:lnTo>
                    <a:pt x="405" y="308"/>
                  </a:lnTo>
                  <a:lnTo>
                    <a:pt x="397" y="308"/>
                  </a:lnTo>
                  <a:lnTo>
                    <a:pt x="387" y="298"/>
                  </a:lnTo>
                  <a:lnTo>
                    <a:pt x="385" y="286"/>
                  </a:lnTo>
                  <a:lnTo>
                    <a:pt x="377" y="286"/>
                  </a:lnTo>
                  <a:lnTo>
                    <a:pt x="367" y="288"/>
                  </a:lnTo>
                  <a:lnTo>
                    <a:pt x="367" y="276"/>
                  </a:lnTo>
                  <a:lnTo>
                    <a:pt x="359" y="288"/>
                  </a:lnTo>
                  <a:lnTo>
                    <a:pt x="349" y="288"/>
                  </a:lnTo>
                  <a:lnTo>
                    <a:pt x="351" y="300"/>
                  </a:lnTo>
                  <a:lnTo>
                    <a:pt x="341" y="290"/>
                  </a:lnTo>
                  <a:lnTo>
                    <a:pt x="331" y="290"/>
                  </a:lnTo>
                  <a:lnTo>
                    <a:pt x="323" y="290"/>
                  </a:lnTo>
                  <a:lnTo>
                    <a:pt x="313" y="280"/>
                  </a:lnTo>
                  <a:lnTo>
                    <a:pt x="303" y="280"/>
                  </a:lnTo>
                  <a:lnTo>
                    <a:pt x="295" y="282"/>
                  </a:lnTo>
                  <a:lnTo>
                    <a:pt x="287" y="282"/>
                  </a:lnTo>
                  <a:lnTo>
                    <a:pt x="277" y="282"/>
                  </a:lnTo>
                  <a:lnTo>
                    <a:pt x="277" y="270"/>
                  </a:lnTo>
                  <a:lnTo>
                    <a:pt x="275" y="260"/>
                  </a:lnTo>
                  <a:lnTo>
                    <a:pt x="267" y="260"/>
                  </a:lnTo>
                  <a:lnTo>
                    <a:pt x="259" y="272"/>
                  </a:lnTo>
                  <a:lnTo>
                    <a:pt x="249" y="272"/>
                  </a:lnTo>
                  <a:lnTo>
                    <a:pt x="241" y="274"/>
                  </a:lnTo>
                  <a:lnTo>
                    <a:pt x="231" y="262"/>
                  </a:lnTo>
                  <a:lnTo>
                    <a:pt x="239" y="250"/>
                  </a:lnTo>
                  <a:lnTo>
                    <a:pt x="229" y="250"/>
                  </a:lnTo>
                  <a:lnTo>
                    <a:pt x="221" y="252"/>
                  </a:lnTo>
                  <a:lnTo>
                    <a:pt x="225" y="64"/>
                  </a:lnTo>
                  <a:lnTo>
                    <a:pt x="6" y="56"/>
                  </a:lnTo>
                  <a:lnTo>
                    <a:pt x="0" y="0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138" y="12"/>
                  </a:lnTo>
                  <a:lnTo>
                    <a:pt x="211" y="16"/>
                  </a:lnTo>
                  <a:lnTo>
                    <a:pt x="285" y="20"/>
                  </a:lnTo>
                  <a:lnTo>
                    <a:pt x="359" y="20"/>
                  </a:lnTo>
                  <a:lnTo>
                    <a:pt x="431" y="20"/>
                  </a:lnTo>
                  <a:lnTo>
                    <a:pt x="505" y="18"/>
                  </a:lnTo>
                  <a:lnTo>
                    <a:pt x="577" y="14"/>
                  </a:lnTo>
                  <a:lnTo>
                    <a:pt x="637" y="12"/>
                  </a:lnTo>
                  <a:lnTo>
                    <a:pt x="637" y="10"/>
                  </a:lnTo>
                  <a:lnTo>
                    <a:pt x="651" y="56"/>
                  </a:lnTo>
                  <a:lnTo>
                    <a:pt x="649" y="56"/>
                  </a:lnTo>
                  <a:lnTo>
                    <a:pt x="633" y="70"/>
                  </a:lnTo>
                  <a:lnTo>
                    <a:pt x="635" y="92"/>
                  </a:lnTo>
                  <a:lnTo>
                    <a:pt x="635" y="104"/>
                  </a:lnTo>
                  <a:lnTo>
                    <a:pt x="647" y="128"/>
                  </a:lnTo>
                  <a:lnTo>
                    <a:pt x="649" y="150"/>
                  </a:lnTo>
                  <a:lnTo>
                    <a:pt x="659" y="160"/>
                  </a:lnTo>
                  <a:lnTo>
                    <a:pt x="659" y="184"/>
                  </a:lnTo>
                  <a:lnTo>
                    <a:pt x="661" y="196"/>
                  </a:lnTo>
                  <a:lnTo>
                    <a:pt x="665" y="242"/>
                  </a:lnTo>
                  <a:lnTo>
                    <a:pt x="661" y="324"/>
                  </a:lnTo>
                  <a:lnTo>
                    <a:pt x="671" y="32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FFFFFF"/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2E264E9A-7A49-7156-C485-2E5EBD38B9F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-1367974" y="-464107"/>
              <a:ext cx="2227480" cy="1342713"/>
            </a:xfrm>
            <a:custGeom>
              <a:avLst/>
              <a:gdLst/>
              <a:ahLst/>
              <a:cxnLst>
                <a:cxn ang="0">
                  <a:pos x="453" y="18"/>
                </a:cxn>
                <a:cxn ang="0">
                  <a:pos x="455" y="30"/>
                </a:cxn>
                <a:cxn ang="0">
                  <a:pos x="455" y="42"/>
                </a:cxn>
                <a:cxn ang="0">
                  <a:pos x="445" y="42"/>
                </a:cxn>
                <a:cxn ang="0">
                  <a:pos x="447" y="54"/>
                </a:cxn>
                <a:cxn ang="0">
                  <a:pos x="449" y="76"/>
                </a:cxn>
                <a:cxn ang="0">
                  <a:pos x="449" y="88"/>
                </a:cxn>
                <a:cxn ang="0">
                  <a:pos x="449" y="100"/>
                </a:cxn>
                <a:cxn ang="0">
                  <a:pos x="461" y="110"/>
                </a:cxn>
                <a:cxn ang="0">
                  <a:pos x="461" y="122"/>
                </a:cxn>
                <a:cxn ang="0">
                  <a:pos x="463" y="134"/>
                </a:cxn>
                <a:cxn ang="0">
                  <a:pos x="471" y="134"/>
                </a:cxn>
                <a:cxn ang="0">
                  <a:pos x="473" y="144"/>
                </a:cxn>
                <a:cxn ang="0">
                  <a:pos x="463" y="146"/>
                </a:cxn>
                <a:cxn ang="0">
                  <a:pos x="465" y="168"/>
                </a:cxn>
                <a:cxn ang="0">
                  <a:pos x="465" y="180"/>
                </a:cxn>
                <a:cxn ang="0">
                  <a:pos x="477" y="192"/>
                </a:cxn>
                <a:cxn ang="0">
                  <a:pos x="477" y="214"/>
                </a:cxn>
                <a:cxn ang="0">
                  <a:pos x="487" y="238"/>
                </a:cxn>
                <a:cxn ang="0">
                  <a:pos x="489" y="248"/>
                </a:cxn>
                <a:cxn ang="0">
                  <a:pos x="491" y="272"/>
                </a:cxn>
                <a:cxn ang="0">
                  <a:pos x="499" y="282"/>
                </a:cxn>
                <a:cxn ang="0">
                  <a:pos x="501" y="294"/>
                </a:cxn>
                <a:cxn ang="0">
                  <a:pos x="491" y="294"/>
                </a:cxn>
                <a:cxn ang="0">
                  <a:pos x="491" y="294"/>
                </a:cxn>
                <a:cxn ang="0">
                  <a:pos x="431" y="300"/>
                </a:cxn>
                <a:cxn ang="0">
                  <a:pos x="369" y="302"/>
                </a:cxn>
                <a:cxn ang="0">
                  <a:pos x="309" y="302"/>
                </a:cxn>
                <a:cxn ang="0">
                  <a:pos x="247" y="302"/>
                </a:cxn>
                <a:cxn ang="0">
                  <a:pos x="184" y="300"/>
                </a:cxn>
                <a:cxn ang="0">
                  <a:pos x="122" y="298"/>
                </a:cxn>
                <a:cxn ang="0">
                  <a:pos x="62" y="292"/>
                </a:cxn>
                <a:cxn ang="0">
                  <a:pos x="0" y="284"/>
                </a:cxn>
                <a:cxn ang="0">
                  <a:pos x="2" y="284"/>
                </a:cxn>
                <a:cxn ang="0">
                  <a:pos x="16" y="0"/>
                </a:cxn>
                <a:cxn ang="0">
                  <a:pos x="72" y="6"/>
                </a:cxn>
                <a:cxn ang="0">
                  <a:pos x="130" y="10"/>
                </a:cxn>
                <a:cxn ang="0">
                  <a:pos x="186" y="14"/>
                </a:cxn>
                <a:cxn ang="0">
                  <a:pos x="243" y="16"/>
                </a:cxn>
                <a:cxn ang="0">
                  <a:pos x="301" y="14"/>
                </a:cxn>
                <a:cxn ang="0">
                  <a:pos x="357" y="12"/>
                </a:cxn>
                <a:cxn ang="0">
                  <a:pos x="415" y="10"/>
                </a:cxn>
                <a:cxn ang="0">
                  <a:pos x="453" y="6"/>
                </a:cxn>
                <a:cxn ang="0">
                  <a:pos x="453" y="18"/>
                </a:cxn>
              </a:cxnLst>
              <a:rect l="0" t="0" r="r" b="b"/>
              <a:pathLst>
                <a:path w="501" h="302">
                  <a:moveTo>
                    <a:pt x="453" y="18"/>
                  </a:moveTo>
                  <a:lnTo>
                    <a:pt x="455" y="30"/>
                  </a:lnTo>
                  <a:lnTo>
                    <a:pt x="455" y="42"/>
                  </a:lnTo>
                  <a:lnTo>
                    <a:pt x="445" y="42"/>
                  </a:lnTo>
                  <a:lnTo>
                    <a:pt x="447" y="54"/>
                  </a:lnTo>
                  <a:lnTo>
                    <a:pt x="449" y="76"/>
                  </a:lnTo>
                  <a:lnTo>
                    <a:pt x="449" y="88"/>
                  </a:lnTo>
                  <a:lnTo>
                    <a:pt x="449" y="100"/>
                  </a:lnTo>
                  <a:lnTo>
                    <a:pt x="461" y="110"/>
                  </a:lnTo>
                  <a:lnTo>
                    <a:pt x="461" y="122"/>
                  </a:lnTo>
                  <a:lnTo>
                    <a:pt x="463" y="134"/>
                  </a:lnTo>
                  <a:lnTo>
                    <a:pt x="471" y="134"/>
                  </a:lnTo>
                  <a:lnTo>
                    <a:pt x="473" y="144"/>
                  </a:lnTo>
                  <a:lnTo>
                    <a:pt x="463" y="146"/>
                  </a:lnTo>
                  <a:lnTo>
                    <a:pt x="465" y="168"/>
                  </a:lnTo>
                  <a:lnTo>
                    <a:pt x="465" y="180"/>
                  </a:lnTo>
                  <a:lnTo>
                    <a:pt x="477" y="192"/>
                  </a:lnTo>
                  <a:lnTo>
                    <a:pt x="477" y="214"/>
                  </a:lnTo>
                  <a:lnTo>
                    <a:pt x="487" y="238"/>
                  </a:lnTo>
                  <a:lnTo>
                    <a:pt x="489" y="248"/>
                  </a:lnTo>
                  <a:lnTo>
                    <a:pt x="491" y="272"/>
                  </a:lnTo>
                  <a:lnTo>
                    <a:pt x="499" y="282"/>
                  </a:lnTo>
                  <a:lnTo>
                    <a:pt x="501" y="294"/>
                  </a:lnTo>
                  <a:lnTo>
                    <a:pt x="491" y="294"/>
                  </a:lnTo>
                  <a:lnTo>
                    <a:pt x="491" y="294"/>
                  </a:lnTo>
                  <a:lnTo>
                    <a:pt x="431" y="300"/>
                  </a:lnTo>
                  <a:lnTo>
                    <a:pt x="369" y="302"/>
                  </a:lnTo>
                  <a:lnTo>
                    <a:pt x="309" y="302"/>
                  </a:lnTo>
                  <a:lnTo>
                    <a:pt x="247" y="302"/>
                  </a:lnTo>
                  <a:lnTo>
                    <a:pt x="184" y="300"/>
                  </a:lnTo>
                  <a:lnTo>
                    <a:pt x="122" y="298"/>
                  </a:lnTo>
                  <a:lnTo>
                    <a:pt x="62" y="292"/>
                  </a:lnTo>
                  <a:lnTo>
                    <a:pt x="0" y="284"/>
                  </a:lnTo>
                  <a:lnTo>
                    <a:pt x="2" y="284"/>
                  </a:lnTo>
                  <a:lnTo>
                    <a:pt x="16" y="0"/>
                  </a:lnTo>
                  <a:lnTo>
                    <a:pt x="72" y="6"/>
                  </a:lnTo>
                  <a:lnTo>
                    <a:pt x="130" y="10"/>
                  </a:lnTo>
                  <a:lnTo>
                    <a:pt x="186" y="14"/>
                  </a:lnTo>
                  <a:lnTo>
                    <a:pt x="243" y="16"/>
                  </a:lnTo>
                  <a:lnTo>
                    <a:pt x="301" y="14"/>
                  </a:lnTo>
                  <a:lnTo>
                    <a:pt x="357" y="12"/>
                  </a:lnTo>
                  <a:lnTo>
                    <a:pt x="415" y="10"/>
                  </a:lnTo>
                  <a:lnTo>
                    <a:pt x="453" y="6"/>
                  </a:lnTo>
                  <a:lnTo>
                    <a:pt x="453" y="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FFFFFF"/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2">
              <a:extLst>
                <a:ext uri="{FF2B5EF4-FFF2-40B4-BE49-F238E27FC236}">
                  <a16:creationId xmlns:a16="http://schemas.microsoft.com/office/drawing/2014/main" id="{6098AD59-11F6-5C1B-39C4-4C7FA73FC13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10528" y="-437431"/>
              <a:ext cx="2107439" cy="2320851"/>
            </a:xfrm>
            <a:custGeom>
              <a:avLst/>
              <a:gdLst/>
              <a:ahLst/>
              <a:cxnLst>
                <a:cxn ang="0">
                  <a:pos x="160" y="522"/>
                </a:cxn>
                <a:cxn ang="0">
                  <a:pos x="278" y="518"/>
                </a:cxn>
                <a:cxn ang="0">
                  <a:pos x="394" y="500"/>
                </a:cxn>
                <a:cxn ang="0">
                  <a:pos x="398" y="484"/>
                </a:cxn>
                <a:cxn ang="0">
                  <a:pos x="376" y="452"/>
                </a:cxn>
                <a:cxn ang="0">
                  <a:pos x="348" y="430"/>
                </a:cxn>
                <a:cxn ang="0">
                  <a:pos x="320" y="410"/>
                </a:cxn>
                <a:cxn ang="0">
                  <a:pos x="290" y="376"/>
                </a:cxn>
                <a:cxn ang="0">
                  <a:pos x="288" y="342"/>
                </a:cxn>
                <a:cxn ang="0">
                  <a:pos x="276" y="308"/>
                </a:cxn>
                <a:cxn ang="0">
                  <a:pos x="282" y="284"/>
                </a:cxn>
                <a:cxn ang="0">
                  <a:pos x="308" y="258"/>
                </a:cxn>
                <a:cxn ang="0">
                  <a:pos x="312" y="188"/>
                </a:cxn>
                <a:cxn ang="0">
                  <a:pos x="338" y="174"/>
                </a:cxn>
                <a:cxn ang="0">
                  <a:pos x="364" y="150"/>
                </a:cxn>
                <a:cxn ang="0">
                  <a:pos x="390" y="124"/>
                </a:cxn>
                <a:cxn ang="0">
                  <a:pos x="414" y="98"/>
                </a:cxn>
                <a:cxn ang="0">
                  <a:pos x="458" y="84"/>
                </a:cxn>
                <a:cxn ang="0">
                  <a:pos x="458" y="72"/>
                </a:cxn>
                <a:cxn ang="0">
                  <a:pos x="430" y="62"/>
                </a:cxn>
                <a:cxn ang="0">
                  <a:pos x="402" y="64"/>
                </a:cxn>
                <a:cxn ang="0">
                  <a:pos x="376" y="66"/>
                </a:cxn>
                <a:cxn ang="0">
                  <a:pos x="348" y="68"/>
                </a:cxn>
                <a:cxn ang="0">
                  <a:pos x="310" y="48"/>
                </a:cxn>
                <a:cxn ang="0">
                  <a:pos x="282" y="38"/>
                </a:cxn>
                <a:cxn ang="0">
                  <a:pos x="254" y="30"/>
                </a:cxn>
                <a:cxn ang="0">
                  <a:pos x="218" y="32"/>
                </a:cxn>
                <a:cxn ang="0">
                  <a:pos x="210" y="32"/>
                </a:cxn>
                <a:cxn ang="0">
                  <a:pos x="182" y="34"/>
                </a:cxn>
                <a:cxn ang="0">
                  <a:pos x="164" y="12"/>
                </a:cxn>
                <a:cxn ang="0">
                  <a:pos x="136" y="2"/>
                </a:cxn>
                <a:cxn ang="0">
                  <a:pos x="82" y="6"/>
                </a:cxn>
                <a:cxn ang="0">
                  <a:pos x="8" y="0"/>
                </a:cxn>
                <a:cxn ang="0">
                  <a:pos x="10" y="36"/>
                </a:cxn>
                <a:cxn ang="0">
                  <a:pos x="4" y="70"/>
                </a:cxn>
                <a:cxn ang="0">
                  <a:pos x="16" y="104"/>
                </a:cxn>
                <a:cxn ang="0">
                  <a:pos x="26" y="128"/>
                </a:cxn>
                <a:cxn ang="0">
                  <a:pos x="20" y="162"/>
                </a:cxn>
                <a:cxn ang="0">
                  <a:pos x="32" y="208"/>
                </a:cxn>
                <a:cxn ang="0">
                  <a:pos x="46" y="266"/>
                </a:cxn>
                <a:cxn ang="0">
                  <a:pos x="46" y="288"/>
                </a:cxn>
                <a:cxn ang="0">
                  <a:pos x="32" y="314"/>
                </a:cxn>
                <a:cxn ang="0">
                  <a:pos x="32" y="326"/>
                </a:cxn>
                <a:cxn ang="0">
                  <a:pos x="52" y="348"/>
                </a:cxn>
              </a:cxnLst>
              <a:rect l="0" t="0" r="r" b="b"/>
              <a:pathLst>
                <a:path w="474" h="522">
                  <a:moveTo>
                    <a:pt x="84" y="516"/>
                  </a:moveTo>
                  <a:lnTo>
                    <a:pt x="122" y="520"/>
                  </a:lnTo>
                  <a:lnTo>
                    <a:pt x="160" y="522"/>
                  </a:lnTo>
                  <a:lnTo>
                    <a:pt x="200" y="522"/>
                  </a:lnTo>
                  <a:lnTo>
                    <a:pt x="240" y="520"/>
                  </a:lnTo>
                  <a:lnTo>
                    <a:pt x="278" y="518"/>
                  </a:lnTo>
                  <a:lnTo>
                    <a:pt x="316" y="514"/>
                  </a:lnTo>
                  <a:lnTo>
                    <a:pt x="356" y="508"/>
                  </a:lnTo>
                  <a:lnTo>
                    <a:pt x="394" y="500"/>
                  </a:lnTo>
                  <a:lnTo>
                    <a:pt x="406" y="496"/>
                  </a:lnTo>
                  <a:lnTo>
                    <a:pt x="408" y="496"/>
                  </a:lnTo>
                  <a:lnTo>
                    <a:pt x="398" y="484"/>
                  </a:lnTo>
                  <a:lnTo>
                    <a:pt x="396" y="474"/>
                  </a:lnTo>
                  <a:lnTo>
                    <a:pt x="396" y="462"/>
                  </a:lnTo>
                  <a:lnTo>
                    <a:pt x="376" y="452"/>
                  </a:lnTo>
                  <a:lnTo>
                    <a:pt x="376" y="440"/>
                  </a:lnTo>
                  <a:lnTo>
                    <a:pt x="358" y="440"/>
                  </a:lnTo>
                  <a:lnTo>
                    <a:pt x="348" y="430"/>
                  </a:lnTo>
                  <a:lnTo>
                    <a:pt x="338" y="420"/>
                  </a:lnTo>
                  <a:lnTo>
                    <a:pt x="330" y="420"/>
                  </a:lnTo>
                  <a:lnTo>
                    <a:pt x="320" y="410"/>
                  </a:lnTo>
                  <a:lnTo>
                    <a:pt x="310" y="410"/>
                  </a:lnTo>
                  <a:lnTo>
                    <a:pt x="300" y="386"/>
                  </a:lnTo>
                  <a:lnTo>
                    <a:pt x="290" y="376"/>
                  </a:lnTo>
                  <a:lnTo>
                    <a:pt x="298" y="364"/>
                  </a:lnTo>
                  <a:lnTo>
                    <a:pt x="288" y="354"/>
                  </a:lnTo>
                  <a:lnTo>
                    <a:pt x="288" y="342"/>
                  </a:lnTo>
                  <a:lnTo>
                    <a:pt x="296" y="330"/>
                  </a:lnTo>
                  <a:lnTo>
                    <a:pt x="286" y="318"/>
                  </a:lnTo>
                  <a:lnTo>
                    <a:pt x="276" y="308"/>
                  </a:lnTo>
                  <a:lnTo>
                    <a:pt x="274" y="296"/>
                  </a:lnTo>
                  <a:lnTo>
                    <a:pt x="274" y="284"/>
                  </a:lnTo>
                  <a:lnTo>
                    <a:pt x="282" y="284"/>
                  </a:lnTo>
                  <a:lnTo>
                    <a:pt x="282" y="272"/>
                  </a:lnTo>
                  <a:lnTo>
                    <a:pt x="300" y="270"/>
                  </a:lnTo>
                  <a:lnTo>
                    <a:pt x="308" y="258"/>
                  </a:lnTo>
                  <a:lnTo>
                    <a:pt x="318" y="258"/>
                  </a:lnTo>
                  <a:lnTo>
                    <a:pt x="314" y="200"/>
                  </a:lnTo>
                  <a:lnTo>
                    <a:pt x="312" y="188"/>
                  </a:lnTo>
                  <a:lnTo>
                    <a:pt x="340" y="186"/>
                  </a:lnTo>
                  <a:lnTo>
                    <a:pt x="330" y="186"/>
                  </a:lnTo>
                  <a:lnTo>
                    <a:pt x="338" y="174"/>
                  </a:lnTo>
                  <a:lnTo>
                    <a:pt x="348" y="174"/>
                  </a:lnTo>
                  <a:lnTo>
                    <a:pt x="356" y="162"/>
                  </a:lnTo>
                  <a:lnTo>
                    <a:pt x="364" y="150"/>
                  </a:lnTo>
                  <a:lnTo>
                    <a:pt x="372" y="136"/>
                  </a:lnTo>
                  <a:lnTo>
                    <a:pt x="380" y="124"/>
                  </a:lnTo>
                  <a:lnTo>
                    <a:pt x="390" y="124"/>
                  </a:lnTo>
                  <a:lnTo>
                    <a:pt x="398" y="112"/>
                  </a:lnTo>
                  <a:lnTo>
                    <a:pt x="406" y="110"/>
                  </a:lnTo>
                  <a:lnTo>
                    <a:pt x="414" y="98"/>
                  </a:lnTo>
                  <a:lnTo>
                    <a:pt x="424" y="98"/>
                  </a:lnTo>
                  <a:lnTo>
                    <a:pt x="440" y="86"/>
                  </a:lnTo>
                  <a:lnTo>
                    <a:pt x="458" y="84"/>
                  </a:lnTo>
                  <a:lnTo>
                    <a:pt x="466" y="72"/>
                  </a:lnTo>
                  <a:lnTo>
                    <a:pt x="474" y="58"/>
                  </a:lnTo>
                  <a:lnTo>
                    <a:pt x="458" y="72"/>
                  </a:lnTo>
                  <a:lnTo>
                    <a:pt x="446" y="62"/>
                  </a:lnTo>
                  <a:lnTo>
                    <a:pt x="438" y="62"/>
                  </a:lnTo>
                  <a:lnTo>
                    <a:pt x="430" y="62"/>
                  </a:lnTo>
                  <a:lnTo>
                    <a:pt x="420" y="62"/>
                  </a:lnTo>
                  <a:lnTo>
                    <a:pt x="412" y="64"/>
                  </a:lnTo>
                  <a:lnTo>
                    <a:pt x="402" y="64"/>
                  </a:lnTo>
                  <a:lnTo>
                    <a:pt x="394" y="64"/>
                  </a:lnTo>
                  <a:lnTo>
                    <a:pt x="384" y="54"/>
                  </a:lnTo>
                  <a:lnTo>
                    <a:pt x="376" y="66"/>
                  </a:lnTo>
                  <a:lnTo>
                    <a:pt x="376" y="78"/>
                  </a:lnTo>
                  <a:lnTo>
                    <a:pt x="358" y="80"/>
                  </a:lnTo>
                  <a:lnTo>
                    <a:pt x="348" y="68"/>
                  </a:lnTo>
                  <a:lnTo>
                    <a:pt x="332" y="70"/>
                  </a:lnTo>
                  <a:lnTo>
                    <a:pt x="312" y="60"/>
                  </a:lnTo>
                  <a:lnTo>
                    <a:pt x="310" y="48"/>
                  </a:lnTo>
                  <a:lnTo>
                    <a:pt x="302" y="48"/>
                  </a:lnTo>
                  <a:lnTo>
                    <a:pt x="294" y="50"/>
                  </a:lnTo>
                  <a:lnTo>
                    <a:pt x="282" y="38"/>
                  </a:lnTo>
                  <a:lnTo>
                    <a:pt x="274" y="38"/>
                  </a:lnTo>
                  <a:lnTo>
                    <a:pt x="264" y="28"/>
                  </a:lnTo>
                  <a:lnTo>
                    <a:pt x="254" y="30"/>
                  </a:lnTo>
                  <a:lnTo>
                    <a:pt x="236" y="30"/>
                  </a:lnTo>
                  <a:lnTo>
                    <a:pt x="228" y="32"/>
                  </a:lnTo>
                  <a:lnTo>
                    <a:pt x="218" y="32"/>
                  </a:lnTo>
                  <a:lnTo>
                    <a:pt x="228" y="32"/>
                  </a:lnTo>
                  <a:lnTo>
                    <a:pt x="220" y="42"/>
                  </a:lnTo>
                  <a:lnTo>
                    <a:pt x="210" y="32"/>
                  </a:lnTo>
                  <a:lnTo>
                    <a:pt x="200" y="34"/>
                  </a:lnTo>
                  <a:lnTo>
                    <a:pt x="190" y="22"/>
                  </a:lnTo>
                  <a:lnTo>
                    <a:pt x="182" y="34"/>
                  </a:lnTo>
                  <a:lnTo>
                    <a:pt x="174" y="36"/>
                  </a:lnTo>
                  <a:lnTo>
                    <a:pt x="174" y="24"/>
                  </a:lnTo>
                  <a:lnTo>
                    <a:pt x="164" y="12"/>
                  </a:lnTo>
                  <a:lnTo>
                    <a:pt x="154" y="12"/>
                  </a:lnTo>
                  <a:lnTo>
                    <a:pt x="144" y="2"/>
                  </a:lnTo>
                  <a:lnTo>
                    <a:pt x="136" y="2"/>
                  </a:lnTo>
                  <a:lnTo>
                    <a:pt x="132" y="2"/>
                  </a:lnTo>
                  <a:lnTo>
                    <a:pt x="108" y="6"/>
                  </a:lnTo>
                  <a:lnTo>
                    <a:pt x="82" y="6"/>
                  </a:lnTo>
                  <a:lnTo>
                    <a:pt x="58" y="8"/>
                  </a:lnTo>
                  <a:lnTo>
                    <a:pt x="34" y="4"/>
                  </a:lnTo>
                  <a:lnTo>
                    <a:pt x="8" y="0"/>
                  </a:lnTo>
                  <a:lnTo>
                    <a:pt x="8" y="12"/>
                  </a:lnTo>
                  <a:lnTo>
                    <a:pt x="10" y="24"/>
                  </a:lnTo>
                  <a:lnTo>
                    <a:pt x="10" y="36"/>
                  </a:lnTo>
                  <a:lnTo>
                    <a:pt x="0" y="36"/>
                  </a:lnTo>
                  <a:lnTo>
                    <a:pt x="2" y="48"/>
                  </a:lnTo>
                  <a:lnTo>
                    <a:pt x="4" y="70"/>
                  </a:lnTo>
                  <a:lnTo>
                    <a:pt x="4" y="82"/>
                  </a:lnTo>
                  <a:lnTo>
                    <a:pt x="4" y="94"/>
                  </a:lnTo>
                  <a:lnTo>
                    <a:pt x="16" y="104"/>
                  </a:lnTo>
                  <a:lnTo>
                    <a:pt x="16" y="116"/>
                  </a:lnTo>
                  <a:lnTo>
                    <a:pt x="18" y="128"/>
                  </a:lnTo>
                  <a:lnTo>
                    <a:pt x="26" y="128"/>
                  </a:lnTo>
                  <a:lnTo>
                    <a:pt x="28" y="138"/>
                  </a:lnTo>
                  <a:lnTo>
                    <a:pt x="18" y="140"/>
                  </a:lnTo>
                  <a:lnTo>
                    <a:pt x="20" y="162"/>
                  </a:lnTo>
                  <a:lnTo>
                    <a:pt x="20" y="174"/>
                  </a:lnTo>
                  <a:lnTo>
                    <a:pt x="32" y="186"/>
                  </a:lnTo>
                  <a:lnTo>
                    <a:pt x="32" y="208"/>
                  </a:lnTo>
                  <a:lnTo>
                    <a:pt x="42" y="232"/>
                  </a:lnTo>
                  <a:lnTo>
                    <a:pt x="44" y="242"/>
                  </a:lnTo>
                  <a:lnTo>
                    <a:pt x="46" y="266"/>
                  </a:lnTo>
                  <a:lnTo>
                    <a:pt x="54" y="276"/>
                  </a:lnTo>
                  <a:lnTo>
                    <a:pt x="56" y="288"/>
                  </a:lnTo>
                  <a:lnTo>
                    <a:pt x="46" y="288"/>
                  </a:lnTo>
                  <a:lnTo>
                    <a:pt x="48" y="300"/>
                  </a:lnTo>
                  <a:lnTo>
                    <a:pt x="40" y="302"/>
                  </a:lnTo>
                  <a:lnTo>
                    <a:pt x="32" y="314"/>
                  </a:lnTo>
                  <a:lnTo>
                    <a:pt x="22" y="314"/>
                  </a:lnTo>
                  <a:lnTo>
                    <a:pt x="22" y="326"/>
                  </a:lnTo>
                  <a:lnTo>
                    <a:pt x="32" y="326"/>
                  </a:lnTo>
                  <a:lnTo>
                    <a:pt x="42" y="336"/>
                  </a:lnTo>
                  <a:lnTo>
                    <a:pt x="42" y="348"/>
                  </a:lnTo>
                  <a:lnTo>
                    <a:pt x="52" y="348"/>
                  </a:lnTo>
                  <a:lnTo>
                    <a:pt x="64" y="510"/>
                  </a:lnTo>
                  <a:lnTo>
                    <a:pt x="84" y="51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FFFFFF"/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4">
              <a:extLst>
                <a:ext uri="{FF2B5EF4-FFF2-40B4-BE49-F238E27FC236}">
                  <a16:creationId xmlns:a16="http://schemas.microsoft.com/office/drawing/2014/main" id="{D6F0C80F-275F-2EAF-6757-5DC1B07693E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28753" y="318402"/>
              <a:ext cx="1742862" cy="1894028"/>
            </a:xfrm>
            <a:custGeom>
              <a:avLst/>
              <a:gdLst/>
              <a:ahLst/>
              <a:cxnLst>
                <a:cxn ang="0">
                  <a:pos x="158" y="44"/>
                </a:cxn>
                <a:cxn ang="0">
                  <a:pos x="196" y="64"/>
                </a:cxn>
                <a:cxn ang="0">
                  <a:pos x="222" y="62"/>
                </a:cxn>
                <a:cxn ang="0">
                  <a:pos x="252" y="72"/>
                </a:cxn>
                <a:cxn ang="0">
                  <a:pos x="288" y="70"/>
                </a:cxn>
                <a:cxn ang="0">
                  <a:pos x="306" y="80"/>
                </a:cxn>
                <a:cxn ang="0">
                  <a:pos x="324" y="90"/>
                </a:cxn>
                <a:cxn ang="0">
                  <a:pos x="336" y="112"/>
                </a:cxn>
                <a:cxn ang="0">
                  <a:pos x="338" y="136"/>
                </a:cxn>
                <a:cxn ang="0">
                  <a:pos x="352" y="142"/>
                </a:cxn>
                <a:cxn ang="0">
                  <a:pos x="350" y="160"/>
                </a:cxn>
                <a:cxn ang="0">
                  <a:pos x="342" y="194"/>
                </a:cxn>
                <a:cxn ang="0">
                  <a:pos x="352" y="194"/>
                </a:cxn>
                <a:cxn ang="0">
                  <a:pos x="368" y="180"/>
                </a:cxn>
                <a:cxn ang="0">
                  <a:pos x="374" y="158"/>
                </a:cxn>
                <a:cxn ang="0">
                  <a:pos x="390" y="120"/>
                </a:cxn>
                <a:cxn ang="0">
                  <a:pos x="392" y="144"/>
                </a:cxn>
                <a:cxn ang="0">
                  <a:pos x="386" y="180"/>
                </a:cxn>
                <a:cxn ang="0">
                  <a:pos x="370" y="204"/>
                </a:cxn>
                <a:cxn ang="0">
                  <a:pos x="370" y="228"/>
                </a:cxn>
                <a:cxn ang="0">
                  <a:pos x="366" y="264"/>
                </a:cxn>
                <a:cxn ang="0">
                  <a:pos x="362" y="320"/>
                </a:cxn>
                <a:cxn ang="0">
                  <a:pos x="366" y="400"/>
                </a:cxn>
                <a:cxn ang="0">
                  <a:pos x="204" y="414"/>
                </a:cxn>
                <a:cxn ang="0">
                  <a:pos x="186" y="416"/>
                </a:cxn>
                <a:cxn ang="0">
                  <a:pos x="166" y="406"/>
                </a:cxn>
                <a:cxn ang="0">
                  <a:pos x="148" y="394"/>
                </a:cxn>
                <a:cxn ang="0">
                  <a:pos x="136" y="362"/>
                </a:cxn>
                <a:cxn ang="0">
                  <a:pos x="134" y="326"/>
                </a:cxn>
                <a:cxn ang="0">
                  <a:pos x="122" y="304"/>
                </a:cxn>
                <a:cxn ang="0">
                  <a:pos x="102" y="282"/>
                </a:cxn>
                <a:cxn ang="0">
                  <a:pos x="84" y="270"/>
                </a:cxn>
                <a:cxn ang="0">
                  <a:pos x="64" y="250"/>
                </a:cxn>
                <a:cxn ang="0">
                  <a:pos x="46" y="240"/>
                </a:cxn>
                <a:cxn ang="0">
                  <a:pos x="26" y="216"/>
                </a:cxn>
                <a:cxn ang="0">
                  <a:pos x="24" y="194"/>
                </a:cxn>
                <a:cxn ang="0">
                  <a:pos x="14" y="172"/>
                </a:cxn>
                <a:cxn ang="0">
                  <a:pos x="12" y="148"/>
                </a:cxn>
                <a:cxn ang="0">
                  <a:pos x="0" y="126"/>
                </a:cxn>
                <a:cxn ang="0">
                  <a:pos x="8" y="114"/>
                </a:cxn>
                <a:cxn ang="0">
                  <a:pos x="26" y="100"/>
                </a:cxn>
                <a:cxn ang="0">
                  <a:pos x="44" y="88"/>
                </a:cxn>
                <a:cxn ang="0">
                  <a:pos x="38" y="14"/>
                </a:cxn>
                <a:cxn ang="0">
                  <a:pos x="66" y="18"/>
                </a:cxn>
                <a:cxn ang="0">
                  <a:pos x="92" y="14"/>
                </a:cxn>
                <a:cxn ang="0">
                  <a:pos x="136" y="0"/>
                </a:cxn>
                <a:cxn ang="0">
                  <a:pos x="130" y="24"/>
                </a:cxn>
                <a:cxn ang="0">
                  <a:pos x="146" y="22"/>
                </a:cxn>
              </a:cxnLst>
              <a:rect l="0" t="0" r="r" b="b"/>
              <a:pathLst>
                <a:path w="392" h="426">
                  <a:moveTo>
                    <a:pt x="156" y="32"/>
                  </a:moveTo>
                  <a:lnTo>
                    <a:pt x="158" y="44"/>
                  </a:lnTo>
                  <a:lnTo>
                    <a:pt x="176" y="54"/>
                  </a:lnTo>
                  <a:lnTo>
                    <a:pt x="196" y="64"/>
                  </a:lnTo>
                  <a:lnTo>
                    <a:pt x="204" y="64"/>
                  </a:lnTo>
                  <a:lnTo>
                    <a:pt x="222" y="62"/>
                  </a:lnTo>
                  <a:lnTo>
                    <a:pt x="240" y="62"/>
                  </a:lnTo>
                  <a:lnTo>
                    <a:pt x="252" y="72"/>
                  </a:lnTo>
                  <a:lnTo>
                    <a:pt x="268" y="70"/>
                  </a:lnTo>
                  <a:lnTo>
                    <a:pt x="288" y="70"/>
                  </a:lnTo>
                  <a:lnTo>
                    <a:pt x="296" y="68"/>
                  </a:lnTo>
                  <a:lnTo>
                    <a:pt x="306" y="80"/>
                  </a:lnTo>
                  <a:lnTo>
                    <a:pt x="316" y="92"/>
                  </a:lnTo>
                  <a:lnTo>
                    <a:pt x="324" y="90"/>
                  </a:lnTo>
                  <a:lnTo>
                    <a:pt x="336" y="100"/>
                  </a:lnTo>
                  <a:lnTo>
                    <a:pt x="336" y="112"/>
                  </a:lnTo>
                  <a:lnTo>
                    <a:pt x="336" y="124"/>
                  </a:lnTo>
                  <a:lnTo>
                    <a:pt x="338" y="136"/>
                  </a:lnTo>
                  <a:lnTo>
                    <a:pt x="350" y="146"/>
                  </a:lnTo>
                  <a:lnTo>
                    <a:pt x="352" y="142"/>
                  </a:lnTo>
                  <a:lnTo>
                    <a:pt x="350" y="150"/>
                  </a:lnTo>
                  <a:lnTo>
                    <a:pt x="350" y="160"/>
                  </a:lnTo>
                  <a:lnTo>
                    <a:pt x="342" y="182"/>
                  </a:lnTo>
                  <a:lnTo>
                    <a:pt x="342" y="194"/>
                  </a:lnTo>
                  <a:lnTo>
                    <a:pt x="342" y="206"/>
                  </a:lnTo>
                  <a:lnTo>
                    <a:pt x="352" y="194"/>
                  </a:lnTo>
                  <a:lnTo>
                    <a:pt x="360" y="182"/>
                  </a:lnTo>
                  <a:lnTo>
                    <a:pt x="368" y="180"/>
                  </a:lnTo>
                  <a:lnTo>
                    <a:pt x="376" y="168"/>
                  </a:lnTo>
                  <a:lnTo>
                    <a:pt x="374" y="158"/>
                  </a:lnTo>
                  <a:lnTo>
                    <a:pt x="384" y="144"/>
                  </a:lnTo>
                  <a:lnTo>
                    <a:pt x="390" y="120"/>
                  </a:lnTo>
                  <a:lnTo>
                    <a:pt x="392" y="132"/>
                  </a:lnTo>
                  <a:lnTo>
                    <a:pt x="392" y="144"/>
                  </a:lnTo>
                  <a:lnTo>
                    <a:pt x="392" y="156"/>
                  </a:lnTo>
                  <a:lnTo>
                    <a:pt x="386" y="180"/>
                  </a:lnTo>
                  <a:lnTo>
                    <a:pt x="378" y="192"/>
                  </a:lnTo>
                  <a:lnTo>
                    <a:pt x="370" y="204"/>
                  </a:lnTo>
                  <a:lnTo>
                    <a:pt x="370" y="216"/>
                  </a:lnTo>
                  <a:lnTo>
                    <a:pt x="370" y="228"/>
                  </a:lnTo>
                  <a:lnTo>
                    <a:pt x="372" y="240"/>
                  </a:lnTo>
                  <a:lnTo>
                    <a:pt x="366" y="264"/>
                  </a:lnTo>
                  <a:lnTo>
                    <a:pt x="358" y="286"/>
                  </a:lnTo>
                  <a:lnTo>
                    <a:pt x="362" y="320"/>
                  </a:lnTo>
                  <a:lnTo>
                    <a:pt x="358" y="358"/>
                  </a:lnTo>
                  <a:lnTo>
                    <a:pt x="366" y="400"/>
                  </a:lnTo>
                  <a:lnTo>
                    <a:pt x="366" y="402"/>
                  </a:lnTo>
                  <a:lnTo>
                    <a:pt x="204" y="414"/>
                  </a:lnTo>
                  <a:lnTo>
                    <a:pt x="204" y="426"/>
                  </a:lnTo>
                  <a:lnTo>
                    <a:pt x="186" y="416"/>
                  </a:lnTo>
                  <a:lnTo>
                    <a:pt x="176" y="416"/>
                  </a:lnTo>
                  <a:lnTo>
                    <a:pt x="166" y="406"/>
                  </a:lnTo>
                  <a:lnTo>
                    <a:pt x="158" y="394"/>
                  </a:lnTo>
                  <a:lnTo>
                    <a:pt x="148" y="394"/>
                  </a:lnTo>
                  <a:lnTo>
                    <a:pt x="136" y="372"/>
                  </a:lnTo>
                  <a:lnTo>
                    <a:pt x="136" y="362"/>
                  </a:lnTo>
                  <a:lnTo>
                    <a:pt x="136" y="348"/>
                  </a:lnTo>
                  <a:lnTo>
                    <a:pt x="134" y="326"/>
                  </a:lnTo>
                  <a:lnTo>
                    <a:pt x="124" y="314"/>
                  </a:lnTo>
                  <a:lnTo>
                    <a:pt x="122" y="304"/>
                  </a:lnTo>
                  <a:lnTo>
                    <a:pt x="122" y="292"/>
                  </a:lnTo>
                  <a:lnTo>
                    <a:pt x="102" y="282"/>
                  </a:lnTo>
                  <a:lnTo>
                    <a:pt x="102" y="270"/>
                  </a:lnTo>
                  <a:lnTo>
                    <a:pt x="84" y="270"/>
                  </a:lnTo>
                  <a:lnTo>
                    <a:pt x="74" y="260"/>
                  </a:lnTo>
                  <a:lnTo>
                    <a:pt x="64" y="250"/>
                  </a:lnTo>
                  <a:lnTo>
                    <a:pt x="56" y="250"/>
                  </a:lnTo>
                  <a:lnTo>
                    <a:pt x="46" y="240"/>
                  </a:lnTo>
                  <a:lnTo>
                    <a:pt x="36" y="240"/>
                  </a:lnTo>
                  <a:lnTo>
                    <a:pt x="26" y="216"/>
                  </a:lnTo>
                  <a:lnTo>
                    <a:pt x="16" y="206"/>
                  </a:lnTo>
                  <a:lnTo>
                    <a:pt x="24" y="194"/>
                  </a:lnTo>
                  <a:lnTo>
                    <a:pt x="14" y="184"/>
                  </a:lnTo>
                  <a:lnTo>
                    <a:pt x="14" y="172"/>
                  </a:lnTo>
                  <a:lnTo>
                    <a:pt x="22" y="160"/>
                  </a:lnTo>
                  <a:lnTo>
                    <a:pt x="12" y="148"/>
                  </a:lnTo>
                  <a:lnTo>
                    <a:pt x="2" y="138"/>
                  </a:lnTo>
                  <a:lnTo>
                    <a:pt x="0" y="126"/>
                  </a:lnTo>
                  <a:lnTo>
                    <a:pt x="0" y="114"/>
                  </a:lnTo>
                  <a:lnTo>
                    <a:pt x="8" y="114"/>
                  </a:lnTo>
                  <a:lnTo>
                    <a:pt x="8" y="102"/>
                  </a:lnTo>
                  <a:lnTo>
                    <a:pt x="26" y="100"/>
                  </a:lnTo>
                  <a:lnTo>
                    <a:pt x="34" y="88"/>
                  </a:lnTo>
                  <a:lnTo>
                    <a:pt x="44" y="88"/>
                  </a:lnTo>
                  <a:lnTo>
                    <a:pt x="40" y="30"/>
                  </a:lnTo>
                  <a:lnTo>
                    <a:pt x="38" y="14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82" y="22"/>
                  </a:lnTo>
                  <a:lnTo>
                    <a:pt x="92" y="14"/>
                  </a:lnTo>
                  <a:lnTo>
                    <a:pt x="110" y="2"/>
                  </a:lnTo>
                  <a:lnTo>
                    <a:pt x="136" y="0"/>
                  </a:lnTo>
                  <a:lnTo>
                    <a:pt x="130" y="12"/>
                  </a:lnTo>
                  <a:lnTo>
                    <a:pt x="130" y="24"/>
                  </a:lnTo>
                  <a:lnTo>
                    <a:pt x="138" y="22"/>
                  </a:lnTo>
                  <a:lnTo>
                    <a:pt x="146" y="22"/>
                  </a:lnTo>
                  <a:lnTo>
                    <a:pt x="156" y="3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FFFFFF"/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6">
              <a:extLst>
                <a:ext uri="{FF2B5EF4-FFF2-40B4-BE49-F238E27FC236}">
                  <a16:creationId xmlns:a16="http://schemas.microsoft.com/office/drawing/2014/main" id="{210E94FB-308D-7420-01AA-9A74A0BC928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451205" y="2105724"/>
              <a:ext cx="1324930" cy="2347529"/>
            </a:xfrm>
            <a:custGeom>
              <a:avLst/>
              <a:gdLst/>
              <a:ahLst/>
              <a:cxnLst>
                <a:cxn ang="0">
                  <a:pos x="6" y="226"/>
                </a:cxn>
                <a:cxn ang="0">
                  <a:pos x="0" y="262"/>
                </a:cxn>
                <a:cxn ang="0">
                  <a:pos x="12" y="284"/>
                </a:cxn>
                <a:cxn ang="0">
                  <a:pos x="30" y="294"/>
                </a:cxn>
                <a:cxn ang="0">
                  <a:pos x="40" y="316"/>
                </a:cxn>
                <a:cxn ang="0">
                  <a:pos x="58" y="328"/>
                </a:cxn>
                <a:cxn ang="0">
                  <a:pos x="70" y="350"/>
                </a:cxn>
                <a:cxn ang="0">
                  <a:pos x="80" y="360"/>
                </a:cxn>
                <a:cxn ang="0">
                  <a:pos x="98" y="372"/>
                </a:cxn>
                <a:cxn ang="0">
                  <a:pos x="98" y="384"/>
                </a:cxn>
                <a:cxn ang="0">
                  <a:pos x="110" y="394"/>
                </a:cxn>
                <a:cxn ang="0">
                  <a:pos x="112" y="418"/>
                </a:cxn>
                <a:cxn ang="0">
                  <a:pos x="122" y="440"/>
                </a:cxn>
                <a:cxn ang="0">
                  <a:pos x="140" y="438"/>
                </a:cxn>
                <a:cxn ang="0">
                  <a:pos x="160" y="460"/>
                </a:cxn>
                <a:cxn ang="0">
                  <a:pos x="170" y="482"/>
                </a:cxn>
                <a:cxn ang="0">
                  <a:pos x="172" y="506"/>
                </a:cxn>
                <a:cxn ang="0">
                  <a:pos x="174" y="528"/>
                </a:cxn>
                <a:cxn ang="0">
                  <a:pos x="192" y="526"/>
                </a:cxn>
                <a:cxn ang="0">
                  <a:pos x="218" y="502"/>
                </a:cxn>
                <a:cxn ang="0">
                  <a:pos x="238" y="524"/>
                </a:cxn>
                <a:cxn ang="0">
                  <a:pos x="254" y="512"/>
                </a:cxn>
                <a:cxn ang="0">
                  <a:pos x="244" y="488"/>
                </a:cxn>
                <a:cxn ang="0">
                  <a:pos x="262" y="488"/>
                </a:cxn>
                <a:cxn ang="0">
                  <a:pos x="260" y="464"/>
                </a:cxn>
                <a:cxn ang="0">
                  <a:pos x="268" y="452"/>
                </a:cxn>
                <a:cxn ang="0">
                  <a:pos x="276" y="450"/>
                </a:cxn>
                <a:cxn ang="0">
                  <a:pos x="266" y="428"/>
                </a:cxn>
                <a:cxn ang="0">
                  <a:pos x="282" y="404"/>
                </a:cxn>
                <a:cxn ang="0">
                  <a:pos x="280" y="382"/>
                </a:cxn>
                <a:cxn ang="0">
                  <a:pos x="298" y="368"/>
                </a:cxn>
                <a:cxn ang="0">
                  <a:pos x="296" y="332"/>
                </a:cxn>
                <a:cxn ang="0">
                  <a:pos x="296" y="332"/>
                </a:cxn>
                <a:cxn ang="0">
                  <a:pos x="286" y="322"/>
                </a:cxn>
                <a:cxn ang="0">
                  <a:pos x="284" y="298"/>
                </a:cxn>
                <a:cxn ang="0">
                  <a:pos x="292" y="274"/>
                </a:cxn>
                <a:cxn ang="0">
                  <a:pos x="272" y="254"/>
                </a:cxn>
                <a:cxn ang="0">
                  <a:pos x="278" y="218"/>
                </a:cxn>
                <a:cxn ang="0">
                  <a:pos x="276" y="196"/>
                </a:cxn>
                <a:cxn ang="0">
                  <a:pos x="274" y="172"/>
                </a:cxn>
                <a:cxn ang="0">
                  <a:pos x="264" y="148"/>
                </a:cxn>
                <a:cxn ang="0">
                  <a:pos x="260" y="114"/>
                </a:cxn>
                <a:cxn ang="0">
                  <a:pos x="268" y="90"/>
                </a:cxn>
                <a:cxn ang="0">
                  <a:pos x="268" y="78"/>
                </a:cxn>
                <a:cxn ang="0">
                  <a:pos x="256" y="56"/>
                </a:cxn>
                <a:cxn ang="0">
                  <a:pos x="246" y="44"/>
                </a:cxn>
                <a:cxn ang="0">
                  <a:pos x="236" y="22"/>
                </a:cxn>
                <a:cxn ang="0">
                  <a:pos x="228" y="2"/>
                </a:cxn>
                <a:cxn ang="0">
                  <a:pos x="64" y="12"/>
                </a:cxn>
                <a:cxn ang="0">
                  <a:pos x="64" y="36"/>
                </a:cxn>
                <a:cxn ang="0">
                  <a:pos x="74" y="58"/>
                </a:cxn>
                <a:cxn ang="0">
                  <a:pos x="76" y="82"/>
                </a:cxn>
                <a:cxn ang="0">
                  <a:pos x="70" y="104"/>
                </a:cxn>
                <a:cxn ang="0">
                  <a:pos x="44" y="118"/>
                </a:cxn>
                <a:cxn ang="0">
                  <a:pos x="18" y="132"/>
                </a:cxn>
                <a:cxn ang="0">
                  <a:pos x="20" y="156"/>
                </a:cxn>
                <a:cxn ang="0">
                  <a:pos x="30" y="166"/>
                </a:cxn>
                <a:cxn ang="0">
                  <a:pos x="22" y="190"/>
                </a:cxn>
                <a:cxn ang="0">
                  <a:pos x="14" y="202"/>
                </a:cxn>
                <a:cxn ang="0">
                  <a:pos x="14" y="202"/>
                </a:cxn>
              </a:cxnLst>
              <a:rect l="0" t="0" r="r" b="b"/>
              <a:pathLst>
                <a:path w="298" h="528">
                  <a:moveTo>
                    <a:pt x="14" y="202"/>
                  </a:moveTo>
                  <a:lnTo>
                    <a:pt x="6" y="226"/>
                  </a:lnTo>
                  <a:lnTo>
                    <a:pt x="8" y="238"/>
                  </a:lnTo>
                  <a:lnTo>
                    <a:pt x="0" y="262"/>
                  </a:lnTo>
                  <a:lnTo>
                    <a:pt x="10" y="274"/>
                  </a:lnTo>
                  <a:lnTo>
                    <a:pt x="12" y="284"/>
                  </a:lnTo>
                  <a:lnTo>
                    <a:pt x="20" y="284"/>
                  </a:lnTo>
                  <a:lnTo>
                    <a:pt x="30" y="294"/>
                  </a:lnTo>
                  <a:lnTo>
                    <a:pt x="30" y="306"/>
                  </a:lnTo>
                  <a:lnTo>
                    <a:pt x="40" y="316"/>
                  </a:lnTo>
                  <a:lnTo>
                    <a:pt x="50" y="316"/>
                  </a:lnTo>
                  <a:lnTo>
                    <a:pt x="58" y="328"/>
                  </a:lnTo>
                  <a:lnTo>
                    <a:pt x="68" y="338"/>
                  </a:lnTo>
                  <a:lnTo>
                    <a:pt x="70" y="350"/>
                  </a:lnTo>
                  <a:lnTo>
                    <a:pt x="80" y="348"/>
                  </a:lnTo>
                  <a:lnTo>
                    <a:pt x="80" y="360"/>
                  </a:lnTo>
                  <a:lnTo>
                    <a:pt x="88" y="360"/>
                  </a:lnTo>
                  <a:lnTo>
                    <a:pt x="98" y="372"/>
                  </a:lnTo>
                  <a:lnTo>
                    <a:pt x="90" y="384"/>
                  </a:lnTo>
                  <a:lnTo>
                    <a:pt x="98" y="384"/>
                  </a:lnTo>
                  <a:lnTo>
                    <a:pt x="100" y="394"/>
                  </a:lnTo>
                  <a:lnTo>
                    <a:pt x="110" y="394"/>
                  </a:lnTo>
                  <a:lnTo>
                    <a:pt x="100" y="406"/>
                  </a:lnTo>
                  <a:lnTo>
                    <a:pt x="112" y="418"/>
                  </a:lnTo>
                  <a:lnTo>
                    <a:pt x="122" y="428"/>
                  </a:lnTo>
                  <a:lnTo>
                    <a:pt x="122" y="440"/>
                  </a:lnTo>
                  <a:lnTo>
                    <a:pt x="130" y="438"/>
                  </a:lnTo>
                  <a:lnTo>
                    <a:pt x="140" y="438"/>
                  </a:lnTo>
                  <a:lnTo>
                    <a:pt x="150" y="450"/>
                  </a:lnTo>
                  <a:lnTo>
                    <a:pt x="160" y="460"/>
                  </a:lnTo>
                  <a:lnTo>
                    <a:pt x="160" y="472"/>
                  </a:lnTo>
                  <a:lnTo>
                    <a:pt x="170" y="482"/>
                  </a:lnTo>
                  <a:lnTo>
                    <a:pt x="172" y="494"/>
                  </a:lnTo>
                  <a:lnTo>
                    <a:pt x="172" y="506"/>
                  </a:lnTo>
                  <a:lnTo>
                    <a:pt x="174" y="518"/>
                  </a:lnTo>
                  <a:lnTo>
                    <a:pt x="174" y="528"/>
                  </a:lnTo>
                  <a:lnTo>
                    <a:pt x="182" y="528"/>
                  </a:lnTo>
                  <a:lnTo>
                    <a:pt x="192" y="526"/>
                  </a:lnTo>
                  <a:lnTo>
                    <a:pt x="200" y="516"/>
                  </a:lnTo>
                  <a:lnTo>
                    <a:pt x="218" y="502"/>
                  </a:lnTo>
                  <a:lnTo>
                    <a:pt x="228" y="514"/>
                  </a:lnTo>
                  <a:lnTo>
                    <a:pt x="238" y="524"/>
                  </a:lnTo>
                  <a:lnTo>
                    <a:pt x="244" y="512"/>
                  </a:lnTo>
                  <a:lnTo>
                    <a:pt x="254" y="512"/>
                  </a:lnTo>
                  <a:lnTo>
                    <a:pt x="244" y="500"/>
                  </a:lnTo>
                  <a:lnTo>
                    <a:pt x="244" y="488"/>
                  </a:lnTo>
                  <a:lnTo>
                    <a:pt x="254" y="488"/>
                  </a:lnTo>
                  <a:lnTo>
                    <a:pt x="262" y="488"/>
                  </a:lnTo>
                  <a:lnTo>
                    <a:pt x="270" y="474"/>
                  </a:lnTo>
                  <a:lnTo>
                    <a:pt x="260" y="464"/>
                  </a:lnTo>
                  <a:lnTo>
                    <a:pt x="260" y="452"/>
                  </a:lnTo>
                  <a:lnTo>
                    <a:pt x="268" y="452"/>
                  </a:lnTo>
                  <a:lnTo>
                    <a:pt x="276" y="440"/>
                  </a:lnTo>
                  <a:lnTo>
                    <a:pt x="276" y="450"/>
                  </a:lnTo>
                  <a:lnTo>
                    <a:pt x="268" y="440"/>
                  </a:lnTo>
                  <a:lnTo>
                    <a:pt x="266" y="428"/>
                  </a:lnTo>
                  <a:lnTo>
                    <a:pt x="274" y="416"/>
                  </a:lnTo>
                  <a:lnTo>
                    <a:pt x="282" y="404"/>
                  </a:lnTo>
                  <a:lnTo>
                    <a:pt x="272" y="394"/>
                  </a:lnTo>
                  <a:lnTo>
                    <a:pt x="280" y="382"/>
                  </a:lnTo>
                  <a:lnTo>
                    <a:pt x="290" y="380"/>
                  </a:lnTo>
                  <a:lnTo>
                    <a:pt x="298" y="368"/>
                  </a:lnTo>
                  <a:lnTo>
                    <a:pt x="296" y="344"/>
                  </a:lnTo>
                  <a:lnTo>
                    <a:pt x="296" y="332"/>
                  </a:lnTo>
                  <a:lnTo>
                    <a:pt x="286" y="334"/>
                  </a:lnTo>
                  <a:lnTo>
                    <a:pt x="296" y="332"/>
                  </a:lnTo>
                  <a:lnTo>
                    <a:pt x="294" y="322"/>
                  </a:lnTo>
                  <a:lnTo>
                    <a:pt x="286" y="322"/>
                  </a:lnTo>
                  <a:lnTo>
                    <a:pt x="286" y="310"/>
                  </a:lnTo>
                  <a:lnTo>
                    <a:pt x="284" y="298"/>
                  </a:lnTo>
                  <a:lnTo>
                    <a:pt x="292" y="286"/>
                  </a:lnTo>
                  <a:lnTo>
                    <a:pt x="292" y="274"/>
                  </a:lnTo>
                  <a:lnTo>
                    <a:pt x="282" y="264"/>
                  </a:lnTo>
                  <a:lnTo>
                    <a:pt x="272" y="254"/>
                  </a:lnTo>
                  <a:lnTo>
                    <a:pt x="270" y="230"/>
                  </a:lnTo>
                  <a:lnTo>
                    <a:pt x="278" y="218"/>
                  </a:lnTo>
                  <a:lnTo>
                    <a:pt x="278" y="206"/>
                  </a:lnTo>
                  <a:lnTo>
                    <a:pt x="276" y="196"/>
                  </a:lnTo>
                  <a:lnTo>
                    <a:pt x="276" y="182"/>
                  </a:lnTo>
                  <a:lnTo>
                    <a:pt x="274" y="172"/>
                  </a:lnTo>
                  <a:lnTo>
                    <a:pt x="264" y="160"/>
                  </a:lnTo>
                  <a:lnTo>
                    <a:pt x="264" y="148"/>
                  </a:lnTo>
                  <a:lnTo>
                    <a:pt x="262" y="126"/>
                  </a:lnTo>
                  <a:lnTo>
                    <a:pt x="260" y="114"/>
                  </a:lnTo>
                  <a:lnTo>
                    <a:pt x="260" y="102"/>
                  </a:lnTo>
                  <a:lnTo>
                    <a:pt x="268" y="90"/>
                  </a:lnTo>
                  <a:lnTo>
                    <a:pt x="268" y="78"/>
                  </a:lnTo>
                  <a:lnTo>
                    <a:pt x="268" y="78"/>
                  </a:lnTo>
                  <a:lnTo>
                    <a:pt x="258" y="68"/>
                  </a:lnTo>
                  <a:lnTo>
                    <a:pt x="256" y="56"/>
                  </a:lnTo>
                  <a:lnTo>
                    <a:pt x="256" y="44"/>
                  </a:lnTo>
                  <a:lnTo>
                    <a:pt x="246" y="44"/>
                  </a:lnTo>
                  <a:lnTo>
                    <a:pt x="238" y="34"/>
                  </a:lnTo>
                  <a:lnTo>
                    <a:pt x="236" y="22"/>
                  </a:lnTo>
                  <a:lnTo>
                    <a:pt x="236" y="12"/>
                  </a:lnTo>
                  <a:lnTo>
                    <a:pt x="228" y="2"/>
                  </a:lnTo>
                  <a:lnTo>
                    <a:pt x="226" y="0"/>
                  </a:lnTo>
                  <a:lnTo>
                    <a:pt x="64" y="12"/>
                  </a:lnTo>
                  <a:lnTo>
                    <a:pt x="56" y="24"/>
                  </a:lnTo>
                  <a:lnTo>
                    <a:pt x="64" y="36"/>
                  </a:lnTo>
                  <a:lnTo>
                    <a:pt x="66" y="46"/>
                  </a:lnTo>
                  <a:lnTo>
                    <a:pt x="74" y="58"/>
                  </a:lnTo>
                  <a:lnTo>
                    <a:pt x="86" y="68"/>
                  </a:lnTo>
                  <a:lnTo>
                    <a:pt x="76" y="82"/>
                  </a:lnTo>
                  <a:lnTo>
                    <a:pt x="70" y="94"/>
                  </a:lnTo>
                  <a:lnTo>
                    <a:pt x="70" y="104"/>
                  </a:lnTo>
                  <a:lnTo>
                    <a:pt x="52" y="118"/>
                  </a:lnTo>
                  <a:lnTo>
                    <a:pt x="44" y="118"/>
                  </a:lnTo>
                  <a:lnTo>
                    <a:pt x="26" y="120"/>
                  </a:lnTo>
                  <a:lnTo>
                    <a:pt x="18" y="132"/>
                  </a:lnTo>
                  <a:lnTo>
                    <a:pt x="10" y="144"/>
                  </a:lnTo>
                  <a:lnTo>
                    <a:pt x="20" y="156"/>
                  </a:lnTo>
                  <a:lnTo>
                    <a:pt x="30" y="156"/>
                  </a:lnTo>
                  <a:lnTo>
                    <a:pt x="30" y="166"/>
                  </a:lnTo>
                  <a:lnTo>
                    <a:pt x="22" y="178"/>
                  </a:lnTo>
                  <a:lnTo>
                    <a:pt x="22" y="190"/>
                  </a:lnTo>
                  <a:lnTo>
                    <a:pt x="24" y="202"/>
                  </a:lnTo>
                  <a:lnTo>
                    <a:pt x="14" y="202"/>
                  </a:lnTo>
                  <a:lnTo>
                    <a:pt x="6" y="216"/>
                  </a:lnTo>
                  <a:lnTo>
                    <a:pt x="14" y="20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FFFFFF"/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5">
              <a:extLst>
                <a:ext uri="{FF2B5EF4-FFF2-40B4-BE49-F238E27FC236}">
                  <a16:creationId xmlns:a16="http://schemas.microsoft.com/office/drawing/2014/main" id="{3F54260A-6F09-23C1-BBD5-1C268313E2B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08490" y="3003829"/>
              <a:ext cx="2240822" cy="1902921"/>
            </a:xfrm>
            <a:custGeom>
              <a:avLst/>
              <a:gdLst/>
              <a:ahLst/>
              <a:cxnLst>
                <a:cxn ang="0">
                  <a:pos x="154" y="400"/>
                </a:cxn>
                <a:cxn ang="0">
                  <a:pos x="244" y="394"/>
                </a:cxn>
                <a:cxn ang="0">
                  <a:pos x="336" y="388"/>
                </a:cxn>
                <a:cxn ang="0">
                  <a:pos x="424" y="378"/>
                </a:cxn>
                <a:cxn ang="0">
                  <a:pos x="442" y="376"/>
                </a:cxn>
                <a:cxn ang="0">
                  <a:pos x="436" y="400"/>
                </a:cxn>
                <a:cxn ang="0">
                  <a:pos x="418" y="424"/>
                </a:cxn>
                <a:cxn ang="0">
                  <a:pos x="466" y="428"/>
                </a:cxn>
                <a:cxn ang="0">
                  <a:pos x="474" y="420"/>
                </a:cxn>
                <a:cxn ang="0">
                  <a:pos x="472" y="408"/>
                </a:cxn>
                <a:cxn ang="0">
                  <a:pos x="472" y="396"/>
                </a:cxn>
                <a:cxn ang="0">
                  <a:pos x="480" y="384"/>
                </a:cxn>
                <a:cxn ang="0">
                  <a:pos x="488" y="372"/>
                </a:cxn>
                <a:cxn ang="0">
                  <a:pos x="504" y="348"/>
                </a:cxn>
                <a:cxn ang="0">
                  <a:pos x="502" y="316"/>
                </a:cxn>
                <a:cxn ang="0">
                  <a:pos x="494" y="324"/>
                </a:cxn>
                <a:cxn ang="0">
                  <a:pos x="476" y="326"/>
                </a:cxn>
                <a:cxn ang="0">
                  <a:pos x="474" y="304"/>
                </a:cxn>
                <a:cxn ang="0">
                  <a:pos x="472" y="280"/>
                </a:cxn>
                <a:cxn ang="0">
                  <a:pos x="462" y="258"/>
                </a:cxn>
                <a:cxn ang="0">
                  <a:pos x="442" y="236"/>
                </a:cxn>
                <a:cxn ang="0">
                  <a:pos x="424" y="238"/>
                </a:cxn>
                <a:cxn ang="0">
                  <a:pos x="414" y="216"/>
                </a:cxn>
                <a:cxn ang="0">
                  <a:pos x="412" y="192"/>
                </a:cxn>
                <a:cxn ang="0">
                  <a:pos x="400" y="182"/>
                </a:cxn>
                <a:cxn ang="0">
                  <a:pos x="400" y="170"/>
                </a:cxn>
                <a:cxn ang="0">
                  <a:pos x="382" y="158"/>
                </a:cxn>
                <a:cxn ang="0">
                  <a:pos x="372" y="148"/>
                </a:cxn>
                <a:cxn ang="0">
                  <a:pos x="360" y="126"/>
                </a:cxn>
                <a:cxn ang="0">
                  <a:pos x="342" y="114"/>
                </a:cxn>
                <a:cxn ang="0">
                  <a:pos x="332" y="92"/>
                </a:cxn>
                <a:cxn ang="0">
                  <a:pos x="314" y="82"/>
                </a:cxn>
                <a:cxn ang="0">
                  <a:pos x="302" y="60"/>
                </a:cxn>
                <a:cxn ang="0">
                  <a:pos x="308" y="24"/>
                </a:cxn>
                <a:cxn ang="0">
                  <a:pos x="306" y="2"/>
                </a:cxn>
                <a:cxn ang="0">
                  <a:pos x="240" y="14"/>
                </a:cxn>
                <a:cxn ang="0">
                  <a:pos x="164" y="24"/>
                </a:cxn>
                <a:cxn ang="0">
                  <a:pos x="86" y="26"/>
                </a:cxn>
                <a:cxn ang="0">
                  <a:pos x="8" y="22"/>
                </a:cxn>
                <a:cxn ang="0">
                  <a:pos x="10" y="22"/>
                </a:cxn>
                <a:cxn ang="0">
                  <a:pos x="20" y="46"/>
                </a:cxn>
                <a:cxn ang="0">
                  <a:pos x="30" y="68"/>
                </a:cxn>
                <a:cxn ang="0">
                  <a:pos x="50" y="78"/>
                </a:cxn>
                <a:cxn ang="0">
                  <a:pos x="60" y="90"/>
                </a:cxn>
                <a:cxn ang="0">
                  <a:pos x="52" y="112"/>
                </a:cxn>
                <a:cxn ang="0">
                  <a:pos x="54" y="136"/>
                </a:cxn>
                <a:cxn ang="0">
                  <a:pos x="82" y="158"/>
                </a:cxn>
                <a:cxn ang="0">
                  <a:pos x="94" y="192"/>
                </a:cxn>
                <a:cxn ang="0">
                  <a:pos x="110" y="400"/>
                </a:cxn>
              </a:cxnLst>
              <a:rect l="0" t="0" r="r" b="b"/>
              <a:pathLst>
                <a:path w="504" h="428">
                  <a:moveTo>
                    <a:pt x="110" y="400"/>
                  </a:moveTo>
                  <a:lnTo>
                    <a:pt x="154" y="400"/>
                  </a:lnTo>
                  <a:lnTo>
                    <a:pt x="200" y="398"/>
                  </a:lnTo>
                  <a:lnTo>
                    <a:pt x="244" y="394"/>
                  </a:lnTo>
                  <a:lnTo>
                    <a:pt x="290" y="392"/>
                  </a:lnTo>
                  <a:lnTo>
                    <a:pt x="336" y="388"/>
                  </a:lnTo>
                  <a:lnTo>
                    <a:pt x="378" y="384"/>
                  </a:lnTo>
                  <a:lnTo>
                    <a:pt x="424" y="378"/>
                  </a:lnTo>
                  <a:lnTo>
                    <a:pt x="434" y="378"/>
                  </a:lnTo>
                  <a:lnTo>
                    <a:pt x="442" y="376"/>
                  </a:lnTo>
                  <a:lnTo>
                    <a:pt x="444" y="388"/>
                  </a:lnTo>
                  <a:lnTo>
                    <a:pt x="436" y="400"/>
                  </a:lnTo>
                  <a:lnTo>
                    <a:pt x="428" y="412"/>
                  </a:lnTo>
                  <a:lnTo>
                    <a:pt x="418" y="424"/>
                  </a:lnTo>
                  <a:lnTo>
                    <a:pt x="428" y="424"/>
                  </a:lnTo>
                  <a:lnTo>
                    <a:pt x="466" y="428"/>
                  </a:lnTo>
                  <a:lnTo>
                    <a:pt x="466" y="426"/>
                  </a:lnTo>
                  <a:lnTo>
                    <a:pt x="474" y="420"/>
                  </a:lnTo>
                  <a:lnTo>
                    <a:pt x="482" y="408"/>
                  </a:lnTo>
                  <a:lnTo>
                    <a:pt x="472" y="408"/>
                  </a:lnTo>
                  <a:lnTo>
                    <a:pt x="462" y="398"/>
                  </a:lnTo>
                  <a:lnTo>
                    <a:pt x="472" y="396"/>
                  </a:lnTo>
                  <a:lnTo>
                    <a:pt x="482" y="396"/>
                  </a:lnTo>
                  <a:lnTo>
                    <a:pt x="480" y="384"/>
                  </a:lnTo>
                  <a:lnTo>
                    <a:pt x="480" y="372"/>
                  </a:lnTo>
                  <a:lnTo>
                    <a:pt x="488" y="372"/>
                  </a:lnTo>
                  <a:lnTo>
                    <a:pt x="496" y="360"/>
                  </a:lnTo>
                  <a:lnTo>
                    <a:pt x="504" y="348"/>
                  </a:lnTo>
                  <a:lnTo>
                    <a:pt x="504" y="336"/>
                  </a:lnTo>
                  <a:lnTo>
                    <a:pt x="502" y="316"/>
                  </a:lnTo>
                  <a:lnTo>
                    <a:pt x="502" y="314"/>
                  </a:lnTo>
                  <a:lnTo>
                    <a:pt x="494" y="324"/>
                  </a:lnTo>
                  <a:lnTo>
                    <a:pt x="484" y="326"/>
                  </a:lnTo>
                  <a:lnTo>
                    <a:pt x="476" y="326"/>
                  </a:lnTo>
                  <a:lnTo>
                    <a:pt x="476" y="316"/>
                  </a:lnTo>
                  <a:lnTo>
                    <a:pt x="474" y="304"/>
                  </a:lnTo>
                  <a:lnTo>
                    <a:pt x="474" y="292"/>
                  </a:lnTo>
                  <a:lnTo>
                    <a:pt x="472" y="280"/>
                  </a:lnTo>
                  <a:lnTo>
                    <a:pt x="462" y="270"/>
                  </a:lnTo>
                  <a:lnTo>
                    <a:pt x="462" y="258"/>
                  </a:lnTo>
                  <a:lnTo>
                    <a:pt x="452" y="248"/>
                  </a:lnTo>
                  <a:lnTo>
                    <a:pt x="442" y="236"/>
                  </a:lnTo>
                  <a:lnTo>
                    <a:pt x="432" y="236"/>
                  </a:lnTo>
                  <a:lnTo>
                    <a:pt x="424" y="238"/>
                  </a:lnTo>
                  <a:lnTo>
                    <a:pt x="424" y="226"/>
                  </a:lnTo>
                  <a:lnTo>
                    <a:pt x="414" y="216"/>
                  </a:lnTo>
                  <a:lnTo>
                    <a:pt x="402" y="204"/>
                  </a:lnTo>
                  <a:lnTo>
                    <a:pt x="412" y="192"/>
                  </a:lnTo>
                  <a:lnTo>
                    <a:pt x="402" y="192"/>
                  </a:lnTo>
                  <a:lnTo>
                    <a:pt x="400" y="182"/>
                  </a:lnTo>
                  <a:lnTo>
                    <a:pt x="392" y="182"/>
                  </a:lnTo>
                  <a:lnTo>
                    <a:pt x="400" y="170"/>
                  </a:lnTo>
                  <a:lnTo>
                    <a:pt x="390" y="158"/>
                  </a:lnTo>
                  <a:lnTo>
                    <a:pt x="382" y="158"/>
                  </a:lnTo>
                  <a:lnTo>
                    <a:pt x="382" y="146"/>
                  </a:lnTo>
                  <a:lnTo>
                    <a:pt x="372" y="148"/>
                  </a:lnTo>
                  <a:lnTo>
                    <a:pt x="370" y="136"/>
                  </a:lnTo>
                  <a:lnTo>
                    <a:pt x="360" y="126"/>
                  </a:lnTo>
                  <a:lnTo>
                    <a:pt x="352" y="114"/>
                  </a:lnTo>
                  <a:lnTo>
                    <a:pt x="342" y="114"/>
                  </a:lnTo>
                  <a:lnTo>
                    <a:pt x="332" y="104"/>
                  </a:lnTo>
                  <a:lnTo>
                    <a:pt x="332" y="92"/>
                  </a:lnTo>
                  <a:lnTo>
                    <a:pt x="322" y="82"/>
                  </a:lnTo>
                  <a:lnTo>
                    <a:pt x="314" y="82"/>
                  </a:lnTo>
                  <a:lnTo>
                    <a:pt x="312" y="72"/>
                  </a:lnTo>
                  <a:lnTo>
                    <a:pt x="302" y="60"/>
                  </a:lnTo>
                  <a:lnTo>
                    <a:pt x="310" y="36"/>
                  </a:lnTo>
                  <a:lnTo>
                    <a:pt x="308" y="24"/>
                  </a:lnTo>
                  <a:lnTo>
                    <a:pt x="316" y="0"/>
                  </a:lnTo>
                  <a:lnTo>
                    <a:pt x="306" y="2"/>
                  </a:lnTo>
                  <a:lnTo>
                    <a:pt x="278" y="6"/>
                  </a:lnTo>
                  <a:lnTo>
                    <a:pt x="240" y="14"/>
                  </a:lnTo>
                  <a:lnTo>
                    <a:pt x="202" y="20"/>
                  </a:lnTo>
                  <a:lnTo>
                    <a:pt x="164" y="24"/>
                  </a:lnTo>
                  <a:lnTo>
                    <a:pt x="124" y="26"/>
                  </a:lnTo>
                  <a:lnTo>
                    <a:pt x="86" y="26"/>
                  </a:lnTo>
                  <a:lnTo>
                    <a:pt x="46" y="26"/>
                  </a:lnTo>
                  <a:lnTo>
                    <a:pt x="8" y="22"/>
                  </a:lnTo>
                  <a:lnTo>
                    <a:pt x="0" y="12"/>
                  </a:lnTo>
                  <a:lnTo>
                    <a:pt x="10" y="22"/>
                  </a:lnTo>
                  <a:lnTo>
                    <a:pt x="10" y="34"/>
                  </a:lnTo>
                  <a:lnTo>
                    <a:pt x="20" y="46"/>
                  </a:lnTo>
                  <a:lnTo>
                    <a:pt x="30" y="56"/>
                  </a:lnTo>
                  <a:lnTo>
                    <a:pt x="30" y="68"/>
                  </a:lnTo>
                  <a:lnTo>
                    <a:pt x="32" y="80"/>
                  </a:lnTo>
                  <a:lnTo>
                    <a:pt x="50" y="78"/>
                  </a:lnTo>
                  <a:lnTo>
                    <a:pt x="58" y="78"/>
                  </a:lnTo>
                  <a:lnTo>
                    <a:pt x="60" y="90"/>
                  </a:lnTo>
                  <a:lnTo>
                    <a:pt x="52" y="102"/>
                  </a:lnTo>
                  <a:lnTo>
                    <a:pt x="52" y="112"/>
                  </a:lnTo>
                  <a:lnTo>
                    <a:pt x="44" y="126"/>
                  </a:lnTo>
                  <a:lnTo>
                    <a:pt x="54" y="136"/>
                  </a:lnTo>
                  <a:lnTo>
                    <a:pt x="72" y="146"/>
                  </a:lnTo>
                  <a:lnTo>
                    <a:pt x="82" y="158"/>
                  </a:lnTo>
                  <a:lnTo>
                    <a:pt x="92" y="168"/>
                  </a:lnTo>
                  <a:lnTo>
                    <a:pt x="94" y="192"/>
                  </a:lnTo>
                  <a:lnTo>
                    <a:pt x="96" y="354"/>
                  </a:lnTo>
                  <a:lnTo>
                    <a:pt x="110" y="4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FFFFFF"/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46">
              <a:extLst>
                <a:ext uri="{FF2B5EF4-FFF2-40B4-BE49-F238E27FC236}">
                  <a16:creationId xmlns:a16="http://schemas.microsoft.com/office/drawing/2014/main" id="{6342799B-DDAF-29E8-931B-52CE772B204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-1012286" y="3315054"/>
              <a:ext cx="2547599" cy="1307145"/>
            </a:xfrm>
            <a:custGeom>
              <a:avLst/>
              <a:gdLst/>
              <a:ahLst/>
              <a:cxnLst>
                <a:cxn ang="0">
                  <a:pos x="499" y="10"/>
                </a:cxn>
                <a:cxn ang="0">
                  <a:pos x="491" y="12"/>
                </a:cxn>
                <a:cxn ang="0">
                  <a:pos x="431" y="16"/>
                </a:cxn>
                <a:cxn ang="0">
                  <a:pos x="373" y="18"/>
                </a:cxn>
                <a:cxn ang="0">
                  <a:pos x="313" y="18"/>
                </a:cxn>
                <a:cxn ang="0">
                  <a:pos x="253" y="18"/>
                </a:cxn>
                <a:cxn ang="0">
                  <a:pos x="193" y="16"/>
                </a:cxn>
                <a:cxn ang="0">
                  <a:pos x="135" y="12"/>
                </a:cxn>
                <a:cxn ang="0">
                  <a:pos x="76" y="6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0" y="280"/>
                </a:cxn>
                <a:cxn ang="0">
                  <a:pos x="0" y="280"/>
                </a:cxn>
                <a:cxn ang="0">
                  <a:pos x="74" y="286"/>
                </a:cxn>
                <a:cxn ang="0">
                  <a:pos x="147" y="290"/>
                </a:cxn>
                <a:cxn ang="0">
                  <a:pos x="221" y="294"/>
                </a:cxn>
                <a:cxn ang="0">
                  <a:pos x="295" y="294"/>
                </a:cxn>
                <a:cxn ang="0">
                  <a:pos x="367" y="294"/>
                </a:cxn>
                <a:cxn ang="0">
                  <a:pos x="441" y="292"/>
                </a:cxn>
                <a:cxn ang="0">
                  <a:pos x="513" y="288"/>
                </a:cxn>
                <a:cxn ang="0">
                  <a:pos x="573" y="286"/>
                </a:cxn>
                <a:cxn ang="0">
                  <a:pos x="573" y="284"/>
                </a:cxn>
                <a:cxn ang="0">
                  <a:pos x="571" y="122"/>
                </a:cxn>
                <a:cxn ang="0">
                  <a:pos x="569" y="98"/>
                </a:cxn>
                <a:cxn ang="0">
                  <a:pos x="559" y="88"/>
                </a:cxn>
                <a:cxn ang="0">
                  <a:pos x="549" y="76"/>
                </a:cxn>
                <a:cxn ang="0">
                  <a:pos x="531" y="66"/>
                </a:cxn>
                <a:cxn ang="0">
                  <a:pos x="521" y="56"/>
                </a:cxn>
                <a:cxn ang="0">
                  <a:pos x="529" y="42"/>
                </a:cxn>
                <a:cxn ang="0">
                  <a:pos x="529" y="32"/>
                </a:cxn>
                <a:cxn ang="0">
                  <a:pos x="537" y="20"/>
                </a:cxn>
                <a:cxn ang="0">
                  <a:pos x="535" y="8"/>
                </a:cxn>
                <a:cxn ang="0">
                  <a:pos x="527" y="8"/>
                </a:cxn>
                <a:cxn ang="0">
                  <a:pos x="509" y="10"/>
                </a:cxn>
                <a:cxn ang="0">
                  <a:pos x="499" y="10"/>
                </a:cxn>
              </a:cxnLst>
              <a:rect l="0" t="0" r="r" b="b"/>
              <a:pathLst>
                <a:path w="573" h="294">
                  <a:moveTo>
                    <a:pt x="499" y="10"/>
                  </a:moveTo>
                  <a:lnTo>
                    <a:pt x="491" y="12"/>
                  </a:lnTo>
                  <a:lnTo>
                    <a:pt x="431" y="16"/>
                  </a:lnTo>
                  <a:lnTo>
                    <a:pt x="373" y="18"/>
                  </a:lnTo>
                  <a:lnTo>
                    <a:pt x="313" y="18"/>
                  </a:lnTo>
                  <a:lnTo>
                    <a:pt x="253" y="18"/>
                  </a:lnTo>
                  <a:lnTo>
                    <a:pt x="193" y="16"/>
                  </a:lnTo>
                  <a:lnTo>
                    <a:pt x="135" y="12"/>
                  </a:lnTo>
                  <a:lnTo>
                    <a:pt x="76" y="6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0" y="280"/>
                  </a:lnTo>
                  <a:lnTo>
                    <a:pt x="0" y="280"/>
                  </a:lnTo>
                  <a:lnTo>
                    <a:pt x="74" y="286"/>
                  </a:lnTo>
                  <a:lnTo>
                    <a:pt x="147" y="290"/>
                  </a:lnTo>
                  <a:lnTo>
                    <a:pt x="221" y="294"/>
                  </a:lnTo>
                  <a:lnTo>
                    <a:pt x="295" y="294"/>
                  </a:lnTo>
                  <a:lnTo>
                    <a:pt x="367" y="294"/>
                  </a:lnTo>
                  <a:lnTo>
                    <a:pt x="441" y="292"/>
                  </a:lnTo>
                  <a:lnTo>
                    <a:pt x="513" y="288"/>
                  </a:lnTo>
                  <a:lnTo>
                    <a:pt x="573" y="286"/>
                  </a:lnTo>
                  <a:lnTo>
                    <a:pt x="573" y="284"/>
                  </a:lnTo>
                  <a:lnTo>
                    <a:pt x="571" y="122"/>
                  </a:lnTo>
                  <a:lnTo>
                    <a:pt x="569" y="98"/>
                  </a:lnTo>
                  <a:lnTo>
                    <a:pt x="559" y="88"/>
                  </a:lnTo>
                  <a:lnTo>
                    <a:pt x="549" y="76"/>
                  </a:lnTo>
                  <a:lnTo>
                    <a:pt x="531" y="66"/>
                  </a:lnTo>
                  <a:lnTo>
                    <a:pt x="521" y="56"/>
                  </a:lnTo>
                  <a:lnTo>
                    <a:pt x="529" y="42"/>
                  </a:lnTo>
                  <a:lnTo>
                    <a:pt x="529" y="32"/>
                  </a:lnTo>
                  <a:lnTo>
                    <a:pt x="537" y="20"/>
                  </a:lnTo>
                  <a:lnTo>
                    <a:pt x="535" y="8"/>
                  </a:lnTo>
                  <a:lnTo>
                    <a:pt x="527" y="8"/>
                  </a:lnTo>
                  <a:lnTo>
                    <a:pt x="509" y="10"/>
                  </a:lnTo>
                  <a:lnTo>
                    <a:pt x="499" y="1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FFFFFF"/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0">
              <a:extLst>
                <a:ext uri="{FF2B5EF4-FFF2-40B4-BE49-F238E27FC236}">
                  <a16:creationId xmlns:a16="http://schemas.microsoft.com/office/drawing/2014/main" id="{E497A46A-98F2-1A88-15CF-96B5B18762F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-1483570" y="798577"/>
              <a:ext cx="2387540" cy="1458313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88" y="8"/>
                </a:cxn>
                <a:cxn ang="0">
                  <a:pos x="148" y="14"/>
                </a:cxn>
                <a:cxn ang="0">
                  <a:pos x="210" y="16"/>
                </a:cxn>
                <a:cxn ang="0">
                  <a:pos x="273" y="18"/>
                </a:cxn>
                <a:cxn ang="0">
                  <a:pos x="335" y="18"/>
                </a:cxn>
                <a:cxn ang="0">
                  <a:pos x="395" y="18"/>
                </a:cxn>
                <a:cxn ang="0">
                  <a:pos x="457" y="16"/>
                </a:cxn>
                <a:cxn ang="0">
                  <a:pos x="517" y="10"/>
                </a:cxn>
                <a:cxn ang="0">
                  <a:pos x="517" y="10"/>
                </a:cxn>
                <a:cxn ang="0">
                  <a:pos x="519" y="22"/>
                </a:cxn>
                <a:cxn ang="0">
                  <a:pos x="511" y="24"/>
                </a:cxn>
                <a:cxn ang="0">
                  <a:pos x="503" y="36"/>
                </a:cxn>
                <a:cxn ang="0">
                  <a:pos x="493" y="36"/>
                </a:cxn>
                <a:cxn ang="0">
                  <a:pos x="493" y="48"/>
                </a:cxn>
                <a:cxn ang="0">
                  <a:pos x="503" y="48"/>
                </a:cxn>
                <a:cxn ang="0">
                  <a:pos x="513" y="58"/>
                </a:cxn>
                <a:cxn ang="0">
                  <a:pos x="513" y="70"/>
                </a:cxn>
                <a:cxn ang="0">
                  <a:pos x="523" y="70"/>
                </a:cxn>
                <a:cxn ang="0">
                  <a:pos x="535" y="232"/>
                </a:cxn>
                <a:cxn ang="0">
                  <a:pos x="525" y="232"/>
                </a:cxn>
                <a:cxn ang="0">
                  <a:pos x="517" y="232"/>
                </a:cxn>
                <a:cxn ang="0">
                  <a:pos x="507" y="244"/>
                </a:cxn>
                <a:cxn ang="0">
                  <a:pos x="509" y="256"/>
                </a:cxn>
                <a:cxn ang="0">
                  <a:pos x="519" y="268"/>
                </a:cxn>
                <a:cxn ang="0">
                  <a:pos x="535" y="254"/>
                </a:cxn>
                <a:cxn ang="0">
                  <a:pos x="537" y="278"/>
                </a:cxn>
                <a:cxn ang="0">
                  <a:pos x="521" y="302"/>
                </a:cxn>
                <a:cxn ang="0">
                  <a:pos x="513" y="314"/>
                </a:cxn>
                <a:cxn ang="0">
                  <a:pos x="513" y="326"/>
                </a:cxn>
                <a:cxn ang="0">
                  <a:pos x="505" y="328"/>
                </a:cxn>
                <a:cxn ang="0">
                  <a:pos x="497" y="328"/>
                </a:cxn>
                <a:cxn ang="0">
                  <a:pos x="495" y="316"/>
                </a:cxn>
                <a:cxn ang="0">
                  <a:pos x="485" y="316"/>
                </a:cxn>
                <a:cxn ang="0">
                  <a:pos x="477" y="306"/>
                </a:cxn>
                <a:cxn ang="0">
                  <a:pos x="469" y="306"/>
                </a:cxn>
                <a:cxn ang="0">
                  <a:pos x="459" y="318"/>
                </a:cxn>
                <a:cxn ang="0">
                  <a:pos x="459" y="306"/>
                </a:cxn>
                <a:cxn ang="0">
                  <a:pos x="449" y="308"/>
                </a:cxn>
                <a:cxn ang="0">
                  <a:pos x="441" y="296"/>
                </a:cxn>
                <a:cxn ang="0">
                  <a:pos x="431" y="298"/>
                </a:cxn>
                <a:cxn ang="0">
                  <a:pos x="421" y="298"/>
                </a:cxn>
                <a:cxn ang="0">
                  <a:pos x="423" y="310"/>
                </a:cxn>
                <a:cxn ang="0">
                  <a:pos x="413" y="310"/>
                </a:cxn>
                <a:cxn ang="0">
                  <a:pos x="405" y="310"/>
                </a:cxn>
                <a:cxn ang="0">
                  <a:pos x="403" y="300"/>
                </a:cxn>
                <a:cxn ang="0">
                  <a:pos x="395" y="300"/>
                </a:cxn>
                <a:cxn ang="0">
                  <a:pos x="395" y="288"/>
                </a:cxn>
                <a:cxn ang="0">
                  <a:pos x="393" y="288"/>
                </a:cxn>
                <a:cxn ang="0">
                  <a:pos x="385" y="290"/>
                </a:cxn>
                <a:cxn ang="0">
                  <a:pos x="331" y="292"/>
                </a:cxn>
                <a:cxn ang="0">
                  <a:pos x="275" y="292"/>
                </a:cxn>
                <a:cxn ang="0">
                  <a:pos x="220" y="290"/>
                </a:cxn>
                <a:cxn ang="0">
                  <a:pos x="164" y="288"/>
                </a:cxn>
                <a:cxn ang="0">
                  <a:pos x="110" y="284"/>
                </a:cxn>
                <a:cxn ang="0">
                  <a:pos x="54" y="278"/>
                </a:cxn>
                <a:cxn ang="0">
                  <a:pos x="0" y="272"/>
                </a:cxn>
                <a:cxn ang="0">
                  <a:pos x="2" y="270"/>
                </a:cxn>
                <a:cxn ang="0">
                  <a:pos x="14" y="84"/>
                </a:cxn>
                <a:cxn ang="0">
                  <a:pos x="18" y="2"/>
                </a:cxn>
                <a:cxn ang="0">
                  <a:pos x="26" y="0"/>
                </a:cxn>
              </a:cxnLst>
              <a:rect l="0" t="0" r="r" b="b"/>
              <a:pathLst>
                <a:path w="537" h="328">
                  <a:moveTo>
                    <a:pt x="26" y="0"/>
                  </a:moveTo>
                  <a:lnTo>
                    <a:pt x="88" y="8"/>
                  </a:lnTo>
                  <a:lnTo>
                    <a:pt x="148" y="14"/>
                  </a:lnTo>
                  <a:lnTo>
                    <a:pt x="210" y="16"/>
                  </a:lnTo>
                  <a:lnTo>
                    <a:pt x="273" y="18"/>
                  </a:lnTo>
                  <a:lnTo>
                    <a:pt x="335" y="18"/>
                  </a:lnTo>
                  <a:lnTo>
                    <a:pt x="395" y="18"/>
                  </a:lnTo>
                  <a:lnTo>
                    <a:pt x="457" y="16"/>
                  </a:lnTo>
                  <a:lnTo>
                    <a:pt x="517" y="10"/>
                  </a:lnTo>
                  <a:lnTo>
                    <a:pt x="517" y="10"/>
                  </a:lnTo>
                  <a:lnTo>
                    <a:pt x="519" y="22"/>
                  </a:lnTo>
                  <a:lnTo>
                    <a:pt x="511" y="24"/>
                  </a:lnTo>
                  <a:lnTo>
                    <a:pt x="503" y="36"/>
                  </a:lnTo>
                  <a:lnTo>
                    <a:pt x="493" y="36"/>
                  </a:lnTo>
                  <a:lnTo>
                    <a:pt x="493" y="48"/>
                  </a:lnTo>
                  <a:lnTo>
                    <a:pt x="503" y="48"/>
                  </a:lnTo>
                  <a:lnTo>
                    <a:pt x="513" y="58"/>
                  </a:lnTo>
                  <a:lnTo>
                    <a:pt x="513" y="70"/>
                  </a:lnTo>
                  <a:lnTo>
                    <a:pt x="523" y="70"/>
                  </a:lnTo>
                  <a:lnTo>
                    <a:pt x="535" y="232"/>
                  </a:lnTo>
                  <a:lnTo>
                    <a:pt x="525" y="232"/>
                  </a:lnTo>
                  <a:lnTo>
                    <a:pt x="517" y="232"/>
                  </a:lnTo>
                  <a:lnTo>
                    <a:pt x="507" y="244"/>
                  </a:lnTo>
                  <a:lnTo>
                    <a:pt x="509" y="256"/>
                  </a:lnTo>
                  <a:lnTo>
                    <a:pt x="519" y="268"/>
                  </a:lnTo>
                  <a:lnTo>
                    <a:pt x="535" y="254"/>
                  </a:lnTo>
                  <a:lnTo>
                    <a:pt x="537" y="278"/>
                  </a:lnTo>
                  <a:lnTo>
                    <a:pt x="521" y="302"/>
                  </a:lnTo>
                  <a:lnTo>
                    <a:pt x="513" y="314"/>
                  </a:lnTo>
                  <a:lnTo>
                    <a:pt x="513" y="326"/>
                  </a:lnTo>
                  <a:lnTo>
                    <a:pt x="505" y="328"/>
                  </a:lnTo>
                  <a:lnTo>
                    <a:pt x="497" y="328"/>
                  </a:lnTo>
                  <a:lnTo>
                    <a:pt x="495" y="316"/>
                  </a:lnTo>
                  <a:lnTo>
                    <a:pt x="485" y="316"/>
                  </a:lnTo>
                  <a:lnTo>
                    <a:pt x="477" y="306"/>
                  </a:lnTo>
                  <a:lnTo>
                    <a:pt x="469" y="306"/>
                  </a:lnTo>
                  <a:lnTo>
                    <a:pt x="459" y="318"/>
                  </a:lnTo>
                  <a:lnTo>
                    <a:pt x="459" y="306"/>
                  </a:lnTo>
                  <a:lnTo>
                    <a:pt x="449" y="308"/>
                  </a:lnTo>
                  <a:lnTo>
                    <a:pt x="441" y="296"/>
                  </a:lnTo>
                  <a:lnTo>
                    <a:pt x="431" y="298"/>
                  </a:lnTo>
                  <a:lnTo>
                    <a:pt x="421" y="298"/>
                  </a:lnTo>
                  <a:lnTo>
                    <a:pt x="423" y="310"/>
                  </a:lnTo>
                  <a:lnTo>
                    <a:pt x="413" y="310"/>
                  </a:lnTo>
                  <a:lnTo>
                    <a:pt x="405" y="310"/>
                  </a:lnTo>
                  <a:lnTo>
                    <a:pt x="403" y="300"/>
                  </a:lnTo>
                  <a:lnTo>
                    <a:pt x="395" y="300"/>
                  </a:lnTo>
                  <a:lnTo>
                    <a:pt x="395" y="288"/>
                  </a:lnTo>
                  <a:lnTo>
                    <a:pt x="393" y="288"/>
                  </a:lnTo>
                  <a:lnTo>
                    <a:pt x="385" y="290"/>
                  </a:lnTo>
                  <a:lnTo>
                    <a:pt x="331" y="292"/>
                  </a:lnTo>
                  <a:lnTo>
                    <a:pt x="275" y="292"/>
                  </a:lnTo>
                  <a:lnTo>
                    <a:pt x="220" y="290"/>
                  </a:lnTo>
                  <a:lnTo>
                    <a:pt x="164" y="288"/>
                  </a:lnTo>
                  <a:lnTo>
                    <a:pt x="110" y="284"/>
                  </a:lnTo>
                  <a:lnTo>
                    <a:pt x="54" y="278"/>
                  </a:lnTo>
                  <a:lnTo>
                    <a:pt x="0" y="272"/>
                  </a:lnTo>
                  <a:lnTo>
                    <a:pt x="2" y="270"/>
                  </a:lnTo>
                  <a:lnTo>
                    <a:pt x="14" y="84"/>
                  </a:lnTo>
                  <a:lnTo>
                    <a:pt x="18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FFFFFF"/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1">
              <a:extLst>
                <a:ext uri="{FF2B5EF4-FFF2-40B4-BE49-F238E27FC236}">
                  <a16:creationId xmlns:a16="http://schemas.microsoft.com/office/drawing/2014/main" id="{CD502283-8701-F44A-AB27-F8EF72DE5CB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70585" y="1767823"/>
              <a:ext cx="2062978" cy="1351606"/>
            </a:xfrm>
            <a:custGeom>
              <a:avLst/>
              <a:gdLst/>
              <a:ahLst/>
              <a:cxnLst>
                <a:cxn ang="0">
                  <a:pos x="6" y="108"/>
                </a:cxn>
                <a:cxn ang="0">
                  <a:pos x="18" y="120"/>
                </a:cxn>
                <a:cxn ang="0">
                  <a:pos x="36" y="142"/>
                </a:cxn>
                <a:cxn ang="0">
                  <a:pos x="46" y="162"/>
                </a:cxn>
                <a:cxn ang="0">
                  <a:pos x="60" y="198"/>
                </a:cxn>
                <a:cxn ang="0">
                  <a:pos x="70" y="220"/>
                </a:cxn>
                <a:cxn ang="0">
                  <a:pos x="72" y="244"/>
                </a:cxn>
                <a:cxn ang="0">
                  <a:pos x="74" y="278"/>
                </a:cxn>
                <a:cxn ang="0">
                  <a:pos x="84" y="300"/>
                </a:cxn>
                <a:cxn ang="0">
                  <a:pos x="162" y="304"/>
                </a:cxn>
                <a:cxn ang="0">
                  <a:pos x="240" y="302"/>
                </a:cxn>
                <a:cxn ang="0">
                  <a:pos x="316" y="292"/>
                </a:cxn>
                <a:cxn ang="0">
                  <a:pos x="382" y="280"/>
                </a:cxn>
                <a:cxn ang="0">
                  <a:pos x="392" y="278"/>
                </a:cxn>
                <a:cxn ang="0">
                  <a:pos x="400" y="266"/>
                </a:cxn>
                <a:cxn ang="0">
                  <a:pos x="408" y="242"/>
                </a:cxn>
                <a:cxn ang="0">
                  <a:pos x="398" y="232"/>
                </a:cxn>
                <a:cxn ang="0">
                  <a:pos x="396" y="208"/>
                </a:cxn>
                <a:cxn ang="0">
                  <a:pos x="422" y="194"/>
                </a:cxn>
                <a:cxn ang="0">
                  <a:pos x="448" y="180"/>
                </a:cxn>
                <a:cxn ang="0">
                  <a:pos x="454" y="158"/>
                </a:cxn>
                <a:cxn ang="0">
                  <a:pos x="452" y="134"/>
                </a:cxn>
                <a:cxn ang="0">
                  <a:pos x="442" y="112"/>
                </a:cxn>
                <a:cxn ang="0">
                  <a:pos x="442" y="100"/>
                </a:cxn>
                <a:cxn ang="0">
                  <a:pos x="414" y="90"/>
                </a:cxn>
                <a:cxn ang="0">
                  <a:pos x="396" y="68"/>
                </a:cxn>
                <a:cxn ang="0">
                  <a:pos x="374" y="46"/>
                </a:cxn>
                <a:cxn ang="0">
                  <a:pos x="374" y="22"/>
                </a:cxn>
                <a:cxn ang="0">
                  <a:pos x="370" y="0"/>
                </a:cxn>
                <a:cxn ang="0">
                  <a:pos x="320" y="12"/>
                </a:cxn>
                <a:cxn ang="0">
                  <a:pos x="242" y="22"/>
                </a:cxn>
                <a:cxn ang="0">
                  <a:pos x="164" y="26"/>
                </a:cxn>
                <a:cxn ang="0">
                  <a:pos x="86" y="24"/>
                </a:cxn>
                <a:cxn ang="0">
                  <a:pos x="28" y="14"/>
                </a:cxn>
                <a:cxn ang="0">
                  <a:pos x="10" y="14"/>
                </a:cxn>
                <a:cxn ang="0">
                  <a:pos x="2" y="38"/>
                </a:cxn>
                <a:cxn ang="0">
                  <a:pos x="28" y="36"/>
                </a:cxn>
                <a:cxn ang="0">
                  <a:pos x="14" y="84"/>
                </a:cxn>
              </a:cxnLst>
              <a:rect l="0" t="0" r="r" b="b"/>
              <a:pathLst>
                <a:path w="464" h="304">
                  <a:moveTo>
                    <a:pt x="6" y="96"/>
                  </a:moveTo>
                  <a:lnTo>
                    <a:pt x="6" y="108"/>
                  </a:lnTo>
                  <a:lnTo>
                    <a:pt x="8" y="120"/>
                  </a:lnTo>
                  <a:lnTo>
                    <a:pt x="18" y="120"/>
                  </a:lnTo>
                  <a:lnTo>
                    <a:pt x="28" y="130"/>
                  </a:lnTo>
                  <a:lnTo>
                    <a:pt x="36" y="142"/>
                  </a:lnTo>
                  <a:lnTo>
                    <a:pt x="38" y="152"/>
                  </a:lnTo>
                  <a:lnTo>
                    <a:pt x="46" y="162"/>
                  </a:lnTo>
                  <a:lnTo>
                    <a:pt x="58" y="186"/>
                  </a:lnTo>
                  <a:lnTo>
                    <a:pt x="60" y="198"/>
                  </a:lnTo>
                  <a:lnTo>
                    <a:pt x="60" y="210"/>
                  </a:lnTo>
                  <a:lnTo>
                    <a:pt x="70" y="220"/>
                  </a:lnTo>
                  <a:lnTo>
                    <a:pt x="72" y="232"/>
                  </a:lnTo>
                  <a:lnTo>
                    <a:pt x="72" y="244"/>
                  </a:lnTo>
                  <a:lnTo>
                    <a:pt x="72" y="256"/>
                  </a:lnTo>
                  <a:lnTo>
                    <a:pt x="74" y="278"/>
                  </a:lnTo>
                  <a:lnTo>
                    <a:pt x="76" y="290"/>
                  </a:lnTo>
                  <a:lnTo>
                    <a:pt x="84" y="300"/>
                  </a:lnTo>
                  <a:lnTo>
                    <a:pt x="122" y="304"/>
                  </a:lnTo>
                  <a:lnTo>
                    <a:pt x="162" y="304"/>
                  </a:lnTo>
                  <a:lnTo>
                    <a:pt x="200" y="304"/>
                  </a:lnTo>
                  <a:lnTo>
                    <a:pt x="240" y="302"/>
                  </a:lnTo>
                  <a:lnTo>
                    <a:pt x="278" y="298"/>
                  </a:lnTo>
                  <a:lnTo>
                    <a:pt x="316" y="292"/>
                  </a:lnTo>
                  <a:lnTo>
                    <a:pt x="354" y="284"/>
                  </a:lnTo>
                  <a:lnTo>
                    <a:pt x="382" y="280"/>
                  </a:lnTo>
                  <a:lnTo>
                    <a:pt x="384" y="292"/>
                  </a:lnTo>
                  <a:lnTo>
                    <a:pt x="392" y="278"/>
                  </a:lnTo>
                  <a:lnTo>
                    <a:pt x="402" y="278"/>
                  </a:lnTo>
                  <a:lnTo>
                    <a:pt x="400" y="266"/>
                  </a:lnTo>
                  <a:lnTo>
                    <a:pt x="400" y="254"/>
                  </a:lnTo>
                  <a:lnTo>
                    <a:pt x="408" y="242"/>
                  </a:lnTo>
                  <a:lnTo>
                    <a:pt x="408" y="232"/>
                  </a:lnTo>
                  <a:lnTo>
                    <a:pt x="398" y="232"/>
                  </a:lnTo>
                  <a:lnTo>
                    <a:pt x="388" y="220"/>
                  </a:lnTo>
                  <a:lnTo>
                    <a:pt x="396" y="208"/>
                  </a:lnTo>
                  <a:lnTo>
                    <a:pt x="404" y="196"/>
                  </a:lnTo>
                  <a:lnTo>
                    <a:pt x="422" y="194"/>
                  </a:lnTo>
                  <a:lnTo>
                    <a:pt x="430" y="194"/>
                  </a:lnTo>
                  <a:lnTo>
                    <a:pt x="448" y="180"/>
                  </a:lnTo>
                  <a:lnTo>
                    <a:pt x="448" y="170"/>
                  </a:lnTo>
                  <a:lnTo>
                    <a:pt x="454" y="158"/>
                  </a:lnTo>
                  <a:lnTo>
                    <a:pt x="464" y="144"/>
                  </a:lnTo>
                  <a:lnTo>
                    <a:pt x="452" y="134"/>
                  </a:lnTo>
                  <a:lnTo>
                    <a:pt x="444" y="122"/>
                  </a:lnTo>
                  <a:lnTo>
                    <a:pt x="442" y="112"/>
                  </a:lnTo>
                  <a:lnTo>
                    <a:pt x="434" y="100"/>
                  </a:lnTo>
                  <a:lnTo>
                    <a:pt x="442" y="100"/>
                  </a:lnTo>
                  <a:lnTo>
                    <a:pt x="424" y="90"/>
                  </a:lnTo>
                  <a:lnTo>
                    <a:pt x="414" y="90"/>
                  </a:lnTo>
                  <a:lnTo>
                    <a:pt x="404" y="80"/>
                  </a:lnTo>
                  <a:lnTo>
                    <a:pt x="396" y="68"/>
                  </a:lnTo>
                  <a:lnTo>
                    <a:pt x="386" y="68"/>
                  </a:lnTo>
                  <a:lnTo>
                    <a:pt x="374" y="46"/>
                  </a:lnTo>
                  <a:lnTo>
                    <a:pt x="374" y="36"/>
                  </a:lnTo>
                  <a:lnTo>
                    <a:pt x="374" y="22"/>
                  </a:lnTo>
                  <a:lnTo>
                    <a:pt x="372" y="0"/>
                  </a:lnTo>
                  <a:lnTo>
                    <a:pt x="370" y="0"/>
                  </a:lnTo>
                  <a:lnTo>
                    <a:pt x="358" y="4"/>
                  </a:lnTo>
                  <a:lnTo>
                    <a:pt x="320" y="12"/>
                  </a:lnTo>
                  <a:lnTo>
                    <a:pt x="280" y="18"/>
                  </a:lnTo>
                  <a:lnTo>
                    <a:pt x="242" y="22"/>
                  </a:lnTo>
                  <a:lnTo>
                    <a:pt x="204" y="24"/>
                  </a:lnTo>
                  <a:lnTo>
                    <a:pt x="164" y="26"/>
                  </a:lnTo>
                  <a:lnTo>
                    <a:pt x="124" y="26"/>
                  </a:lnTo>
                  <a:lnTo>
                    <a:pt x="86" y="24"/>
                  </a:lnTo>
                  <a:lnTo>
                    <a:pt x="48" y="20"/>
                  </a:lnTo>
                  <a:lnTo>
                    <a:pt x="28" y="14"/>
                  </a:lnTo>
                  <a:lnTo>
                    <a:pt x="18" y="14"/>
                  </a:lnTo>
                  <a:lnTo>
                    <a:pt x="10" y="14"/>
                  </a:lnTo>
                  <a:lnTo>
                    <a:pt x="0" y="26"/>
                  </a:lnTo>
                  <a:lnTo>
                    <a:pt x="2" y="38"/>
                  </a:lnTo>
                  <a:lnTo>
                    <a:pt x="12" y="50"/>
                  </a:lnTo>
                  <a:lnTo>
                    <a:pt x="28" y="36"/>
                  </a:lnTo>
                  <a:lnTo>
                    <a:pt x="30" y="60"/>
                  </a:lnTo>
                  <a:lnTo>
                    <a:pt x="14" y="84"/>
                  </a:lnTo>
                  <a:lnTo>
                    <a:pt x="6" y="9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FFFFFF"/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2">
              <a:extLst>
                <a:ext uri="{FF2B5EF4-FFF2-40B4-BE49-F238E27FC236}">
                  <a16:creationId xmlns:a16="http://schemas.microsoft.com/office/drawing/2014/main" id="{3A3D3F1C-42C5-5CD7-7C42-13F8391FA45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-1563598" y="1999020"/>
              <a:ext cx="2823254" cy="1396070"/>
            </a:xfrm>
            <a:custGeom>
              <a:avLst/>
              <a:gdLst/>
              <a:ahLst/>
              <a:cxnLst>
                <a:cxn ang="0">
                  <a:pos x="515" y="58"/>
                </a:cxn>
                <a:cxn ang="0">
                  <a:pos x="503" y="46"/>
                </a:cxn>
                <a:cxn ang="0">
                  <a:pos x="487" y="36"/>
                </a:cxn>
                <a:cxn ang="0">
                  <a:pos x="477" y="36"/>
                </a:cxn>
                <a:cxn ang="0">
                  <a:pos x="459" y="26"/>
                </a:cxn>
                <a:cxn ang="0">
                  <a:pos x="439" y="28"/>
                </a:cxn>
                <a:cxn ang="0">
                  <a:pos x="431" y="40"/>
                </a:cxn>
                <a:cxn ang="0">
                  <a:pos x="421" y="30"/>
                </a:cxn>
                <a:cxn ang="0">
                  <a:pos x="413" y="18"/>
                </a:cxn>
                <a:cxn ang="0">
                  <a:pos x="403" y="20"/>
                </a:cxn>
                <a:cxn ang="0">
                  <a:pos x="293" y="22"/>
                </a:cxn>
                <a:cxn ang="0">
                  <a:pos x="182" y="18"/>
                </a:cxn>
                <a:cxn ang="0">
                  <a:pos x="72" y="8"/>
                </a:cxn>
                <a:cxn ang="0">
                  <a:pos x="20" y="0"/>
                </a:cxn>
                <a:cxn ang="0">
                  <a:pos x="0" y="118"/>
                </a:cxn>
                <a:cxn ang="0">
                  <a:pos x="2" y="142"/>
                </a:cxn>
                <a:cxn ang="0">
                  <a:pos x="142" y="202"/>
                </a:cxn>
                <a:cxn ang="0">
                  <a:pos x="140" y="296"/>
                </a:cxn>
                <a:cxn ang="0">
                  <a:pos x="259" y="308"/>
                </a:cxn>
                <a:cxn ang="0">
                  <a:pos x="377" y="314"/>
                </a:cxn>
                <a:cxn ang="0">
                  <a:pos x="497" y="314"/>
                </a:cxn>
                <a:cxn ang="0">
                  <a:pos x="617" y="308"/>
                </a:cxn>
                <a:cxn ang="0">
                  <a:pos x="635" y="306"/>
                </a:cxn>
                <a:cxn ang="0">
                  <a:pos x="613" y="262"/>
                </a:cxn>
                <a:cxn ang="0">
                  <a:pos x="601" y="238"/>
                </a:cxn>
                <a:cxn ang="0">
                  <a:pos x="597" y="204"/>
                </a:cxn>
                <a:cxn ang="0">
                  <a:pos x="597" y="180"/>
                </a:cxn>
                <a:cxn ang="0">
                  <a:pos x="585" y="158"/>
                </a:cxn>
                <a:cxn ang="0">
                  <a:pos x="583" y="134"/>
                </a:cxn>
                <a:cxn ang="0">
                  <a:pos x="563" y="100"/>
                </a:cxn>
                <a:cxn ang="0">
                  <a:pos x="553" y="78"/>
                </a:cxn>
                <a:cxn ang="0">
                  <a:pos x="533" y="68"/>
                </a:cxn>
                <a:cxn ang="0">
                  <a:pos x="523" y="58"/>
                </a:cxn>
              </a:cxnLst>
              <a:rect l="0" t="0" r="r" b="b"/>
              <a:pathLst>
                <a:path w="635" h="314">
                  <a:moveTo>
                    <a:pt x="523" y="58"/>
                  </a:moveTo>
                  <a:lnTo>
                    <a:pt x="515" y="58"/>
                  </a:lnTo>
                  <a:lnTo>
                    <a:pt x="513" y="46"/>
                  </a:lnTo>
                  <a:lnTo>
                    <a:pt x="503" y="46"/>
                  </a:lnTo>
                  <a:lnTo>
                    <a:pt x="495" y="36"/>
                  </a:lnTo>
                  <a:lnTo>
                    <a:pt x="487" y="36"/>
                  </a:lnTo>
                  <a:lnTo>
                    <a:pt x="477" y="48"/>
                  </a:lnTo>
                  <a:lnTo>
                    <a:pt x="477" y="36"/>
                  </a:lnTo>
                  <a:lnTo>
                    <a:pt x="467" y="38"/>
                  </a:lnTo>
                  <a:lnTo>
                    <a:pt x="459" y="26"/>
                  </a:lnTo>
                  <a:lnTo>
                    <a:pt x="449" y="28"/>
                  </a:lnTo>
                  <a:lnTo>
                    <a:pt x="439" y="28"/>
                  </a:lnTo>
                  <a:lnTo>
                    <a:pt x="441" y="40"/>
                  </a:lnTo>
                  <a:lnTo>
                    <a:pt x="431" y="40"/>
                  </a:lnTo>
                  <a:lnTo>
                    <a:pt x="423" y="40"/>
                  </a:lnTo>
                  <a:lnTo>
                    <a:pt x="421" y="30"/>
                  </a:lnTo>
                  <a:lnTo>
                    <a:pt x="413" y="30"/>
                  </a:lnTo>
                  <a:lnTo>
                    <a:pt x="413" y="18"/>
                  </a:lnTo>
                  <a:lnTo>
                    <a:pt x="411" y="18"/>
                  </a:lnTo>
                  <a:lnTo>
                    <a:pt x="403" y="20"/>
                  </a:lnTo>
                  <a:lnTo>
                    <a:pt x="349" y="22"/>
                  </a:lnTo>
                  <a:lnTo>
                    <a:pt x="293" y="22"/>
                  </a:lnTo>
                  <a:lnTo>
                    <a:pt x="238" y="20"/>
                  </a:lnTo>
                  <a:lnTo>
                    <a:pt x="182" y="18"/>
                  </a:lnTo>
                  <a:lnTo>
                    <a:pt x="128" y="14"/>
                  </a:lnTo>
                  <a:lnTo>
                    <a:pt x="72" y="8"/>
                  </a:lnTo>
                  <a:lnTo>
                    <a:pt x="18" y="2"/>
                  </a:lnTo>
                  <a:lnTo>
                    <a:pt x="20" y="0"/>
                  </a:lnTo>
                  <a:lnTo>
                    <a:pt x="8" y="96"/>
                  </a:lnTo>
                  <a:lnTo>
                    <a:pt x="0" y="118"/>
                  </a:lnTo>
                  <a:lnTo>
                    <a:pt x="10" y="130"/>
                  </a:lnTo>
                  <a:lnTo>
                    <a:pt x="2" y="142"/>
                  </a:lnTo>
                  <a:lnTo>
                    <a:pt x="6" y="188"/>
                  </a:lnTo>
                  <a:lnTo>
                    <a:pt x="142" y="202"/>
                  </a:lnTo>
                  <a:lnTo>
                    <a:pt x="140" y="296"/>
                  </a:lnTo>
                  <a:lnTo>
                    <a:pt x="140" y="296"/>
                  </a:lnTo>
                  <a:lnTo>
                    <a:pt x="200" y="302"/>
                  </a:lnTo>
                  <a:lnTo>
                    <a:pt x="259" y="308"/>
                  </a:lnTo>
                  <a:lnTo>
                    <a:pt x="317" y="312"/>
                  </a:lnTo>
                  <a:lnTo>
                    <a:pt x="377" y="314"/>
                  </a:lnTo>
                  <a:lnTo>
                    <a:pt x="437" y="314"/>
                  </a:lnTo>
                  <a:lnTo>
                    <a:pt x="497" y="314"/>
                  </a:lnTo>
                  <a:lnTo>
                    <a:pt x="555" y="312"/>
                  </a:lnTo>
                  <a:lnTo>
                    <a:pt x="617" y="308"/>
                  </a:lnTo>
                  <a:lnTo>
                    <a:pt x="629" y="306"/>
                  </a:lnTo>
                  <a:lnTo>
                    <a:pt x="635" y="306"/>
                  </a:lnTo>
                  <a:lnTo>
                    <a:pt x="633" y="282"/>
                  </a:lnTo>
                  <a:lnTo>
                    <a:pt x="613" y="262"/>
                  </a:lnTo>
                  <a:lnTo>
                    <a:pt x="611" y="248"/>
                  </a:lnTo>
                  <a:lnTo>
                    <a:pt x="601" y="238"/>
                  </a:lnTo>
                  <a:lnTo>
                    <a:pt x="599" y="226"/>
                  </a:lnTo>
                  <a:lnTo>
                    <a:pt x="597" y="204"/>
                  </a:lnTo>
                  <a:lnTo>
                    <a:pt x="597" y="192"/>
                  </a:lnTo>
                  <a:lnTo>
                    <a:pt x="597" y="180"/>
                  </a:lnTo>
                  <a:lnTo>
                    <a:pt x="595" y="168"/>
                  </a:lnTo>
                  <a:lnTo>
                    <a:pt x="585" y="158"/>
                  </a:lnTo>
                  <a:lnTo>
                    <a:pt x="585" y="146"/>
                  </a:lnTo>
                  <a:lnTo>
                    <a:pt x="583" y="134"/>
                  </a:lnTo>
                  <a:lnTo>
                    <a:pt x="571" y="110"/>
                  </a:lnTo>
                  <a:lnTo>
                    <a:pt x="563" y="100"/>
                  </a:lnTo>
                  <a:lnTo>
                    <a:pt x="561" y="90"/>
                  </a:lnTo>
                  <a:lnTo>
                    <a:pt x="553" y="78"/>
                  </a:lnTo>
                  <a:lnTo>
                    <a:pt x="543" y="68"/>
                  </a:lnTo>
                  <a:lnTo>
                    <a:pt x="533" y="68"/>
                  </a:lnTo>
                  <a:lnTo>
                    <a:pt x="531" y="56"/>
                  </a:lnTo>
                  <a:lnTo>
                    <a:pt x="523" y="5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FFFFFF"/>
              </a:solidFill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C0BE7E6E-ACAC-F4B5-B281-35691E8573CB}"/>
              </a:ext>
            </a:extLst>
          </p:cNvPr>
          <p:cNvSpPr/>
          <p:nvPr/>
        </p:nvSpPr>
        <p:spPr>
          <a:xfrm>
            <a:off x="456920" y="3947961"/>
            <a:ext cx="7743479" cy="1746640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50000"/>
                </a:srgbClr>
              </a:gs>
              <a:gs pos="44000">
                <a:srgbClr val="FFFFFF">
                  <a:alpha val="5000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F8A149C-69E5-E056-E1C0-BD6DE30B04E3}"/>
              </a:ext>
            </a:extLst>
          </p:cNvPr>
          <p:cNvGrpSpPr>
            <a:grpSpLocks/>
          </p:cNvGrpSpPr>
          <p:nvPr/>
        </p:nvGrpSpPr>
        <p:grpSpPr>
          <a:xfrm>
            <a:off x="2011515" y="496066"/>
            <a:ext cx="7309366" cy="3284834"/>
            <a:chOff x="4405664" y="1696864"/>
            <a:chExt cx="7309366" cy="3284834"/>
          </a:xfrm>
        </p:grpSpPr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3949ACB2-E7CD-D1F7-BD47-61489DD8AC1A}"/>
                </a:ext>
              </a:extLst>
            </p:cNvPr>
            <p:cNvSpPr>
              <a:spLocks/>
            </p:cNvSpPr>
            <p:nvPr/>
          </p:nvSpPr>
          <p:spPr>
            <a:xfrm>
              <a:off x="4405664" y="2766889"/>
              <a:ext cx="150275" cy="150275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B997AA92-3637-AF1A-2706-D7E722957E43}"/>
                </a:ext>
              </a:extLst>
            </p:cNvPr>
            <p:cNvSpPr>
              <a:spLocks/>
            </p:cNvSpPr>
            <p:nvPr/>
          </p:nvSpPr>
          <p:spPr>
            <a:xfrm>
              <a:off x="11564755" y="1696864"/>
              <a:ext cx="150275" cy="150275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E1DED9F6-ABB7-710C-6F86-8A1BD1722E6B}"/>
                </a:ext>
              </a:extLst>
            </p:cNvPr>
            <p:cNvSpPr>
              <a:spLocks/>
            </p:cNvSpPr>
            <p:nvPr/>
          </p:nvSpPr>
          <p:spPr>
            <a:xfrm>
              <a:off x="11457533" y="1716883"/>
              <a:ext cx="150275" cy="150275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0055C375-27F1-6F4A-CC5E-AFE31D03552B}"/>
                </a:ext>
              </a:extLst>
            </p:cNvPr>
            <p:cNvSpPr>
              <a:spLocks/>
            </p:cNvSpPr>
            <p:nvPr/>
          </p:nvSpPr>
          <p:spPr>
            <a:xfrm>
              <a:off x="9355212" y="2277928"/>
              <a:ext cx="150275" cy="150275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168B63A7-9DF6-537F-FE03-7DF41F8010F2}"/>
                </a:ext>
              </a:extLst>
            </p:cNvPr>
            <p:cNvSpPr>
              <a:spLocks/>
            </p:cNvSpPr>
            <p:nvPr/>
          </p:nvSpPr>
          <p:spPr>
            <a:xfrm>
              <a:off x="8118696" y="2001338"/>
              <a:ext cx="150275" cy="150275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4C204079-F9AA-E6E1-0FA0-612999FD9704}"/>
                </a:ext>
              </a:extLst>
            </p:cNvPr>
            <p:cNvSpPr>
              <a:spLocks/>
            </p:cNvSpPr>
            <p:nvPr/>
          </p:nvSpPr>
          <p:spPr>
            <a:xfrm>
              <a:off x="6887418" y="4831423"/>
              <a:ext cx="150275" cy="150275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2602288C-5E8C-06E7-E050-AC9C1662BEA6}"/>
                </a:ext>
              </a:extLst>
            </p:cNvPr>
            <p:cNvSpPr>
              <a:spLocks/>
            </p:cNvSpPr>
            <p:nvPr/>
          </p:nvSpPr>
          <p:spPr>
            <a:xfrm>
              <a:off x="8572925" y="2578070"/>
              <a:ext cx="150275" cy="150275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382DB4BB-0D54-EF3D-7481-7FE1BAFCDFBD}"/>
                </a:ext>
              </a:extLst>
            </p:cNvPr>
            <p:cNvSpPr>
              <a:spLocks/>
            </p:cNvSpPr>
            <p:nvPr/>
          </p:nvSpPr>
          <p:spPr>
            <a:xfrm>
              <a:off x="8174910" y="3296649"/>
              <a:ext cx="150275" cy="150275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0FE9410F-8828-F7C6-2C9B-8D9EA2A1658D}"/>
                </a:ext>
              </a:extLst>
            </p:cNvPr>
            <p:cNvSpPr>
              <a:spLocks/>
            </p:cNvSpPr>
            <p:nvPr/>
          </p:nvSpPr>
          <p:spPr>
            <a:xfrm>
              <a:off x="8483591" y="2500844"/>
              <a:ext cx="150275" cy="150275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0283F92-6E66-7625-4012-55279B165FA3}"/>
                </a:ext>
              </a:extLst>
            </p:cNvPr>
            <p:cNvSpPr>
              <a:spLocks/>
            </p:cNvSpPr>
            <p:nvPr/>
          </p:nvSpPr>
          <p:spPr>
            <a:xfrm>
              <a:off x="11533785" y="1801164"/>
              <a:ext cx="150275" cy="150275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23D5D58-034E-74FB-A89D-C96D2CB157F7}"/>
                </a:ext>
              </a:extLst>
            </p:cNvPr>
            <p:cNvSpPr>
              <a:spLocks/>
            </p:cNvSpPr>
            <p:nvPr/>
          </p:nvSpPr>
          <p:spPr>
            <a:xfrm>
              <a:off x="8367958" y="2545247"/>
              <a:ext cx="150275" cy="150275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1493C9D-C747-0BBA-2A1A-E108687A3123}"/>
                </a:ext>
              </a:extLst>
            </p:cNvPr>
            <p:cNvSpPr>
              <a:spLocks/>
            </p:cNvSpPr>
            <p:nvPr/>
          </p:nvSpPr>
          <p:spPr>
            <a:xfrm>
              <a:off x="8461330" y="2601108"/>
              <a:ext cx="150275" cy="150275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E18B21E7-CACD-FC3D-8B9A-88E026AAB42F}"/>
                </a:ext>
              </a:extLst>
            </p:cNvPr>
            <p:cNvSpPr>
              <a:spLocks/>
            </p:cNvSpPr>
            <p:nvPr/>
          </p:nvSpPr>
          <p:spPr>
            <a:xfrm>
              <a:off x="8171892" y="1817250"/>
              <a:ext cx="150275" cy="150275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1FC33C62-4AB0-9D05-F465-0BB3CA5FBB54}"/>
                </a:ext>
              </a:extLst>
            </p:cNvPr>
            <p:cNvSpPr>
              <a:spLocks/>
            </p:cNvSpPr>
            <p:nvPr/>
          </p:nvSpPr>
          <p:spPr>
            <a:xfrm>
              <a:off x="7380484" y="2006565"/>
              <a:ext cx="150275" cy="150275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88D4D30F-75E6-81D3-D2B5-ADE0C18B3D96}"/>
                </a:ext>
              </a:extLst>
            </p:cNvPr>
            <p:cNvSpPr>
              <a:spLocks/>
            </p:cNvSpPr>
            <p:nvPr/>
          </p:nvSpPr>
          <p:spPr>
            <a:xfrm>
              <a:off x="8056289" y="1847139"/>
              <a:ext cx="150275" cy="150275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687E224A-028F-91EE-2AD7-BC85D1CD9B70}"/>
                </a:ext>
              </a:extLst>
            </p:cNvPr>
            <p:cNvSpPr>
              <a:spLocks/>
            </p:cNvSpPr>
            <p:nvPr/>
          </p:nvSpPr>
          <p:spPr>
            <a:xfrm>
              <a:off x="7518313" y="3062338"/>
              <a:ext cx="150275" cy="150275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663499DA-CBCB-7792-F0F8-6CB71848334D}"/>
                </a:ext>
              </a:extLst>
            </p:cNvPr>
            <p:cNvSpPr>
              <a:spLocks/>
            </p:cNvSpPr>
            <p:nvPr/>
          </p:nvSpPr>
          <p:spPr>
            <a:xfrm>
              <a:off x="8020388" y="1949472"/>
              <a:ext cx="150275" cy="150275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6B95D620-21BB-8829-65ED-516D6CDEE0A7}"/>
                </a:ext>
              </a:extLst>
            </p:cNvPr>
            <p:cNvSpPr>
              <a:spLocks/>
            </p:cNvSpPr>
            <p:nvPr/>
          </p:nvSpPr>
          <p:spPr>
            <a:xfrm>
              <a:off x="9326817" y="2353065"/>
              <a:ext cx="150275" cy="150275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5CB0A43C-6A3E-8447-3199-A71A5E4C0C17}"/>
                </a:ext>
              </a:extLst>
            </p:cNvPr>
            <p:cNvSpPr>
              <a:spLocks/>
            </p:cNvSpPr>
            <p:nvPr/>
          </p:nvSpPr>
          <p:spPr>
            <a:xfrm>
              <a:off x="8137209" y="3430157"/>
              <a:ext cx="150275" cy="150275"/>
            </a:xfrm>
            <a:prstGeom prst="ellipse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E44AF4-FE96-0E8C-A5D7-B4991E7C52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6112" y="177660"/>
            <a:ext cx="8411172" cy="997196"/>
          </a:xfrm>
        </p:spPr>
        <p:txBody>
          <a:bodyPr/>
          <a:lstStyle/>
          <a:p>
            <a:r>
              <a:rPr lang="en-US"/>
              <a:t>Wade Trim Wet Weather Experience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C1CDED-C4C2-C536-523F-20570080CA7F}"/>
              </a:ext>
            </a:extLst>
          </p:cNvPr>
          <p:cNvSpPr txBox="1"/>
          <p:nvPr/>
        </p:nvSpPr>
        <p:spPr bwMode="gray">
          <a:xfrm>
            <a:off x="8082084" y="-1079500"/>
            <a:ext cx="2400300" cy="1482898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algn="l"/>
            <a:endParaRPr lang="en-US" sz="1600">
              <a:highlight>
                <a:srgbClr val="FFFF00"/>
              </a:highlight>
            </a:endParaRPr>
          </a:p>
        </p:txBody>
      </p:sp>
      <p:pic>
        <p:nvPicPr>
          <p:cNvPr id="33" name="Picture 32" descr="A blue text on a black background&#10;&#10;Description automatically generated" hidden="1">
            <a:extLst>
              <a:ext uri="{FF2B5EF4-FFF2-40B4-BE49-F238E27FC236}">
                <a16:creationId xmlns:a16="http://schemas.microsoft.com/office/drawing/2014/main" id="{B1035180-AB4A-3BAA-778E-944D00EAC3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61" y="5157179"/>
            <a:ext cx="4764034" cy="1496571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3E3AC98A-893F-AEDE-BAF8-90DD8B8144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86652" y="4244627"/>
            <a:ext cx="4330837" cy="1193327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4EA33DD8-C893-7355-D86D-BBD908D604F3}"/>
              </a:ext>
            </a:extLst>
          </p:cNvPr>
          <p:cNvSpPr>
            <a:spLocks/>
          </p:cNvSpPr>
          <p:nvPr/>
        </p:nvSpPr>
        <p:spPr>
          <a:xfrm>
            <a:off x="1235867" y="5207588"/>
            <a:ext cx="150275" cy="150275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2128D46-4874-A52E-FEE5-E96BFEEBCECD}"/>
              </a:ext>
            </a:extLst>
          </p:cNvPr>
          <p:cNvSpPr>
            <a:spLocks/>
          </p:cNvSpPr>
          <p:nvPr/>
        </p:nvSpPr>
        <p:spPr>
          <a:xfrm>
            <a:off x="7271616" y="6707725"/>
            <a:ext cx="150275" cy="150275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D7EB120-C7B3-1A24-33C9-EC03212945E8}"/>
              </a:ext>
            </a:extLst>
          </p:cNvPr>
          <p:cNvSpPr>
            <a:spLocks/>
          </p:cNvSpPr>
          <p:nvPr/>
        </p:nvSpPr>
        <p:spPr>
          <a:xfrm>
            <a:off x="3604053" y="2487981"/>
            <a:ext cx="150275" cy="150275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986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34471-9561-F8B6-64A6-DBCE5A5B6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AC6CE8-7E10-2269-5F2E-BCC668EFC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188" y="2084046"/>
            <a:ext cx="5830452" cy="3987656"/>
          </a:xfrm>
        </p:spPr>
        <p:txBody>
          <a:bodyPr wrap="square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ial Body"/>
              </a:rPr>
              <a:t>System characterization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ial Body"/>
              </a:rPr>
              <a:t>Flow Metering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ial Body"/>
              </a:rPr>
              <a:t>Hydraulic model development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ial Body"/>
              </a:rPr>
              <a:t>Alternative optimization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Arial Body"/>
              </a:rPr>
              <a:t>Digital twins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2C48D1-37CF-E5A1-A11E-55996999EE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4188" y="820638"/>
            <a:ext cx="10972800" cy="590931"/>
          </a:xfrm>
        </p:spPr>
        <p:txBody>
          <a:bodyPr>
            <a:normAutofit/>
          </a:bodyPr>
          <a:lstStyle/>
          <a:p>
            <a:r>
              <a:rPr lang="en-US">
                <a:latin typeface="Arial Body"/>
              </a:rPr>
              <a:t>Study and Planning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6940F4E-97D3-8735-F8EE-3AAC75BFF8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32" y="43032"/>
            <a:ext cx="981729" cy="31089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A5CE7317-0803-45AC-A6A2-02F963A68A27}" type="slidenum">
              <a:rPr lang="en-US" sz="1500" smtClean="0"/>
              <a:pPr>
                <a:lnSpc>
                  <a:spcPct val="90000"/>
                </a:lnSpc>
                <a:spcAft>
                  <a:spcPts val="600"/>
                </a:spcAft>
              </a:pPr>
              <a:t>7</a:t>
            </a:fld>
            <a:endParaRPr lang="en-US" sz="15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2E451B-7990-06A7-BFC5-80F8EEF69C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" t="9318" r="-66"/>
          <a:stretch/>
        </p:blipFill>
        <p:spPr>
          <a:xfrm>
            <a:off x="6096000" y="739093"/>
            <a:ext cx="4573714" cy="268990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948DE29-F8C1-074A-24FC-1B60AAB95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6" r="1719" b="3"/>
          <a:stretch>
            <a:fillRect/>
          </a:stretch>
        </p:blipFill>
        <p:spPr bwMode="auto">
          <a:xfrm>
            <a:off x="6465525" y="3545548"/>
            <a:ext cx="3877204" cy="2849342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462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528E434-C430-45EF-A2C2-5DAE878166DD}"/>
              </a:ext>
            </a:extLst>
          </p:cNvPr>
          <p:cNvSpPr txBox="1"/>
          <p:nvPr/>
        </p:nvSpPr>
        <p:spPr>
          <a:xfrm>
            <a:off x="8072357" y="2969603"/>
            <a:ext cx="4097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>
              <a:solidFill>
                <a:srgbClr val="63666A"/>
              </a:solidFill>
            </a:endParaRPr>
          </a:p>
          <a:p>
            <a:endParaRPr lang="en-US" sz="2400">
              <a:solidFill>
                <a:srgbClr val="63666A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FCBE10-50D6-4C95-9281-5154FDCC52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5148" y="775162"/>
            <a:ext cx="10972800" cy="590931"/>
          </a:xfrm>
        </p:spPr>
        <p:txBody>
          <a:bodyPr/>
          <a:lstStyle/>
          <a:p>
            <a:r>
              <a:rPr lang="en-US">
                <a:latin typeface="Arial Body"/>
              </a:rPr>
              <a:t>System Characterization</a:t>
            </a:r>
            <a:endParaRPr lang="en-US" b="1">
              <a:solidFill>
                <a:srgbClr val="63666A"/>
              </a:solidFill>
              <a:latin typeface="Arial Body"/>
            </a:endParaRP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F26D8FAB-A5BB-41F3-9311-8520021F55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32" y="43032"/>
            <a:ext cx="981729" cy="310896"/>
          </a:xfrm>
        </p:spPr>
        <p:txBody>
          <a:bodyPr/>
          <a:lstStyle/>
          <a:p>
            <a:fld id="{A5CE7317-0803-45AC-A6A2-02F963A68A27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D15C88A-ADC4-2209-D65D-2583A269C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864" y="1590919"/>
            <a:ext cx="9562272" cy="4419362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994593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7AA09-9F29-EFC3-FB4C-2486BC41D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1D3A41B-CF02-3B2C-F479-CC342541726B}"/>
              </a:ext>
            </a:extLst>
          </p:cNvPr>
          <p:cNvSpPr txBox="1"/>
          <p:nvPr/>
        </p:nvSpPr>
        <p:spPr>
          <a:xfrm>
            <a:off x="8072357" y="2969603"/>
            <a:ext cx="4097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>
              <a:solidFill>
                <a:srgbClr val="63666A"/>
              </a:solidFill>
            </a:endParaRPr>
          </a:p>
          <a:p>
            <a:endParaRPr lang="en-US" sz="2400">
              <a:solidFill>
                <a:srgbClr val="63666A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4AACCDF-623B-059A-63B7-C4E3D664F4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>
          <a:xfrm>
            <a:off x="814188" y="641465"/>
            <a:ext cx="10972800" cy="590931"/>
          </a:xfrm>
        </p:spPr>
        <p:txBody>
          <a:bodyPr/>
          <a:lstStyle/>
          <a:p>
            <a:r>
              <a:rPr lang="en-US" b="1">
                <a:solidFill>
                  <a:srgbClr val="63666A"/>
                </a:solidFill>
                <a:latin typeface="Arial Body"/>
              </a:rPr>
              <a:t>Alternative Optimization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E4F72AED-4660-89DE-CBDA-89A1B126D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32" y="43032"/>
            <a:ext cx="981729" cy="310896"/>
          </a:xfrm>
        </p:spPr>
        <p:txBody>
          <a:bodyPr/>
          <a:lstStyle/>
          <a:p>
            <a:fld id="{A5CE7317-0803-45AC-A6A2-02F963A68A27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7C1B97A-3CA7-C4D1-1974-08ADC3767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577" y="1379095"/>
            <a:ext cx="8852490" cy="523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3259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ade Trim">
      <a:dk1>
        <a:srgbClr val="262626"/>
      </a:dk1>
      <a:lt1>
        <a:srgbClr val="FFFFFF"/>
      </a:lt1>
      <a:dk2>
        <a:srgbClr val="595959"/>
      </a:dk2>
      <a:lt2>
        <a:srgbClr val="F2F2F2"/>
      </a:lt2>
      <a:accent1>
        <a:srgbClr val="43B02A"/>
      </a:accent1>
      <a:accent2>
        <a:srgbClr val="0082BA"/>
      </a:accent2>
      <a:accent3>
        <a:srgbClr val="C63663"/>
      </a:accent3>
      <a:accent4>
        <a:srgbClr val="DC582A"/>
      </a:accent4>
      <a:accent5>
        <a:srgbClr val="72246C"/>
      </a:accent5>
      <a:accent6>
        <a:srgbClr val="3EB1C8"/>
      </a:accent6>
      <a:hlink>
        <a:srgbClr val="009999"/>
      </a:hlink>
      <a:folHlink>
        <a:srgbClr val="00FFCC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 bwMode="gray"/>
      <a:bodyPr vert="horz" lIns="0" tIns="0" rIns="0" bIns="0" rtlCol="0" anchor="t">
        <a:noAutofit/>
      </a:bodyPr>
      <a:lstStyle>
        <a:defPPr algn="l">
          <a:defRPr sz="2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-template-1.pptx" id="{99B9F998-E0E9-4AFC-8797-A0B3078DBA46}" vid="{F100A5E6-106B-4B66-9A45-2F638782F876}"/>
    </a:ext>
  </a:extLst>
</a:theme>
</file>

<file path=ppt/theme/theme2.xml><?xml version="1.0" encoding="utf-8"?>
<a:theme xmlns:a="http://schemas.openxmlformats.org/drawingml/2006/main" name="Content slides">
  <a:themeElements>
    <a:clrScheme name="Custom 3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32A79D"/>
      </a:accent1>
      <a:accent2>
        <a:srgbClr val="003349"/>
      </a:accent2>
      <a:accent3>
        <a:srgbClr val="AAD269"/>
      </a:accent3>
      <a:accent4>
        <a:srgbClr val="FECA56"/>
      </a:accent4>
      <a:accent5>
        <a:srgbClr val="ED8C00"/>
      </a:accent5>
      <a:accent6>
        <a:srgbClr val="5E87A1"/>
      </a:accent6>
      <a:hlink>
        <a:srgbClr val="5E87A1"/>
      </a:hlink>
      <a:folHlink>
        <a:srgbClr val="32A79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5959576-f4f5-458e-b5d4-8d50af2c99c0" xsi:nil="true"/>
    <lcf76f155ced4ddcb4097134ff3c332f xmlns="1f033c3c-f91d-44bc-a6f2-5f6e8605222b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A22EF2AB2F044FABFF45BC072EB0C3" ma:contentTypeVersion="18" ma:contentTypeDescription="Create a new document." ma:contentTypeScope="" ma:versionID="d0949c9b8bcfbe2322d500b4a41c2f68">
  <xsd:schema xmlns:xsd="http://www.w3.org/2001/XMLSchema" xmlns:xs="http://www.w3.org/2001/XMLSchema" xmlns:p="http://schemas.microsoft.com/office/2006/metadata/properties" xmlns:ns2="1f033c3c-f91d-44bc-a6f2-5f6e8605222b" xmlns:ns3="55959576-f4f5-458e-b5d4-8d50af2c99c0" targetNamespace="http://schemas.microsoft.com/office/2006/metadata/properties" ma:root="true" ma:fieldsID="990acaf968e5f31fa0e64edb0a7ceb89" ns2:_="" ns3:_="">
    <xsd:import namespace="1f033c3c-f91d-44bc-a6f2-5f6e8605222b"/>
    <xsd:import namespace="55959576-f4f5-458e-b5d4-8d50af2c99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033c3c-f91d-44bc-a6f2-5f6e860522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8ba533c7-e86c-4000-8645-7720aa8219f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959576-f4f5-458e-b5d4-8d50af2c99c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bbf2005c-623f-44f0-8b8b-6fb7a9c818a9}" ma:internalName="TaxCatchAll" ma:showField="CatchAllData" ma:web="55959576-f4f5-458e-b5d4-8d50af2c99c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29D9797-4AEC-4082-B436-15901398BD8D}">
  <ds:schemaRefs>
    <ds:schemaRef ds:uri="http://purl.org/dc/dcmitype/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55959576-f4f5-458e-b5d4-8d50af2c99c0"/>
    <ds:schemaRef ds:uri="1f033c3c-f91d-44bc-a6f2-5f6e8605222b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1FF31DE1-1E92-4EC9-85BE-3FA0596F1758}">
  <ds:schemaRefs>
    <ds:schemaRef ds:uri="1f033c3c-f91d-44bc-a6f2-5f6e8605222b"/>
    <ds:schemaRef ds:uri="55959576-f4f5-458e-b5d4-8d50af2c99c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7B4629B-8456-41C2-BE82-C4EDC07D6E0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6f0c5c60-bcf3-45a2-bae4-16d144afd412}" enabled="1" method="Standard" siteId="{80749ab4-a000-4723-b8bd-c47c62a01a00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</TotalTime>
  <Words>627</Words>
  <Application>Microsoft Office PowerPoint</Application>
  <PresentationFormat>Widescreen</PresentationFormat>
  <Paragraphs>157</Paragraphs>
  <Slides>39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2" baseType="lpstr">
      <vt:lpstr>Calibri</vt:lpstr>
      <vt:lpstr>Arial</vt:lpstr>
      <vt:lpstr>Arial header</vt:lpstr>
      <vt:lpstr>Roboto</vt:lpstr>
      <vt:lpstr>Arial Body</vt:lpstr>
      <vt:lpstr>Acumin Pro Black</vt:lpstr>
      <vt:lpstr>Wingdings</vt:lpstr>
      <vt:lpstr>Aptos</vt:lpstr>
      <vt:lpstr>Poppins</vt:lpstr>
      <vt:lpstr>Franklin Gothic Book</vt:lpstr>
      <vt:lpstr>Franklin Gothic Medium Cond</vt:lpstr>
      <vt:lpstr>Office Theme</vt:lpstr>
      <vt:lpstr>Content slides</vt:lpstr>
      <vt:lpstr>TACWA Presentation  Mitigating Wet Weather Impacts on Collection Systems and Facilities </vt:lpstr>
      <vt:lpstr>PowerPoint Presentation</vt:lpstr>
      <vt:lpstr>Wet Weather Study and Planning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Technology Overview</vt:lpstr>
      <vt:lpstr>PowerPoint Presentation</vt:lpstr>
      <vt:lpstr>PowerPoint Presentation</vt:lpstr>
      <vt:lpstr>PowerPoint Presentation</vt:lpstr>
      <vt:lpstr>PowerPoint Presentation</vt:lpstr>
      <vt:lpstr>Case Studies</vt:lpstr>
      <vt:lpstr>Remote Storage Relief Sewer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Remote Large Tunnel Storage System</vt:lpstr>
      <vt:lpstr>PowerPoint Presentation</vt:lpstr>
      <vt:lpstr>PowerPoint Presentation</vt:lpstr>
      <vt:lpstr>Remote Storage Tank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Storage and Pump Station Upgrade at WWTP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Gombos, Brian</dc:creator>
  <cp:lastModifiedBy>White, David</cp:lastModifiedBy>
  <cp:revision>2</cp:revision>
  <cp:lastPrinted>2024-09-12T15:00:31Z</cp:lastPrinted>
  <dcterms:created xsi:type="dcterms:W3CDTF">2020-08-18T12:03:40Z</dcterms:created>
  <dcterms:modified xsi:type="dcterms:W3CDTF">2026-03-27T15:26:20Z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0x01010009A22EF2AB2F044FABFF45BC072EB0C3</vt:lpwstr>
  </property>
  <property fmtid="{D5CDD505-2E9C-101B-9397-08002B2CF9AE}" pid="3" name="MediaServiceImageTags">
    <vt:lpwstr/>
  </property>
</Properties>
</file>