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21"/>
  </p:notesMasterIdLst>
  <p:handoutMasterIdLst>
    <p:handoutMasterId r:id="rId22"/>
  </p:handoutMasterIdLst>
  <p:sldIdLst>
    <p:sldId id="1498" r:id="rId2"/>
    <p:sldId id="314" r:id="rId3"/>
    <p:sldId id="315" r:id="rId4"/>
    <p:sldId id="260" r:id="rId5"/>
    <p:sldId id="1501" r:id="rId6"/>
    <p:sldId id="1493" r:id="rId7"/>
    <p:sldId id="1494" r:id="rId8"/>
    <p:sldId id="1496" r:id="rId9"/>
    <p:sldId id="1502" r:id="rId10"/>
    <p:sldId id="1497" r:id="rId11"/>
    <p:sldId id="441" r:id="rId12"/>
    <p:sldId id="1511" r:id="rId13"/>
    <p:sldId id="1512" r:id="rId14"/>
    <p:sldId id="1513" r:id="rId15"/>
    <p:sldId id="1509" r:id="rId16"/>
    <p:sldId id="1510" r:id="rId17"/>
    <p:sldId id="1506" r:id="rId18"/>
    <p:sldId id="1507" r:id="rId19"/>
    <p:sldId id="15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3D4EADA3-77C4-4C03-9248-0030818FA2CF}">
          <p14:sldIdLst>
            <p14:sldId id="1498"/>
            <p14:sldId id="314"/>
            <p14:sldId id="315"/>
            <p14:sldId id="260"/>
            <p14:sldId id="1501"/>
            <p14:sldId id="1493"/>
            <p14:sldId id="1494"/>
            <p14:sldId id="1496"/>
            <p14:sldId id="1502"/>
            <p14:sldId id="1497"/>
            <p14:sldId id="441"/>
            <p14:sldId id="1511"/>
            <p14:sldId id="1512"/>
            <p14:sldId id="1513"/>
            <p14:sldId id="1509"/>
            <p14:sldId id="1510"/>
            <p14:sldId id="1506"/>
            <p14:sldId id="1507"/>
            <p14:sldId id="1508"/>
          </p14:sldIdLst>
        </p14:section>
        <p14:section name="Additional Slide Layouts" id="{22B7FDCA-20F7-4F94-9AE5-562CE00405F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9"/>
    <a:srgbClr val="CDCDCD"/>
    <a:srgbClr val="012060"/>
    <a:srgbClr val="FAA41A"/>
    <a:srgbClr val="333333"/>
    <a:srgbClr val="2163DB"/>
    <a:srgbClr val="1CBEA8"/>
    <a:srgbClr val="C7D8F6"/>
    <a:srgbClr val="90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075FE-817B-419E-BD3D-BDE5C5767393}" v="5" dt="2026-03-27T12:39:31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81" autoAdjust="0"/>
  </p:normalViewPr>
  <p:slideViewPr>
    <p:cSldViewPr snapToGrid="0">
      <p:cViewPr varScale="1">
        <p:scale>
          <a:sx n="93" d="100"/>
          <a:sy n="93" d="100"/>
        </p:scale>
        <p:origin x="118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8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y Laman" userId="861d086c-b5c8-4495-a559-8039f15ba9e0" providerId="ADAL" clId="{BCD34001-D84D-43C4-B417-1DE7F414A526}"/>
    <pc:docChg chg="undo custSel addSld delSld modSld sldOrd addMainMaster delMainMaster modSection">
      <pc:chgData name="Troy Laman" userId="861d086c-b5c8-4495-a559-8039f15ba9e0" providerId="ADAL" clId="{BCD34001-D84D-43C4-B417-1DE7F414A526}" dt="2026-03-27T12:41:14.038" v="4609" actId="20577"/>
      <pc:docMkLst>
        <pc:docMk/>
      </pc:docMkLst>
      <pc:sldChg chg="modSp mod ord">
        <pc:chgData name="Troy Laman" userId="861d086c-b5c8-4495-a559-8039f15ba9e0" providerId="ADAL" clId="{BCD34001-D84D-43C4-B417-1DE7F414A526}" dt="2026-03-27T12:41:14.038" v="4609" actId="20577"/>
        <pc:sldMkLst>
          <pc:docMk/>
          <pc:sldMk cId="597257332" sldId="260"/>
        </pc:sldMkLst>
        <pc:spChg chg="mod">
          <ac:chgData name="Troy Laman" userId="861d086c-b5c8-4495-a559-8039f15ba9e0" providerId="ADAL" clId="{BCD34001-D84D-43C4-B417-1DE7F414A526}" dt="2026-03-10T13:11:28.176" v="1811" actId="1076"/>
          <ac:spMkLst>
            <pc:docMk/>
            <pc:sldMk cId="597257332" sldId="260"/>
            <ac:spMk id="3" creationId="{39321C68-D04E-45E9-8E24-C6FB8F3CF5FA}"/>
          </ac:spMkLst>
        </pc:spChg>
        <pc:spChg chg="mod">
          <ac:chgData name="Troy Laman" userId="861d086c-b5c8-4495-a559-8039f15ba9e0" providerId="ADAL" clId="{BCD34001-D84D-43C4-B417-1DE7F414A526}" dt="2026-03-27T12:41:14.038" v="4609" actId="20577"/>
          <ac:spMkLst>
            <pc:docMk/>
            <pc:sldMk cId="597257332" sldId="260"/>
            <ac:spMk id="4" creationId="{64BDA0C3-570A-408B-9EA7-89D2B290B66B}"/>
          </ac:spMkLst>
        </pc:spChg>
      </pc:sldChg>
      <pc:sldChg chg="addSp delSp modSp new mod">
        <pc:chgData name="Troy Laman" userId="861d086c-b5c8-4495-a559-8039f15ba9e0" providerId="ADAL" clId="{BCD34001-D84D-43C4-B417-1DE7F414A526}" dt="2026-03-10T12:44:45.294" v="1689" actId="1076"/>
        <pc:sldMkLst>
          <pc:docMk/>
          <pc:sldMk cId="3614745817" sldId="314"/>
        </pc:sldMkLst>
        <pc:spChg chg="add mod">
          <ac:chgData name="Troy Laman" userId="861d086c-b5c8-4495-a559-8039f15ba9e0" providerId="ADAL" clId="{BCD34001-D84D-43C4-B417-1DE7F414A526}" dt="2026-03-10T12:44:45.294" v="1689" actId="1076"/>
          <ac:spMkLst>
            <pc:docMk/>
            <pc:sldMk cId="3614745817" sldId="314"/>
            <ac:spMk id="6" creationId="{30797468-D55A-202A-652F-5CD1EE1A74C7}"/>
          </ac:spMkLst>
        </pc:spChg>
        <pc:spChg chg="add mod">
          <ac:chgData name="Troy Laman" userId="861d086c-b5c8-4495-a559-8039f15ba9e0" providerId="ADAL" clId="{BCD34001-D84D-43C4-B417-1DE7F414A526}" dt="2026-03-07T19:01:26.725" v="326" actId="20577"/>
          <ac:spMkLst>
            <pc:docMk/>
            <pc:sldMk cId="3614745817" sldId="314"/>
            <ac:spMk id="7" creationId="{458902A2-8245-21C2-1A26-0A9A47CC83EB}"/>
          </ac:spMkLst>
        </pc:spChg>
        <pc:spChg chg="add mod">
          <ac:chgData name="Troy Laman" userId="861d086c-b5c8-4495-a559-8039f15ba9e0" providerId="ADAL" clId="{BCD34001-D84D-43C4-B417-1DE7F414A526}" dt="2026-03-07T18:36:05.828" v="105" actId="20577"/>
          <ac:spMkLst>
            <pc:docMk/>
            <pc:sldMk cId="3614745817" sldId="314"/>
            <ac:spMk id="10" creationId="{B4038DD5-00DC-46A4-682D-259FEB364AA0}"/>
          </ac:spMkLst>
        </pc:spChg>
        <pc:picChg chg="add mod ord">
          <ac:chgData name="Troy Laman" userId="861d086c-b5c8-4495-a559-8039f15ba9e0" providerId="ADAL" clId="{BCD34001-D84D-43C4-B417-1DE7F414A526}" dt="2026-03-07T18:35:50.684" v="83" actId="26606"/>
          <ac:picMkLst>
            <pc:docMk/>
            <pc:sldMk cId="3614745817" sldId="314"/>
            <ac:picMk id="5" creationId="{D957CE47-1AD6-621C-6963-613DC7B649D9}"/>
          </ac:picMkLst>
        </pc:picChg>
      </pc:sldChg>
      <pc:sldChg chg="addSp delSp modSp new mod">
        <pc:chgData name="Troy Laman" userId="861d086c-b5c8-4495-a559-8039f15ba9e0" providerId="ADAL" clId="{BCD34001-D84D-43C4-B417-1DE7F414A526}" dt="2026-03-07T19:10:06.771" v="528" actId="1076"/>
        <pc:sldMkLst>
          <pc:docMk/>
          <pc:sldMk cId="2828949738" sldId="315"/>
        </pc:sldMkLst>
        <pc:spChg chg="add mod">
          <ac:chgData name="Troy Laman" userId="861d086c-b5c8-4495-a559-8039f15ba9e0" providerId="ADAL" clId="{BCD34001-D84D-43C4-B417-1DE7F414A526}" dt="2026-03-07T19:09:58.397" v="527" actId="208"/>
          <ac:spMkLst>
            <pc:docMk/>
            <pc:sldMk cId="2828949738" sldId="315"/>
            <ac:spMk id="6" creationId="{915FE0D0-8312-E26A-6F3B-2B2431DAD4D1}"/>
          </ac:spMkLst>
        </pc:spChg>
        <pc:spChg chg="add mod">
          <ac:chgData name="Troy Laman" userId="861d086c-b5c8-4495-a559-8039f15ba9e0" providerId="ADAL" clId="{BCD34001-D84D-43C4-B417-1DE7F414A526}" dt="2026-03-07T19:10:06.771" v="528" actId="1076"/>
          <ac:spMkLst>
            <pc:docMk/>
            <pc:sldMk cId="2828949738" sldId="315"/>
            <ac:spMk id="7" creationId="{DC77D521-97A7-A706-7549-DD9F0B3CB977}"/>
          </ac:spMkLst>
        </pc:spChg>
        <pc:spChg chg="add mod">
          <ac:chgData name="Troy Laman" userId="861d086c-b5c8-4495-a559-8039f15ba9e0" providerId="ADAL" clId="{BCD34001-D84D-43C4-B417-1DE7F414A526}" dt="2026-03-07T19:07:49.909" v="426" actId="255"/>
          <ac:spMkLst>
            <pc:docMk/>
            <pc:sldMk cId="2828949738" sldId="315"/>
            <ac:spMk id="10" creationId="{A8A3EB14-F3C5-B259-3CEA-560A8F4CE49C}"/>
          </ac:spMkLst>
        </pc:spChg>
        <pc:picChg chg="add mod ord">
          <ac:chgData name="Troy Laman" userId="861d086c-b5c8-4495-a559-8039f15ba9e0" providerId="ADAL" clId="{BCD34001-D84D-43C4-B417-1DE7F414A526}" dt="2026-03-07T19:06:01.265" v="329" actId="26606"/>
          <ac:picMkLst>
            <pc:docMk/>
            <pc:sldMk cId="2828949738" sldId="315"/>
            <ac:picMk id="5" creationId="{4FA2A668-8F76-2D52-D5A2-899654A806F8}"/>
          </ac:picMkLst>
        </pc:picChg>
      </pc:sldChg>
      <pc:sldChg chg="addSp delSp modSp add del mod modClrScheme chgLayout">
        <pc:chgData name="Troy Laman" userId="861d086c-b5c8-4495-a559-8039f15ba9e0" providerId="ADAL" clId="{BCD34001-D84D-43C4-B417-1DE7F414A526}" dt="2026-03-27T01:09:49.159" v="4475" actId="47"/>
        <pc:sldMkLst>
          <pc:docMk/>
          <pc:sldMk cId="3184633469" sldId="436"/>
        </pc:sldMkLst>
      </pc:sldChg>
      <pc:sldChg chg="addSp delSp modSp add mod">
        <pc:chgData name="Troy Laman" userId="861d086c-b5c8-4495-a559-8039f15ba9e0" providerId="ADAL" clId="{BCD34001-D84D-43C4-B417-1DE7F414A526}" dt="2026-03-10T12:23:21.691" v="1463" actId="1076"/>
        <pc:sldMkLst>
          <pc:docMk/>
          <pc:sldMk cId="3383542284" sldId="441"/>
        </pc:sldMkLst>
        <pc:spChg chg="mod">
          <ac:chgData name="Troy Laman" userId="861d086c-b5c8-4495-a559-8039f15ba9e0" providerId="ADAL" clId="{BCD34001-D84D-43C4-B417-1DE7F414A526}" dt="2026-03-10T12:22:44.693" v="1445" actId="20577"/>
          <ac:spMkLst>
            <pc:docMk/>
            <pc:sldMk cId="3383542284" sldId="441"/>
            <ac:spMk id="3" creationId="{00000000-0000-0000-0000-000000000000}"/>
          </ac:spMkLst>
        </pc:spChg>
        <pc:graphicFrameChg chg="add mod">
          <ac:chgData name="Troy Laman" userId="861d086c-b5c8-4495-a559-8039f15ba9e0" providerId="ADAL" clId="{BCD34001-D84D-43C4-B417-1DE7F414A526}" dt="2026-03-10T12:23:16.160" v="1461" actId="14100"/>
          <ac:graphicFrameMkLst>
            <pc:docMk/>
            <pc:sldMk cId="3383542284" sldId="441"/>
            <ac:graphicFrameMk id="5" creationId="{F7C5467E-DB34-FC22-A46F-1F3F110F7BB0}"/>
          </ac:graphicFrameMkLst>
        </pc:graphicFrameChg>
        <pc:picChg chg="mod">
          <ac:chgData name="Troy Laman" userId="861d086c-b5c8-4495-a559-8039f15ba9e0" providerId="ADAL" clId="{BCD34001-D84D-43C4-B417-1DE7F414A526}" dt="2026-03-10T12:23:21.691" v="1463" actId="1076"/>
          <ac:picMkLst>
            <pc:docMk/>
            <pc:sldMk cId="3383542284" sldId="441"/>
            <ac:picMk id="7" creationId="{00000000-0000-0000-0000-000000000000}"/>
          </ac:picMkLst>
        </pc:picChg>
      </pc:sldChg>
      <pc:sldChg chg="addSp modSp add mod">
        <pc:chgData name="Troy Laman" userId="861d086c-b5c8-4495-a559-8039f15ba9e0" providerId="ADAL" clId="{BCD34001-D84D-43C4-B417-1DE7F414A526}" dt="2026-03-10T12:45:38.739" v="1701" actId="14100"/>
        <pc:sldMkLst>
          <pc:docMk/>
          <pc:sldMk cId="21116605" sldId="1493"/>
        </pc:sldMkLst>
        <pc:spChg chg="add mod">
          <ac:chgData name="Troy Laman" userId="861d086c-b5c8-4495-a559-8039f15ba9e0" providerId="ADAL" clId="{BCD34001-D84D-43C4-B417-1DE7F414A526}" dt="2026-03-07T19:13:49.537" v="572" actId="1076"/>
          <ac:spMkLst>
            <pc:docMk/>
            <pc:sldMk cId="21116605" sldId="1493"/>
            <ac:spMk id="3" creationId="{66B8D9AD-260C-5B3D-7C92-A5014A2740A6}"/>
          </ac:spMkLst>
        </pc:spChg>
        <pc:spChg chg="add mod">
          <ac:chgData name="Troy Laman" userId="861d086c-b5c8-4495-a559-8039f15ba9e0" providerId="ADAL" clId="{BCD34001-D84D-43C4-B417-1DE7F414A526}" dt="2026-03-07T19:14:49.890" v="615" actId="1076"/>
          <ac:spMkLst>
            <pc:docMk/>
            <pc:sldMk cId="21116605" sldId="1493"/>
            <ac:spMk id="5" creationId="{AD3C1F5E-140E-E0BE-69E0-6D4A739A5C05}"/>
          </ac:spMkLst>
        </pc:spChg>
        <pc:spChg chg="add mod">
          <ac:chgData name="Troy Laman" userId="861d086c-b5c8-4495-a559-8039f15ba9e0" providerId="ADAL" clId="{BCD34001-D84D-43C4-B417-1DE7F414A526}" dt="2026-03-10T12:45:30.809" v="1695" actId="14100"/>
          <ac:spMkLst>
            <pc:docMk/>
            <pc:sldMk cId="21116605" sldId="1493"/>
            <ac:spMk id="9" creationId="{97593DD6-288F-F931-456C-28F51B8C04BF}"/>
          </ac:spMkLst>
        </pc:spChg>
        <pc:spChg chg="mod">
          <ac:chgData name="Troy Laman" userId="861d086c-b5c8-4495-a559-8039f15ba9e0" providerId="ADAL" clId="{BCD34001-D84D-43C4-B417-1DE7F414A526}" dt="2026-03-10T12:45:38.739" v="1701" actId="14100"/>
          <ac:spMkLst>
            <pc:docMk/>
            <pc:sldMk cId="21116605" sldId="1493"/>
            <ac:spMk id="13" creationId="{7F6E4999-9EC6-E549-CA0C-A19DB35EF40B}"/>
          </ac:spMkLst>
        </pc:spChg>
        <pc:grpChg chg="add mod">
          <ac:chgData name="Troy Laman" userId="861d086c-b5c8-4495-a559-8039f15ba9e0" providerId="ADAL" clId="{BCD34001-D84D-43C4-B417-1DE7F414A526}" dt="2026-03-07T19:17:41.420" v="641" actId="164"/>
          <ac:grpSpMkLst>
            <pc:docMk/>
            <pc:sldMk cId="21116605" sldId="1493"/>
            <ac:grpSpMk id="10" creationId="{1EB4D708-F441-03D4-2868-40F9689FC703}"/>
          </ac:grpSpMkLst>
        </pc:grpChg>
        <pc:grpChg chg="add mod">
          <ac:chgData name="Troy Laman" userId="861d086c-b5c8-4495-a559-8039f15ba9e0" providerId="ADAL" clId="{BCD34001-D84D-43C4-B417-1DE7F414A526}" dt="2026-03-07T19:17:57.715" v="645" actId="1076"/>
          <ac:grpSpMkLst>
            <pc:docMk/>
            <pc:sldMk cId="21116605" sldId="1493"/>
            <ac:grpSpMk id="11" creationId="{44F4BC55-8BE2-9B48-13A0-FB331D33B26F}"/>
          </ac:grpSpMkLst>
        </pc:grpChg>
        <pc:picChg chg="mod">
          <ac:chgData name="Troy Laman" userId="861d086c-b5c8-4495-a559-8039f15ba9e0" providerId="ADAL" clId="{BCD34001-D84D-43C4-B417-1DE7F414A526}" dt="2026-03-07T19:17:46.963" v="644" actId="1076"/>
          <ac:picMkLst>
            <pc:docMk/>
            <pc:sldMk cId="21116605" sldId="1493"/>
            <ac:picMk id="4" creationId="{34E1C8E9-3952-5ED0-9B30-1D227FFC17ED}"/>
          </ac:picMkLst>
        </pc:picChg>
        <pc:cxnChg chg="add mod">
          <ac:chgData name="Troy Laman" userId="861d086c-b5c8-4495-a559-8039f15ba9e0" providerId="ADAL" clId="{BCD34001-D84D-43C4-B417-1DE7F414A526}" dt="2026-03-07T19:17:41.420" v="641" actId="164"/>
          <ac:cxnSpMkLst>
            <pc:docMk/>
            <pc:sldMk cId="21116605" sldId="1493"/>
            <ac:cxnSpMk id="8" creationId="{8B42F8E0-476C-4EB0-102B-8B57DDC6B97C}"/>
          </ac:cxnSpMkLst>
        </pc:cxnChg>
        <pc:cxnChg chg="mod">
          <ac:chgData name="Troy Laman" userId="861d086c-b5c8-4495-a559-8039f15ba9e0" providerId="ADAL" clId="{BCD34001-D84D-43C4-B417-1DE7F414A526}" dt="2026-03-07T19:17:43.122" v="642"/>
          <ac:cxnSpMkLst>
            <pc:docMk/>
            <pc:sldMk cId="21116605" sldId="1493"/>
            <ac:cxnSpMk id="12" creationId="{D233AC3D-5046-8384-259C-B10DC97251BE}"/>
          </ac:cxnSpMkLst>
        </pc:cxnChg>
      </pc:sldChg>
      <pc:sldChg chg="addSp delSp modSp new mod">
        <pc:chgData name="Troy Laman" userId="861d086c-b5c8-4495-a559-8039f15ba9e0" providerId="ADAL" clId="{BCD34001-D84D-43C4-B417-1DE7F414A526}" dt="2026-03-25T13:10:17.693" v="4474" actId="1076"/>
        <pc:sldMkLst>
          <pc:docMk/>
          <pc:sldMk cId="2605433839" sldId="1494"/>
        </pc:sldMkLst>
        <pc:spChg chg="mod">
          <ac:chgData name="Troy Laman" userId="861d086c-b5c8-4495-a559-8039f15ba9e0" providerId="ADAL" clId="{BCD34001-D84D-43C4-B417-1DE7F414A526}" dt="2026-03-09T13:45:40.885" v="775" actId="20577"/>
          <ac:spMkLst>
            <pc:docMk/>
            <pc:sldMk cId="2605433839" sldId="1494"/>
            <ac:spMk id="3" creationId="{9B43E872-E8AB-4E19-394D-FDD844ECE7C7}"/>
          </ac:spMkLst>
        </pc:spChg>
        <pc:spChg chg="add mod">
          <ac:chgData name="Troy Laman" userId="861d086c-b5c8-4495-a559-8039f15ba9e0" providerId="ADAL" clId="{BCD34001-D84D-43C4-B417-1DE7F414A526}" dt="2026-03-07T19:40:52.659" v="698" actId="1076"/>
          <ac:spMkLst>
            <pc:docMk/>
            <pc:sldMk cId="2605433839" sldId="1494"/>
            <ac:spMk id="13" creationId="{3C35F15D-FCDD-5660-D45C-74C9B65713A9}"/>
          </ac:spMkLst>
        </pc:spChg>
        <pc:spChg chg="add mod">
          <ac:chgData name="Troy Laman" userId="861d086c-b5c8-4495-a559-8039f15ba9e0" providerId="ADAL" clId="{BCD34001-D84D-43C4-B417-1DE7F414A526}" dt="2026-03-07T19:41:10.110" v="702" actId="14100"/>
          <ac:spMkLst>
            <pc:docMk/>
            <pc:sldMk cId="2605433839" sldId="1494"/>
            <ac:spMk id="14" creationId="{4EC9ABFB-4C4C-BA70-FBAC-FA7A0EF0DA27}"/>
          </ac:spMkLst>
        </pc:spChg>
        <pc:spChg chg="add mod">
          <ac:chgData name="Troy Laman" userId="861d086c-b5c8-4495-a559-8039f15ba9e0" providerId="ADAL" clId="{BCD34001-D84D-43C4-B417-1DE7F414A526}" dt="2026-03-07T19:41:47.816" v="725" actId="1582"/>
          <ac:spMkLst>
            <pc:docMk/>
            <pc:sldMk cId="2605433839" sldId="1494"/>
            <ac:spMk id="15" creationId="{C7CAAD37-132F-4A74-DB83-876E127ECCB8}"/>
          </ac:spMkLst>
        </pc:spChg>
        <pc:picChg chg="add mod">
          <ac:chgData name="Troy Laman" userId="861d086c-b5c8-4495-a559-8039f15ba9e0" providerId="ADAL" clId="{BCD34001-D84D-43C4-B417-1DE7F414A526}" dt="2026-03-25T13:10:17.693" v="4474" actId="1076"/>
          <ac:picMkLst>
            <pc:docMk/>
            <pc:sldMk cId="2605433839" sldId="1494"/>
            <ac:picMk id="6" creationId="{24E50B68-D4D4-7C19-63A4-003EF76FE18C}"/>
          </ac:picMkLst>
        </pc:picChg>
        <pc:cxnChg chg="add mod">
          <ac:chgData name="Troy Laman" userId="861d086c-b5c8-4495-a559-8039f15ba9e0" providerId="ADAL" clId="{BCD34001-D84D-43C4-B417-1DE7F414A526}" dt="2026-03-07T19:42:13.820" v="728" actId="1582"/>
          <ac:cxnSpMkLst>
            <pc:docMk/>
            <pc:sldMk cId="2605433839" sldId="1494"/>
            <ac:cxnSpMk id="17" creationId="{03A648AC-55E7-6DBE-8E43-946916CB9D82}"/>
          </ac:cxnSpMkLst>
        </pc:cxnChg>
        <pc:cxnChg chg="add mod">
          <ac:chgData name="Troy Laman" userId="861d086c-b5c8-4495-a559-8039f15ba9e0" providerId="ADAL" clId="{BCD34001-D84D-43C4-B417-1DE7F414A526}" dt="2026-03-07T19:42:22.653" v="731" actId="14100"/>
          <ac:cxnSpMkLst>
            <pc:docMk/>
            <pc:sldMk cId="2605433839" sldId="1494"/>
            <ac:cxnSpMk id="18" creationId="{D784AD83-BB31-F7CD-9761-30859F93740B}"/>
          </ac:cxnSpMkLst>
        </pc:cxnChg>
      </pc:sldChg>
      <pc:sldChg chg="addSp delSp modSp new mod">
        <pc:chgData name="Troy Laman" userId="861d086c-b5c8-4495-a559-8039f15ba9e0" providerId="ADAL" clId="{BCD34001-D84D-43C4-B417-1DE7F414A526}" dt="2026-03-09T14:39:28.418" v="1147" actId="478"/>
        <pc:sldMkLst>
          <pc:docMk/>
          <pc:sldMk cId="3446065237" sldId="1496"/>
        </pc:sldMkLst>
        <pc:spChg chg="mod">
          <ac:chgData name="Troy Laman" userId="861d086c-b5c8-4495-a559-8039f15ba9e0" providerId="ADAL" clId="{BCD34001-D84D-43C4-B417-1DE7F414A526}" dt="2026-03-09T13:47:21.580" v="813" actId="20577"/>
          <ac:spMkLst>
            <pc:docMk/>
            <pc:sldMk cId="3446065237" sldId="1496"/>
            <ac:spMk id="3" creationId="{A7FE0EC6-9251-1A4A-981C-7DD12BAC18FA}"/>
          </ac:spMkLst>
        </pc:spChg>
        <pc:graphicFrameChg chg="add mod ord modGraphic">
          <ac:chgData name="Troy Laman" userId="861d086c-b5c8-4495-a559-8039f15ba9e0" providerId="ADAL" clId="{BCD34001-D84D-43C4-B417-1DE7F414A526}" dt="2026-03-09T13:51:18.662" v="1080" actId="122"/>
          <ac:graphicFrameMkLst>
            <pc:docMk/>
            <pc:sldMk cId="3446065237" sldId="1496"/>
            <ac:graphicFrameMk id="4" creationId="{1CB6D8A8-E84F-BC14-AE2B-268650BA1A7E}"/>
          </ac:graphicFrameMkLst>
        </pc:graphicFrameChg>
      </pc:sldChg>
      <pc:sldChg chg="addSp delSp modSp new mod modClrScheme chgLayout">
        <pc:chgData name="Troy Laman" userId="861d086c-b5c8-4495-a559-8039f15ba9e0" providerId="ADAL" clId="{BCD34001-D84D-43C4-B417-1DE7F414A526}" dt="2026-03-10T12:19:34.067" v="1381" actId="1076"/>
        <pc:sldMkLst>
          <pc:docMk/>
          <pc:sldMk cId="4133097210" sldId="1497"/>
        </pc:sldMkLst>
        <pc:spChg chg="add mod ord">
          <ac:chgData name="Troy Laman" userId="861d086c-b5c8-4495-a559-8039f15ba9e0" providerId="ADAL" clId="{BCD34001-D84D-43C4-B417-1DE7F414A526}" dt="2026-03-10T12:12:13.565" v="1326" actId="20577"/>
          <ac:spMkLst>
            <pc:docMk/>
            <pc:sldMk cId="4133097210" sldId="1497"/>
            <ac:spMk id="3" creationId="{E6A3659A-87CD-D682-3966-8B7A20141538}"/>
          </ac:spMkLst>
        </pc:spChg>
        <pc:spChg chg="add mod">
          <ac:chgData name="Troy Laman" userId="861d086c-b5c8-4495-a559-8039f15ba9e0" providerId="ADAL" clId="{BCD34001-D84D-43C4-B417-1DE7F414A526}" dt="2026-03-10T12:16:32.994" v="1338" actId="1076"/>
          <ac:spMkLst>
            <pc:docMk/>
            <pc:sldMk cId="4133097210" sldId="1497"/>
            <ac:spMk id="5" creationId="{77A77A37-2450-7885-FBC7-21C53891B07A}"/>
          </ac:spMkLst>
        </pc:spChg>
        <pc:spChg chg="add mod">
          <ac:chgData name="Troy Laman" userId="861d086c-b5c8-4495-a559-8039f15ba9e0" providerId="ADAL" clId="{BCD34001-D84D-43C4-B417-1DE7F414A526}" dt="2026-03-10T12:16:59.601" v="1344" actId="14100"/>
          <ac:spMkLst>
            <pc:docMk/>
            <pc:sldMk cId="4133097210" sldId="1497"/>
            <ac:spMk id="6" creationId="{5DE3330D-9F5F-002A-EEEC-1AE3C67576F5}"/>
          </ac:spMkLst>
        </pc:spChg>
        <pc:spChg chg="add mod">
          <ac:chgData name="Troy Laman" userId="861d086c-b5c8-4495-a559-8039f15ba9e0" providerId="ADAL" clId="{BCD34001-D84D-43C4-B417-1DE7F414A526}" dt="2026-03-10T12:18:34.554" v="1368" actId="1037"/>
          <ac:spMkLst>
            <pc:docMk/>
            <pc:sldMk cId="4133097210" sldId="1497"/>
            <ac:spMk id="7" creationId="{A5F91D39-053D-EA8E-3006-233517E423C1}"/>
          </ac:spMkLst>
        </pc:spChg>
        <pc:spChg chg="add mod">
          <ac:chgData name="Troy Laman" userId="861d086c-b5c8-4495-a559-8039f15ba9e0" providerId="ADAL" clId="{BCD34001-D84D-43C4-B417-1DE7F414A526}" dt="2026-03-10T12:19:34.067" v="1381" actId="1076"/>
          <ac:spMkLst>
            <pc:docMk/>
            <pc:sldMk cId="4133097210" sldId="1497"/>
            <ac:spMk id="10" creationId="{D05CF2FB-69F8-3B32-12C8-638B6347F332}"/>
          </ac:spMkLst>
        </pc:spChg>
        <pc:picChg chg="add mod">
          <ac:chgData name="Troy Laman" userId="861d086c-b5c8-4495-a559-8039f15ba9e0" providerId="ADAL" clId="{BCD34001-D84D-43C4-B417-1DE7F414A526}" dt="2026-03-10T12:12:36.349" v="1327"/>
          <ac:picMkLst>
            <pc:docMk/>
            <pc:sldMk cId="4133097210" sldId="1497"/>
            <ac:picMk id="2" creationId="{16A0B7F2-9F34-2470-9976-B2EB71177C38}"/>
          </ac:picMkLst>
        </pc:picChg>
      </pc:sldChg>
      <pc:sldChg chg="addSp delSp modSp new mod">
        <pc:chgData name="Troy Laman" userId="861d086c-b5c8-4495-a559-8039f15ba9e0" providerId="ADAL" clId="{BCD34001-D84D-43C4-B417-1DE7F414A526}" dt="2026-03-10T12:05:11.196" v="1245" actId="6549"/>
        <pc:sldMkLst>
          <pc:docMk/>
          <pc:sldMk cId="214363236" sldId="1498"/>
        </pc:sldMkLst>
        <pc:spChg chg="mod">
          <ac:chgData name="Troy Laman" userId="861d086c-b5c8-4495-a559-8039f15ba9e0" providerId="ADAL" clId="{BCD34001-D84D-43C4-B417-1DE7F414A526}" dt="2026-03-10T12:04:59.613" v="1243" actId="20577"/>
          <ac:spMkLst>
            <pc:docMk/>
            <pc:sldMk cId="214363236" sldId="1498"/>
            <ac:spMk id="2" creationId="{9F2C3954-7EC4-63ED-AB67-0C47EA0907F6}"/>
          </ac:spMkLst>
        </pc:spChg>
        <pc:spChg chg="mod">
          <ac:chgData name="Troy Laman" userId="861d086c-b5c8-4495-a559-8039f15ba9e0" providerId="ADAL" clId="{BCD34001-D84D-43C4-B417-1DE7F414A526}" dt="2026-03-10T12:05:11.196" v="1245" actId="6549"/>
          <ac:spMkLst>
            <pc:docMk/>
            <pc:sldMk cId="214363236" sldId="1498"/>
            <ac:spMk id="3" creationId="{526311D3-8670-D18E-D225-4EF0B1FAFB19}"/>
          </ac:spMkLst>
        </pc:spChg>
        <pc:spChg chg="mod">
          <ac:chgData name="Troy Laman" userId="861d086c-b5c8-4495-a559-8039f15ba9e0" providerId="ADAL" clId="{BCD34001-D84D-43C4-B417-1DE7F414A526}" dt="2026-03-10T12:04:14.196" v="1191" actId="14100"/>
          <ac:spMkLst>
            <pc:docMk/>
            <pc:sldMk cId="214363236" sldId="1498"/>
            <ac:spMk id="4" creationId="{33CCC397-E65B-8829-52D1-9776B1D9E83B}"/>
          </ac:spMkLst>
        </pc:spChg>
        <pc:spChg chg="mod">
          <ac:chgData name="Troy Laman" userId="861d086c-b5c8-4495-a559-8039f15ba9e0" providerId="ADAL" clId="{BCD34001-D84D-43C4-B417-1DE7F414A526}" dt="2026-03-10T12:03:51.666" v="1161"/>
          <ac:spMkLst>
            <pc:docMk/>
            <pc:sldMk cId="214363236" sldId="1498"/>
            <ac:spMk id="6" creationId="{9A4705CC-D3F3-9725-17F7-6A6CE6D79C7D}"/>
          </ac:spMkLst>
        </pc:spChg>
        <pc:picChg chg="add mod">
          <ac:chgData name="Troy Laman" userId="861d086c-b5c8-4495-a559-8039f15ba9e0" providerId="ADAL" clId="{BCD34001-D84D-43C4-B417-1DE7F414A526}" dt="2026-03-10T12:03:42.297" v="1160" actId="1076"/>
          <ac:picMkLst>
            <pc:docMk/>
            <pc:sldMk cId="214363236" sldId="1498"/>
            <ac:picMk id="8" creationId="{B5E5B8ED-5656-01C9-4D97-60409C57B447}"/>
          </ac:picMkLst>
        </pc:picChg>
      </pc:sldChg>
      <pc:sldChg chg="addSp delSp modSp new del mod">
        <pc:chgData name="Troy Laman" userId="861d086c-b5c8-4495-a559-8039f15ba9e0" providerId="ADAL" clId="{BCD34001-D84D-43C4-B417-1DE7F414A526}" dt="2026-03-27T12:39:37.391" v="4571" actId="47"/>
        <pc:sldMkLst>
          <pc:docMk/>
          <pc:sldMk cId="2330788957" sldId="1500"/>
        </pc:sldMkLst>
      </pc:sldChg>
      <pc:sldChg chg="addSp delSp modSp add mod">
        <pc:chgData name="Troy Laman" userId="861d086c-b5c8-4495-a559-8039f15ba9e0" providerId="ADAL" clId="{BCD34001-D84D-43C4-B417-1DE7F414A526}" dt="2026-03-13T14:21:18.294" v="4467" actId="20577"/>
        <pc:sldMkLst>
          <pc:docMk/>
          <pc:sldMk cId="2344781375" sldId="1501"/>
        </pc:sldMkLst>
        <pc:spChg chg="add mod">
          <ac:chgData name="Troy Laman" userId="861d086c-b5c8-4495-a559-8039f15ba9e0" providerId="ADAL" clId="{BCD34001-D84D-43C4-B417-1DE7F414A526}" dt="2026-03-13T14:12:17.747" v="4249" actId="1076"/>
          <ac:spMkLst>
            <pc:docMk/>
            <pc:sldMk cId="2344781375" sldId="1501"/>
            <ac:spMk id="2" creationId="{3B57D9F3-C8F4-9562-C2FC-E5DB1A39A128}"/>
          </ac:spMkLst>
        </pc:spChg>
        <pc:spChg chg="add mod">
          <ac:chgData name="Troy Laman" userId="861d086c-b5c8-4495-a559-8039f15ba9e0" providerId="ADAL" clId="{BCD34001-D84D-43C4-B417-1DE7F414A526}" dt="2026-03-13T14:13:18.030" v="4299" actId="20577"/>
          <ac:spMkLst>
            <pc:docMk/>
            <pc:sldMk cId="2344781375" sldId="1501"/>
            <ac:spMk id="3" creationId="{45DED91A-6953-A788-6C58-982721A77147}"/>
          </ac:spMkLst>
        </pc:spChg>
        <pc:spChg chg="add mod">
          <ac:chgData name="Troy Laman" userId="861d086c-b5c8-4495-a559-8039f15ba9e0" providerId="ADAL" clId="{BCD34001-D84D-43C4-B417-1DE7F414A526}" dt="2026-03-13T14:13:49.645" v="4301" actId="1076"/>
          <ac:spMkLst>
            <pc:docMk/>
            <pc:sldMk cId="2344781375" sldId="1501"/>
            <ac:spMk id="4" creationId="{66C418E6-49A4-7E29-6F27-678590A29FD9}"/>
          </ac:spMkLst>
        </pc:spChg>
        <pc:spChg chg="add mod">
          <ac:chgData name="Troy Laman" userId="861d086c-b5c8-4495-a559-8039f15ba9e0" providerId="ADAL" clId="{BCD34001-D84D-43C4-B417-1DE7F414A526}" dt="2026-03-13T14:14:23.890" v="4314" actId="20577"/>
          <ac:spMkLst>
            <pc:docMk/>
            <pc:sldMk cId="2344781375" sldId="1501"/>
            <ac:spMk id="6" creationId="{DA5F2E9E-E668-0272-A409-4F6FC55CB0E2}"/>
          </ac:spMkLst>
        </pc:spChg>
        <pc:spChg chg="add mod">
          <ac:chgData name="Troy Laman" userId="861d086c-b5c8-4495-a559-8039f15ba9e0" providerId="ADAL" clId="{BCD34001-D84D-43C4-B417-1DE7F414A526}" dt="2026-03-13T14:14:58.722" v="4319" actId="1035"/>
          <ac:spMkLst>
            <pc:docMk/>
            <pc:sldMk cId="2344781375" sldId="1501"/>
            <ac:spMk id="7" creationId="{507A017A-51BA-4C75-69BC-37E75CA53C79}"/>
          </ac:spMkLst>
        </pc:spChg>
        <pc:spChg chg="add mod">
          <ac:chgData name="Troy Laman" userId="861d086c-b5c8-4495-a559-8039f15ba9e0" providerId="ADAL" clId="{BCD34001-D84D-43C4-B417-1DE7F414A526}" dt="2026-03-13T14:21:18.294" v="4467" actId="20577"/>
          <ac:spMkLst>
            <pc:docMk/>
            <pc:sldMk cId="2344781375" sldId="1501"/>
            <ac:spMk id="8" creationId="{6971E946-1F75-63E5-2DFB-21A2D387B0E7}"/>
          </ac:spMkLst>
        </pc:spChg>
        <pc:spChg chg="mod">
          <ac:chgData name="Troy Laman" userId="861d086c-b5c8-4495-a559-8039f15ba9e0" providerId="ADAL" clId="{BCD34001-D84D-43C4-B417-1DE7F414A526}" dt="2026-03-10T13:37:35.519" v="1915" actId="1076"/>
          <ac:spMkLst>
            <pc:docMk/>
            <pc:sldMk cId="2344781375" sldId="1501"/>
            <ac:spMk id="9" creationId="{4384C38E-1C7E-2FE1-FE42-29340E532FBB}"/>
          </ac:spMkLst>
        </pc:spChg>
        <pc:spChg chg="mod">
          <ac:chgData name="Troy Laman" userId="861d086c-b5c8-4495-a559-8039f15ba9e0" providerId="ADAL" clId="{BCD34001-D84D-43C4-B417-1DE7F414A526}" dt="2026-03-10T14:43:50.990" v="2320" actId="20577"/>
          <ac:spMkLst>
            <pc:docMk/>
            <pc:sldMk cId="2344781375" sldId="1501"/>
            <ac:spMk id="12" creationId="{3B30DC1D-C918-A872-E571-86C146AB57EE}"/>
          </ac:spMkLst>
        </pc:spChg>
        <pc:spChg chg="add mod">
          <ac:chgData name="Troy Laman" userId="861d086c-b5c8-4495-a559-8039f15ba9e0" providerId="ADAL" clId="{BCD34001-D84D-43C4-B417-1DE7F414A526}" dt="2026-03-10T13:35:57.776" v="1888" actId="1076"/>
          <ac:spMkLst>
            <pc:docMk/>
            <pc:sldMk cId="2344781375" sldId="1501"/>
            <ac:spMk id="13" creationId="{1C53DB5D-CC17-7F9E-E6C2-764CC632725A}"/>
          </ac:spMkLst>
        </pc:spChg>
        <pc:spChg chg="add mod">
          <ac:chgData name="Troy Laman" userId="861d086c-b5c8-4495-a559-8039f15ba9e0" providerId="ADAL" clId="{BCD34001-D84D-43C4-B417-1DE7F414A526}" dt="2026-03-10T13:36:59.826" v="1907" actId="1076"/>
          <ac:spMkLst>
            <pc:docMk/>
            <pc:sldMk cId="2344781375" sldId="1501"/>
            <ac:spMk id="15" creationId="{65CA5338-3EBD-2ED5-663B-2D2497CE84C2}"/>
          </ac:spMkLst>
        </pc:spChg>
        <pc:spChg chg="add mod">
          <ac:chgData name="Troy Laman" userId="861d086c-b5c8-4495-a559-8039f15ba9e0" providerId="ADAL" clId="{BCD34001-D84D-43C4-B417-1DE7F414A526}" dt="2026-03-10T13:37:28.164" v="1914" actId="1076"/>
          <ac:spMkLst>
            <pc:docMk/>
            <pc:sldMk cId="2344781375" sldId="1501"/>
            <ac:spMk id="16" creationId="{B445561B-E367-15C8-01F5-F37093F6831C}"/>
          </ac:spMkLst>
        </pc:spChg>
        <pc:spChg chg="add mod">
          <ac:chgData name="Troy Laman" userId="861d086c-b5c8-4495-a559-8039f15ba9e0" providerId="ADAL" clId="{BCD34001-D84D-43C4-B417-1DE7F414A526}" dt="2026-03-10T13:41:26.843" v="1956" actId="1076"/>
          <ac:spMkLst>
            <pc:docMk/>
            <pc:sldMk cId="2344781375" sldId="1501"/>
            <ac:spMk id="17" creationId="{0E8DDB60-7684-AEB4-B01F-1F041F60C0FE}"/>
          </ac:spMkLst>
        </pc:spChg>
        <pc:spChg chg="add mod">
          <ac:chgData name="Troy Laman" userId="861d086c-b5c8-4495-a559-8039f15ba9e0" providerId="ADAL" clId="{BCD34001-D84D-43C4-B417-1DE7F414A526}" dt="2026-03-13T14:16:09.324" v="4341" actId="1076"/>
          <ac:spMkLst>
            <pc:docMk/>
            <pc:sldMk cId="2344781375" sldId="1501"/>
            <ac:spMk id="18" creationId="{0CF2D267-84B4-FAC3-A617-F814D75CDB02}"/>
          </ac:spMkLst>
        </pc:spChg>
        <pc:spChg chg="add mod">
          <ac:chgData name="Troy Laman" userId="861d086c-b5c8-4495-a559-8039f15ba9e0" providerId="ADAL" clId="{BCD34001-D84D-43C4-B417-1DE7F414A526}" dt="2026-03-10T13:40:21" v="1943" actId="1076"/>
          <ac:spMkLst>
            <pc:docMk/>
            <pc:sldMk cId="2344781375" sldId="1501"/>
            <ac:spMk id="19" creationId="{AE7E8204-B2E3-6964-53A3-58A8CF57CF00}"/>
          </ac:spMkLst>
        </pc:spChg>
        <pc:spChg chg="add mod">
          <ac:chgData name="Troy Laman" userId="861d086c-b5c8-4495-a559-8039f15ba9e0" providerId="ADAL" clId="{BCD34001-D84D-43C4-B417-1DE7F414A526}" dt="2026-03-10T14:41:32.396" v="2192" actId="1076"/>
          <ac:spMkLst>
            <pc:docMk/>
            <pc:sldMk cId="2344781375" sldId="1501"/>
            <ac:spMk id="20" creationId="{7EF64B29-6538-607D-14C5-C6F3992F1CEB}"/>
          </ac:spMkLst>
        </pc:spChg>
        <pc:spChg chg="add mod">
          <ac:chgData name="Troy Laman" userId="861d086c-b5c8-4495-a559-8039f15ba9e0" providerId="ADAL" clId="{BCD34001-D84D-43C4-B417-1DE7F414A526}" dt="2026-03-13T14:17:10.234" v="4348" actId="1076"/>
          <ac:spMkLst>
            <pc:docMk/>
            <pc:sldMk cId="2344781375" sldId="1501"/>
            <ac:spMk id="21" creationId="{46B0CF1D-337C-1FB9-7D4D-B61FCB135203}"/>
          </ac:spMkLst>
        </pc:spChg>
        <pc:spChg chg="add mod">
          <ac:chgData name="Troy Laman" userId="861d086c-b5c8-4495-a559-8039f15ba9e0" providerId="ADAL" clId="{BCD34001-D84D-43C4-B417-1DE7F414A526}" dt="2026-03-13T14:18:13.311" v="4382" actId="1076"/>
          <ac:spMkLst>
            <pc:docMk/>
            <pc:sldMk cId="2344781375" sldId="1501"/>
            <ac:spMk id="22" creationId="{71717E6E-50DB-01F0-4229-9E7A360FFA14}"/>
          </ac:spMkLst>
        </pc:spChg>
        <pc:spChg chg="add mod">
          <ac:chgData name="Troy Laman" userId="861d086c-b5c8-4495-a559-8039f15ba9e0" providerId="ADAL" clId="{BCD34001-D84D-43C4-B417-1DE7F414A526}" dt="2026-03-10T14:13:24.034" v="1999" actId="1076"/>
          <ac:spMkLst>
            <pc:docMk/>
            <pc:sldMk cId="2344781375" sldId="1501"/>
            <ac:spMk id="23" creationId="{ADC04CB1-6F24-682E-418F-8DBEB9B4AB7F}"/>
          </ac:spMkLst>
        </pc:spChg>
        <pc:spChg chg="add mod">
          <ac:chgData name="Troy Laman" userId="861d086c-b5c8-4495-a559-8039f15ba9e0" providerId="ADAL" clId="{BCD34001-D84D-43C4-B417-1DE7F414A526}" dt="2026-03-10T14:14:41.856" v="2024" actId="207"/>
          <ac:spMkLst>
            <pc:docMk/>
            <pc:sldMk cId="2344781375" sldId="1501"/>
            <ac:spMk id="24" creationId="{36BC0958-4C00-8C93-D318-2EF942666DF5}"/>
          </ac:spMkLst>
        </pc:spChg>
        <pc:spChg chg="add mod">
          <ac:chgData name="Troy Laman" userId="861d086c-b5c8-4495-a559-8039f15ba9e0" providerId="ADAL" clId="{BCD34001-D84D-43C4-B417-1DE7F414A526}" dt="2026-03-10T14:14:13.803" v="2016" actId="1076"/>
          <ac:spMkLst>
            <pc:docMk/>
            <pc:sldMk cId="2344781375" sldId="1501"/>
            <ac:spMk id="28" creationId="{A635ABC0-2538-E57B-70DE-A4A3033C0D98}"/>
          </ac:spMkLst>
        </pc:spChg>
        <pc:spChg chg="add mod">
          <ac:chgData name="Troy Laman" userId="861d086c-b5c8-4495-a559-8039f15ba9e0" providerId="ADAL" clId="{BCD34001-D84D-43C4-B417-1DE7F414A526}" dt="2026-03-10T14:14:23.327" v="2019" actId="1076"/>
          <ac:spMkLst>
            <pc:docMk/>
            <pc:sldMk cId="2344781375" sldId="1501"/>
            <ac:spMk id="29" creationId="{81C92236-EFD6-8775-0340-4EC3798C9E33}"/>
          </ac:spMkLst>
        </pc:spChg>
        <pc:spChg chg="add mod">
          <ac:chgData name="Troy Laman" userId="861d086c-b5c8-4495-a559-8039f15ba9e0" providerId="ADAL" clId="{BCD34001-D84D-43C4-B417-1DE7F414A526}" dt="2026-03-10T14:14:29.039" v="2021" actId="1076"/>
          <ac:spMkLst>
            <pc:docMk/>
            <pc:sldMk cId="2344781375" sldId="1501"/>
            <ac:spMk id="30" creationId="{04376723-A145-C98F-3069-92B744B5C9F1}"/>
          </ac:spMkLst>
        </pc:spChg>
        <pc:spChg chg="add mod">
          <ac:chgData name="Troy Laman" userId="861d086c-b5c8-4495-a559-8039f15ba9e0" providerId="ADAL" clId="{BCD34001-D84D-43C4-B417-1DE7F414A526}" dt="2026-03-10T14:15:16.198" v="2031" actId="20577"/>
          <ac:spMkLst>
            <pc:docMk/>
            <pc:sldMk cId="2344781375" sldId="1501"/>
            <ac:spMk id="32" creationId="{B7A7FF0E-88DA-A65B-70FC-883E00D499B4}"/>
          </ac:spMkLst>
        </pc:spChg>
        <pc:spChg chg="add mod">
          <ac:chgData name="Troy Laman" userId="861d086c-b5c8-4495-a559-8039f15ba9e0" providerId="ADAL" clId="{BCD34001-D84D-43C4-B417-1DE7F414A526}" dt="2026-03-10T14:44:00.713" v="2321" actId="1076"/>
          <ac:spMkLst>
            <pc:docMk/>
            <pc:sldMk cId="2344781375" sldId="1501"/>
            <ac:spMk id="33" creationId="{AF97A5CC-91D9-AD02-2756-21A83BBAC425}"/>
          </ac:spMkLst>
        </pc:spChg>
        <pc:spChg chg="add mod">
          <ac:chgData name="Troy Laman" userId="861d086c-b5c8-4495-a559-8039f15ba9e0" providerId="ADAL" clId="{BCD34001-D84D-43C4-B417-1DE7F414A526}" dt="2026-03-10T14:29:59.796" v="2095" actId="1076"/>
          <ac:spMkLst>
            <pc:docMk/>
            <pc:sldMk cId="2344781375" sldId="1501"/>
            <ac:spMk id="36" creationId="{67F10B86-ED45-DAA9-6067-7DCF72D25CD3}"/>
          </ac:spMkLst>
        </pc:spChg>
        <pc:spChg chg="add mod">
          <ac:chgData name="Troy Laman" userId="861d086c-b5c8-4495-a559-8039f15ba9e0" providerId="ADAL" clId="{BCD34001-D84D-43C4-B417-1DE7F414A526}" dt="2026-03-10T14:30:14.995" v="2105" actId="14100"/>
          <ac:spMkLst>
            <pc:docMk/>
            <pc:sldMk cId="2344781375" sldId="1501"/>
            <ac:spMk id="37" creationId="{3BFE36DC-9802-67CF-F05E-5DB96CD1FACB}"/>
          </ac:spMkLst>
        </pc:spChg>
        <pc:spChg chg="add mod">
          <ac:chgData name="Troy Laman" userId="861d086c-b5c8-4495-a559-8039f15ba9e0" providerId="ADAL" clId="{BCD34001-D84D-43C4-B417-1DE7F414A526}" dt="2026-03-10T14:35:21.704" v="2136" actId="207"/>
          <ac:spMkLst>
            <pc:docMk/>
            <pc:sldMk cId="2344781375" sldId="1501"/>
            <ac:spMk id="38" creationId="{F25295A3-A19B-C443-768A-DAC64C5B87CB}"/>
          </ac:spMkLst>
        </pc:spChg>
        <pc:spChg chg="add mod">
          <ac:chgData name="Troy Laman" userId="861d086c-b5c8-4495-a559-8039f15ba9e0" providerId="ADAL" clId="{BCD34001-D84D-43C4-B417-1DE7F414A526}" dt="2026-03-10T14:36:21.208" v="2138" actId="1076"/>
          <ac:spMkLst>
            <pc:docMk/>
            <pc:sldMk cId="2344781375" sldId="1501"/>
            <ac:spMk id="39" creationId="{76DFD95F-737F-6713-AB57-A414C11ADE99}"/>
          </ac:spMkLst>
        </pc:spChg>
        <pc:spChg chg="add mod">
          <ac:chgData name="Troy Laman" userId="861d086c-b5c8-4495-a559-8039f15ba9e0" providerId="ADAL" clId="{BCD34001-D84D-43C4-B417-1DE7F414A526}" dt="2026-03-10T14:31:59.963" v="2119" actId="1036"/>
          <ac:spMkLst>
            <pc:docMk/>
            <pc:sldMk cId="2344781375" sldId="1501"/>
            <ac:spMk id="40" creationId="{162D583E-F3E7-2D1B-50BB-C9FEB2055539}"/>
          </ac:spMkLst>
        </pc:spChg>
        <pc:spChg chg="add mod">
          <ac:chgData name="Troy Laman" userId="861d086c-b5c8-4495-a559-8039f15ba9e0" providerId="ADAL" clId="{BCD34001-D84D-43C4-B417-1DE7F414A526}" dt="2026-03-10T14:32:06.850" v="2122" actId="20577"/>
          <ac:spMkLst>
            <pc:docMk/>
            <pc:sldMk cId="2344781375" sldId="1501"/>
            <ac:spMk id="41" creationId="{19A08AD2-DA24-ED93-E1B9-93ED09AA1A31}"/>
          </ac:spMkLst>
        </pc:spChg>
        <pc:spChg chg="mod">
          <ac:chgData name="Troy Laman" userId="861d086c-b5c8-4495-a559-8039f15ba9e0" providerId="ADAL" clId="{BCD34001-D84D-43C4-B417-1DE7F414A526}" dt="2026-03-10T14:39:07.749" v="2160" actId="1076"/>
          <ac:spMkLst>
            <pc:docMk/>
            <pc:sldMk cId="2344781375" sldId="1501"/>
            <ac:spMk id="51" creationId="{241E4F9D-DAD9-2DB3-8595-FD502EDE08E3}"/>
          </ac:spMkLst>
        </pc:spChg>
        <pc:spChg chg="add mod">
          <ac:chgData name="Troy Laman" userId="861d086c-b5c8-4495-a559-8039f15ba9e0" providerId="ADAL" clId="{BCD34001-D84D-43C4-B417-1DE7F414A526}" dt="2026-03-10T14:35:28.663" v="2137" actId="207"/>
          <ac:spMkLst>
            <pc:docMk/>
            <pc:sldMk cId="2344781375" sldId="1501"/>
            <ac:spMk id="56" creationId="{3C80040A-9588-2CC1-77D8-DF07BB2D7F32}"/>
          </ac:spMkLst>
        </pc:spChg>
        <pc:spChg chg="add mod">
          <ac:chgData name="Troy Laman" userId="861d086c-b5c8-4495-a559-8039f15ba9e0" providerId="ADAL" clId="{BCD34001-D84D-43C4-B417-1DE7F414A526}" dt="2026-03-10T14:33:02.449" v="2131" actId="1076"/>
          <ac:spMkLst>
            <pc:docMk/>
            <pc:sldMk cId="2344781375" sldId="1501"/>
            <ac:spMk id="57" creationId="{FCBE6C00-0855-0308-8B11-84CD9B04D046}"/>
          </ac:spMkLst>
        </pc:spChg>
        <pc:spChg chg="add mod">
          <ac:chgData name="Troy Laman" userId="861d086c-b5c8-4495-a559-8039f15ba9e0" providerId="ADAL" clId="{BCD34001-D84D-43C4-B417-1DE7F414A526}" dt="2026-03-10T14:37:38.327" v="2146" actId="1076"/>
          <ac:spMkLst>
            <pc:docMk/>
            <pc:sldMk cId="2344781375" sldId="1501"/>
            <ac:spMk id="59" creationId="{775D8DE2-1D68-107A-14E4-F5B50F434946}"/>
          </ac:spMkLst>
        </pc:spChg>
        <pc:spChg chg="add mod">
          <ac:chgData name="Troy Laman" userId="861d086c-b5c8-4495-a559-8039f15ba9e0" providerId="ADAL" clId="{BCD34001-D84D-43C4-B417-1DE7F414A526}" dt="2026-03-10T14:37:49.417" v="2149" actId="207"/>
          <ac:spMkLst>
            <pc:docMk/>
            <pc:sldMk cId="2344781375" sldId="1501"/>
            <ac:spMk id="60" creationId="{8557B9F7-1885-F527-1086-DDA480AEFD47}"/>
          </ac:spMkLst>
        </pc:spChg>
        <pc:spChg chg="add mod">
          <ac:chgData name="Troy Laman" userId="861d086c-b5c8-4495-a559-8039f15ba9e0" providerId="ADAL" clId="{BCD34001-D84D-43C4-B417-1DE7F414A526}" dt="2026-03-10T14:40:26.867" v="2174" actId="1076"/>
          <ac:spMkLst>
            <pc:docMk/>
            <pc:sldMk cId="2344781375" sldId="1501"/>
            <ac:spMk id="61" creationId="{3765590F-CF75-B341-3F48-AD9F39FCC15F}"/>
          </ac:spMkLst>
        </pc:spChg>
        <pc:spChg chg="add mod">
          <ac:chgData name="Troy Laman" userId="861d086c-b5c8-4495-a559-8039f15ba9e0" providerId="ADAL" clId="{BCD34001-D84D-43C4-B417-1DE7F414A526}" dt="2026-03-10T14:39:03.947" v="2159" actId="1076"/>
          <ac:spMkLst>
            <pc:docMk/>
            <pc:sldMk cId="2344781375" sldId="1501"/>
            <ac:spMk id="62" creationId="{F5AA15B0-BECC-E01D-2190-7917071BCABC}"/>
          </ac:spMkLst>
        </pc:spChg>
        <pc:spChg chg="add mod">
          <ac:chgData name="Troy Laman" userId="861d086c-b5c8-4495-a559-8039f15ba9e0" providerId="ADAL" clId="{BCD34001-D84D-43C4-B417-1DE7F414A526}" dt="2026-03-10T14:40:14.054" v="2170" actId="1076"/>
          <ac:spMkLst>
            <pc:docMk/>
            <pc:sldMk cId="2344781375" sldId="1501"/>
            <ac:spMk id="63" creationId="{71BD924F-DD11-1A27-7A2B-58832D635429}"/>
          </ac:spMkLst>
        </pc:spChg>
        <pc:spChg chg="add mod">
          <ac:chgData name="Troy Laman" userId="861d086c-b5c8-4495-a559-8039f15ba9e0" providerId="ADAL" clId="{BCD34001-D84D-43C4-B417-1DE7F414A526}" dt="2026-03-10T14:39:53.490" v="2169" actId="1076"/>
          <ac:spMkLst>
            <pc:docMk/>
            <pc:sldMk cId="2344781375" sldId="1501"/>
            <ac:spMk id="64" creationId="{62B32179-299D-42D9-A5D0-2C0C048B4DC2}"/>
          </ac:spMkLst>
        </pc:spChg>
        <pc:spChg chg="add mod">
          <ac:chgData name="Troy Laman" userId="861d086c-b5c8-4495-a559-8039f15ba9e0" providerId="ADAL" clId="{BCD34001-D84D-43C4-B417-1DE7F414A526}" dt="2026-03-10T14:39:51.838" v="2168" actId="1076"/>
          <ac:spMkLst>
            <pc:docMk/>
            <pc:sldMk cId="2344781375" sldId="1501"/>
            <ac:spMk id="65" creationId="{B9C0DA33-ADCA-4A80-87F3-B913569F58BB}"/>
          </ac:spMkLst>
        </pc:spChg>
        <pc:spChg chg="add mod">
          <ac:chgData name="Troy Laman" userId="861d086c-b5c8-4495-a559-8039f15ba9e0" providerId="ADAL" clId="{BCD34001-D84D-43C4-B417-1DE7F414A526}" dt="2026-03-10T14:40:36.560" v="2178" actId="20577"/>
          <ac:spMkLst>
            <pc:docMk/>
            <pc:sldMk cId="2344781375" sldId="1501"/>
            <ac:spMk id="66" creationId="{1ACB78BC-04B8-7C22-692F-A1BE008B482F}"/>
          </ac:spMkLst>
        </pc:spChg>
        <pc:spChg chg="add mod">
          <ac:chgData name="Troy Laman" userId="861d086c-b5c8-4495-a559-8039f15ba9e0" providerId="ADAL" clId="{BCD34001-D84D-43C4-B417-1DE7F414A526}" dt="2026-03-10T14:40:53.544" v="2184" actId="20577"/>
          <ac:spMkLst>
            <pc:docMk/>
            <pc:sldMk cId="2344781375" sldId="1501"/>
            <ac:spMk id="67" creationId="{96E39811-F6F9-F017-3E03-F206B5D20755}"/>
          </ac:spMkLst>
        </pc:spChg>
        <pc:spChg chg="add mod">
          <ac:chgData name="Troy Laman" userId="861d086c-b5c8-4495-a559-8039f15ba9e0" providerId="ADAL" clId="{BCD34001-D84D-43C4-B417-1DE7F414A526}" dt="2026-03-10T14:41:09.409" v="2190" actId="20577"/>
          <ac:spMkLst>
            <pc:docMk/>
            <pc:sldMk cId="2344781375" sldId="1501"/>
            <ac:spMk id="68" creationId="{DB926608-E761-9E19-CA3F-14B0F5D6248F}"/>
          </ac:spMkLst>
        </pc:spChg>
        <pc:graphicFrameChg chg="modGraphic">
          <ac:chgData name="Troy Laman" userId="861d086c-b5c8-4495-a559-8039f15ba9e0" providerId="ADAL" clId="{BCD34001-D84D-43C4-B417-1DE7F414A526}" dt="2026-03-10T14:43:23.607" v="2311" actId="20577"/>
          <ac:graphicFrameMkLst>
            <pc:docMk/>
            <pc:sldMk cId="2344781375" sldId="1501"/>
            <ac:graphicFrameMk id="10" creationId="{DD07C43F-510A-D76E-1CAD-DF5D013A7291}"/>
          </ac:graphicFrameMkLst>
        </pc:graphicFrameChg>
        <pc:cxnChg chg="mod">
          <ac:chgData name="Troy Laman" userId="861d086c-b5c8-4495-a559-8039f15ba9e0" providerId="ADAL" clId="{BCD34001-D84D-43C4-B417-1DE7F414A526}" dt="2026-03-10T13:40:03.091" v="1930" actId="14100"/>
          <ac:cxnSpMkLst>
            <pc:docMk/>
            <pc:sldMk cId="2344781375" sldId="1501"/>
            <ac:cxnSpMk id="5" creationId="{6CD53048-3EB6-394C-B074-0A43DD7DC7B9}"/>
          </ac:cxnSpMkLst>
        </pc:cxnChg>
        <pc:cxnChg chg="mod">
          <ac:chgData name="Troy Laman" userId="861d086c-b5c8-4495-a559-8039f15ba9e0" providerId="ADAL" clId="{BCD34001-D84D-43C4-B417-1DE7F414A526}" dt="2026-03-10T14:14:00.427" v="2012" actId="14100"/>
          <ac:cxnSpMkLst>
            <pc:docMk/>
            <pc:sldMk cId="2344781375" sldId="1501"/>
            <ac:cxnSpMk id="26" creationId="{E04A08E8-396E-6030-BAAA-F4D06AF6B021}"/>
          </ac:cxnSpMkLst>
        </pc:cxnChg>
        <pc:cxnChg chg="mod">
          <ac:chgData name="Troy Laman" userId="861d086c-b5c8-4495-a559-8039f15ba9e0" providerId="ADAL" clId="{BCD34001-D84D-43C4-B417-1DE7F414A526}" dt="2026-03-10T14:28:59.791" v="2093" actId="14100"/>
          <ac:cxnSpMkLst>
            <pc:docMk/>
            <pc:sldMk cId="2344781375" sldId="1501"/>
            <ac:cxnSpMk id="46" creationId="{CC951EEE-51C9-911F-FAB5-7BC790BF0993}"/>
          </ac:cxnSpMkLst>
        </pc:cxnChg>
        <pc:cxnChg chg="mod">
          <ac:chgData name="Troy Laman" userId="861d086c-b5c8-4495-a559-8039f15ba9e0" providerId="ADAL" clId="{BCD34001-D84D-43C4-B417-1DE7F414A526}" dt="2026-03-13T14:15:58.063" v="4338" actId="14100"/>
          <ac:cxnSpMkLst>
            <pc:docMk/>
            <pc:sldMk cId="2344781375" sldId="1501"/>
            <ac:cxnSpMk id="52" creationId="{8FC38D5C-90F2-C7F6-5EFF-1B3E38C67F54}"/>
          </ac:cxnSpMkLst>
        </pc:cxnChg>
      </pc:sldChg>
      <pc:sldChg chg="modSp new mod">
        <pc:chgData name="Troy Laman" userId="861d086c-b5c8-4495-a559-8039f15ba9e0" providerId="ADAL" clId="{BCD34001-D84D-43C4-B417-1DE7F414A526}" dt="2026-03-11T13:27:57.773" v="2813" actId="20577"/>
        <pc:sldMkLst>
          <pc:docMk/>
          <pc:sldMk cId="1915453238" sldId="1502"/>
        </pc:sldMkLst>
        <pc:spChg chg="mod">
          <ac:chgData name="Troy Laman" userId="861d086c-b5c8-4495-a559-8039f15ba9e0" providerId="ADAL" clId="{BCD34001-D84D-43C4-B417-1DE7F414A526}" dt="2026-03-11T13:16:37.351" v="2324" actId="20577"/>
          <ac:spMkLst>
            <pc:docMk/>
            <pc:sldMk cId="1915453238" sldId="1502"/>
            <ac:spMk id="2" creationId="{4665DA1C-702C-A33C-FDD0-586F3946018D}"/>
          </ac:spMkLst>
        </pc:spChg>
        <pc:spChg chg="mod">
          <ac:chgData name="Troy Laman" userId="861d086c-b5c8-4495-a559-8039f15ba9e0" providerId="ADAL" clId="{BCD34001-D84D-43C4-B417-1DE7F414A526}" dt="2026-03-11T13:19:51.242" v="2519" actId="14100"/>
          <ac:spMkLst>
            <pc:docMk/>
            <pc:sldMk cId="1915453238" sldId="1502"/>
            <ac:spMk id="3" creationId="{FAEB4941-2999-55EC-8305-FAA4F88434FA}"/>
          </ac:spMkLst>
        </pc:spChg>
        <pc:spChg chg="mod">
          <ac:chgData name="Troy Laman" userId="861d086c-b5c8-4495-a559-8039f15ba9e0" providerId="ADAL" clId="{BCD34001-D84D-43C4-B417-1DE7F414A526}" dt="2026-03-11T13:27:57.773" v="2813" actId="20577"/>
          <ac:spMkLst>
            <pc:docMk/>
            <pc:sldMk cId="1915453238" sldId="1502"/>
            <ac:spMk id="4" creationId="{7E9BC346-2EAE-730E-AE20-F798FE2F6DE9}"/>
          </ac:spMkLst>
        </pc:spChg>
      </pc:sldChg>
      <pc:sldChg chg="modSp new del mod">
        <pc:chgData name="Troy Laman" userId="861d086c-b5c8-4495-a559-8039f15ba9e0" providerId="ADAL" clId="{BCD34001-D84D-43C4-B417-1DE7F414A526}" dt="2026-03-27T12:39:37.391" v="4571" actId="47"/>
        <pc:sldMkLst>
          <pc:docMk/>
          <pc:sldMk cId="3994396913" sldId="1503"/>
        </pc:sldMkLst>
      </pc:sldChg>
      <pc:sldChg chg="addSp delSp modSp add del mod">
        <pc:chgData name="Troy Laman" userId="861d086c-b5c8-4495-a559-8039f15ba9e0" providerId="ADAL" clId="{BCD34001-D84D-43C4-B417-1DE7F414A526}" dt="2026-03-27T12:39:37.391" v="4571" actId="47"/>
        <pc:sldMkLst>
          <pc:docMk/>
          <pc:sldMk cId="1651946640" sldId="1504"/>
        </pc:sldMkLst>
        <pc:spChg chg="add mod">
          <ac:chgData name="Troy Laman" userId="861d086c-b5c8-4495-a559-8039f15ba9e0" providerId="ADAL" clId="{BCD34001-D84D-43C4-B417-1DE7F414A526}" dt="2026-03-27T01:10:58.006" v="4520" actId="207"/>
          <ac:spMkLst>
            <pc:docMk/>
            <pc:sldMk cId="1651946640" sldId="1504"/>
            <ac:spMk id="2" creationId="{7CECB7DA-7867-1F07-3990-FA3205552B6C}"/>
          </ac:spMkLst>
        </pc:spChg>
        <pc:spChg chg="add mod">
          <ac:chgData name="Troy Laman" userId="861d086c-b5c8-4495-a559-8039f15ba9e0" providerId="ADAL" clId="{BCD34001-D84D-43C4-B417-1DE7F414A526}" dt="2026-03-27T01:11:30.400" v="4535" actId="1037"/>
          <ac:spMkLst>
            <pc:docMk/>
            <pc:sldMk cId="1651946640" sldId="1504"/>
            <ac:spMk id="4" creationId="{F61B383D-6687-1FB8-7264-96055271D81F}"/>
          </ac:spMkLst>
        </pc:spChg>
        <pc:spChg chg="mod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80" creationId="{F2C7A83E-7F9B-C225-1F63-C61CC8C0C949}"/>
          </ac:spMkLst>
        </pc:spChg>
        <pc:spChg chg="mod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81" creationId="{640BE458-27F1-00C1-89FB-D649DA3C288C}"/>
          </ac:spMkLst>
        </pc:spChg>
        <pc:spChg chg="mod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104" creationId="{267C7D63-02BA-D38A-0563-BFD33FD90A2B}"/>
          </ac:spMkLst>
        </pc:spChg>
        <pc:spChg chg="mod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105" creationId="{05A2E2D5-FACC-B1F7-F997-F80ED6BF130E}"/>
          </ac:spMkLst>
        </pc:spChg>
        <pc:spChg chg="mod topLvl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108" creationId="{34679DAE-4059-4DE8-C483-42CF708C82BB}"/>
          </ac:spMkLst>
        </pc:spChg>
        <pc:spChg chg="del mod topLvl">
          <ac:chgData name="Troy Laman" userId="861d086c-b5c8-4495-a559-8039f15ba9e0" providerId="ADAL" clId="{BCD34001-D84D-43C4-B417-1DE7F414A526}" dt="2026-03-27T01:12:19.605" v="4537" actId="478"/>
          <ac:spMkLst>
            <pc:docMk/>
            <pc:sldMk cId="1651946640" sldId="1504"/>
            <ac:spMk id="109" creationId="{DA64BF73-68AA-D524-1373-A00153DBE735}"/>
          </ac:spMkLst>
        </pc:spChg>
        <pc:spChg chg="mod topLvl">
          <ac:chgData name="Troy Laman" userId="861d086c-b5c8-4495-a559-8039f15ba9e0" providerId="ADAL" clId="{BCD34001-D84D-43C4-B417-1DE7F414A526}" dt="2026-03-27T01:17:27.777" v="4561" actId="108"/>
          <ac:spMkLst>
            <pc:docMk/>
            <pc:sldMk cId="1651946640" sldId="1504"/>
            <ac:spMk id="118" creationId="{940BE0A5-6F68-7E35-5196-884284EF26D2}"/>
          </ac:spMkLst>
        </pc:spChg>
        <pc:spChg chg="mod topLvl">
          <ac:chgData name="Troy Laman" userId="861d086c-b5c8-4495-a559-8039f15ba9e0" providerId="ADAL" clId="{BCD34001-D84D-43C4-B417-1DE7F414A526}" dt="2026-03-27T01:17:45.079" v="4568" actId="1037"/>
          <ac:spMkLst>
            <pc:docMk/>
            <pc:sldMk cId="1651946640" sldId="1504"/>
            <ac:spMk id="119" creationId="{D60D8365-E0FA-032A-7AC6-0402D07503FB}"/>
          </ac:spMkLst>
        </pc:spChg>
        <pc:spChg chg="mod topLvl">
          <ac:chgData name="Troy Laman" userId="861d086c-b5c8-4495-a559-8039f15ba9e0" providerId="ADAL" clId="{BCD34001-D84D-43C4-B417-1DE7F414A526}" dt="2026-03-27T01:18:25.020" v="4569" actId="207"/>
          <ac:spMkLst>
            <pc:docMk/>
            <pc:sldMk cId="1651946640" sldId="1504"/>
            <ac:spMk id="120" creationId="{EBA9C5BF-067E-A70A-68CE-B006EDF4762F}"/>
          </ac:spMkLst>
        </pc:spChg>
        <pc:spChg chg="mod topLvl">
          <ac:chgData name="Troy Laman" userId="861d086c-b5c8-4495-a559-8039f15ba9e0" providerId="ADAL" clId="{BCD34001-D84D-43C4-B417-1DE7F414A526}" dt="2026-03-27T01:14:57.163" v="4551" actId="1076"/>
          <ac:spMkLst>
            <pc:docMk/>
            <pc:sldMk cId="1651946640" sldId="1504"/>
            <ac:spMk id="121" creationId="{9A43416B-191E-A05E-6365-A3E22A0D5979}"/>
          </ac:spMkLst>
        </pc:spChg>
        <pc:spChg chg="mod">
          <ac:chgData name="Troy Laman" userId="861d086c-b5c8-4495-a559-8039f15ba9e0" providerId="ADAL" clId="{BCD34001-D84D-43C4-B417-1DE7F414A526}" dt="2026-03-27T01:15:05.749" v="4553" actId="14100"/>
          <ac:spMkLst>
            <pc:docMk/>
            <pc:sldMk cId="1651946640" sldId="1504"/>
            <ac:spMk id="123" creationId="{838870B4-DD79-9F38-AD84-0B66B41FF7C7}"/>
          </ac:spMkLst>
        </pc:spChg>
        <pc:spChg chg="mod">
          <ac:chgData name="Troy Laman" userId="861d086c-b5c8-4495-a559-8039f15ba9e0" providerId="ADAL" clId="{BCD34001-D84D-43C4-B417-1DE7F414A526}" dt="2026-03-27T01:15:58.772" v="4557" actId="14100"/>
          <ac:spMkLst>
            <pc:docMk/>
            <pc:sldMk cId="1651946640" sldId="1504"/>
            <ac:spMk id="125" creationId="{8F682A5E-EAA8-FDDC-0B56-568BD94569F0}"/>
          </ac:spMkLst>
        </pc:spChg>
        <pc:spChg chg="mod">
          <ac:chgData name="Troy Laman" userId="861d086c-b5c8-4495-a559-8039f15ba9e0" providerId="ADAL" clId="{BCD34001-D84D-43C4-B417-1DE7F414A526}" dt="2026-03-27T01:15:56.442" v="4556" actId="14100"/>
          <ac:spMkLst>
            <pc:docMk/>
            <pc:sldMk cId="1651946640" sldId="1504"/>
            <ac:spMk id="127" creationId="{FA8289D9-983A-31EF-DF39-66BDD0221FC2}"/>
          </ac:spMkLst>
        </pc:spChg>
        <pc:spChg chg="add mod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128" creationId="{114CF816-C658-20E6-30E6-B5C35B1C1BF3}"/>
          </ac:spMkLst>
        </pc:spChg>
        <pc:spChg chg="add mod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129" creationId="{C2B852E8-DC19-C1AD-1D46-E6E4E16D9223}"/>
          </ac:spMkLst>
        </pc:spChg>
        <pc:spChg chg="add mod topLvl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132" creationId="{ADFCC84E-906F-E068-3FC7-A3D6A2987622}"/>
          </ac:spMkLst>
        </pc:spChg>
        <pc:spChg chg="add del mod">
          <ac:chgData name="Troy Laman" userId="861d086c-b5c8-4495-a559-8039f15ba9e0" providerId="ADAL" clId="{BCD34001-D84D-43C4-B417-1DE7F414A526}" dt="2026-03-27T01:10:19.854" v="4479" actId="478"/>
          <ac:spMkLst>
            <pc:docMk/>
            <pc:sldMk cId="1651946640" sldId="1504"/>
            <ac:spMk id="133" creationId="{B0AF184F-9EE3-24B1-6383-952C150E3149}"/>
          </ac:spMkLst>
        </pc:spChg>
        <pc:spChg chg="add mod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135" creationId="{59B0BCCC-B8C5-9AA5-8D6E-E92627720646}"/>
          </ac:spMkLst>
        </pc:spChg>
        <pc:spChg chg="add mod">
          <ac:chgData name="Troy Laman" userId="861d086c-b5c8-4495-a559-8039f15ba9e0" providerId="ADAL" clId="{BCD34001-D84D-43C4-B417-1DE7F414A526}" dt="2026-03-27T01:10:30.349" v="4516" actId="1035"/>
          <ac:spMkLst>
            <pc:docMk/>
            <pc:sldMk cId="1651946640" sldId="1504"/>
            <ac:spMk id="137" creationId="{50A776A2-2648-F25C-83EA-42EBD9742FF8}"/>
          </ac:spMkLst>
        </pc:spChg>
        <pc:grpChg chg="del mod">
          <ac:chgData name="Troy Laman" userId="861d086c-b5c8-4495-a559-8039f15ba9e0" providerId="ADAL" clId="{BCD34001-D84D-43C4-B417-1DE7F414A526}" dt="2026-03-27T01:14:07.410" v="4540" actId="165"/>
          <ac:grpSpMkLst>
            <pc:docMk/>
            <pc:sldMk cId="1651946640" sldId="1504"/>
            <ac:grpSpMk id="106" creationId="{42CB569D-AF43-0AD1-9CB8-D724B62510F1}"/>
          </ac:grpSpMkLst>
        </pc:grpChg>
        <pc:grpChg chg="del">
          <ac:chgData name="Troy Laman" userId="861d086c-b5c8-4495-a559-8039f15ba9e0" providerId="ADAL" clId="{BCD34001-D84D-43C4-B417-1DE7F414A526}" dt="2026-03-27T01:14:14.097" v="4541" actId="165"/>
          <ac:grpSpMkLst>
            <pc:docMk/>
            <pc:sldMk cId="1651946640" sldId="1504"/>
            <ac:grpSpMk id="110" creationId="{C2C500E1-D0E8-1108-D1E0-D5B25F3F1678}"/>
          </ac:grpSpMkLst>
        </pc:grpChg>
        <pc:grpChg chg="add del mod">
          <ac:chgData name="Troy Laman" userId="861d086c-b5c8-4495-a559-8039f15ba9e0" providerId="ADAL" clId="{BCD34001-D84D-43C4-B417-1DE7F414A526}" dt="2026-03-27T01:10:15.761" v="4478" actId="478"/>
          <ac:grpSpMkLst>
            <pc:docMk/>
            <pc:sldMk cId="1651946640" sldId="1504"/>
            <ac:grpSpMk id="139" creationId="{55F57001-DF72-F400-EA62-41E13B758092}"/>
          </ac:grpSpMkLst>
        </pc:grpChg>
        <pc:cxnChg chg="mod">
          <ac:chgData name="Troy Laman" userId="861d086c-b5c8-4495-a559-8039f15ba9e0" providerId="ADAL" clId="{BCD34001-D84D-43C4-B417-1DE7F414A526}" dt="2026-03-27T01:10:15.761" v="4478" actId="478"/>
          <ac:cxnSpMkLst>
            <pc:docMk/>
            <pc:sldMk cId="1651946640" sldId="1504"/>
            <ac:cxnSpMk id="144" creationId="{4F0951CE-9BB5-8AD9-DCE0-733843EBD341}"/>
          </ac:cxnSpMkLst>
        </pc:cxnChg>
        <pc:cxnChg chg="mod">
          <ac:chgData name="Troy Laman" userId="861d086c-b5c8-4495-a559-8039f15ba9e0" providerId="ADAL" clId="{BCD34001-D84D-43C4-B417-1DE7F414A526}" dt="2026-03-27T01:10:15.761" v="4478" actId="478"/>
          <ac:cxnSpMkLst>
            <pc:docMk/>
            <pc:sldMk cId="1651946640" sldId="1504"/>
            <ac:cxnSpMk id="146" creationId="{73547E5B-F0E4-B0FC-FF68-D23BA5D0883F}"/>
          </ac:cxnSpMkLst>
        </pc:cxnChg>
        <pc:cxnChg chg="mod">
          <ac:chgData name="Troy Laman" userId="861d086c-b5c8-4495-a559-8039f15ba9e0" providerId="ADAL" clId="{BCD34001-D84D-43C4-B417-1DE7F414A526}" dt="2026-03-27T01:10:15.761" v="4478" actId="478"/>
          <ac:cxnSpMkLst>
            <pc:docMk/>
            <pc:sldMk cId="1651946640" sldId="1504"/>
            <ac:cxnSpMk id="150" creationId="{50543012-9744-0BFD-0F5A-0C7F57CADC77}"/>
          </ac:cxnSpMkLst>
        </pc:cxnChg>
        <pc:cxnChg chg="mod">
          <ac:chgData name="Troy Laman" userId="861d086c-b5c8-4495-a559-8039f15ba9e0" providerId="ADAL" clId="{BCD34001-D84D-43C4-B417-1DE7F414A526}" dt="2026-03-27T01:10:15.761" v="4478" actId="478"/>
          <ac:cxnSpMkLst>
            <pc:docMk/>
            <pc:sldMk cId="1651946640" sldId="1504"/>
            <ac:cxnSpMk id="152" creationId="{91DF0D61-3059-FE77-71AD-DCA7A8BE5555}"/>
          </ac:cxnSpMkLst>
        </pc:cxnChg>
      </pc:sldChg>
      <pc:sldChg chg="modSp new mod">
        <pc:chgData name="Troy Laman" userId="861d086c-b5c8-4495-a559-8039f15ba9e0" providerId="ADAL" clId="{BCD34001-D84D-43C4-B417-1DE7F414A526}" dt="2026-03-13T13:35:59.545" v="4188" actId="255"/>
        <pc:sldMkLst>
          <pc:docMk/>
          <pc:sldMk cId="1758786217" sldId="1506"/>
        </pc:sldMkLst>
        <pc:spChg chg="mod">
          <ac:chgData name="Troy Laman" userId="861d086c-b5c8-4495-a559-8039f15ba9e0" providerId="ADAL" clId="{BCD34001-D84D-43C4-B417-1DE7F414A526}" dt="2026-03-13T13:33:07.977" v="3903" actId="20577"/>
          <ac:spMkLst>
            <pc:docMk/>
            <pc:sldMk cId="1758786217" sldId="1506"/>
            <ac:spMk id="2" creationId="{2CCB66B2-D38E-D6B9-DEEF-8C255F30567C}"/>
          </ac:spMkLst>
        </pc:spChg>
        <pc:spChg chg="mod">
          <ac:chgData name="Troy Laman" userId="861d086c-b5c8-4495-a559-8039f15ba9e0" providerId="ADAL" clId="{BCD34001-D84D-43C4-B417-1DE7F414A526}" dt="2026-03-13T13:35:59.545" v="4188" actId="255"/>
          <ac:spMkLst>
            <pc:docMk/>
            <pc:sldMk cId="1758786217" sldId="1506"/>
            <ac:spMk id="3" creationId="{AF83446D-808A-5E31-1C8E-A15896A1B978}"/>
          </ac:spMkLst>
        </pc:spChg>
        <pc:spChg chg="mod">
          <ac:chgData name="Troy Laman" userId="861d086c-b5c8-4495-a559-8039f15ba9e0" providerId="ADAL" clId="{BCD34001-D84D-43C4-B417-1DE7F414A526}" dt="2026-03-13T13:33:41.584" v="3978" actId="20577"/>
          <ac:spMkLst>
            <pc:docMk/>
            <pc:sldMk cId="1758786217" sldId="1506"/>
            <ac:spMk id="4" creationId="{A0C20253-1417-F0DF-DFDA-A0C3D334D224}"/>
          </ac:spMkLst>
        </pc:spChg>
      </pc:sldChg>
      <pc:sldChg chg="modSp new mod">
        <pc:chgData name="Troy Laman" userId="861d086c-b5c8-4495-a559-8039f15ba9e0" providerId="ADAL" clId="{BCD34001-D84D-43C4-B417-1DE7F414A526}" dt="2026-03-13T13:35:49.841" v="4187" actId="14100"/>
        <pc:sldMkLst>
          <pc:docMk/>
          <pc:sldMk cId="1757410405" sldId="1507"/>
        </pc:sldMkLst>
        <pc:spChg chg="mod">
          <ac:chgData name="Troy Laman" userId="861d086c-b5c8-4495-a559-8039f15ba9e0" providerId="ADAL" clId="{BCD34001-D84D-43C4-B417-1DE7F414A526}" dt="2026-03-13T13:34:00.395" v="3981" actId="20577"/>
          <ac:spMkLst>
            <pc:docMk/>
            <pc:sldMk cId="1757410405" sldId="1507"/>
            <ac:spMk id="2" creationId="{E5F0EF12-26D2-7E01-6E91-325CA7D2029D}"/>
          </ac:spMkLst>
        </pc:spChg>
        <pc:spChg chg="mod">
          <ac:chgData name="Troy Laman" userId="861d086c-b5c8-4495-a559-8039f15ba9e0" providerId="ADAL" clId="{BCD34001-D84D-43C4-B417-1DE7F414A526}" dt="2026-03-13T13:35:49.841" v="4187" actId="14100"/>
          <ac:spMkLst>
            <pc:docMk/>
            <pc:sldMk cId="1757410405" sldId="1507"/>
            <ac:spMk id="3" creationId="{16A85DA8-5E3F-E2EF-2038-B9FE6467F135}"/>
          </ac:spMkLst>
        </pc:spChg>
      </pc:sldChg>
      <pc:sldChg chg="modSp new mod">
        <pc:chgData name="Troy Laman" userId="861d086c-b5c8-4495-a559-8039f15ba9e0" providerId="ADAL" clId="{BCD34001-D84D-43C4-B417-1DE7F414A526}" dt="2026-03-13T13:35:37.212" v="4185" actId="14100"/>
        <pc:sldMkLst>
          <pc:docMk/>
          <pc:sldMk cId="2299621794" sldId="1508"/>
        </pc:sldMkLst>
        <pc:spChg chg="mod">
          <ac:chgData name="Troy Laman" userId="861d086c-b5c8-4495-a559-8039f15ba9e0" providerId="ADAL" clId="{BCD34001-D84D-43C4-B417-1DE7F414A526}" dt="2026-03-13T13:34:36.750" v="4043" actId="20577"/>
          <ac:spMkLst>
            <pc:docMk/>
            <pc:sldMk cId="2299621794" sldId="1508"/>
            <ac:spMk id="2" creationId="{863AD886-34F2-B3DF-82E1-6D70642D072F}"/>
          </ac:spMkLst>
        </pc:spChg>
        <pc:spChg chg="mod">
          <ac:chgData name="Troy Laman" userId="861d086c-b5c8-4495-a559-8039f15ba9e0" providerId="ADAL" clId="{BCD34001-D84D-43C4-B417-1DE7F414A526}" dt="2026-03-13T13:35:37.212" v="4185" actId="14100"/>
          <ac:spMkLst>
            <pc:docMk/>
            <pc:sldMk cId="2299621794" sldId="1508"/>
            <ac:spMk id="3" creationId="{EBA2DA31-2E00-2271-47DC-B96EF0B8328E}"/>
          </ac:spMkLst>
        </pc:spChg>
      </pc:sldChg>
      <pc:sldChg chg="modSp new mod">
        <pc:chgData name="Troy Laman" userId="861d086c-b5c8-4495-a559-8039f15ba9e0" providerId="ADAL" clId="{BCD34001-D84D-43C4-B417-1DE7F414A526}" dt="2026-03-13T14:10:14.040" v="4246" actId="122"/>
        <pc:sldMkLst>
          <pc:docMk/>
          <pc:sldMk cId="1190237233" sldId="1509"/>
        </pc:sldMkLst>
        <pc:spChg chg="mod">
          <ac:chgData name="Troy Laman" userId="861d086c-b5c8-4495-a559-8039f15ba9e0" providerId="ADAL" clId="{BCD34001-D84D-43C4-B417-1DE7F414A526}" dt="2026-03-13T14:10:14.040" v="4246" actId="122"/>
          <ac:spMkLst>
            <pc:docMk/>
            <pc:sldMk cId="1190237233" sldId="1509"/>
            <ac:spMk id="2" creationId="{251C3FD5-7296-15AC-99DF-8A5821C868C9}"/>
          </ac:spMkLst>
        </pc:spChg>
      </pc:sldChg>
      <pc:sldChg chg="new">
        <pc:chgData name="Troy Laman" userId="861d086c-b5c8-4495-a559-8039f15ba9e0" providerId="ADAL" clId="{BCD34001-D84D-43C4-B417-1DE7F414A526}" dt="2026-03-13T14:10:56.430" v="4247" actId="680"/>
        <pc:sldMkLst>
          <pc:docMk/>
          <pc:sldMk cId="1023973688" sldId="1510"/>
        </pc:sldMkLst>
      </pc:sldChg>
      <pc:sldChg chg="add">
        <pc:chgData name="Troy Laman" userId="861d086c-b5c8-4495-a559-8039f15ba9e0" providerId="ADAL" clId="{BCD34001-D84D-43C4-B417-1DE7F414A526}" dt="2026-03-27T12:39:31.209" v="4570"/>
        <pc:sldMkLst>
          <pc:docMk/>
          <pc:sldMk cId="1589017504" sldId="1511"/>
        </pc:sldMkLst>
      </pc:sldChg>
      <pc:sldChg chg="add">
        <pc:chgData name="Troy Laman" userId="861d086c-b5c8-4495-a559-8039f15ba9e0" providerId="ADAL" clId="{BCD34001-D84D-43C4-B417-1DE7F414A526}" dt="2026-03-27T12:39:31.209" v="4570"/>
        <pc:sldMkLst>
          <pc:docMk/>
          <pc:sldMk cId="4251278033" sldId="1512"/>
        </pc:sldMkLst>
      </pc:sldChg>
      <pc:sldChg chg="add">
        <pc:chgData name="Troy Laman" userId="861d086c-b5c8-4495-a559-8039f15ba9e0" providerId="ADAL" clId="{BCD34001-D84D-43C4-B417-1DE7F414A526}" dt="2026-03-27T12:39:31.209" v="4570"/>
        <pc:sldMkLst>
          <pc:docMk/>
          <pc:sldMk cId="2133808250" sldId="1513"/>
        </pc:sldMkLst>
      </pc:sldChg>
      <pc:sldMasterChg chg="addSldLayout delSldLayout">
        <pc:chgData name="Troy Laman" userId="861d086c-b5c8-4495-a559-8039f15ba9e0" providerId="ADAL" clId="{BCD34001-D84D-43C4-B417-1DE7F414A526}" dt="2026-03-11T14:28:02.152" v="3696" actId="47"/>
        <pc:sldMasterMkLst>
          <pc:docMk/>
          <pc:sldMasterMk cId="1698906357" sldId="2147483796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0388597258675"/>
          <c:y val="3.785714285714286E-2"/>
          <c:w val="0.81833315106445026"/>
          <c:h val="0.8454749406324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NH3-N</c:v>
                </c:pt>
                <c:pt idx="1">
                  <c:v>TP</c:v>
                </c:pt>
                <c:pt idx="2">
                  <c:v>Alkalinity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500</c:v>
                </c:pt>
                <c:pt idx="1">
                  <c:v>300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6-4B66-B772-C903FB5CA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NH3-N</c:v>
                </c:pt>
                <c:pt idx="1">
                  <c:v>TP</c:v>
                </c:pt>
                <c:pt idx="2">
                  <c:v>Alkalinity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6-4B66-B772-C903FB5CA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205544"/>
        <c:axId val="393205936"/>
      </c:barChart>
      <c:catAx>
        <c:axId val="39320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205936"/>
        <c:crosses val="autoZero"/>
        <c:auto val="1"/>
        <c:lblAlgn val="ctr"/>
        <c:lblOffset val="100"/>
        <c:noMultiLvlLbl val="0"/>
      </c:catAx>
      <c:valAx>
        <c:axId val="3932059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</a:rPr>
                  <a:t>mg/L</a:t>
                </a:r>
              </a:p>
            </c:rich>
          </c:tx>
          <c:layout>
            <c:manualLayout>
              <c:xMode val="edge"/>
              <c:yMode val="edge"/>
              <c:x val="3.9814814814814808E-3"/>
              <c:y val="0.409053659959171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205544"/>
        <c:crosses val="autoZero"/>
        <c:crossBetween val="between"/>
      </c:valAx>
      <c:spPr>
        <a:solidFill>
          <a:schemeClr val="bg1"/>
        </a:solidFill>
        <a:ln w="15875">
          <a:solidFill>
            <a:schemeClr val="bg2">
              <a:lumMod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3188265529308831"/>
          <c:y val="7.4853143357080432E-2"/>
          <c:w val="0.37141987459900849"/>
          <c:h val="8.1698327313046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B9F914-0512-263E-B371-36CF1BFD13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E8288-D1BE-141D-CD9B-942DD434E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32F7-21C5-49F7-9E12-F0A91CBE46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948AA-C508-D49B-A5C7-4ADE342312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736D5-C661-3C62-0451-19961F32D1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98B6-6487-4C21-B32C-A482D455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0B8DC-17F2-4785-90BD-A65C4DBD276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0B174-361E-4797-9078-EE6058F2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B297-C07C-B9A0-3747-253FA0FA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50500-2F37-4685-A6F6-D91662DD6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6AE38-FA81-A36B-CB3F-26CFB3952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90824-DD89-5FC8-62A0-8A381287C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0B174-361E-4797-9078-EE6058F2C6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4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2C32-2A48-4FC5-848D-CFC1AFD9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61" y="1051378"/>
            <a:ext cx="5120640" cy="2266636"/>
          </a:xfrm>
        </p:spPr>
        <p:txBody>
          <a:bodyPr wrap="square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A72D9-0DF5-49E1-B74F-15A8F616C9E3}"/>
              </a:ext>
            </a:extLst>
          </p:cNvPr>
          <p:cNvSpPr/>
          <p:nvPr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C82F9D-A7BE-4633-9E99-5E51EBC97ECF}"/>
              </a:ext>
            </a:extLst>
          </p:cNvPr>
          <p:cNvCxnSpPr>
            <a:cxnSpLocks/>
          </p:cNvCxnSpPr>
          <p:nvPr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C17D56FF-AB56-4B68-9051-A50DAC6C18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1493" y="6187980"/>
            <a:ext cx="1649879" cy="257652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32ED912-6964-4443-998B-0E4AD1E56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32337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03FF926-E34B-4AC9-B7FE-08011285E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775445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rgbClr val="003CB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4634D7-8BD3-4A56-92E4-68B24B961A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193772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Prepared for</a:t>
            </a:r>
            <a:br>
              <a:rPr lang="en-US" dirty="0"/>
            </a:br>
            <a:r>
              <a:rPr lang="en-US" dirty="0"/>
              <a:t>Client Name here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ADCA6B2-16E0-464F-A824-E5F528D8D1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90671" y="1"/>
            <a:ext cx="7010855" cy="6872143"/>
          </a:xfrm>
          <a:custGeom>
            <a:avLst/>
            <a:gdLst>
              <a:gd name="connsiteX0" fmla="*/ 1700452 w 7010855"/>
              <a:gd name="connsiteY0" fmla="*/ 0 h 6872143"/>
              <a:gd name="connsiteX1" fmla="*/ 7010855 w 7010855"/>
              <a:gd name="connsiteY1" fmla="*/ 0 h 6872143"/>
              <a:gd name="connsiteX2" fmla="*/ 7010855 w 7010855"/>
              <a:gd name="connsiteY2" fmla="*/ 6872143 h 6872143"/>
              <a:gd name="connsiteX3" fmla="*/ 1526227 w 7010855"/>
              <a:gd name="connsiteY3" fmla="*/ 6872143 h 6872143"/>
              <a:gd name="connsiteX4" fmla="*/ 1465384 w 7010855"/>
              <a:gd name="connsiteY4" fmla="*/ 6819440 h 6872143"/>
              <a:gd name="connsiteX5" fmla="*/ 0 w 7010855"/>
              <a:gd name="connsiteY5" fmla="*/ 3508606 h 6872143"/>
              <a:gd name="connsiteX6" fmla="*/ 1627677 w 7010855"/>
              <a:gd name="connsiteY6" fmla="*/ 57190 h 687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855" h="6872143">
                <a:moveTo>
                  <a:pt x="1700452" y="0"/>
                </a:moveTo>
                <a:lnTo>
                  <a:pt x="7010855" y="0"/>
                </a:lnTo>
                <a:lnTo>
                  <a:pt x="7010855" y="6872143"/>
                </a:lnTo>
                <a:lnTo>
                  <a:pt x="1526227" y="6872143"/>
                </a:lnTo>
                <a:lnTo>
                  <a:pt x="1465384" y="6819440"/>
                </a:lnTo>
                <a:cubicBezTo>
                  <a:pt x="565168" y="6001244"/>
                  <a:pt x="0" y="4820926"/>
                  <a:pt x="0" y="3508606"/>
                </a:cubicBezTo>
                <a:cubicBezTo>
                  <a:pt x="0" y="2119091"/>
                  <a:pt x="633614" y="877564"/>
                  <a:pt x="1627677" y="571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41AB1-AF66-4B19-89C7-AC206CF1B022}"/>
              </a:ext>
            </a:extLst>
          </p:cNvPr>
          <p:cNvSpPr/>
          <p:nvPr userDrawn="1"/>
        </p:nvSpPr>
        <p:spPr>
          <a:xfrm rot="5400000">
            <a:off x="5932277" y="-459038"/>
            <a:ext cx="32744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5ACAE8-0F48-4D79-A27B-5AD3EA48D76B}"/>
              </a:ext>
            </a:extLst>
          </p:cNvPr>
          <p:cNvCxnSpPr>
            <a:cxnSpLocks/>
          </p:cNvCxnSpPr>
          <p:nvPr userDrawn="1"/>
        </p:nvCxnSpPr>
        <p:spPr>
          <a:xfrm>
            <a:off x="660062" y="3444248"/>
            <a:ext cx="364495" cy="0"/>
          </a:xfrm>
          <a:prstGeom prst="line">
            <a:avLst/>
          </a:prstGeom>
          <a:ln w="22225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C11E038D-AFEF-42CF-B57C-09D879FE27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1493" y="6187980"/>
            <a:ext cx="1649879" cy="257652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22EBBF1-45E3-4873-8624-72B6BA572D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5479175"/>
            <a:ext cx="4124043" cy="327447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INTERVIEW /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89160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4587778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8B7FE-32D0-4966-9E23-878FD648933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5671" y="1801812"/>
            <a:ext cx="6266329" cy="50561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</p:spTree>
    <p:extLst>
      <p:ext uri="{BB962C8B-B14F-4D97-AF65-F5344CB8AC3E}">
        <p14:creationId xmlns:p14="http://schemas.microsoft.com/office/powerpoint/2010/main" val="378801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callout or intro text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63B6800-B6A4-4CB6-87BF-B5DB4D1CCD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6929" y="2364092"/>
            <a:ext cx="11115071" cy="4493908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D8C2F6-9256-4172-9132-E756B8A6FE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929" y="170853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callout or intro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698CF6-4637-4FB5-ACB8-EAB43E55AD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B4B9439-3DB5-49A8-A8A7-22B132F844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6515" y="1776272"/>
            <a:ext cx="222926" cy="2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27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debard + 2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68404F-DAE8-4912-BBB0-02479687CD96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r="73247" b="32010"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584775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add subhead or other information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B6C270-AC74-4485-9015-440DB2F7ECED}"/>
              </a:ext>
            </a:extLst>
          </p:cNvPr>
          <p:cNvCxnSpPr>
            <a:cxnSpLocks/>
          </p:cNvCxnSpPr>
          <p:nvPr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DFD4A25F-3995-44B1-B90D-A1CDEDCD74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20363" y="2475180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A8F73F-32D8-4F59-B790-6D6017BA5773}"/>
              </a:ext>
            </a:extLst>
          </p:cNvPr>
          <p:cNvCxnSpPr>
            <a:cxnSpLocks/>
          </p:cNvCxnSpPr>
          <p:nvPr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FC0C2BB7-E763-4A3D-98F2-CBD5DFF5B1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0363" y="5608523"/>
            <a:ext cx="3094037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907CFDF0-F63F-4B6A-8405-9571C0BB01D1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728777" y="495004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9BA6388E-33E0-4A9E-A161-C1261B7FE3B2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3728777" y="3628356"/>
            <a:ext cx="4211578" cy="274733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721AE-E593-49AD-AC52-7AAE801704AD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3D990E-2D1F-4909-B5EA-39E35BF9661B}"/>
              </a:ext>
            </a:extLst>
          </p:cNvPr>
          <p:cNvCxnSpPr>
            <a:cxnSpLocks/>
          </p:cNvCxnSpPr>
          <p:nvPr userDrawn="1"/>
        </p:nvCxnSpPr>
        <p:spPr>
          <a:xfrm>
            <a:off x="8320363" y="2338503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C0DE78-FC8A-4840-8D6B-15221042F3D3}"/>
              </a:ext>
            </a:extLst>
          </p:cNvPr>
          <p:cNvCxnSpPr>
            <a:cxnSpLocks/>
          </p:cNvCxnSpPr>
          <p:nvPr userDrawn="1"/>
        </p:nvCxnSpPr>
        <p:spPr>
          <a:xfrm>
            <a:off x="8320363" y="5471846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D8C24C-1FE3-219D-E1F1-7E0ADE26D6F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1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69574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933B32-6478-4693-A0C4-F4A8DC983CBA}"/>
              </a:ext>
            </a:extLst>
          </p:cNvPr>
          <p:cNvSpPr/>
          <p:nvPr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908E0B-AFDB-4AC7-9B62-80CE1445C614}"/>
              </a:ext>
            </a:extLst>
          </p:cNvPr>
          <p:cNvCxnSpPr>
            <a:cxnSpLocks/>
          </p:cNvCxnSpPr>
          <p:nvPr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2A7BCB-CE4E-4DF5-9739-BC4D25A04E5D}"/>
              </a:ext>
            </a:extLst>
          </p:cNvPr>
          <p:cNvCxnSpPr>
            <a:cxnSpLocks/>
          </p:cNvCxnSpPr>
          <p:nvPr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5D7530-9061-469D-90B4-FBB1EEC18F62}"/>
              </a:ext>
            </a:extLst>
          </p:cNvPr>
          <p:cNvCxnSpPr>
            <a:cxnSpLocks/>
          </p:cNvCxnSpPr>
          <p:nvPr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74DCCA4F-4C04-41C4-8310-5D2E2D5E9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92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0C9BE45C-F17E-4AE6-9A90-969592C105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727" y="4893839"/>
            <a:ext cx="3195016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502582D9-4353-41EB-8E84-D6B2950E89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53906" y="4893839"/>
            <a:ext cx="3195015" cy="338554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EE5A0422-2078-4BAD-9A1C-1CE7740DC8E2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0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94CCC19B-E88C-4255-8B87-39C1E887FEB7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4125858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32591587-D46E-4A5B-8C82-B97040150B77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8260081" y="1933704"/>
            <a:ext cx="3931920" cy="23771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A6CC7A-31F6-476F-BB8C-4101A160FA37}"/>
              </a:ext>
            </a:extLst>
          </p:cNvPr>
          <p:cNvSpPr/>
          <p:nvPr userDrawn="1"/>
        </p:nvSpPr>
        <p:spPr>
          <a:xfrm rot="5400000">
            <a:off x="5984538" y="-4440195"/>
            <a:ext cx="22292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81617-22BB-43C5-AD3F-9DCF30D43E77}"/>
              </a:ext>
            </a:extLst>
          </p:cNvPr>
          <p:cNvCxnSpPr>
            <a:cxnSpLocks/>
          </p:cNvCxnSpPr>
          <p:nvPr userDrawn="1"/>
        </p:nvCxnSpPr>
        <p:spPr>
          <a:xfrm>
            <a:off x="40692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98447-5FC7-4E91-9462-571D496F119F}"/>
              </a:ext>
            </a:extLst>
          </p:cNvPr>
          <p:cNvCxnSpPr>
            <a:cxnSpLocks/>
          </p:cNvCxnSpPr>
          <p:nvPr userDrawn="1"/>
        </p:nvCxnSpPr>
        <p:spPr>
          <a:xfrm>
            <a:off x="4363727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1DCFC-5530-4C9F-B534-F1619781A84D}"/>
              </a:ext>
            </a:extLst>
          </p:cNvPr>
          <p:cNvCxnSpPr>
            <a:cxnSpLocks/>
          </p:cNvCxnSpPr>
          <p:nvPr userDrawn="1"/>
        </p:nvCxnSpPr>
        <p:spPr>
          <a:xfrm>
            <a:off x="8453906" y="4757162"/>
            <a:ext cx="22292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15AF5-1C8E-C34A-6FA1-42DC2BE0B725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full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657A1-F23A-4639-A127-7A3E94999D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1322947"/>
            <a:ext cx="12192001" cy="553505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Click to add image or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D2E50-55FE-4A99-9D9A-6F7E13A3F3BF}"/>
              </a:ext>
            </a:extLst>
          </p:cNvPr>
          <p:cNvSpPr/>
          <p:nvPr userDrawn="1"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58F78-3372-474B-A151-27B970A1392A}"/>
              </a:ext>
            </a:extLst>
          </p:cNvPr>
          <p:cNvSpPr/>
          <p:nvPr/>
        </p:nvSpPr>
        <p:spPr>
          <a:xfrm rot="5400000">
            <a:off x="5509170" y="-5511572"/>
            <a:ext cx="1173659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283219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B8252-C6E7-7032-C47B-A0013A811BED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9955A2B-EB7A-4220-97F9-4BD8B6568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r="7393" b="35335"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83" y="1131984"/>
            <a:ext cx="7568530" cy="1588127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994D51-B867-458C-900C-A8F9ED5EDB8E}"/>
              </a:ext>
            </a:extLst>
          </p:cNvPr>
          <p:cNvCxnSpPr>
            <a:cxnSpLocks/>
          </p:cNvCxnSpPr>
          <p:nvPr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92EF27-3B4F-4653-A4A3-B5000D6F5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2883" y="3231995"/>
            <a:ext cx="7539038" cy="461665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CE49C-2732-483C-ADF9-D85BD9CBED3D}"/>
              </a:ext>
            </a:extLst>
          </p:cNvPr>
          <p:cNvCxnSpPr>
            <a:cxnSpLocks/>
          </p:cNvCxnSpPr>
          <p:nvPr userDrawn="1"/>
        </p:nvCxnSpPr>
        <p:spPr>
          <a:xfrm>
            <a:off x="2482883" y="2881615"/>
            <a:ext cx="425780" cy="0"/>
          </a:xfrm>
          <a:prstGeom prst="line">
            <a:avLst/>
          </a:prstGeom>
          <a:ln w="2540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A5C01A-AB9B-F73A-3080-B7717256B766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0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6A8D2FC-D796-42BA-8762-024AE0489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r="7393" b="35335"/>
          <a:stretch/>
        </p:blipFill>
        <p:spPr>
          <a:xfrm>
            <a:off x="0" y="3693661"/>
            <a:ext cx="12192000" cy="3164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D8A2E-71A2-4A0C-859F-AC9444093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919" y="1782368"/>
            <a:ext cx="7814425" cy="553998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quote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BB0C911-8C7F-4047-A982-C99E39433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567" y="4874882"/>
            <a:ext cx="2930778" cy="369332"/>
          </a:xfr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2800">
                <a:solidFill>
                  <a:srgbClr val="003C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CDEC8-CDB5-03A3-F797-154F6912335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7F7CB-E893-57C5-1C9C-09F4A9E32C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3009" y="1628642"/>
            <a:ext cx="992231" cy="8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0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FC3B90-B919-470C-89A0-AA20A6DE382F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BF8C4-77E7-48C5-A5B2-7A65A3F9B1B0}"/>
              </a:ext>
            </a:extLst>
          </p:cNvPr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" r="2660" b="32010"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98782-2166-4933-8435-F6D80D332EB4}"/>
              </a:ext>
            </a:extLst>
          </p:cNvPr>
          <p:cNvSpPr txBox="1"/>
          <p:nvPr userDrawn="1"/>
        </p:nvSpPr>
        <p:spPr>
          <a:xfrm>
            <a:off x="391885" y="6289056"/>
            <a:ext cx="1493846" cy="313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b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CAROLLO.COM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53237B-39D7-4B18-83EB-8BA441C8C0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7" y="6187980"/>
            <a:ext cx="1649879" cy="257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B27CE-31B0-428A-99EA-90633464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630" y="3905844"/>
            <a:ext cx="9230690" cy="707886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closing slide text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F3FE04E-F1E6-4674-B307-9E490992FC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7" y="6187980"/>
            <a:ext cx="1649879" cy="2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8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AED0BE-B9E5-45C3-B65A-C1EE969DDE6C}"/>
              </a:ext>
            </a:extLst>
          </p:cNvPr>
          <p:cNvSpPr/>
          <p:nvPr userDrawn="1"/>
        </p:nvSpPr>
        <p:spPr>
          <a:xfrm rot="5400000">
            <a:off x="3197907" y="-3197907"/>
            <a:ext cx="5796186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DEFB1D9-080D-4CAE-BD31-0BE5E1CFA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" r="2660" b="32010"/>
          <a:stretch/>
        </p:blipFill>
        <p:spPr>
          <a:xfrm>
            <a:off x="4526" y="2794572"/>
            <a:ext cx="12187476" cy="30016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4FD2786-7629-47F7-8ED1-27767A6544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5" y="6187980"/>
            <a:ext cx="1649879" cy="257652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762E366-115B-4EC0-AA7B-63936F68CE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062" y="6165251"/>
            <a:ext cx="4124043" cy="327447"/>
          </a:xfrm>
          <a:noFill/>
        </p:spPr>
        <p:txBody>
          <a:bodyPr lIns="0" anchor="ctr" anchorCtr="0">
            <a:no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INTERVIEW | DATE (Optional)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EED5500-D3A6-4C59-BF17-8EE9FC6145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62" y="4426001"/>
            <a:ext cx="4124043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C3950E6-E5C8-4D3C-860C-B8344AD814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62" y="3826760"/>
            <a:ext cx="4124043" cy="461665"/>
          </a:xfrm>
        </p:spPr>
        <p:txBody>
          <a:bodyPr lIns="0" anchor="b" anchorCtr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088364A-A26F-427E-8622-70B3B536BE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062" y="297284"/>
            <a:ext cx="3072801" cy="64633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Prepared for</a:t>
            </a:r>
            <a:br>
              <a:rPr lang="en-US" dirty="0"/>
            </a:br>
            <a:r>
              <a:rPr lang="en-US" dirty="0"/>
              <a:t>Client Name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578D07-5795-446C-8D4A-B9808DBD4A16}"/>
              </a:ext>
            </a:extLst>
          </p:cNvPr>
          <p:cNvCxnSpPr>
            <a:cxnSpLocks/>
          </p:cNvCxnSpPr>
          <p:nvPr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E849D3FD-9872-47A9-BDBC-500219DB94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6565" y="6187980"/>
            <a:ext cx="1649879" cy="2576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9B48E2-4129-4E0B-B0B9-0EC4FE3D2F89}"/>
              </a:ext>
            </a:extLst>
          </p:cNvPr>
          <p:cNvCxnSpPr>
            <a:cxnSpLocks/>
          </p:cNvCxnSpPr>
          <p:nvPr userDrawn="1"/>
        </p:nvCxnSpPr>
        <p:spPr>
          <a:xfrm>
            <a:off x="660062" y="3387433"/>
            <a:ext cx="36449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ABE6C748-D86F-DB57-813D-546232C10B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062" y="1302529"/>
            <a:ext cx="10255588" cy="1940451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0785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42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312"/>
            <a:ext cx="12273344" cy="15114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355600" y="1066800"/>
            <a:ext cx="114808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6C182D6-7FCB-4604-8049-4AEEB7501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2660" b="32010"/>
          <a:stretch/>
        </p:blipFill>
        <p:spPr>
          <a:xfrm>
            <a:off x="4526" y="3856387"/>
            <a:ext cx="12187476" cy="300161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259CA8-E6C6-4592-BDBF-3CE1ED3A039A}"/>
              </a:ext>
            </a:extLst>
          </p:cNvPr>
          <p:cNvSpPr/>
          <p:nvPr userDrawn="1"/>
        </p:nvSpPr>
        <p:spPr>
          <a:xfrm>
            <a:off x="-30480" y="-7373"/>
            <a:ext cx="3152445" cy="6870749"/>
          </a:xfrm>
          <a:custGeom>
            <a:avLst/>
            <a:gdLst>
              <a:gd name="connsiteX0" fmla="*/ 11923 w 3152445"/>
              <a:gd name="connsiteY0" fmla="*/ 0 h 6870749"/>
              <a:gd name="connsiteX1" fmla="*/ 1407684 w 3152445"/>
              <a:gd name="connsiteY1" fmla="*/ 0 h 6870749"/>
              <a:gd name="connsiteX2" fmla="*/ 1442205 w 3152445"/>
              <a:gd name="connsiteY2" fmla="*/ 24548 h 6870749"/>
              <a:gd name="connsiteX3" fmla="*/ 3152445 w 3152445"/>
              <a:gd name="connsiteY3" fmla="*/ 3436374 h 6870749"/>
              <a:gd name="connsiteX4" fmla="*/ 1442205 w 3152445"/>
              <a:gd name="connsiteY4" fmla="*/ 6848200 h 6870749"/>
              <a:gd name="connsiteX5" fmla="*/ 1410495 w 3152445"/>
              <a:gd name="connsiteY5" fmla="*/ 6870749 h 6870749"/>
              <a:gd name="connsiteX6" fmla="*/ 0 w 3152445"/>
              <a:gd name="connsiteY6" fmla="*/ 6870749 h 6870749"/>
              <a:gd name="connsiteX7" fmla="*/ 0 w 3152445"/>
              <a:gd name="connsiteY7" fmla="*/ 6857998 h 6870749"/>
              <a:gd name="connsiteX8" fmla="*/ 11923 w 3152445"/>
              <a:gd name="connsiteY8" fmla="*/ 6857998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445" h="6870749">
                <a:moveTo>
                  <a:pt x="11923" y="0"/>
                </a:moveTo>
                <a:lnTo>
                  <a:pt x="1407684" y="0"/>
                </a:lnTo>
                <a:lnTo>
                  <a:pt x="1442205" y="24548"/>
                </a:lnTo>
                <a:cubicBezTo>
                  <a:pt x="2480426" y="800987"/>
                  <a:pt x="3152445" y="2040201"/>
                  <a:pt x="3152445" y="3436374"/>
                </a:cubicBezTo>
                <a:cubicBezTo>
                  <a:pt x="3152445" y="4832547"/>
                  <a:pt x="2480426" y="6071761"/>
                  <a:pt x="1442205" y="6848200"/>
                </a:cubicBezTo>
                <a:lnTo>
                  <a:pt x="1410495" y="6870749"/>
                </a:lnTo>
                <a:lnTo>
                  <a:pt x="0" y="6870749"/>
                </a:lnTo>
                <a:lnTo>
                  <a:pt x="0" y="6857998"/>
                </a:lnTo>
                <a:lnTo>
                  <a:pt x="11923" y="68579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31F72081-D218-45B5-A7CA-580921640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04465" y="2517600"/>
            <a:ext cx="2731219" cy="1809724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3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BAA819-556C-4FE0-8AF9-8B93E9BF7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2365375" y="2204970"/>
            <a:ext cx="0" cy="2434984"/>
          </a:xfrm>
          <a:prstGeom prst="line">
            <a:avLst/>
          </a:prstGeom>
          <a:ln w="19050" cap="rnd">
            <a:solidFill>
              <a:srgbClr val="FAA41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69B0471-3CB6-4D5C-9584-3C9369029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880" y="3006964"/>
            <a:ext cx="6710680" cy="830997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140925D-BE91-4B0F-A277-3920EAAE787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6565" y="6187980"/>
            <a:ext cx="1649879" cy="2576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7D7B320-099D-4D62-9C63-88DC02C7BF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4881" y="4422019"/>
            <a:ext cx="6710680" cy="400110"/>
          </a:xfrm>
        </p:spPr>
        <p:txBody>
          <a:bodyPr lIns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3813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10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AECC24A-0AC7-49D0-9882-826A1A422968}"/>
              </a:ext>
            </a:extLst>
          </p:cNvPr>
          <p:cNvSpPr/>
          <p:nvPr userDrawn="1"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E149F3-7571-460D-A684-5731B64818A0}"/>
              </a:ext>
            </a:extLst>
          </p:cNvPr>
          <p:cNvSpPr/>
          <p:nvPr/>
        </p:nvSpPr>
        <p:spPr>
          <a:xfrm rot="5400000">
            <a:off x="5355059" y="-5357462"/>
            <a:ext cx="1481881" cy="12192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446137"/>
            <a:ext cx="10668330" cy="701731"/>
          </a:xfrm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FDE339-036B-4619-998C-76467ACB4DEE}"/>
              </a:ext>
            </a:extLst>
          </p:cNvPr>
          <p:cNvCxnSpPr>
            <a:cxnSpLocks/>
          </p:cNvCxnSpPr>
          <p:nvPr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4699BB-1B5A-435D-9C9A-8A481F866C1D}"/>
              </a:ext>
            </a:extLst>
          </p:cNvPr>
          <p:cNvCxnSpPr>
            <a:cxnSpLocks/>
          </p:cNvCxnSpPr>
          <p:nvPr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5BE6832-8891-43AA-8009-68722D676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892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69A6EB2A-6A3E-46BA-A0F3-11C118B34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92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D7A461-48F1-4B70-95E7-3B74E943E146}"/>
              </a:ext>
            </a:extLst>
          </p:cNvPr>
          <p:cNvCxnSpPr>
            <a:cxnSpLocks/>
          </p:cNvCxnSpPr>
          <p:nvPr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1644C54-50E6-4A04-8AA1-92F9753F45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3854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4D037198-8CE7-484A-A6F0-D67FEB1753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3854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A5A31-C07C-44F7-B3DD-D7E037BA4E5E}"/>
              </a:ext>
            </a:extLst>
          </p:cNvPr>
          <p:cNvCxnSpPr>
            <a:cxnSpLocks/>
          </p:cNvCxnSpPr>
          <p:nvPr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2A7C7697-71EB-409B-8AEE-B6B2B4AB64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77349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96E62508-992A-44B9-B205-2A84D608C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77349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952869-786C-476F-9844-E3E1D75D28EB}"/>
              </a:ext>
            </a:extLst>
          </p:cNvPr>
          <p:cNvCxnSpPr>
            <a:cxnSpLocks/>
          </p:cNvCxnSpPr>
          <p:nvPr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90C8098-566E-4C8F-BDD4-4D254F5302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557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8BFA727E-68B9-4F06-97A1-60B1942777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557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DDD16E-26FF-4F80-868D-262BAA075114}"/>
              </a:ext>
            </a:extLst>
          </p:cNvPr>
          <p:cNvCxnSpPr>
            <a:cxnSpLocks/>
          </p:cNvCxnSpPr>
          <p:nvPr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CE8D870-D2EF-4EDC-9CC1-59AFEB8270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352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167D5F3-977B-4AAE-8AEA-6F920353D4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352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7843-2A9A-4ADE-A517-38E73E534865}"/>
              </a:ext>
            </a:extLst>
          </p:cNvPr>
          <p:cNvCxnSpPr>
            <a:cxnSpLocks/>
          </p:cNvCxnSpPr>
          <p:nvPr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5E62699E-1A37-405E-AD3F-58BAF70C54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892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27E7695E-FB74-4151-AADB-458C23D7A6D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892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B0511A-FB02-4CC6-9813-1E887767FDFB}"/>
              </a:ext>
            </a:extLst>
          </p:cNvPr>
          <p:cNvCxnSpPr>
            <a:cxnSpLocks/>
          </p:cNvCxnSpPr>
          <p:nvPr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AA5EB2FA-03DC-4645-BC0A-2C56DB5F9D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3854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32F3DC9-3C4E-4738-A9D5-75F3DE3E00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13854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56B17E-A591-46C4-8466-9F8310207CBC}"/>
              </a:ext>
            </a:extLst>
          </p:cNvPr>
          <p:cNvCxnSpPr>
            <a:cxnSpLocks/>
          </p:cNvCxnSpPr>
          <p:nvPr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E3B5ADC-7090-495E-803D-7943ECE682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77349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B3332840-B3AA-48CD-B2AC-DC4CC29FB1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77349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E04F65-2BE8-4985-8C1D-F3EC5B6A5932}"/>
              </a:ext>
            </a:extLst>
          </p:cNvPr>
          <p:cNvCxnSpPr>
            <a:cxnSpLocks/>
          </p:cNvCxnSpPr>
          <p:nvPr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2E54D26D-2FAB-47DF-BBD0-A243E4AE70C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35576" y="5724946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67A236A0-7AB4-4315-B56F-EF315A037F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35576" y="6197687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352922B1-7BE6-4593-8C39-2CB52BF8821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7352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5F43D8C6-F1F5-4624-8D7A-EEC04F29BBD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7892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4C2824B-24BD-44E5-B873-33083F0FC58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13854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D0601AA8-4DC4-466C-A368-D9927109856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235576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D652085B-4F0F-408B-9796-724CB803A0D9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477349" y="175736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70E32CD5-8064-42D6-9F3E-A43BF9F73C7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7352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7FAE4559-6143-4180-BDB2-FEF5074408C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27892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0988C674-9053-4274-B693-3784D57802B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013854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E5C293A-81C5-4DBA-8A1C-8B2B3142C9A7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5576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F038A2A2-5476-48F2-890B-72C3D7CD2C3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477349" y="4256403"/>
            <a:ext cx="1100137" cy="12303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AD971845-4EB9-46AA-BA1D-D92F0F5BE76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73526" y="3244274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27F222A4-AA4C-46B0-B7E3-3F031EFB14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73526" y="3717015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D7A6C9-8762-4410-A4E7-6C1384342A59}"/>
              </a:ext>
            </a:extLst>
          </p:cNvPr>
          <p:cNvCxnSpPr>
            <a:cxnSpLocks/>
          </p:cNvCxnSpPr>
          <p:nvPr userDrawn="1"/>
        </p:nvCxnSpPr>
        <p:spPr>
          <a:xfrm>
            <a:off x="57352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42941D1-4D41-4AF7-8A48-C7943EF6B9F4}"/>
              </a:ext>
            </a:extLst>
          </p:cNvPr>
          <p:cNvCxnSpPr>
            <a:cxnSpLocks/>
          </p:cNvCxnSpPr>
          <p:nvPr userDrawn="1"/>
        </p:nvCxnSpPr>
        <p:spPr>
          <a:xfrm>
            <a:off x="27892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6C6B61-7B05-4283-927F-F4F8AB4D5F47}"/>
              </a:ext>
            </a:extLst>
          </p:cNvPr>
          <p:cNvCxnSpPr>
            <a:cxnSpLocks/>
          </p:cNvCxnSpPr>
          <p:nvPr userDrawn="1"/>
        </p:nvCxnSpPr>
        <p:spPr>
          <a:xfrm>
            <a:off x="5013854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7543CF-47EA-4186-B17C-B3B021A8F2AF}"/>
              </a:ext>
            </a:extLst>
          </p:cNvPr>
          <p:cNvCxnSpPr>
            <a:cxnSpLocks/>
          </p:cNvCxnSpPr>
          <p:nvPr userDrawn="1"/>
        </p:nvCxnSpPr>
        <p:spPr>
          <a:xfrm>
            <a:off x="9474663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B0A0E1-1AA8-49F8-91DF-A2D750C5DB9B}"/>
              </a:ext>
            </a:extLst>
          </p:cNvPr>
          <p:cNvCxnSpPr>
            <a:cxnSpLocks/>
          </p:cNvCxnSpPr>
          <p:nvPr userDrawn="1"/>
        </p:nvCxnSpPr>
        <p:spPr>
          <a:xfrm>
            <a:off x="7235576" y="3115974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1CFB7E-187E-4DFC-A1BB-5046C5C97C71}"/>
              </a:ext>
            </a:extLst>
          </p:cNvPr>
          <p:cNvCxnSpPr>
            <a:cxnSpLocks/>
          </p:cNvCxnSpPr>
          <p:nvPr userDrawn="1"/>
        </p:nvCxnSpPr>
        <p:spPr>
          <a:xfrm>
            <a:off x="57352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FB2F185-DF49-4F80-BB8B-C6E1E427B513}"/>
              </a:ext>
            </a:extLst>
          </p:cNvPr>
          <p:cNvCxnSpPr>
            <a:cxnSpLocks/>
          </p:cNvCxnSpPr>
          <p:nvPr userDrawn="1"/>
        </p:nvCxnSpPr>
        <p:spPr>
          <a:xfrm>
            <a:off x="27892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CE273F-2D03-4F41-A92E-C788C89F62E8}"/>
              </a:ext>
            </a:extLst>
          </p:cNvPr>
          <p:cNvCxnSpPr>
            <a:cxnSpLocks/>
          </p:cNvCxnSpPr>
          <p:nvPr userDrawn="1"/>
        </p:nvCxnSpPr>
        <p:spPr>
          <a:xfrm>
            <a:off x="5013854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4AF76E-EF7E-4DD0-8BE4-E5025CAB7E5E}"/>
              </a:ext>
            </a:extLst>
          </p:cNvPr>
          <p:cNvCxnSpPr>
            <a:cxnSpLocks/>
          </p:cNvCxnSpPr>
          <p:nvPr userDrawn="1"/>
        </p:nvCxnSpPr>
        <p:spPr>
          <a:xfrm>
            <a:off x="9474663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4EE597-83BB-4F0A-AE86-E7863F1A717E}"/>
              </a:ext>
            </a:extLst>
          </p:cNvPr>
          <p:cNvCxnSpPr>
            <a:cxnSpLocks/>
          </p:cNvCxnSpPr>
          <p:nvPr userDrawn="1"/>
        </p:nvCxnSpPr>
        <p:spPr>
          <a:xfrm>
            <a:off x="7235576" y="5596646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8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81CD15E-B8B1-4600-9442-07BFD6480E1B}"/>
              </a:ext>
            </a:extLst>
          </p:cNvPr>
          <p:cNvSpPr/>
          <p:nvPr userDrawn="1"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DDF2DC-2D9A-4858-802A-D7DC76C177D9}"/>
              </a:ext>
            </a:extLst>
          </p:cNvPr>
          <p:cNvSpPr/>
          <p:nvPr/>
        </p:nvSpPr>
        <p:spPr>
          <a:xfrm>
            <a:off x="-5939" y="0"/>
            <a:ext cx="3209771" cy="6858000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Background pattern&#10;&#10;Description automatically generated">
            <a:extLst>
              <a:ext uri="{FF2B5EF4-FFF2-40B4-BE49-F238E27FC236}">
                <a16:creationId xmlns:a16="http://schemas.microsoft.com/office/drawing/2014/main" id="{F9A587AC-4F27-4627-95C0-31EA4162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r="73247" b="32010"/>
          <a:stretch/>
        </p:blipFill>
        <p:spPr>
          <a:xfrm>
            <a:off x="-2" y="3856383"/>
            <a:ext cx="3209770" cy="300161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BA78BC6-7161-4A1C-B0CF-900826283729}"/>
              </a:ext>
            </a:extLst>
          </p:cNvPr>
          <p:cNvCxnSpPr>
            <a:cxnSpLocks/>
          </p:cNvCxnSpPr>
          <p:nvPr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19">
            <a:extLst>
              <a:ext uri="{FF2B5EF4-FFF2-40B4-BE49-F238E27FC236}">
                <a16:creationId xmlns:a16="http://schemas.microsoft.com/office/drawing/2014/main" id="{DDEEB791-484D-4F50-881B-E44154C493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87" y="4065195"/>
            <a:ext cx="2522422" cy="830997"/>
          </a:xfr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Click to edit introduction to team member slide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53EED1-36CC-4391-9DDA-429BCBD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87" y="1706779"/>
            <a:ext cx="2522422" cy="1846659"/>
          </a:xfrm>
        </p:spPr>
        <p:txBody>
          <a:bodyPr wrap="square" lIns="0" anchor="b">
            <a:sp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35CB68-1C0C-4CC6-91D2-A57B2FFAEFDA}"/>
              </a:ext>
            </a:extLst>
          </p:cNvPr>
          <p:cNvCxnSpPr>
            <a:cxnSpLocks/>
          </p:cNvCxnSpPr>
          <p:nvPr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34EBF5-A2CA-4B8D-ADA7-028A31CD5D71}"/>
              </a:ext>
            </a:extLst>
          </p:cNvPr>
          <p:cNvCxnSpPr>
            <a:cxnSpLocks/>
          </p:cNvCxnSpPr>
          <p:nvPr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3E6C29ED-4C9A-46B5-B3C2-8BF7EB2D02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3254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B7D7A763-EBA0-4D1F-99B5-15356E6AA4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83254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9ADF62-090A-4DA1-BB3C-5EA67103924C}"/>
              </a:ext>
            </a:extLst>
          </p:cNvPr>
          <p:cNvCxnSpPr>
            <a:cxnSpLocks/>
          </p:cNvCxnSpPr>
          <p:nvPr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AADD2B31-DE73-40E6-BDCF-B3293F73D7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5835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9B5D41AC-F858-4BE6-ADDF-BBF88EA498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5835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37B20B-5C73-4EA6-B289-40CC083C8F07}"/>
              </a:ext>
            </a:extLst>
          </p:cNvPr>
          <p:cNvCxnSpPr>
            <a:cxnSpLocks/>
          </p:cNvCxnSpPr>
          <p:nvPr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30A22F0F-D6F0-46E5-B7A1-A7A170695E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50673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5AACE02C-D57B-4717-ADD4-EC7F42F03E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0673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Role (Optional)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6884170-CC77-43CC-ACA0-5531063DA7D9}"/>
              </a:ext>
            </a:extLst>
          </p:cNvPr>
          <p:cNvCxnSpPr>
            <a:cxnSpLocks/>
          </p:cNvCxnSpPr>
          <p:nvPr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EB88CF5B-2C19-464E-8491-7FD543DE42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3254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6B384E55-3EF9-4D23-B3D5-8E7FF94042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83254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F2AA52E-213B-4378-B5BE-EE7FB0CE209A}"/>
              </a:ext>
            </a:extLst>
          </p:cNvPr>
          <p:cNvCxnSpPr>
            <a:cxnSpLocks/>
          </p:cNvCxnSpPr>
          <p:nvPr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F549D087-CF86-44F9-A79B-5E935BF9C4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15835" y="544963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FFF41B69-9320-4BBE-89EB-1230B449BD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15835" y="592237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1CEB915D-A3BF-4349-8141-86C7CD13C2E1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044737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D9E0ED92-3DB7-46EF-B5F3-AA36B00D47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677318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AB2B0847-E641-41E3-8254-4936CC51215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309899" y="878301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BC8229F2-CEC8-454B-8248-E001E0A5A11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044737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F1DEDAC2-6644-4D81-9A25-327036BB801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677318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8301DC89-6F07-4027-934D-DD39BADF608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309899" y="3779887"/>
            <a:ext cx="1277275" cy="14284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A22F5194-CA33-4EBD-967D-4AA2EF3669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44737" y="2526628"/>
            <a:ext cx="1808993" cy="4727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500" b="1" i="0">
                <a:solidFill>
                  <a:srgbClr val="003CB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en-US" dirty="0"/>
              <a:t>Click to add First and Last Name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F4764DA-B020-4C05-B7F0-083411FAA3E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4737" y="2999369"/>
            <a:ext cx="1808993" cy="307777"/>
          </a:xfr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03CB9"/>
              </a:buClr>
              <a:buFont typeface="Arial" panose="020B0604020202020204" pitchFamily="34" charset="0"/>
              <a:buNone/>
              <a:defRPr sz="1400" b="0" i="1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rgbClr val="003CB9"/>
              </a:buCl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Role (Optional)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2BFB61-562B-49DE-85CA-018D28F21AFA}"/>
              </a:ext>
            </a:extLst>
          </p:cNvPr>
          <p:cNvCxnSpPr>
            <a:cxnSpLocks/>
          </p:cNvCxnSpPr>
          <p:nvPr userDrawn="1"/>
        </p:nvCxnSpPr>
        <p:spPr>
          <a:xfrm>
            <a:off x="553287" y="3767095"/>
            <a:ext cx="2042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EDAEC1-01DC-4F41-9787-72BE4314E75D}"/>
              </a:ext>
            </a:extLst>
          </p:cNvPr>
          <p:cNvCxnSpPr>
            <a:cxnSpLocks/>
          </p:cNvCxnSpPr>
          <p:nvPr userDrawn="1"/>
        </p:nvCxnSpPr>
        <p:spPr>
          <a:xfrm>
            <a:off x="4044737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2CA89-7568-4547-8B9D-289DC8F8995E}"/>
              </a:ext>
            </a:extLst>
          </p:cNvPr>
          <p:cNvCxnSpPr>
            <a:cxnSpLocks/>
          </p:cNvCxnSpPr>
          <p:nvPr userDrawn="1"/>
        </p:nvCxnSpPr>
        <p:spPr>
          <a:xfrm>
            <a:off x="6677318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7AF7C1-F2B0-4B24-B9F8-2B3F1B31E3C3}"/>
              </a:ext>
            </a:extLst>
          </p:cNvPr>
          <p:cNvCxnSpPr>
            <a:cxnSpLocks/>
          </p:cNvCxnSpPr>
          <p:nvPr userDrawn="1"/>
        </p:nvCxnSpPr>
        <p:spPr>
          <a:xfrm>
            <a:off x="9309899" y="241666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C0800E-6371-4491-9473-558CD70DA0F7}"/>
              </a:ext>
            </a:extLst>
          </p:cNvPr>
          <p:cNvCxnSpPr>
            <a:cxnSpLocks/>
          </p:cNvCxnSpPr>
          <p:nvPr userDrawn="1"/>
        </p:nvCxnSpPr>
        <p:spPr>
          <a:xfrm>
            <a:off x="4044737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52841C-2A33-4A88-9D94-3D10F727DBCB}"/>
              </a:ext>
            </a:extLst>
          </p:cNvPr>
          <p:cNvCxnSpPr>
            <a:cxnSpLocks/>
          </p:cNvCxnSpPr>
          <p:nvPr userDrawn="1"/>
        </p:nvCxnSpPr>
        <p:spPr>
          <a:xfrm>
            <a:off x="6677318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A94648-DE03-498F-86B3-A76E5FD843D8}"/>
              </a:ext>
            </a:extLst>
          </p:cNvPr>
          <p:cNvCxnSpPr>
            <a:cxnSpLocks/>
          </p:cNvCxnSpPr>
          <p:nvPr userDrawn="1"/>
        </p:nvCxnSpPr>
        <p:spPr>
          <a:xfrm>
            <a:off x="9309899" y="5339679"/>
            <a:ext cx="236475" cy="0"/>
          </a:xfrm>
          <a:prstGeom prst="line">
            <a:avLst/>
          </a:prstGeom>
          <a:ln w="19050">
            <a:solidFill>
              <a:srgbClr val="FA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82D0EB-0533-35DE-D1CA-86E0DD99D572}"/>
              </a:ext>
            </a:extLst>
          </p:cNvPr>
          <p:cNvSpPr txBox="1"/>
          <p:nvPr userDrawn="1"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4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73727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43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ullets w Doubl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0930-7F48-4302-867F-07C583F0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F412BA3-4220-4131-A371-70ED3FEDCA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8"/>
            <a:ext cx="8139750" cy="204774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0171F07-1344-43FC-AA45-0261410D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7"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C879935-A746-4110-B392-39003792C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7"/>
          <a:stretch/>
        </p:blipFill>
        <p:spPr>
          <a:xfrm>
            <a:off x="9409083" y="501872"/>
            <a:ext cx="2782917" cy="56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1801366"/>
            <a:ext cx="4586511" cy="20754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1801367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6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header + 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B9EA-19B0-40DF-8159-9618470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0AE04-911C-4E41-A9EA-B1868F696D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4128" y="2395728"/>
            <a:ext cx="4586511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5584A-E9FF-4D19-968A-6D85813CFA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38424" y="2395728"/>
            <a:ext cx="4621902" cy="204774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1C606C-6A4F-46CF-A659-18AF2BE20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270" y="1713504"/>
            <a:ext cx="7850188" cy="40011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600"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9765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D5A00-E259-42E7-A0BD-2413479CE905}"/>
              </a:ext>
            </a:extLst>
          </p:cNvPr>
          <p:cNvSpPr/>
          <p:nvPr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0619-0994-63E7-A1EB-870FD2E3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801368"/>
            <a:ext cx="8737270" cy="18384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Level 2 Bullet Style</a:t>
            </a:r>
          </a:p>
          <a:p>
            <a:pPr lvl="2"/>
            <a:r>
              <a:rPr lang="en-US" dirty="0"/>
              <a:t>Level 3 Bullet</a:t>
            </a:r>
          </a:p>
          <a:p>
            <a:pPr lvl="3"/>
            <a:r>
              <a:rPr lang="en-US" dirty="0"/>
              <a:t>Level 4 Bullet</a:t>
            </a:r>
          </a:p>
          <a:p>
            <a:pPr lvl="4"/>
            <a:r>
              <a:rPr lang="en-US" dirty="0"/>
              <a:t>Level 5 Bullet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F81FE-145C-4273-8E85-D9F3D3B0EE34}"/>
              </a:ext>
            </a:extLst>
          </p:cNvPr>
          <p:cNvSpPr txBox="1"/>
          <p:nvPr/>
        </p:nvSpPr>
        <p:spPr>
          <a:xfrm>
            <a:off x="10051413" y="6343157"/>
            <a:ext cx="1866378" cy="313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95000"/>
              </a:lnSpc>
            </a:pPr>
            <a:r>
              <a:rPr lang="en-US" sz="10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CAROLLO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r>
              <a:rPr lang="en-US" sz="900" spc="300" dirty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en-US" sz="900" spc="300" dirty="0">
                <a:solidFill>
                  <a:srgbClr val="003CB9"/>
                </a:solidFill>
                <a:latin typeface="Arial Narrow" panose="020B0606020202030204" pitchFamily="34" charset="0"/>
              </a:rPr>
              <a:t>   </a:t>
            </a:r>
            <a:fld id="{E7B37AC3-26D8-44A8-8336-675969F41DB9}" type="slidenum">
              <a:rPr lang="en-US" sz="900" b="1" spc="300" smtClean="0">
                <a:solidFill>
                  <a:srgbClr val="003CB9"/>
                </a:solidFill>
                <a:latin typeface="Arial Narrow" panose="020B0606020202030204" pitchFamily="34" charset="0"/>
              </a:rPr>
              <a:pPr algn="r">
                <a:lnSpc>
                  <a:spcPct val="95000"/>
                </a:lnSpc>
              </a:pPr>
              <a:t>‹#›</a:t>
            </a:fld>
            <a:endParaRPr lang="en-US" sz="900" b="1" spc="300" dirty="0">
              <a:solidFill>
                <a:srgbClr val="003CB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E38799-E33B-4A44-9773-F266E89E4860}"/>
              </a:ext>
            </a:extLst>
          </p:cNvPr>
          <p:cNvCxnSpPr>
            <a:cxnSpLocks/>
          </p:cNvCxnSpPr>
          <p:nvPr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B16E8960-8DAA-4FD1-A28E-EB169F38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438911"/>
            <a:ext cx="9025128" cy="116128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86506CF-E689-4FB6-AC81-1D1C19EEC6F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9854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updatefooter0323.pptx/</a:t>
            </a:r>
            <a:fld id="{3587B205-D543-4E3E-B23B-C20DB7518250}" type="slidenum">
              <a:rPr lang="en-US" altLang="en-US" sz="70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066BA-7B9B-40E1-8614-41C6695CABA8}"/>
              </a:ext>
            </a:extLst>
          </p:cNvPr>
          <p:cNvSpPr/>
          <p:nvPr userDrawn="1"/>
        </p:nvSpPr>
        <p:spPr>
          <a:xfrm>
            <a:off x="0" y="0"/>
            <a:ext cx="222926" cy="6857998"/>
          </a:xfrm>
          <a:prstGeom prst="rect">
            <a:avLst/>
          </a:prstGeom>
          <a:solidFill>
            <a:srgbClr val="003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2A85B-9A92-4FA4-AABF-1F5AD189B089}"/>
              </a:ext>
            </a:extLst>
          </p:cNvPr>
          <p:cNvCxnSpPr>
            <a:cxnSpLocks/>
          </p:cNvCxnSpPr>
          <p:nvPr userDrawn="1"/>
        </p:nvCxnSpPr>
        <p:spPr>
          <a:xfrm>
            <a:off x="736270" y="343744"/>
            <a:ext cx="222926" cy="0"/>
          </a:xfrm>
          <a:prstGeom prst="line">
            <a:avLst/>
          </a:prstGeom>
          <a:ln w="19050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0">
            <a:extLst>
              <a:ext uri="{FF2B5EF4-FFF2-40B4-BE49-F238E27FC236}">
                <a16:creationId xmlns:a16="http://schemas.microsoft.com/office/drawing/2014/main" id="{1FFDBB03-F298-4565-862B-C31775BEA9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09854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updatefooter0323.pptx/</a:t>
            </a:r>
            <a:fld id="{3587B205-D543-4E3E-B23B-C20DB7518250}" type="slidenum">
              <a:rPr lang="en-US" altLang="en-US" sz="70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18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21" r:id="rId20"/>
    <p:sldLayoutId id="2147483822" r:id="rId2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003CB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600"/>
        </a:spcBef>
        <a:buClr>
          <a:srgbClr val="2163DB"/>
        </a:buClr>
        <a:buFont typeface="Segoe UI" panose="020B0502040204020203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FAA41A"/>
        </a:buClr>
        <a:buFont typeface="Segoe UI" panose="020B0502040204020203" pitchFamily="34" charset="0"/>
        <a:buChar char="−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▪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1000"/>
        </a:spcBef>
        <a:buClr>
          <a:srgbClr val="333333"/>
        </a:buClr>
        <a:buFont typeface="Segoe UI Light" panose="020B0502040204020203" pitchFamily="34" charset="0"/>
        <a:buChar char="‑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2C3954-7EC4-63ED-AB67-0C47EA0907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TACWA | March 27,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311D3-8670-D18E-D225-4EF0B1FAF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CC397-E65B-8829-52D1-9776B1D9E8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062" y="3457428"/>
            <a:ext cx="4544984" cy="830997"/>
          </a:xfrm>
        </p:spPr>
        <p:txBody>
          <a:bodyPr/>
          <a:lstStyle/>
          <a:p>
            <a:r>
              <a:rPr lang="en-US" dirty="0"/>
              <a:t>A case study panel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D1E87-63FF-D438-5801-115CFF3A86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4705CC-D3F3-9725-17F7-6A6CE6D79C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0062" y="1488654"/>
            <a:ext cx="10255588" cy="1754326"/>
          </a:xfrm>
        </p:spPr>
        <p:txBody>
          <a:bodyPr/>
          <a:lstStyle/>
          <a:p>
            <a:r>
              <a:rPr lang="en-US" dirty="0"/>
              <a:t>Creative operational strategies for rapid service area growth</a:t>
            </a:r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B5E5B8ED-5656-01C9-4D97-60409C57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16" y="4426001"/>
            <a:ext cx="2895231" cy="2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A3659A-87CD-D682-3966-8B7A2014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 conditioning has been effective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6A0B7F2-9F34-2470-9976-B2EB71177C3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" b="1244"/>
          <a:stretch>
            <a:fillRect/>
          </a:stretch>
        </p:blipFill>
        <p:spPr>
          <a:xfrm>
            <a:off x="6312" y="1322388"/>
            <a:ext cx="12179375" cy="5535612"/>
          </a:xfrm>
          <a:prstGeom prst="rect">
            <a:avLst/>
          </a:prstGeom>
          <a:noFill/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7A77A37-2450-7885-FBC7-21C53891B07A}"/>
              </a:ext>
            </a:extLst>
          </p:cNvPr>
          <p:cNvSpPr/>
          <p:nvPr/>
        </p:nvSpPr>
        <p:spPr>
          <a:xfrm>
            <a:off x="4464694" y="3657600"/>
            <a:ext cx="1493045" cy="229854"/>
          </a:xfrm>
          <a:prstGeom prst="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DE3330D-9F5F-002A-EEEC-1AE3C67576F5}"/>
              </a:ext>
            </a:extLst>
          </p:cNvPr>
          <p:cNvSpPr/>
          <p:nvPr/>
        </p:nvSpPr>
        <p:spPr>
          <a:xfrm rot="12507737">
            <a:off x="4011814" y="4266396"/>
            <a:ext cx="2149514" cy="229854"/>
          </a:xfrm>
          <a:prstGeom prst="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5F91D39-053D-EA8E-3006-233517E423C1}"/>
              </a:ext>
            </a:extLst>
          </p:cNvPr>
          <p:cNvSpPr/>
          <p:nvPr/>
        </p:nvSpPr>
        <p:spPr>
          <a:xfrm rot="10800000">
            <a:off x="7399649" y="4285250"/>
            <a:ext cx="3378315" cy="229854"/>
          </a:xfrm>
          <a:prstGeom prst="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D05CF2FB-69F8-3B32-12C8-638B6347F332}"/>
              </a:ext>
            </a:extLst>
          </p:cNvPr>
          <p:cNvSpPr/>
          <p:nvPr/>
        </p:nvSpPr>
        <p:spPr>
          <a:xfrm rot="5400000">
            <a:off x="10975264" y="4372823"/>
            <a:ext cx="297502" cy="314503"/>
          </a:xfrm>
          <a:prstGeom prst="bentArrow">
            <a:avLst>
              <a:gd name="adj1" fmla="val 25000"/>
              <a:gd name="adj2" fmla="val 25000"/>
              <a:gd name="adj3" fmla="val 30335"/>
              <a:gd name="adj4" fmla="val 45884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9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SBR Inspired operation lowers P and N, adds Alkalinity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68" y="1574548"/>
            <a:ext cx="5746939" cy="4310204"/>
          </a:xfr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F7C5467E-DB34-FC22-A46F-1F3F110F7B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5495709"/>
              </p:ext>
            </p:extLst>
          </p:nvPr>
        </p:nvGraphicFramePr>
        <p:xfrm>
          <a:off x="344032" y="1382919"/>
          <a:ext cx="5650368" cy="490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35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77B4B-963E-F656-BA55-AFAFE4BBB5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018237-247F-88EA-4DA7-A024DE1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880" y="2637633"/>
            <a:ext cx="6710680" cy="1569660"/>
          </a:xfrm>
        </p:spPr>
        <p:txBody>
          <a:bodyPr/>
          <a:lstStyle/>
          <a:p>
            <a:r>
              <a:rPr lang="en-US" dirty="0"/>
              <a:t>What is happening? Why is this working so well?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1808E-C474-380D-1F56-C50ABA79C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Anton Dapcic, Carollo TX Wastewater Practice Lead</a:t>
            </a:r>
          </a:p>
        </p:txBody>
      </p:sp>
    </p:spTree>
    <p:extLst>
      <p:ext uri="{BB962C8B-B14F-4D97-AF65-F5344CB8AC3E}">
        <p14:creationId xmlns:p14="http://schemas.microsoft.com/office/powerpoint/2010/main" val="158901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F3A5-8169-585E-FF15-3DDEAA79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B86498F1-9195-74A3-25E4-F76464941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6" y="1246661"/>
            <a:ext cx="3138663" cy="2748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93B9E-0D0C-68B3-A985-378AAECCA2CB}"/>
              </a:ext>
            </a:extLst>
          </p:cNvPr>
          <p:cNvSpPr txBox="1"/>
          <p:nvPr/>
        </p:nvSpPr>
        <p:spPr>
          <a:xfrm>
            <a:off x="1167897" y="1012445"/>
            <a:ext cx="2263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Effluent TP (mg/L)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7850B655-95EB-2A0C-1145-58C06E5C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881" y="1246661"/>
            <a:ext cx="3061970" cy="2677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39134-60E7-37AE-B340-6A758409EB13}"/>
              </a:ext>
            </a:extLst>
          </p:cNvPr>
          <p:cNvSpPr txBox="1"/>
          <p:nvPr/>
        </p:nvSpPr>
        <p:spPr>
          <a:xfrm>
            <a:off x="3810188" y="1012444"/>
            <a:ext cx="3138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Effluent Alkalinity (mg/L as </a:t>
            </a:r>
            <a:r>
              <a:rPr lang="en-US" sz="1400" b="1" dirty="0" err="1">
                <a:solidFill>
                  <a:schemeClr val="accent1"/>
                </a:solidFill>
              </a:rPr>
              <a:t>CaCO</a:t>
            </a:r>
            <a:r>
              <a:rPr lang="en-US" sz="1400" b="1" dirty="0">
                <a:solidFill>
                  <a:schemeClr val="accent1"/>
                </a:solidFill>
              </a:rPr>
              <a:t>₃)</a:t>
            </a:r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75A99EBC-C1B1-ADCF-4481-6752D32E7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520" y="1246661"/>
            <a:ext cx="3058572" cy="267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EAC861-AB8C-86E2-AA72-398E41BA5841}"/>
              </a:ext>
            </a:extLst>
          </p:cNvPr>
          <p:cNvSpPr txBox="1"/>
          <p:nvPr/>
        </p:nvSpPr>
        <p:spPr>
          <a:xfrm>
            <a:off x="8356350" y="1012444"/>
            <a:ext cx="171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RAS TSS (mg/L)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51E3BA-8251-9455-E1A9-A200B1775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998" y="3994735"/>
            <a:ext cx="3074379" cy="2691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EF4202-27C1-4E45-8A99-BF1EB65F1C1B}"/>
              </a:ext>
            </a:extLst>
          </p:cNvPr>
          <p:cNvSpPr txBox="1"/>
          <p:nvPr/>
        </p:nvSpPr>
        <p:spPr>
          <a:xfrm>
            <a:off x="786722" y="4817410"/>
            <a:ext cx="14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Effluent NO</a:t>
            </a:r>
            <a:r>
              <a:rPr lang="en-US" sz="1400" b="1" baseline="-25000" dirty="0">
                <a:solidFill>
                  <a:schemeClr val="accent1"/>
                </a:solidFill>
              </a:rPr>
              <a:t>3</a:t>
            </a:r>
            <a:r>
              <a:rPr lang="en-US" sz="1400" b="1" dirty="0">
                <a:solidFill>
                  <a:schemeClr val="accent1"/>
                </a:solidFill>
              </a:rPr>
              <a:t>-N (mg/L)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5C839-DED7-3859-5F18-6A3EF9A6D3BD}"/>
              </a:ext>
            </a:extLst>
          </p:cNvPr>
          <p:cNvSpPr txBox="1"/>
          <p:nvPr/>
        </p:nvSpPr>
        <p:spPr>
          <a:xfrm>
            <a:off x="9288705" y="4555800"/>
            <a:ext cx="14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Sludge Volume Index (mL/g)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D890C4-A63C-1876-7B2D-E1B6D060F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522" y="3966593"/>
            <a:ext cx="3074380" cy="26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B8BC6-A30C-B279-1A9B-4E69FB8F7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6010D6-472A-36CE-295E-52BF615F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69" y="438911"/>
            <a:ext cx="11202299" cy="795595"/>
          </a:xfrm>
        </p:spPr>
        <p:txBody>
          <a:bodyPr/>
          <a:lstStyle/>
          <a:p>
            <a:pPr algn="l"/>
            <a:r>
              <a:rPr lang="en-US" dirty="0"/>
              <a:t>The Phase 3 Expansion includes RAS fermentation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85C741-E2F3-09C2-A2ED-33E4BB81147A}"/>
              </a:ext>
            </a:extLst>
          </p:cNvPr>
          <p:cNvGrpSpPr/>
          <p:nvPr/>
        </p:nvGrpSpPr>
        <p:grpSpPr>
          <a:xfrm>
            <a:off x="1284466" y="1676150"/>
            <a:ext cx="9623068" cy="3505699"/>
            <a:chOff x="2394760" y="2453090"/>
            <a:chExt cx="8096083" cy="2634665"/>
          </a:xfrm>
        </p:grpSpPr>
        <p:sp>
          <p:nvSpPr>
            <p:cNvPr id="80" name="Line 2">
              <a:extLst>
                <a:ext uri="{FF2B5EF4-FFF2-40B4-BE49-F238E27FC236}">
                  <a16:creationId xmlns:a16="http://schemas.microsoft.com/office/drawing/2014/main" id="{F2C7A83E-7F9B-C225-1F63-C61CC8C0C9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389301" y="4298193"/>
              <a:ext cx="759621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5">
              <a:extLst>
                <a:ext uri="{FF2B5EF4-FFF2-40B4-BE49-F238E27FC236}">
                  <a16:creationId xmlns:a16="http://schemas.microsoft.com/office/drawing/2014/main" id="{640BE458-27F1-00C1-89FB-D649DA3C28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0793" y="3543733"/>
              <a:ext cx="351120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7">
              <a:extLst>
                <a:ext uri="{FF2B5EF4-FFF2-40B4-BE49-F238E27FC236}">
                  <a16:creationId xmlns:a16="http://schemas.microsoft.com/office/drawing/2014/main" id="{C59B9A78-F1C5-7F4F-8442-65E7B79BE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8524" y="3246870"/>
              <a:ext cx="1136964" cy="711200"/>
            </a:xfrm>
            <a:prstGeom prst="rect">
              <a:avLst/>
            </a:prstGeom>
            <a:solidFill>
              <a:srgbClr val="1968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1968B2"/>
                </a:solidFill>
              </a:endParaRPr>
            </a:p>
          </p:txBody>
        </p:sp>
        <p:sp>
          <p:nvSpPr>
            <p:cNvPr id="85" name="Line 8">
              <a:extLst>
                <a:ext uri="{FF2B5EF4-FFF2-40B4-BE49-F238E27FC236}">
                  <a16:creationId xmlns:a16="http://schemas.microsoft.com/office/drawing/2014/main" id="{495800EE-2647-0A5C-47E7-26F605A4F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3896" y="3543733"/>
              <a:ext cx="951457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12">
              <a:extLst>
                <a:ext uri="{FF2B5EF4-FFF2-40B4-BE49-F238E27FC236}">
                  <a16:creationId xmlns:a16="http://schemas.microsoft.com/office/drawing/2014/main" id="{6CF8F0B5-E6B4-BF26-9809-8DCD325EB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8939" y="3414888"/>
              <a:ext cx="663643" cy="338554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</a:rPr>
                <a:t>OXIC</a:t>
              </a:r>
            </a:p>
          </p:txBody>
        </p:sp>
        <p:sp>
          <p:nvSpPr>
            <p:cNvPr id="89" name="Freeform 144">
              <a:extLst>
                <a:ext uri="{FF2B5EF4-FFF2-40B4-BE49-F238E27FC236}">
                  <a16:creationId xmlns:a16="http://schemas.microsoft.com/office/drawing/2014/main" id="{027EACD4-28AD-90E3-D55B-D101F108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1912" y="3302432"/>
              <a:ext cx="901700" cy="685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288" y="336"/>
                </a:cxn>
                <a:cxn ang="0">
                  <a:pos x="576" y="240"/>
                </a:cxn>
                <a:cxn ang="0">
                  <a:pos x="576" y="0"/>
                </a:cxn>
                <a:cxn ang="0">
                  <a:pos x="0" y="0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0" y="240"/>
                  </a:lnTo>
                  <a:lnTo>
                    <a:pt x="288" y="336"/>
                  </a:lnTo>
                  <a:lnTo>
                    <a:pt x="576" y="240"/>
                  </a:lnTo>
                  <a:lnTo>
                    <a:pt x="57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anchor="ctr"/>
            <a:lstStyle/>
            <a:p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FB15CFD-9D18-B10D-04BC-88F8B0AFB320}"/>
                </a:ext>
              </a:extLst>
            </p:cNvPr>
            <p:cNvGrpSpPr/>
            <p:nvPr/>
          </p:nvGrpSpPr>
          <p:grpSpPr>
            <a:xfrm>
              <a:off x="4543388" y="3238862"/>
              <a:ext cx="730654" cy="712787"/>
              <a:chOff x="5940182" y="4581039"/>
              <a:chExt cx="730654" cy="712787"/>
            </a:xfrm>
          </p:grpSpPr>
          <p:sp>
            <p:nvSpPr>
              <p:cNvPr id="122" name="Rectangle 11" descr="Wide downward diagonal">
                <a:extLst>
                  <a:ext uri="{FF2B5EF4-FFF2-40B4-BE49-F238E27FC236}">
                    <a16:creationId xmlns:a16="http://schemas.microsoft.com/office/drawing/2014/main" id="{546BAF8C-5773-7C5E-1BC7-8DDEF7FD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82" y="4581039"/>
                <a:ext cx="646093" cy="71278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Text Box 13">
                <a:extLst>
                  <a:ext uri="{FF2B5EF4-FFF2-40B4-BE49-F238E27FC236}">
                    <a16:creationId xmlns:a16="http://schemas.microsoft.com/office/drawing/2014/main" id="{838870B4-DD79-9F38-AD84-0B66B41FF7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9976" y="4735037"/>
                <a:ext cx="670860" cy="3385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ANA</a:t>
                </a:r>
              </a:p>
            </p:txBody>
          </p:sp>
        </p:grpSp>
        <p:sp>
          <p:nvSpPr>
            <p:cNvPr id="104" name="Line 4">
              <a:extLst>
                <a:ext uri="{FF2B5EF4-FFF2-40B4-BE49-F238E27FC236}">
                  <a16:creationId xmlns:a16="http://schemas.microsoft.com/office/drawing/2014/main" id="{267C7D63-02BA-D38A-0563-BFD33FD90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2858" y="3551670"/>
              <a:ext cx="324904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2CB569D-AF43-0AD1-9CB8-D724B62510F1}"/>
                </a:ext>
              </a:extLst>
            </p:cNvPr>
            <p:cNvGrpSpPr/>
            <p:nvPr/>
          </p:nvGrpSpPr>
          <p:grpSpPr>
            <a:xfrm>
              <a:off x="3592876" y="3245283"/>
              <a:ext cx="721912" cy="712787"/>
              <a:chOff x="5921684" y="4581039"/>
              <a:chExt cx="721912" cy="712787"/>
            </a:xfrm>
          </p:grpSpPr>
          <p:sp>
            <p:nvSpPr>
              <p:cNvPr id="120" name="Rectangle 11" descr="Wide downward diagonal">
                <a:extLst>
                  <a:ext uri="{FF2B5EF4-FFF2-40B4-BE49-F238E27FC236}">
                    <a16:creationId xmlns:a16="http://schemas.microsoft.com/office/drawing/2014/main" id="{EBA9C5BF-067E-A70A-68CE-B006EDF47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684" y="4581039"/>
                <a:ext cx="646093" cy="712787"/>
              </a:xfrm>
              <a:prstGeom prst="rect">
                <a:avLst/>
              </a:prstGeom>
              <a:solidFill>
                <a:srgbClr val="002D8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Text Box 13">
                <a:extLst>
                  <a:ext uri="{FF2B5EF4-FFF2-40B4-BE49-F238E27FC236}">
                    <a16:creationId xmlns:a16="http://schemas.microsoft.com/office/drawing/2014/main" id="{9A43416B-191E-A05E-6365-A3E22A0D5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2736" y="4751670"/>
                <a:ext cx="670860" cy="3385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ANX</a:t>
                </a:r>
              </a:p>
            </p:txBody>
          </p:sp>
        </p:grpSp>
        <p:sp>
          <p:nvSpPr>
            <p:cNvPr id="107" name="Line 4">
              <a:extLst>
                <a:ext uri="{FF2B5EF4-FFF2-40B4-BE49-F238E27FC236}">
                  <a16:creationId xmlns:a16="http://schemas.microsoft.com/office/drawing/2014/main" id="{BE21A32B-3116-58E8-561C-8696F41F2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3375" y="3560305"/>
              <a:ext cx="279519" cy="2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Line 4">
              <a:extLst>
                <a:ext uri="{FF2B5EF4-FFF2-40B4-BE49-F238E27FC236}">
                  <a16:creationId xmlns:a16="http://schemas.microsoft.com/office/drawing/2014/main" id="{34679DAE-4059-4DE8-C483-42CF708C8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3388" y="3018219"/>
              <a:ext cx="0" cy="227064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Text Box 17">
              <a:extLst>
                <a:ext uri="{FF2B5EF4-FFF2-40B4-BE49-F238E27FC236}">
                  <a16:creationId xmlns:a16="http://schemas.microsoft.com/office/drawing/2014/main" id="{DA64BF73-68AA-D524-1373-A00153DBE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8068" y="2453090"/>
              <a:ext cx="5006499" cy="40011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</a:rPr>
                <a:t>Doe Branch WRP Phase 3 (8 </a:t>
              </a:r>
              <a:r>
                <a:rPr lang="en-US" sz="2000" b="1" dirty="0" err="1">
                  <a:solidFill>
                    <a:schemeClr val="bg2">
                      <a:lumMod val="10000"/>
                    </a:schemeClr>
                  </a:solidFill>
                </a:rPr>
                <a:t>mgd</a:t>
              </a:r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</a:rPr>
                <a:t> AADF)</a:t>
              </a:r>
              <a:endParaRPr lang="en-US" sz="3600" b="1" baseline="-25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2C500E1-D0E8-1108-D1E0-D5B25F3F1678}"/>
                </a:ext>
              </a:extLst>
            </p:cNvPr>
            <p:cNvGrpSpPr/>
            <p:nvPr/>
          </p:nvGrpSpPr>
          <p:grpSpPr>
            <a:xfrm>
              <a:off x="5582374" y="3232309"/>
              <a:ext cx="1259815" cy="712787"/>
              <a:chOff x="5921685" y="4581039"/>
              <a:chExt cx="787343" cy="71278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8" name="Rectangle 11" descr="Wide downward diagonal">
                <a:extLst>
                  <a:ext uri="{FF2B5EF4-FFF2-40B4-BE49-F238E27FC236}">
                    <a16:creationId xmlns:a16="http://schemas.microsoft.com/office/drawing/2014/main" id="{940BE0A5-6F68-7E35-5196-884284EF2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685" y="4581039"/>
                <a:ext cx="544151" cy="71278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Text Box 13">
                <a:extLst>
                  <a:ext uri="{FF2B5EF4-FFF2-40B4-BE49-F238E27FC236}">
                    <a16:creationId xmlns:a16="http://schemas.microsoft.com/office/drawing/2014/main" id="{D60D8365-E0FA-032A-7AC6-0402D07503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8168" y="4746036"/>
                <a:ext cx="670860" cy="338554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ANX</a:t>
                </a:r>
              </a:p>
            </p:txBody>
          </p:sp>
        </p:grpSp>
        <p:sp>
          <p:nvSpPr>
            <p:cNvPr id="111" name="Line 4">
              <a:extLst>
                <a:ext uri="{FF2B5EF4-FFF2-40B4-BE49-F238E27FC236}">
                  <a16:creationId xmlns:a16="http://schemas.microsoft.com/office/drawing/2014/main" id="{06207833-2A26-F588-73A4-08FFA8B42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3236" y="3561568"/>
              <a:ext cx="300392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0">
              <a:extLst>
                <a:ext uri="{FF2B5EF4-FFF2-40B4-BE49-F238E27FC236}">
                  <a16:creationId xmlns:a16="http://schemas.microsoft.com/office/drawing/2014/main" id="{FA49FB01-29B5-6DFF-4CD5-F06049D7EF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73290" y="4336495"/>
              <a:ext cx="712787" cy="5293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9">
              <a:extLst>
                <a:ext uri="{FF2B5EF4-FFF2-40B4-BE49-F238E27FC236}">
                  <a16:creationId xmlns:a16="http://schemas.microsoft.com/office/drawing/2014/main" id="{8FCF0C20-EA47-05A6-2299-2D4163072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755" y="4680249"/>
              <a:ext cx="5117176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9">
              <a:extLst>
                <a:ext uri="{FF2B5EF4-FFF2-40B4-BE49-F238E27FC236}">
                  <a16:creationId xmlns:a16="http://schemas.microsoft.com/office/drawing/2014/main" id="{114CF816-C658-20E6-30E6-B5C35B1C1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9192" y="3018219"/>
              <a:ext cx="1814192" cy="681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4">
              <a:extLst>
                <a:ext uri="{FF2B5EF4-FFF2-40B4-BE49-F238E27FC236}">
                  <a16:creationId xmlns:a16="http://schemas.microsoft.com/office/drawing/2014/main" id="{C2B852E8-DC19-C1AD-1D46-E6E4E16D9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82373" y="3951649"/>
              <a:ext cx="3177" cy="227614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9">
              <a:extLst>
                <a:ext uri="{FF2B5EF4-FFF2-40B4-BE49-F238E27FC236}">
                  <a16:creationId xmlns:a16="http://schemas.microsoft.com/office/drawing/2014/main" id="{CC453038-771B-337A-0247-1D733B613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82373" y="4193771"/>
              <a:ext cx="1792652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9">
              <a:extLst>
                <a:ext uri="{FF2B5EF4-FFF2-40B4-BE49-F238E27FC236}">
                  <a16:creationId xmlns:a16="http://schemas.microsoft.com/office/drawing/2014/main" id="{1D09CB71-4174-BCD9-2450-97D939299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5025" y="3956856"/>
              <a:ext cx="0" cy="236915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6">
              <a:extLst>
                <a:ext uri="{FF2B5EF4-FFF2-40B4-BE49-F238E27FC236}">
                  <a16:creationId xmlns:a16="http://schemas.microsoft.com/office/drawing/2014/main" id="{ADFCC84E-906F-E068-3FC7-A3D6A2987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90640" y="4648910"/>
              <a:ext cx="1600203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42CC1B3-CC4A-ED4D-5B45-1746B092310D}"/>
                </a:ext>
              </a:extLst>
            </p:cNvPr>
            <p:cNvSpPr txBox="1"/>
            <p:nvPr/>
          </p:nvSpPr>
          <p:spPr>
            <a:xfrm>
              <a:off x="5995184" y="4749201"/>
              <a:ext cx="626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RAS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9B0BCCC-B8C5-9AA5-8D6E-E92627720646}"/>
                </a:ext>
              </a:extLst>
            </p:cNvPr>
            <p:cNvSpPr txBox="1"/>
            <p:nvPr/>
          </p:nvSpPr>
          <p:spPr>
            <a:xfrm>
              <a:off x="9551605" y="4635963"/>
              <a:ext cx="626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WAS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3817AA2-2196-9C38-D2D2-BB7DEBCA7212}"/>
                </a:ext>
              </a:extLst>
            </p:cNvPr>
            <p:cNvSpPr txBox="1"/>
            <p:nvPr/>
          </p:nvSpPr>
          <p:spPr>
            <a:xfrm>
              <a:off x="5570165" y="4206895"/>
              <a:ext cx="626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MLR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0A776A2-2648-F25C-83EA-42EBD9742FF8}"/>
                </a:ext>
              </a:extLst>
            </p:cNvPr>
            <p:cNvSpPr txBox="1"/>
            <p:nvPr/>
          </p:nvSpPr>
          <p:spPr>
            <a:xfrm>
              <a:off x="2394760" y="2710168"/>
              <a:ext cx="1253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Wastewater</a:t>
              </a:r>
            </a:p>
          </p:txBody>
        </p:sp>
        <p:pic>
          <p:nvPicPr>
            <p:cNvPr id="190" name="Picture 2">
              <a:extLst>
                <a:ext uri="{FF2B5EF4-FFF2-40B4-BE49-F238E27FC236}">
                  <a16:creationId xmlns:a16="http://schemas.microsoft.com/office/drawing/2014/main" id="{704774CB-C074-D6DE-54ED-14040AB5C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1386" y="4616429"/>
              <a:ext cx="262044" cy="26204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1" name="Line 2">
              <a:extLst>
                <a:ext uri="{FF2B5EF4-FFF2-40B4-BE49-F238E27FC236}">
                  <a16:creationId xmlns:a16="http://schemas.microsoft.com/office/drawing/2014/main" id="{E093A08A-BADE-4AB5-4380-7A36E74749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557494" y="4324560"/>
              <a:ext cx="672651" cy="0"/>
            </a:xfrm>
            <a:prstGeom prst="lin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2" name="Picture 2">
              <a:extLst>
                <a:ext uri="{FF2B5EF4-FFF2-40B4-BE49-F238E27FC236}">
                  <a16:creationId xmlns:a16="http://schemas.microsoft.com/office/drawing/2014/main" id="{52B5647F-0AB7-83A8-E7FB-02D4677BE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0627" y="4633184"/>
              <a:ext cx="262044" cy="26204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3" name="Picture 2">
              <a:extLst>
                <a:ext uri="{FF2B5EF4-FFF2-40B4-BE49-F238E27FC236}">
                  <a16:creationId xmlns:a16="http://schemas.microsoft.com/office/drawing/2014/main" id="{430744F3-6874-C9A3-17D6-35DADDC08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71941" y="4150052"/>
              <a:ext cx="262044" cy="262044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13380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3FD5-7296-15AC-99DF-8A5821C8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30" y="3690400"/>
            <a:ext cx="9230690" cy="923330"/>
          </a:xfrm>
        </p:spPr>
        <p:txBody>
          <a:bodyPr/>
          <a:lstStyle/>
          <a:p>
            <a:pPr algn="ctr"/>
            <a:r>
              <a:rPr lang="en-US" sz="5400" dirty="0"/>
              <a:t>Questions for the panel?</a:t>
            </a:r>
          </a:p>
        </p:txBody>
      </p:sp>
    </p:spTree>
    <p:extLst>
      <p:ext uri="{BB962C8B-B14F-4D97-AF65-F5344CB8AC3E}">
        <p14:creationId xmlns:p14="http://schemas.microsoft.com/office/powerpoint/2010/main" val="119023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FFFC-CDEB-BB8B-5140-4A72A17D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73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B66B2-D38E-D6B9-DEEF-8C255F305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83446D-808A-5E31-1C8E-A15896A1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880" y="2052960"/>
            <a:ext cx="6710680" cy="2123658"/>
          </a:xfrm>
        </p:spPr>
        <p:txBody>
          <a:bodyPr/>
          <a:lstStyle/>
          <a:p>
            <a:r>
              <a:rPr lang="en-US" sz="4400" dirty="0"/>
              <a:t>Are you operating in a similar way at Riverbend and Peninsula?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20253-1417-F0DF-DFDA-A0C3D334D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 / Jeff</a:t>
            </a:r>
          </a:p>
        </p:txBody>
      </p:sp>
    </p:spTree>
    <p:extLst>
      <p:ext uri="{BB962C8B-B14F-4D97-AF65-F5344CB8AC3E}">
        <p14:creationId xmlns:p14="http://schemas.microsoft.com/office/powerpoint/2010/main" val="175878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0EF12-26D2-7E01-6E91-325CA7D202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A85DA8-5E3F-E2EF-2038-B9FE6467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880" y="2158468"/>
            <a:ext cx="7197774" cy="2123658"/>
          </a:xfrm>
        </p:spPr>
        <p:txBody>
          <a:bodyPr/>
          <a:lstStyle/>
          <a:p>
            <a:r>
              <a:rPr lang="en-US" sz="4400" dirty="0"/>
              <a:t>Are there odor control or other benefits to this strategy?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3F061-1DBD-CCDE-F41D-3B0E294AC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1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AD886-34F2-B3DF-82E1-6D70642D07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2DA31-2E00-2271-47DC-B96EF0B8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880" y="2022079"/>
            <a:ext cx="8006666" cy="2305245"/>
          </a:xfrm>
        </p:spPr>
        <p:txBody>
          <a:bodyPr/>
          <a:lstStyle/>
          <a:p>
            <a:r>
              <a:rPr lang="en-US" sz="4400" dirty="0"/>
              <a:t>Has dewatering quality and consistency improved or been challenged by operating this way?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C2D24-771F-3D30-A116-1813287AD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7CE47-1AD6-621C-6963-613DC7B649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21346" b="3923"/>
          <a:stretch>
            <a:fillRect/>
          </a:stretch>
        </p:blipFill>
        <p:spPr>
          <a:xfrm>
            <a:off x="-1" y="1322947"/>
            <a:ext cx="12192001" cy="5535053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4038DD5-00DC-46A4-682D-259FEB36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0" y="283219"/>
            <a:ext cx="10668330" cy="701731"/>
          </a:xfrm>
        </p:spPr>
        <p:txBody>
          <a:bodyPr/>
          <a:lstStyle/>
          <a:p>
            <a:r>
              <a:rPr lang="en-US" dirty="0"/>
              <a:t>UTRWD Northeast Region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97468-D55A-202A-652F-5CD1EE1A74C7}"/>
              </a:ext>
            </a:extLst>
          </p:cNvPr>
          <p:cNvSpPr txBox="1"/>
          <p:nvPr/>
        </p:nvSpPr>
        <p:spPr>
          <a:xfrm>
            <a:off x="253497" y="1793933"/>
            <a:ext cx="41731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Riverbend WRP (4 </a:t>
            </a:r>
            <a:r>
              <a:rPr lang="en-US" dirty="0" err="1"/>
              <a:t>mgd</a:t>
            </a:r>
            <a:r>
              <a:rPr lang="en-US" dirty="0"/>
              <a:t> AADF Capacity)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1.47 </a:t>
            </a:r>
            <a:r>
              <a:rPr lang="en-US" dirty="0" err="1"/>
              <a:t>mgd</a:t>
            </a:r>
            <a:r>
              <a:rPr lang="en-US" dirty="0"/>
              <a:t> -&gt; 3.54 </a:t>
            </a:r>
            <a:r>
              <a:rPr lang="en-US" dirty="0" err="1"/>
              <a:t>mgd</a:t>
            </a:r>
            <a:r>
              <a:rPr lang="en-US" dirty="0"/>
              <a:t> AADF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2003 -&gt;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902A2-8245-21C2-1A26-0A9A47CC83EB}"/>
              </a:ext>
            </a:extLst>
          </p:cNvPr>
          <p:cNvSpPr txBox="1"/>
          <p:nvPr/>
        </p:nvSpPr>
        <p:spPr>
          <a:xfrm>
            <a:off x="7538938" y="5181598"/>
            <a:ext cx="43482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Doe Branch WRP (4 </a:t>
            </a:r>
            <a:r>
              <a:rPr lang="en-US" dirty="0" err="1"/>
              <a:t>mgd</a:t>
            </a:r>
            <a:r>
              <a:rPr lang="en-US" dirty="0"/>
              <a:t> AADF Capacity)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2.05 </a:t>
            </a:r>
            <a:r>
              <a:rPr lang="en-US" dirty="0" err="1"/>
              <a:t>mgd</a:t>
            </a:r>
            <a:r>
              <a:rPr lang="en-US" dirty="0"/>
              <a:t> -&gt; 5.69 </a:t>
            </a:r>
            <a:r>
              <a:rPr lang="en-US" dirty="0" err="1"/>
              <a:t>mgd</a:t>
            </a:r>
            <a:r>
              <a:rPr lang="en-US" dirty="0"/>
              <a:t> AADF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2016 -&gt;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Expansion to 12 </a:t>
            </a:r>
            <a:r>
              <a:rPr lang="en-US" dirty="0" err="1"/>
              <a:t>mgd</a:t>
            </a:r>
            <a:r>
              <a:rPr lang="en-US" dirty="0"/>
              <a:t> 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361474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A2A668-8F76-2D52-D5A2-899654A806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" b="1244"/>
          <a:stretch>
            <a:fillRect/>
          </a:stretch>
        </p:blipFill>
        <p:spPr>
          <a:xfrm>
            <a:off x="-1" y="1322947"/>
            <a:ext cx="12192001" cy="5535053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A8A3EB14-F3C5-B259-3CEA-560A8F4C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069"/>
            <a:ext cx="12191999" cy="674031"/>
          </a:xfrm>
        </p:spPr>
        <p:txBody>
          <a:bodyPr/>
          <a:lstStyle/>
          <a:p>
            <a:r>
              <a:rPr lang="en-US" sz="4200" dirty="0"/>
              <a:t>Doe Branch Expansion to 4 </a:t>
            </a:r>
            <a:r>
              <a:rPr lang="en-US" sz="4200" dirty="0" err="1"/>
              <a:t>mgd</a:t>
            </a:r>
            <a:r>
              <a:rPr lang="en-US" sz="4200" dirty="0"/>
              <a:t> completed in  2022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15FE0D0-8312-E26A-6F3B-2B2431DAD4D1}"/>
              </a:ext>
            </a:extLst>
          </p:cNvPr>
          <p:cNvSpPr/>
          <p:nvPr/>
        </p:nvSpPr>
        <p:spPr>
          <a:xfrm rot="16042998">
            <a:off x="10504946" y="3550849"/>
            <a:ext cx="2113442" cy="12529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D521-97A7-A706-7549-DD9F0B3CB977}"/>
              </a:ext>
            </a:extLst>
          </p:cNvPr>
          <p:cNvSpPr txBox="1"/>
          <p:nvPr/>
        </p:nvSpPr>
        <p:spPr>
          <a:xfrm>
            <a:off x="9662859" y="2093354"/>
            <a:ext cx="213904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Influent lift station includes transfer pumps to RBWRP</a:t>
            </a:r>
          </a:p>
        </p:txBody>
      </p:sp>
    </p:spTree>
    <p:extLst>
      <p:ext uri="{BB962C8B-B14F-4D97-AF65-F5344CB8AC3E}">
        <p14:creationId xmlns:p14="http://schemas.microsoft.com/office/powerpoint/2010/main" val="282894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611075-8488-4919-BFE1-9967C0236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21C68-D04E-45E9-8E24-C6FB8F3C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881" y="2019000"/>
            <a:ext cx="6710680" cy="2308324"/>
          </a:xfrm>
        </p:spPr>
        <p:txBody>
          <a:bodyPr/>
          <a:lstStyle/>
          <a:p>
            <a:r>
              <a:rPr lang="en-US" dirty="0"/>
              <a:t>What has the growth in the Northeast Region Looked like for UTRWD?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DA0C3-570A-408B-9EA7-89D2B290B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881" y="4422019"/>
            <a:ext cx="6710680" cy="707886"/>
          </a:xfrm>
        </p:spPr>
        <p:txBody>
          <a:bodyPr/>
          <a:lstStyle/>
          <a:p>
            <a:r>
              <a:rPr lang="en-US" dirty="0"/>
              <a:t>Jeff Mlak, Upper Trinity Regional </a:t>
            </a:r>
            <a:r>
              <a:rPr lang="en-US"/>
              <a:t>Water District Operations </a:t>
            </a:r>
            <a:r>
              <a:rPr lang="en-US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59725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DA046-DC3D-44D6-3EC2-986FAC6D6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B30DC1D-C918-A872-E571-86C146AB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UTRWD operations follows growth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07C43F-510A-D76E-1CAD-DF5D013A7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90137"/>
              </p:ext>
            </p:extLst>
          </p:nvPr>
        </p:nvGraphicFramePr>
        <p:xfrm>
          <a:off x="751532" y="1097869"/>
          <a:ext cx="10368954" cy="519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6968666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1682869671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2718435546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3244936844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518814366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2241842154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869137455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2908826483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1278110178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3851342710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2793042206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4083607757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260850922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4284876463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2380149234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4087496035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3841796493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199438354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240581991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700" b="0" dirty="0">
                        <a:latin typeface="Arial Narrow" panose="020B0606020202030204" pitchFamily="34" charset="0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‘16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‘20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‘26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‘50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03945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125296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Population Growth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198557"/>
                  </a:ext>
                </a:extLst>
              </a:tr>
              <a:tr h="398765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553908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42972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Treatment Capacity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306865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34364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58106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Treatment Facility Projects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48786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Model </a:t>
                      </a:r>
                    </a:p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Build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19351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38575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NE Regional WR System Budget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26333"/>
                  </a:ext>
                </a:extLst>
              </a:tr>
              <a:tr h="404223"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98937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D53048-3EB6-394C-B074-0A43DD7DC7B9}"/>
              </a:ext>
            </a:extLst>
          </p:cNvPr>
          <p:cNvCxnSpPr>
            <a:cxnSpLocks/>
          </p:cNvCxnSpPr>
          <p:nvPr/>
        </p:nvCxnSpPr>
        <p:spPr>
          <a:xfrm>
            <a:off x="2628900" y="2056635"/>
            <a:ext cx="8247701" cy="0"/>
          </a:xfrm>
          <a:prstGeom prst="line">
            <a:avLst/>
          </a:prstGeom>
          <a:ln w="114300" cap="rnd">
            <a:solidFill>
              <a:srgbClr val="01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384C38E-1C7E-2FE1-FE42-29340E532FBB}"/>
              </a:ext>
            </a:extLst>
          </p:cNvPr>
          <p:cNvSpPr/>
          <p:nvPr/>
        </p:nvSpPr>
        <p:spPr>
          <a:xfrm>
            <a:off x="4536224" y="1912945"/>
            <a:ext cx="287379" cy="287379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4A08E8-396E-6030-BAAA-F4D06AF6B021}"/>
              </a:ext>
            </a:extLst>
          </p:cNvPr>
          <p:cNvCxnSpPr>
            <a:cxnSpLocks/>
          </p:cNvCxnSpPr>
          <p:nvPr/>
        </p:nvCxnSpPr>
        <p:spPr>
          <a:xfrm>
            <a:off x="2628900" y="3259691"/>
            <a:ext cx="8362950" cy="0"/>
          </a:xfrm>
          <a:prstGeom prst="line">
            <a:avLst/>
          </a:prstGeom>
          <a:ln w="114300" cap="rnd">
            <a:solidFill>
              <a:srgbClr val="2163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951EEE-51C9-911F-FAB5-7BC790BF0993}"/>
              </a:ext>
            </a:extLst>
          </p:cNvPr>
          <p:cNvCxnSpPr>
            <a:cxnSpLocks/>
          </p:cNvCxnSpPr>
          <p:nvPr/>
        </p:nvCxnSpPr>
        <p:spPr>
          <a:xfrm>
            <a:off x="2639419" y="4459445"/>
            <a:ext cx="8352431" cy="0"/>
          </a:xfrm>
          <a:prstGeom prst="line">
            <a:avLst/>
          </a:prstGeom>
          <a:ln w="114300" cap="rnd">
            <a:solidFill>
              <a:srgbClr val="003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241E4F9D-DAD9-2DB3-8595-FD502EDE08E3}"/>
              </a:ext>
            </a:extLst>
          </p:cNvPr>
          <p:cNvSpPr/>
          <p:nvPr/>
        </p:nvSpPr>
        <p:spPr>
          <a:xfrm>
            <a:off x="7846123" y="4295629"/>
            <a:ext cx="287379" cy="287379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FC38D5C-90F2-C7F6-5EFF-1B3E38C67F54}"/>
              </a:ext>
            </a:extLst>
          </p:cNvPr>
          <p:cNvCxnSpPr>
            <a:cxnSpLocks/>
          </p:cNvCxnSpPr>
          <p:nvPr/>
        </p:nvCxnSpPr>
        <p:spPr>
          <a:xfrm>
            <a:off x="2639419" y="5694349"/>
            <a:ext cx="8352431" cy="0"/>
          </a:xfrm>
          <a:prstGeom prst="line">
            <a:avLst/>
          </a:prstGeom>
          <a:ln w="114300" cap="rnd">
            <a:solidFill>
              <a:srgbClr val="01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C53DB5D-CC17-7F9E-E6C2-764CC632725A}"/>
              </a:ext>
            </a:extLst>
          </p:cNvPr>
          <p:cNvSpPr/>
          <p:nvPr/>
        </p:nvSpPr>
        <p:spPr>
          <a:xfrm>
            <a:off x="2724150" y="1962988"/>
            <a:ext cx="182880" cy="18288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A5338-3EBD-2ED5-663B-2D2497CE84C2}"/>
              </a:ext>
            </a:extLst>
          </p:cNvPr>
          <p:cNvSpPr txBox="1"/>
          <p:nvPr/>
        </p:nvSpPr>
        <p:spPr>
          <a:xfrm>
            <a:off x="2529499" y="2120829"/>
            <a:ext cx="92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35,236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45561B-E367-15C8-01F5-F37093F6831C}"/>
              </a:ext>
            </a:extLst>
          </p:cNvPr>
          <p:cNvSpPr/>
          <p:nvPr/>
        </p:nvSpPr>
        <p:spPr>
          <a:xfrm>
            <a:off x="6830138" y="1825828"/>
            <a:ext cx="457200" cy="45720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DDB60-7684-AEB4-B01F-1F041F60C0FE}"/>
              </a:ext>
            </a:extLst>
          </p:cNvPr>
          <p:cNvSpPr txBox="1"/>
          <p:nvPr/>
        </p:nvSpPr>
        <p:spPr>
          <a:xfrm>
            <a:off x="5926443" y="2117058"/>
            <a:ext cx="92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119,928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7E8204-B2E3-6964-53A3-58A8CF57CF00}"/>
              </a:ext>
            </a:extLst>
          </p:cNvPr>
          <p:cNvSpPr/>
          <p:nvPr/>
        </p:nvSpPr>
        <p:spPr>
          <a:xfrm>
            <a:off x="9844352" y="1582793"/>
            <a:ext cx="914400" cy="91440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F64B29-6538-607D-14C5-C6F3992F1CEB}"/>
              </a:ext>
            </a:extLst>
          </p:cNvPr>
          <p:cNvSpPr txBox="1"/>
          <p:nvPr/>
        </p:nvSpPr>
        <p:spPr>
          <a:xfrm>
            <a:off x="10714900" y="2122543"/>
            <a:ext cx="92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439,000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C04CB1-6F24-682E-418F-8DBEB9B4AB7F}"/>
              </a:ext>
            </a:extLst>
          </p:cNvPr>
          <p:cNvSpPr/>
          <p:nvPr/>
        </p:nvSpPr>
        <p:spPr>
          <a:xfrm>
            <a:off x="2639419" y="3175047"/>
            <a:ext cx="182880" cy="18288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BC0958-4C00-8C93-D318-2EF942666DF5}"/>
              </a:ext>
            </a:extLst>
          </p:cNvPr>
          <p:cNvSpPr txBox="1"/>
          <p:nvPr/>
        </p:nvSpPr>
        <p:spPr>
          <a:xfrm>
            <a:off x="2562643" y="3313778"/>
            <a:ext cx="104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4.94 </a:t>
            </a:r>
            <a:r>
              <a:rPr lang="en-US" sz="1400" b="1" dirty="0" err="1">
                <a:solidFill>
                  <a:srgbClr val="003CB9"/>
                </a:solidFill>
              </a:rPr>
              <a:t>mgd</a:t>
            </a:r>
            <a:endParaRPr lang="en-US" sz="1400" b="1" dirty="0">
              <a:solidFill>
                <a:srgbClr val="003CB9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35ABC0-2538-E57B-70DE-A4A3033C0D98}"/>
              </a:ext>
            </a:extLst>
          </p:cNvPr>
          <p:cNvSpPr/>
          <p:nvPr/>
        </p:nvSpPr>
        <p:spPr>
          <a:xfrm>
            <a:off x="4563736" y="3116001"/>
            <a:ext cx="287379" cy="287379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C92236-EFD6-8775-0340-4EC3798C9E33}"/>
              </a:ext>
            </a:extLst>
          </p:cNvPr>
          <p:cNvSpPr/>
          <p:nvPr/>
        </p:nvSpPr>
        <p:spPr>
          <a:xfrm>
            <a:off x="6860829" y="3009401"/>
            <a:ext cx="457200" cy="45720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376723-A145-C98F-3069-92B744B5C9F1}"/>
              </a:ext>
            </a:extLst>
          </p:cNvPr>
          <p:cNvSpPr/>
          <p:nvPr/>
        </p:nvSpPr>
        <p:spPr>
          <a:xfrm>
            <a:off x="9896554" y="2850080"/>
            <a:ext cx="914400" cy="91440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A7FF0E-88DA-A65B-70FC-883E00D499B4}"/>
              </a:ext>
            </a:extLst>
          </p:cNvPr>
          <p:cNvSpPr txBox="1"/>
          <p:nvPr/>
        </p:nvSpPr>
        <p:spPr>
          <a:xfrm>
            <a:off x="5705932" y="3312712"/>
            <a:ext cx="104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10.0 </a:t>
            </a:r>
            <a:r>
              <a:rPr lang="en-US" sz="1400" b="1" dirty="0" err="1">
                <a:solidFill>
                  <a:srgbClr val="003CB9"/>
                </a:solidFill>
              </a:rPr>
              <a:t>mgd</a:t>
            </a:r>
            <a:endParaRPr lang="en-US" sz="1400" b="1" dirty="0">
              <a:solidFill>
                <a:srgbClr val="003CB9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97A5CC-91D9-AD02-2756-21A83BBAC425}"/>
              </a:ext>
            </a:extLst>
          </p:cNvPr>
          <p:cNvSpPr txBox="1"/>
          <p:nvPr/>
        </p:nvSpPr>
        <p:spPr>
          <a:xfrm>
            <a:off x="10856373" y="3322296"/>
            <a:ext cx="104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30.3 </a:t>
            </a:r>
            <a:r>
              <a:rPr lang="en-US" sz="1400" b="1" dirty="0" err="1">
                <a:solidFill>
                  <a:srgbClr val="003CB9"/>
                </a:solidFill>
              </a:rPr>
              <a:t>mgd</a:t>
            </a:r>
            <a:endParaRPr lang="en-US" sz="1400" b="1" dirty="0">
              <a:solidFill>
                <a:srgbClr val="003CB9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F10B86-ED45-DAA9-6067-7DCF72D25CD3}"/>
              </a:ext>
            </a:extLst>
          </p:cNvPr>
          <p:cNvSpPr/>
          <p:nvPr/>
        </p:nvSpPr>
        <p:spPr>
          <a:xfrm>
            <a:off x="2671900" y="4325065"/>
            <a:ext cx="287379" cy="287379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FE36DC-9802-67CF-F05E-5DB96CD1FACB}"/>
              </a:ext>
            </a:extLst>
          </p:cNvPr>
          <p:cNvSpPr txBox="1"/>
          <p:nvPr/>
        </p:nvSpPr>
        <p:spPr>
          <a:xfrm>
            <a:off x="2529499" y="4583008"/>
            <a:ext cx="92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DB Ph 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5295A3-A19B-C443-768A-DAC64C5B87CB}"/>
              </a:ext>
            </a:extLst>
          </p:cNvPr>
          <p:cNvSpPr/>
          <p:nvPr/>
        </p:nvSpPr>
        <p:spPr>
          <a:xfrm>
            <a:off x="4105306" y="4325660"/>
            <a:ext cx="287379" cy="287379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DFD95F-737F-6713-AB57-A414C11ADE99}"/>
              </a:ext>
            </a:extLst>
          </p:cNvPr>
          <p:cNvSpPr txBox="1"/>
          <p:nvPr/>
        </p:nvSpPr>
        <p:spPr>
          <a:xfrm>
            <a:off x="3863151" y="4035033"/>
            <a:ext cx="92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RB Ph 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2D583E-F3E7-2D1B-50BB-C9FEB2055539}"/>
              </a:ext>
            </a:extLst>
          </p:cNvPr>
          <p:cNvSpPr/>
          <p:nvPr/>
        </p:nvSpPr>
        <p:spPr>
          <a:xfrm>
            <a:off x="5043801" y="4316135"/>
            <a:ext cx="287379" cy="287379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A08AD2-DA24-ED93-E1B9-93ED09AA1A31}"/>
              </a:ext>
            </a:extLst>
          </p:cNvPr>
          <p:cNvSpPr txBox="1"/>
          <p:nvPr/>
        </p:nvSpPr>
        <p:spPr>
          <a:xfrm>
            <a:off x="4729641" y="4662033"/>
            <a:ext cx="92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DB Ph 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C80040A-9588-2CC1-77D8-DF07BB2D7F32}"/>
              </a:ext>
            </a:extLst>
          </p:cNvPr>
          <p:cNvSpPr/>
          <p:nvPr/>
        </p:nvSpPr>
        <p:spPr>
          <a:xfrm>
            <a:off x="5871640" y="4324177"/>
            <a:ext cx="287379" cy="287379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BE6C00-0855-0308-8B11-84CD9B04D046}"/>
              </a:ext>
            </a:extLst>
          </p:cNvPr>
          <p:cNvSpPr txBox="1"/>
          <p:nvPr/>
        </p:nvSpPr>
        <p:spPr>
          <a:xfrm>
            <a:off x="5586167" y="4052075"/>
            <a:ext cx="92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PN Ph 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75D8DE2-1D68-107A-14E4-F5B50F434946}"/>
              </a:ext>
            </a:extLst>
          </p:cNvPr>
          <p:cNvSpPr/>
          <p:nvPr/>
        </p:nvSpPr>
        <p:spPr>
          <a:xfrm>
            <a:off x="6893675" y="4351824"/>
            <a:ext cx="182880" cy="18288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557B9F7-1885-F527-1086-DDA480AEFD47}"/>
              </a:ext>
            </a:extLst>
          </p:cNvPr>
          <p:cNvSpPr/>
          <p:nvPr/>
        </p:nvSpPr>
        <p:spPr>
          <a:xfrm>
            <a:off x="7168925" y="4351824"/>
            <a:ext cx="182880" cy="182880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65590F-CF75-B341-3F48-AD9F39FCC15F}"/>
              </a:ext>
            </a:extLst>
          </p:cNvPr>
          <p:cNvSpPr txBox="1"/>
          <p:nvPr/>
        </p:nvSpPr>
        <p:spPr>
          <a:xfrm>
            <a:off x="7780617" y="4554311"/>
            <a:ext cx="55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DB </a:t>
            </a:r>
          </a:p>
          <a:p>
            <a:r>
              <a:rPr lang="en-US" sz="1400" b="1" dirty="0">
                <a:solidFill>
                  <a:srgbClr val="003CB9"/>
                </a:solidFill>
              </a:rPr>
              <a:t>Ph 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5AA15B0-BECC-E01D-2190-7917071BCABC}"/>
              </a:ext>
            </a:extLst>
          </p:cNvPr>
          <p:cNvSpPr/>
          <p:nvPr/>
        </p:nvSpPr>
        <p:spPr>
          <a:xfrm>
            <a:off x="7537593" y="4351824"/>
            <a:ext cx="182880" cy="18288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1BD924F-DD11-1A27-7A2B-58832D635429}"/>
              </a:ext>
            </a:extLst>
          </p:cNvPr>
          <p:cNvSpPr/>
          <p:nvPr/>
        </p:nvSpPr>
        <p:spPr>
          <a:xfrm>
            <a:off x="8294570" y="4324177"/>
            <a:ext cx="287379" cy="287379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B32179-299D-42D9-A5D0-2C0C048B4DC2}"/>
              </a:ext>
            </a:extLst>
          </p:cNvPr>
          <p:cNvSpPr/>
          <p:nvPr/>
        </p:nvSpPr>
        <p:spPr>
          <a:xfrm>
            <a:off x="8694377" y="4315755"/>
            <a:ext cx="287379" cy="287379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9C0DA33-ADCA-4A80-87F3-B913569F58BB}"/>
              </a:ext>
            </a:extLst>
          </p:cNvPr>
          <p:cNvSpPr/>
          <p:nvPr/>
        </p:nvSpPr>
        <p:spPr>
          <a:xfrm>
            <a:off x="9110154" y="4315755"/>
            <a:ext cx="287379" cy="287379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ACB78BC-04B8-7C22-692F-A1BE008B482F}"/>
              </a:ext>
            </a:extLst>
          </p:cNvPr>
          <p:cNvSpPr txBox="1"/>
          <p:nvPr/>
        </p:nvSpPr>
        <p:spPr>
          <a:xfrm>
            <a:off x="8161704" y="3870023"/>
            <a:ext cx="55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PN </a:t>
            </a:r>
          </a:p>
          <a:p>
            <a:r>
              <a:rPr lang="en-US" sz="1400" b="1" dirty="0">
                <a:solidFill>
                  <a:srgbClr val="003CB9"/>
                </a:solidFill>
              </a:rPr>
              <a:t>Ph 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E39811-F6F9-F017-3E03-F206B5D20755}"/>
              </a:ext>
            </a:extLst>
          </p:cNvPr>
          <p:cNvSpPr txBox="1"/>
          <p:nvPr/>
        </p:nvSpPr>
        <p:spPr>
          <a:xfrm>
            <a:off x="8581949" y="4538680"/>
            <a:ext cx="55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RB </a:t>
            </a:r>
          </a:p>
          <a:p>
            <a:r>
              <a:rPr lang="en-US" sz="1400" b="1" dirty="0">
                <a:solidFill>
                  <a:srgbClr val="003CB9"/>
                </a:solidFill>
              </a:rPr>
              <a:t>Ph 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B926608-E761-9E19-CA3F-14B0F5D6248F}"/>
              </a:ext>
            </a:extLst>
          </p:cNvPr>
          <p:cNvSpPr txBox="1"/>
          <p:nvPr/>
        </p:nvSpPr>
        <p:spPr>
          <a:xfrm>
            <a:off x="9267497" y="4525648"/>
            <a:ext cx="55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DB </a:t>
            </a:r>
          </a:p>
          <a:p>
            <a:r>
              <a:rPr lang="en-US" sz="1400" b="1" dirty="0">
                <a:solidFill>
                  <a:srgbClr val="003CB9"/>
                </a:solidFill>
              </a:rPr>
              <a:t>Ph 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57D9F3-C8F4-9562-C2FC-E5DB1A39A128}"/>
              </a:ext>
            </a:extLst>
          </p:cNvPr>
          <p:cNvSpPr/>
          <p:nvPr/>
        </p:nvSpPr>
        <p:spPr>
          <a:xfrm>
            <a:off x="2671900" y="5605288"/>
            <a:ext cx="182880" cy="18288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ED91A-6953-A788-6C58-982721A77147}"/>
              </a:ext>
            </a:extLst>
          </p:cNvPr>
          <p:cNvSpPr txBox="1"/>
          <p:nvPr/>
        </p:nvSpPr>
        <p:spPr>
          <a:xfrm>
            <a:off x="2562643" y="5849770"/>
            <a:ext cx="1047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$4.2 M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8 People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0.84 BG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C418E6-49A4-7E29-6F27-678590A29FD9}"/>
              </a:ext>
            </a:extLst>
          </p:cNvPr>
          <p:cNvSpPr/>
          <p:nvPr/>
        </p:nvSpPr>
        <p:spPr>
          <a:xfrm>
            <a:off x="4563735" y="5551417"/>
            <a:ext cx="287379" cy="287379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F2E9E-E668-0272-A409-4F6FC55CB0E2}"/>
              </a:ext>
            </a:extLst>
          </p:cNvPr>
          <p:cNvSpPr txBox="1"/>
          <p:nvPr/>
        </p:nvSpPr>
        <p:spPr>
          <a:xfrm>
            <a:off x="4327448" y="5859694"/>
            <a:ext cx="1047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$8.3 M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13 People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2.0 BG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7A017A-51BA-4C75-69BC-37E75CA53C79}"/>
              </a:ext>
            </a:extLst>
          </p:cNvPr>
          <p:cNvSpPr/>
          <p:nvPr/>
        </p:nvSpPr>
        <p:spPr>
          <a:xfrm>
            <a:off x="6860829" y="5479481"/>
            <a:ext cx="457200" cy="45720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1E946-1F75-63E5-2DFB-21A2D387B0E7}"/>
              </a:ext>
            </a:extLst>
          </p:cNvPr>
          <p:cNvSpPr txBox="1"/>
          <p:nvPr/>
        </p:nvSpPr>
        <p:spPr>
          <a:xfrm>
            <a:off x="7083735" y="5835183"/>
            <a:ext cx="257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$20.0 M (+476</a:t>
            </a:r>
            <a:r>
              <a:rPr lang="en-US" sz="1400" b="1">
                <a:solidFill>
                  <a:schemeClr val="accent3"/>
                </a:solidFill>
              </a:rPr>
              <a:t>% from 2016)</a:t>
            </a:r>
            <a:endParaRPr lang="en-US" sz="1400" b="1" dirty="0">
              <a:solidFill>
                <a:schemeClr val="accent3"/>
              </a:solidFill>
            </a:endParaRPr>
          </a:p>
          <a:p>
            <a:r>
              <a:rPr lang="en-US" sz="1400" b="1" dirty="0">
                <a:solidFill>
                  <a:schemeClr val="accent3"/>
                </a:solidFill>
              </a:rPr>
              <a:t>20 People (+250% from ‘16)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3.9 BG (+464% from ‘16)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F2D267-84B4-FAC3-A617-F814D75CDB02}"/>
              </a:ext>
            </a:extLst>
          </p:cNvPr>
          <p:cNvSpPr/>
          <p:nvPr/>
        </p:nvSpPr>
        <p:spPr>
          <a:xfrm>
            <a:off x="9896554" y="5262517"/>
            <a:ext cx="914400" cy="914400"/>
          </a:xfrm>
          <a:prstGeom prst="ellipse">
            <a:avLst/>
          </a:prstGeom>
          <a:solidFill>
            <a:srgbClr val="FAA41A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B0CF1D-337C-1FB9-7D4D-B61FCB135203}"/>
              </a:ext>
            </a:extLst>
          </p:cNvPr>
          <p:cNvSpPr txBox="1"/>
          <p:nvPr/>
        </p:nvSpPr>
        <p:spPr>
          <a:xfrm>
            <a:off x="10133252" y="5304218"/>
            <a:ext cx="43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17E6E-50DB-01F0-4229-9E7A360FFA14}"/>
              </a:ext>
            </a:extLst>
          </p:cNvPr>
          <p:cNvSpPr txBox="1"/>
          <p:nvPr/>
        </p:nvSpPr>
        <p:spPr>
          <a:xfrm>
            <a:off x="6939364" y="4521648"/>
            <a:ext cx="86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3CB9"/>
                </a:solidFill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34478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E7C8-61E3-C379-BF61-CC096A30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waste load increased from phase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1C8E9-3952-5ED0-9B30-1D227FFC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68" y="1600198"/>
            <a:ext cx="5817732" cy="2981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DF33D-3D64-5151-7BD5-7AE6DEC8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0198"/>
            <a:ext cx="6096000" cy="2978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8D9AD-260C-5B3D-7C92-A5014A2740A6}"/>
              </a:ext>
            </a:extLst>
          </p:cNvPr>
          <p:cNvSpPr txBox="1"/>
          <p:nvPr/>
        </p:nvSpPr>
        <p:spPr>
          <a:xfrm>
            <a:off x="914399" y="4888470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 Increased from ~220 mg/l to 300 mg/l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C1F5E-140E-E0BE-69E0-6D4A739A5C05}"/>
              </a:ext>
            </a:extLst>
          </p:cNvPr>
          <p:cNvSpPr txBox="1"/>
          <p:nvPr/>
        </p:nvSpPr>
        <p:spPr>
          <a:xfrm>
            <a:off x="7026728" y="4888470"/>
            <a:ext cx="470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Influent Ammonia from ~30 mg/l to 35 mg/l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B4D708-F441-03D4-2868-40F9689FC703}"/>
              </a:ext>
            </a:extLst>
          </p:cNvPr>
          <p:cNvGrpSpPr/>
          <p:nvPr/>
        </p:nvGrpSpPr>
        <p:grpSpPr>
          <a:xfrm>
            <a:off x="3388179" y="3697775"/>
            <a:ext cx="2547257" cy="246221"/>
            <a:chOff x="3388179" y="3697775"/>
            <a:chExt cx="2547257" cy="24622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B42F8E0-476C-4EB0-102B-8B57DDC6B97C}"/>
                </a:ext>
              </a:extLst>
            </p:cNvPr>
            <p:cNvCxnSpPr/>
            <p:nvPr/>
          </p:nvCxnSpPr>
          <p:spPr>
            <a:xfrm>
              <a:off x="3388179" y="3820886"/>
              <a:ext cx="2547257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593DD6-288F-F931-456C-28F51B8C04BF}"/>
                </a:ext>
              </a:extLst>
            </p:cNvPr>
            <p:cNvSpPr txBox="1"/>
            <p:nvPr/>
          </p:nvSpPr>
          <p:spPr>
            <a:xfrm>
              <a:off x="4188277" y="3697775"/>
              <a:ext cx="1252855" cy="2462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/>
                  </a:solidFill>
                </a:rPr>
                <a:t>Ph 2 Construction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F4BC55-8BE2-9B48-13A0-FB331D33B26F}"/>
              </a:ext>
            </a:extLst>
          </p:cNvPr>
          <p:cNvGrpSpPr/>
          <p:nvPr/>
        </p:nvGrpSpPr>
        <p:grpSpPr>
          <a:xfrm>
            <a:off x="9451522" y="3697775"/>
            <a:ext cx="2547257" cy="246221"/>
            <a:chOff x="3388179" y="3697775"/>
            <a:chExt cx="2547257" cy="24622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233AC3D-5046-8384-259C-B10DC97251BE}"/>
                </a:ext>
              </a:extLst>
            </p:cNvPr>
            <p:cNvCxnSpPr/>
            <p:nvPr/>
          </p:nvCxnSpPr>
          <p:spPr>
            <a:xfrm>
              <a:off x="3388179" y="3820886"/>
              <a:ext cx="2547257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6E4999-9EC6-E549-CA0C-A19DB35EF40B}"/>
                </a:ext>
              </a:extLst>
            </p:cNvPr>
            <p:cNvSpPr txBox="1"/>
            <p:nvPr/>
          </p:nvSpPr>
          <p:spPr>
            <a:xfrm>
              <a:off x="4188277" y="3697775"/>
              <a:ext cx="1204109" cy="2462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/>
                  </a:solidFill>
                </a:rPr>
                <a:t>Ph 2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1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43E872-E8AB-4E19-394D-FDD844EC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Branch Flows (365-day average)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35F15D-FCDD-5660-D45C-74C9B65713A9}"/>
              </a:ext>
            </a:extLst>
          </p:cNvPr>
          <p:cNvSpPr/>
          <p:nvPr/>
        </p:nvSpPr>
        <p:spPr>
          <a:xfrm>
            <a:off x="4694465" y="5021036"/>
            <a:ext cx="2000250" cy="55517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C9ABFB-4C4C-BA70-FBAC-FA7A0EF0DA27}"/>
              </a:ext>
            </a:extLst>
          </p:cNvPr>
          <p:cNvSpPr/>
          <p:nvPr/>
        </p:nvSpPr>
        <p:spPr>
          <a:xfrm>
            <a:off x="8333015" y="3761016"/>
            <a:ext cx="1390649" cy="5007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AAD37-132F-4A74-DB83-876E127ECCB8}"/>
              </a:ext>
            </a:extLst>
          </p:cNvPr>
          <p:cNvSpPr txBox="1"/>
          <p:nvPr/>
        </p:nvSpPr>
        <p:spPr>
          <a:xfrm>
            <a:off x="7870371" y="5391541"/>
            <a:ext cx="21717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Transfer to RBWRP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A648AC-55E7-6DBE-8E43-946916CB9D82}"/>
              </a:ext>
            </a:extLst>
          </p:cNvPr>
          <p:cNvCxnSpPr>
            <a:stCxn id="15" idx="0"/>
            <a:endCxn id="14" idx="4"/>
          </p:cNvCxnSpPr>
          <p:nvPr/>
        </p:nvCxnSpPr>
        <p:spPr>
          <a:xfrm flipV="1">
            <a:off x="8956221" y="4261758"/>
            <a:ext cx="72119" cy="112978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84AD83-BB31-F7CD-9761-30859F93740B}"/>
              </a:ext>
            </a:extLst>
          </p:cNvPr>
          <p:cNvCxnSpPr>
            <a:cxnSpLocks/>
            <a:stCxn id="15" idx="1"/>
            <a:endCxn id="13" idx="6"/>
          </p:cNvCxnSpPr>
          <p:nvPr/>
        </p:nvCxnSpPr>
        <p:spPr>
          <a:xfrm flipH="1" flipV="1">
            <a:off x="6694715" y="5298622"/>
            <a:ext cx="1175656" cy="27758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E50B68-D4D4-7C19-63A4-003EF76FE1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45368" y="1097127"/>
            <a:ext cx="8132779" cy="55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3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B6D8A8-E84F-BC14-AE2B-268650BA1A7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57594373"/>
              </p:ext>
            </p:extLst>
          </p:nvPr>
        </p:nvGraphicFramePr>
        <p:xfrm>
          <a:off x="0" y="1322388"/>
          <a:ext cx="12192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60646878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433836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3630168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9485386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41140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Eff.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40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</a:t>
                      </a:r>
                      <a:r>
                        <a:rPr lang="en-US" dirty="0" err="1"/>
                        <a:t>mgd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5.97 </a:t>
                      </a:r>
                      <a:r>
                        <a:rPr lang="en-US" dirty="0" err="1"/>
                        <a:t>mgd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01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6,005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11,462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2.44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42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5,595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7,339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1,001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1,871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93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248 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0.165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344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7FE0EC6-9251-1A4A-981C-7DD12BAC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under stress</a:t>
            </a:r>
          </a:p>
        </p:txBody>
      </p:sp>
    </p:spTree>
    <p:extLst>
      <p:ext uri="{BB962C8B-B14F-4D97-AF65-F5344CB8AC3E}">
        <p14:creationId xmlns:p14="http://schemas.microsoft.com/office/powerpoint/2010/main" val="344606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65DA1C-702C-A33C-FDD0-586F394601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EB4941-2999-55EC-8305-FAA4F884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879" y="1160306"/>
            <a:ext cx="8465383" cy="3261713"/>
          </a:xfrm>
        </p:spPr>
        <p:txBody>
          <a:bodyPr/>
          <a:lstStyle/>
          <a:p>
            <a:r>
              <a:rPr lang="en-US" dirty="0"/>
              <a:t>How are you operating the plant to consistently maintain excellent treatment with the extreme changes in flow and load?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BC346-2EAE-730E-AE20-F798FE2F6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 Thompson, UTRWD Operations Supervisor</a:t>
            </a:r>
          </a:p>
        </p:txBody>
      </p:sp>
    </p:spTree>
    <p:extLst>
      <p:ext uri="{BB962C8B-B14F-4D97-AF65-F5344CB8AC3E}">
        <p14:creationId xmlns:p14="http://schemas.microsoft.com/office/powerpoint/2010/main" val="1915453238"/>
      </p:ext>
    </p:extLst>
  </p:cSld>
  <p:clrMapOvr>
    <a:masterClrMapping/>
  </p:clrMapOvr>
</p:sld>
</file>

<file path=ppt/theme/theme1.xml><?xml version="1.0" encoding="utf-8"?>
<a:theme xmlns:a="http://schemas.openxmlformats.org/drawingml/2006/main" name="Carollo2023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003CB9"/>
      </a:accent1>
      <a:accent2>
        <a:srgbClr val="15A3EB"/>
      </a:accent2>
      <a:accent3>
        <a:srgbClr val="012060"/>
      </a:accent3>
      <a:accent4>
        <a:srgbClr val="FAA41A"/>
      </a:accent4>
      <a:accent5>
        <a:srgbClr val="E6E6E6"/>
      </a:accent5>
      <a:accent6>
        <a:srgbClr val="1CBEA8"/>
      </a:accent6>
      <a:hlink>
        <a:srgbClr val="003CB9"/>
      </a:hlink>
      <a:folHlink>
        <a:srgbClr val="15A3EB"/>
      </a:folHlink>
    </a:clrScheme>
    <a:fontScheme name="Carollo Powerpoint Font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CarolloPowerPointTemplate_Widescreen.potx" id="{A5AAAFC5-6EF3-4C3C-B658-0742EB385A2E}" vid="{8754D816-44FD-4134-8B1D-375C3699F8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2023CarolloPowerPointTemplate_Widescreen</Template>
  <TotalTime>658</TotalTime>
  <Words>517</Words>
  <Application>Microsoft Office PowerPoint</Application>
  <PresentationFormat>Widescreen</PresentationFormat>
  <Paragraphs>127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Humanst521 BT</vt:lpstr>
      <vt:lpstr>Segoe UI</vt:lpstr>
      <vt:lpstr>Segoe UI Black</vt:lpstr>
      <vt:lpstr>Segoe UI Light</vt:lpstr>
      <vt:lpstr>Segoe UI Semibold</vt:lpstr>
      <vt:lpstr>Carollo2023</vt:lpstr>
      <vt:lpstr>PowerPoint Presentation</vt:lpstr>
      <vt:lpstr>UTRWD Northeast Region</vt:lpstr>
      <vt:lpstr>Doe Branch Expansion to 4 mgd completed in  2022</vt:lpstr>
      <vt:lpstr>What has the growth in the Northeast Region Looked like for UTRWD?</vt:lpstr>
      <vt:lpstr>UTRWD operations follows growth</vt:lpstr>
      <vt:lpstr>Actual waste load increased from phase 2</vt:lpstr>
      <vt:lpstr>Doe Branch Flows (365-day average)</vt:lpstr>
      <vt:lpstr>High performance under stress</vt:lpstr>
      <vt:lpstr>How are you operating the plant to consistently maintain excellent treatment with the extreme changes in flow and load?</vt:lpstr>
      <vt:lpstr>RAS conditioning has been effective</vt:lpstr>
      <vt:lpstr>SBR Inspired operation lowers P and N, adds Alkalinity</vt:lpstr>
      <vt:lpstr>What is happening? Why is this working so well?</vt:lpstr>
      <vt:lpstr>PowerPoint Presentation</vt:lpstr>
      <vt:lpstr>The Phase 3 Expansion includes RAS fermentation</vt:lpstr>
      <vt:lpstr>Questions for the panel?</vt:lpstr>
      <vt:lpstr>PowerPoint Presentation</vt:lpstr>
      <vt:lpstr>Are you operating in a similar way at Riverbend and Peninsula?</vt:lpstr>
      <vt:lpstr>Are there odor control or other benefits to this strategy?</vt:lpstr>
      <vt:lpstr>Has dewatering quality and consistency improved or been challenged by operating this way?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Troy Laman</dc:creator>
  <cp:lastModifiedBy>Troy Laman</cp:lastModifiedBy>
  <cp:revision>1</cp:revision>
  <cp:lastPrinted>2022-09-29T20:48:32Z</cp:lastPrinted>
  <dcterms:created xsi:type="dcterms:W3CDTF">2026-03-07T16:11:18Z</dcterms:created>
  <dcterms:modified xsi:type="dcterms:W3CDTF">2026-03-27T12:41:14Z</dcterms:modified>
</cp:coreProperties>
</file>