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740" r:id="rId3"/>
  </p:sldMasterIdLst>
  <p:notesMasterIdLst>
    <p:notesMasterId r:id="rId33"/>
  </p:notesMasterIdLst>
  <p:handoutMasterIdLst>
    <p:handoutMasterId r:id="rId34"/>
  </p:handoutMasterIdLst>
  <p:sldIdLst>
    <p:sldId id="3835" r:id="rId4"/>
    <p:sldId id="3843" r:id="rId5"/>
    <p:sldId id="257" r:id="rId6"/>
    <p:sldId id="3854" r:id="rId7"/>
    <p:sldId id="3855" r:id="rId8"/>
    <p:sldId id="3856" r:id="rId9"/>
    <p:sldId id="3857" r:id="rId10"/>
    <p:sldId id="3829" r:id="rId11"/>
    <p:sldId id="3828" r:id="rId12"/>
    <p:sldId id="3851" r:id="rId13"/>
    <p:sldId id="3850" r:id="rId14"/>
    <p:sldId id="3830" r:id="rId15"/>
    <p:sldId id="3811" r:id="rId16"/>
    <p:sldId id="3858" r:id="rId17"/>
    <p:sldId id="3820" r:id="rId18"/>
    <p:sldId id="3821" r:id="rId19"/>
    <p:sldId id="3859" r:id="rId20"/>
    <p:sldId id="3815" r:id="rId21"/>
    <p:sldId id="3860" r:id="rId22"/>
    <p:sldId id="3838" r:id="rId23"/>
    <p:sldId id="3379" r:id="rId24"/>
    <p:sldId id="3792" r:id="rId25"/>
    <p:sldId id="3831" r:id="rId26"/>
    <p:sldId id="3861" r:id="rId27"/>
    <p:sldId id="3863" r:id="rId28"/>
    <p:sldId id="3864" r:id="rId29"/>
    <p:sldId id="524" r:id="rId30"/>
    <p:sldId id="3853" r:id="rId31"/>
    <p:sldId id="3862" r:id="rId32"/>
  </p:sldIdLst>
  <p:sldSz cx="12192000" cy="6858000"/>
  <p:notesSz cx="6858000" cy="9144000"/>
  <p:defaultTextStyle>
    <a:defPPr>
      <a:defRPr lang="en-US"/>
    </a:defPPr>
    <a:lvl1pPr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356616"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713232"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069848"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426464"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1783080" algn="l" defTabSz="7132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139696" algn="l" defTabSz="7132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2496312" algn="l" defTabSz="7132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2852928" algn="l" defTabSz="7132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832F49-5B14-C92A-8931-D8D07E1F7192}" name="Walker, Troy" initials="TW" userId="S::twalker@hazenandsawyer.com::d92b1611-d88f-4cfc-91ed-2c94268bd202" providerId="AD"/>
  <p188:author id="{3444B74C-4BD2-4BEB-8728-25448704513F}" name="Ram Mohan, Gaya" initials="RMG" userId="S::GRamMohan@hazenandsawyer.com::68580b5d-4fb1-4a63-831e-b29f7f16b34f" providerId="AD"/>
  <p188:author id="{20108451-950C-4B51-48D3-44079A8586DA}" name="Alpert, Scott" initials="AS" userId="S::salpert@hazenandsawyer.com::862a6bc4-2b0b-4687-a941-b87cc952e296" providerId="AD"/>
  <p188:author id="{6DD2545C-3895-F992-3881-5826ADAFF80D}" name="Peterson, Eric" initials="" userId="S::EPeterson@hazenandsawyer.com::b10c3afc-8c0a-4727-a873-569de6653562" providerId="AD"/>
  <p188:author id="{96357A5D-61DF-429C-4FD3-4C36B7AA3415}" name="Rosenfeldt, Erik" initials="" userId="S::erosenfeldt@hazenandsawyer.com::2fb0b5f5-1a7f-4595-8be4-ab95ec6b33c8" providerId="AD"/>
  <p188:author id="{B2EF4B62-95CC-9D03-DB26-32FD954B29D3}" name="Ram Mohan, Gaya" initials="RG" userId="S::grammohan@hazenandsawyer.com::68580b5d-4fb1-4a63-831e-b29f7f16b34f" providerId="AD"/>
  <p188:author id="{41C97D78-0ECA-288D-46A7-235483543025}" name="Neale, Jeffrey A." initials="NA" userId="S::jneale@hazenandsawyer.com::a5f8ee85-229f-4030-b9ac-938d7e4dfd47" providerId="AD"/>
  <p188:author id="{45B3CA8D-94EC-5DFD-0911-DAAD67C33FB6}" name="Newbold, Andrew" initials="" userId="S::anewbold@hazenandsawyer.com::1d9646c8-2917-46e3-811e-8da6e5e9d9d8" providerId="AD"/>
  <p188:author id="{D738F5B4-C8ED-743D-7B08-DB2AEAD15F91}" name="Neale, Jeffrey A." initials="NJA" userId="S::JNeale@hazenandsawyer.com::a5f8ee85-229f-4030-b9ac-938d7e4dfd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DC"/>
    <a:srgbClr val="395173"/>
    <a:srgbClr val="FFFF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6" autoAdjust="0"/>
    <p:restoredTop sz="79803" autoAdjust="0"/>
  </p:normalViewPr>
  <p:slideViewPr>
    <p:cSldViewPr snapToGrid="0">
      <p:cViewPr varScale="1">
        <p:scale>
          <a:sx n="89" d="100"/>
          <a:sy n="89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8/10/relationships/authors" Target="author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8EA27-2C8D-41CC-8598-136967175DF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505356-9C53-4FB7-972C-F371DCBEB9C2}">
      <dgm:prSet phldrT="[Text]" custT="1"/>
      <dgm:spPr/>
      <dgm:t>
        <a:bodyPr/>
        <a:lstStyle/>
        <a:p>
          <a:r>
            <a:rPr lang="en-US" sz="1800" dirty="0"/>
            <a:t>Treatment Drivers</a:t>
          </a:r>
        </a:p>
      </dgm:t>
    </dgm:pt>
    <dgm:pt modelId="{145AF5FB-3100-4460-BEFB-BA9237EF4F6E}" type="parTrans" cxnId="{97F5FE67-C77C-4FEA-9642-086C4D167142}">
      <dgm:prSet/>
      <dgm:spPr/>
      <dgm:t>
        <a:bodyPr/>
        <a:lstStyle/>
        <a:p>
          <a:endParaRPr lang="en-US" sz="1800"/>
        </a:p>
      </dgm:t>
    </dgm:pt>
    <dgm:pt modelId="{28CE9617-6587-44CC-B31F-C95FCFC32DF2}" type="sibTrans" cxnId="{97F5FE67-C77C-4FEA-9642-086C4D167142}">
      <dgm:prSet/>
      <dgm:spPr/>
      <dgm:t>
        <a:bodyPr/>
        <a:lstStyle/>
        <a:p>
          <a:endParaRPr lang="en-US" sz="1800"/>
        </a:p>
      </dgm:t>
    </dgm:pt>
    <dgm:pt modelId="{F7E6CD2D-F84D-4996-ABF4-6F8DF31300E4}">
      <dgm:prSet phldrT="[Text]" custT="1"/>
      <dgm:spPr/>
      <dgm:t>
        <a:bodyPr/>
        <a:lstStyle/>
        <a:p>
          <a:r>
            <a:rPr lang="en-US" sz="1800" dirty="0"/>
            <a:t>Lessons from CBAT</a:t>
          </a:r>
        </a:p>
      </dgm:t>
    </dgm:pt>
    <dgm:pt modelId="{4CA84090-1F71-4C8D-A599-303784C9DE74}" type="parTrans" cxnId="{B601A771-C88E-4D9E-BC69-C8076E559263}">
      <dgm:prSet/>
      <dgm:spPr/>
      <dgm:t>
        <a:bodyPr/>
        <a:lstStyle/>
        <a:p>
          <a:endParaRPr lang="en-US" sz="1800"/>
        </a:p>
      </dgm:t>
    </dgm:pt>
    <dgm:pt modelId="{AD124E0E-FCBE-41C0-BB72-3EC2EA05FAF3}" type="sibTrans" cxnId="{B601A771-C88E-4D9E-BC69-C8076E559263}">
      <dgm:prSet/>
      <dgm:spPr/>
      <dgm:t>
        <a:bodyPr/>
        <a:lstStyle/>
        <a:p>
          <a:endParaRPr lang="en-US" sz="1800"/>
        </a:p>
      </dgm:t>
    </dgm:pt>
    <dgm:pt modelId="{55CE82A7-FFAB-46F2-90BD-C46C8870DDD9}">
      <dgm:prSet phldrT="[Text]" custT="1"/>
      <dgm:spPr/>
      <dgm:t>
        <a:bodyPr/>
        <a:lstStyle/>
        <a:p>
          <a:r>
            <a:rPr lang="en-US" sz="1800" dirty="0"/>
            <a:t>The Future</a:t>
          </a:r>
        </a:p>
      </dgm:t>
    </dgm:pt>
    <dgm:pt modelId="{EC7E790E-0225-4222-A0E6-B33D03F5410E}" type="parTrans" cxnId="{F15B2633-8A70-4147-933E-977A6BBD6EA5}">
      <dgm:prSet/>
      <dgm:spPr/>
      <dgm:t>
        <a:bodyPr/>
        <a:lstStyle/>
        <a:p>
          <a:endParaRPr lang="en-US" sz="1800"/>
        </a:p>
      </dgm:t>
    </dgm:pt>
    <dgm:pt modelId="{884CC4BE-648A-41EF-B440-E75B0D90AB03}" type="sibTrans" cxnId="{F15B2633-8A70-4147-933E-977A6BBD6EA5}">
      <dgm:prSet/>
      <dgm:spPr/>
      <dgm:t>
        <a:bodyPr/>
        <a:lstStyle/>
        <a:p>
          <a:endParaRPr lang="en-US" sz="1800"/>
        </a:p>
      </dgm:t>
    </dgm:pt>
    <dgm:pt modelId="{3C78CC77-D461-4874-9D65-BB2845B3761E}">
      <dgm:prSet phldrT="[Text]" custT="1"/>
      <dgm:spPr/>
      <dgm:t>
        <a:bodyPr/>
        <a:lstStyle/>
        <a:p>
          <a:r>
            <a:rPr lang="en-US" sz="1800" dirty="0"/>
            <a:t>Carbon Based Advanced Treatment 101</a:t>
          </a:r>
        </a:p>
      </dgm:t>
    </dgm:pt>
    <dgm:pt modelId="{A598294E-0A05-404D-AF65-3CC6D0262A18}" type="parTrans" cxnId="{6631008E-0E74-4C32-B0C1-241B56531436}">
      <dgm:prSet/>
      <dgm:spPr/>
      <dgm:t>
        <a:bodyPr/>
        <a:lstStyle/>
        <a:p>
          <a:endParaRPr lang="en-US" sz="1800"/>
        </a:p>
      </dgm:t>
    </dgm:pt>
    <dgm:pt modelId="{87A614DA-B774-4DF9-B2C1-440638FDF3FD}" type="sibTrans" cxnId="{6631008E-0E74-4C32-B0C1-241B56531436}">
      <dgm:prSet/>
      <dgm:spPr/>
      <dgm:t>
        <a:bodyPr/>
        <a:lstStyle/>
        <a:p>
          <a:endParaRPr lang="en-US" sz="1800"/>
        </a:p>
      </dgm:t>
    </dgm:pt>
    <dgm:pt modelId="{BCFE0BCD-7E84-4595-A5A8-476A537A93A3}" type="pres">
      <dgm:prSet presAssocID="{25C8EA27-2C8D-41CC-8598-136967175DFD}" presName="diagram" presStyleCnt="0">
        <dgm:presLayoutVars>
          <dgm:dir/>
          <dgm:resizeHandles val="exact"/>
        </dgm:presLayoutVars>
      </dgm:prSet>
      <dgm:spPr/>
    </dgm:pt>
    <dgm:pt modelId="{2D2D469C-73D5-48AE-86AF-747852F1E1F1}" type="pres">
      <dgm:prSet presAssocID="{16505356-9C53-4FB7-972C-F371DCBEB9C2}" presName="node" presStyleLbl="node1" presStyleIdx="0" presStyleCnt="4">
        <dgm:presLayoutVars>
          <dgm:bulletEnabled val="1"/>
        </dgm:presLayoutVars>
      </dgm:prSet>
      <dgm:spPr/>
    </dgm:pt>
    <dgm:pt modelId="{08D7B7A8-BC0B-4593-96EB-56B656636BD0}" type="pres">
      <dgm:prSet presAssocID="{28CE9617-6587-44CC-B31F-C95FCFC32DF2}" presName="sibTrans" presStyleCnt="0"/>
      <dgm:spPr/>
    </dgm:pt>
    <dgm:pt modelId="{801B4267-790A-41E8-B3F1-254AE995E33A}" type="pres">
      <dgm:prSet presAssocID="{3C78CC77-D461-4874-9D65-BB2845B3761E}" presName="node" presStyleLbl="node1" presStyleIdx="1" presStyleCnt="4">
        <dgm:presLayoutVars>
          <dgm:bulletEnabled val="1"/>
        </dgm:presLayoutVars>
      </dgm:prSet>
      <dgm:spPr/>
    </dgm:pt>
    <dgm:pt modelId="{33B51551-AAF3-46E0-A626-BBA570552D4E}" type="pres">
      <dgm:prSet presAssocID="{87A614DA-B774-4DF9-B2C1-440638FDF3FD}" presName="sibTrans" presStyleCnt="0"/>
      <dgm:spPr/>
    </dgm:pt>
    <dgm:pt modelId="{2D9722FF-3F99-4846-A993-F81AF0F0E567}" type="pres">
      <dgm:prSet presAssocID="{F7E6CD2D-F84D-4996-ABF4-6F8DF31300E4}" presName="node" presStyleLbl="node1" presStyleIdx="2" presStyleCnt="4">
        <dgm:presLayoutVars>
          <dgm:bulletEnabled val="1"/>
        </dgm:presLayoutVars>
      </dgm:prSet>
      <dgm:spPr/>
    </dgm:pt>
    <dgm:pt modelId="{95525C90-0C9A-47DB-AA79-0AAB19E8A6C3}" type="pres">
      <dgm:prSet presAssocID="{AD124E0E-FCBE-41C0-BB72-3EC2EA05FAF3}" presName="sibTrans" presStyleCnt="0"/>
      <dgm:spPr/>
    </dgm:pt>
    <dgm:pt modelId="{4481BCE6-DE8B-4FC7-880F-F698C1969AD8}" type="pres">
      <dgm:prSet presAssocID="{55CE82A7-FFAB-46F2-90BD-C46C8870DDD9}" presName="node" presStyleLbl="node1" presStyleIdx="3" presStyleCnt="4">
        <dgm:presLayoutVars>
          <dgm:bulletEnabled val="1"/>
        </dgm:presLayoutVars>
      </dgm:prSet>
      <dgm:spPr/>
    </dgm:pt>
  </dgm:ptLst>
  <dgm:cxnLst>
    <dgm:cxn modelId="{587CB811-FFAF-415F-8D50-1DA8EFF7C31C}" type="presOf" srcId="{3C78CC77-D461-4874-9D65-BB2845B3761E}" destId="{801B4267-790A-41E8-B3F1-254AE995E33A}" srcOrd="0" destOrd="0" presId="urn:microsoft.com/office/officeart/2005/8/layout/default"/>
    <dgm:cxn modelId="{705FAC1B-1AA1-499B-B3A9-23FF82AF8C44}" type="presOf" srcId="{F7E6CD2D-F84D-4996-ABF4-6F8DF31300E4}" destId="{2D9722FF-3F99-4846-A993-F81AF0F0E567}" srcOrd="0" destOrd="0" presId="urn:microsoft.com/office/officeart/2005/8/layout/default"/>
    <dgm:cxn modelId="{F15B2633-8A70-4147-933E-977A6BBD6EA5}" srcId="{25C8EA27-2C8D-41CC-8598-136967175DFD}" destId="{55CE82A7-FFAB-46F2-90BD-C46C8870DDD9}" srcOrd="3" destOrd="0" parTransId="{EC7E790E-0225-4222-A0E6-B33D03F5410E}" sibTransId="{884CC4BE-648A-41EF-B440-E75B0D90AB03}"/>
    <dgm:cxn modelId="{97F5FE67-C77C-4FEA-9642-086C4D167142}" srcId="{25C8EA27-2C8D-41CC-8598-136967175DFD}" destId="{16505356-9C53-4FB7-972C-F371DCBEB9C2}" srcOrd="0" destOrd="0" parTransId="{145AF5FB-3100-4460-BEFB-BA9237EF4F6E}" sibTransId="{28CE9617-6587-44CC-B31F-C95FCFC32DF2}"/>
    <dgm:cxn modelId="{B601A771-C88E-4D9E-BC69-C8076E559263}" srcId="{25C8EA27-2C8D-41CC-8598-136967175DFD}" destId="{F7E6CD2D-F84D-4996-ABF4-6F8DF31300E4}" srcOrd="2" destOrd="0" parTransId="{4CA84090-1F71-4C8D-A599-303784C9DE74}" sibTransId="{AD124E0E-FCBE-41C0-BB72-3EC2EA05FAF3}"/>
    <dgm:cxn modelId="{8BF83980-B908-4F18-A228-33B534D318AB}" type="presOf" srcId="{25C8EA27-2C8D-41CC-8598-136967175DFD}" destId="{BCFE0BCD-7E84-4595-A5A8-476A537A93A3}" srcOrd="0" destOrd="0" presId="urn:microsoft.com/office/officeart/2005/8/layout/default"/>
    <dgm:cxn modelId="{6631008E-0E74-4C32-B0C1-241B56531436}" srcId="{25C8EA27-2C8D-41CC-8598-136967175DFD}" destId="{3C78CC77-D461-4874-9D65-BB2845B3761E}" srcOrd="1" destOrd="0" parTransId="{A598294E-0A05-404D-AF65-3CC6D0262A18}" sibTransId="{87A614DA-B774-4DF9-B2C1-440638FDF3FD}"/>
    <dgm:cxn modelId="{E0E703D5-EDE0-4E05-8AB1-6CF7130F3314}" type="presOf" srcId="{55CE82A7-FFAB-46F2-90BD-C46C8870DDD9}" destId="{4481BCE6-DE8B-4FC7-880F-F698C1969AD8}" srcOrd="0" destOrd="0" presId="urn:microsoft.com/office/officeart/2005/8/layout/default"/>
    <dgm:cxn modelId="{E1646ED9-925B-46E3-83AF-3B185179AE82}" type="presOf" srcId="{16505356-9C53-4FB7-972C-F371DCBEB9C2}" destId="{2D2D469C-73D5-48AE-86AF-747852F1E1F1}" srcOrd="0" destOrd="0" presId="urn:microsoft.com/office/officeart/2005/8/layout/default"/>
    <dgm:cxn modelId="{DD0A05B0-20BA-4212-BDD0-97B776245FFC}" type="presParOf" srcId="{BCFE0BCD-7E84-4595-A5A8-476A537A93A3}" destId="{2D2D469C-73D5-48AE-86AF-747852F1E1F1}" srcOrd="0" destOrd="0" presId="urn:microsoft.com/office/officeart/2005/8/layout/default"/>
    <dgm:cxn modelId="{312FF32D-CA6F-434A-9B73-EFCB8650BAA6}" type="presParOf" srcId="{BCFE0BCD-7E84-4595-A5A8-476A537A93A3}" destId="{08D7B7A8-BC0B-4593-96EB-56B656636BD0}" srcOrd="1" destOrd="0" presId="urn:microsoft.com/office/officeart/2005/8/layout/default"/>
    <dgm:cxn modelId="{2F02793A-88F0-4D37-AEB8-6C6408C0E532}" type="presParOf" srcId="{BCFE0BCD-7E84-4595-A5A8-476A537A93A3}" destId="{801B4267-790A-41E8-B3F1-254AE995E33A}" srcOrd="2" destOrd="0" presId="urn:microsoft.com/office/officeart/2005/8/layout/default"/>
    <dgm:cxn modelId="{FA8BC804-47A2-4312-B9D9-62CD78AB64F6}" type="presParOf" srcId="{BCFE0BCD-7E84-4595-A5A8-476A537A93A3}" destId="{33B51551-AAF3-46E0-A626-BBA570552D4E}" srcOrd="3" destOrd="0" presId="urn:microsoft.com/office/officeart/2005/8/layout/default"/>
    <dgm:cxn modelId="{423D6444-7297-4548-9ABA-8C437A79EE1B}" type="presParOf" srcId="{BCFE0BCD-7E84-4595-A5A8-476A537A93A3}" destId="{2D9722FF-3F99-4846-A993-F81AF0F0E567}" srcOrd="4" destOrd="0" presId="urn:microsoft.com/office/officeart/2005/8/layout/default"/>
    <dgm:cxn modelId="{2668B804-3B0A-4C9C-8DBC-A65FAA46751C}" type="presParOf" srcId="{BCFE0BCD-7E84-4595-A5A8-476A537A93A3}" destId="{95525C90-0C9A-47DB-AA79-0AAB19E8A6C3}" srcOrd="5" destOrd="0" presId="urn:microsoft.com/office/officeart/2005/8/layout/default"/>
    <dgm:cxn modelId="{0B779F12-B0E9-442D-8A84-16A96A02F95E}" type="presParOf" srcId="{BCFE0BCD-7E84-4595-A5A8-476A537A93A3}" destId="{4481BCE6-DE8B-4FC7-880F-F698C1969A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AF6C5-A015-4273-B3D4-96F0FBB0179C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21A9F08-6B93-4080-999F-5E7E19B7DC93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1"/>
              </a:solidFill>
            </a:rPr>
            <a:t>Drought</a:t>
          </a:r>
        </a:p>
      </dgm:t>
    </dgm:pt>
    <dgm:pt modelId="{24C52355-7F32-43EF-9996-2AEEA8F69AB0}" type="parTrans" cxnId="{53FF11AE-57F5-40B1-97B7-D62863F2FE2F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43C4F1E2-9861-4E11-AB8A-D690562AB2CC}" type="sibTrans" cxnId="{53FF11AE-57F5-40B1-97B7-D62863F2FE2F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F716457F-2DFA-4F71-8796-21825008D785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1"/>
              </a:solidFill>
            </a:rPr>
            <a:t>Cost of Production/Supply</a:t>
          </a:r>
        </a:p>
      </dgm:t>
    </dgm:pt>
    <dgm:pt modelId="{9EDFE1AA-FDE1-43C4-B719-6161E7576961}" type="parTrans" cxnId="{B8D1B720-C1BF-4EB3-ACED-8EF238991CE8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501C67A6-6D3F-4BE3-9100-B582E5716CC1}" type="sibTrans" cxnId="{B8D1B720-C1BF-4EB3-ACED-8EF238991CE8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4DFAC5BF-8332-4C51-BED6-14CC63C2D6F9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1"/>
              </a:solidFill>
            </a:rPr>
            <a:t>Subsidence</a:t>
          </a:r>
        </a:p>
      </dgm:t>
    </dgm:pt>
    <dgm:pt modelId="{4DF4B64C-43C9-47F8-A594-96879B24B329}" type="parTrans" cxnId="{7A122CA1-391D-4142-AD52-FD14C422909C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25DB55D8-2B31-4637-A32C-C64901F3CCE5}" type="sibTrans" cxnId="{7A122CA1-391D-4142-AD52-FD14C422909C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A74E3E22-BD34-4877-8912-2B50046F9334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1"/>
              </a:solidFill>
            </a:rPr>
            <a:t>Industrial/Alternative Demand</a:t>
          </a:r>
        </a:p>
      </dgm:t>
    </dgm:pt>
    <dgm:pt modelId="{63E83A07-8925-4139-A58B-E59EC3997A2C}" type="parTrans" cxnId="{81FA7F25-B1B6-4DEA-AEED-182CC21EFFA5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6BDE08AB-F8DB-4494-877E-B4CCBA557BDC}" type="sibTrans" cxnId="{81FA7F25-B1B6-4DEA-AEED-182CC21EFFA5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A99427D4-F790-41BB-B06E-060B0AF88E10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1"/>
              </a:solidFill>
            </a:rPr>
            <a:t>Environmental Discharge</a:t>
          </a:r>
        </a:p>
      </dgm:t>
    </dgm:pt>
    <dgm:pt modelId="{A3E114ED-95DE-4056-9FC9-97C3A349E1E5}" type="parTrans" cxnId="{0690EADF-28AA-4326-9460-1774CDB71A34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AAD676DF-B674-4716-9C86-457D681946D0}" type="sibTrans" cxnId="{0690EADF-28AA-4326-9460-1774CDB71A34}">
      <dgm:prSet/>
      <dgm:spPr/>
      <dgm:t>
        <a:bodyPr/>
        <a:lstStyle/>
        <a:p>
          <a:endParaRPr lang="en-US" sz="1800" b="1">
            <a:solidFill>
              <a:schemeClr val="accent1"/>
            </a:solidFill>
          </a:endParaRPr>
        </a:p>
      </dgm:t>
    </dgm:pt>
    <dgm:pt modelId="{B3AF1C26-60C8-4BE8-9A65-14299CB48CA8}" type="pres">
      <dgm:prSet presAssocID="{E8FAF6C5-A015-4273-B3D4-96F0FBB0179C}" presName="diagram" presStyleCnt="0">
        <dgm:presLayoutVars>
          <dgm:dir/>
          <dgm:resizeHandles val="exact"/>
        </dgm:presLayoutVars>
      </dgm:prSet>
      <dgm:spPr/>
    </dgm:pt>
    <dgm:pt modelId="{B0C7935F-6885-40C1-B92A-3A29AC0AC2ED}" type="pres">
      <dgm:prSet presAssocID="{C21A9F08-6B93-4080-999F-5E7E19B7DC93}" presName="node" presStyleLbl="node1" presStyleIdx="0" presStyleCnt="5">
        <dgm:presLayoutVars>
          <dgm:bulletEnabled val="1"/>
        </dgm:presLayoutVars>
      </dgm:prSet>
      <dgm:spPr/>
    </dgm:pt>
    <dgm:pt modelId="{0F84746B-EB85-4B82-8926-51E9A0A61CDA}" type="pres">
      <dgm:prSet presAssocID="{43C4F1E2-9861-4E11-AB8A-D690562AB2CC}" presName="sibTrans" presStyleCnt="0"/>
      <dgm:spPr/>
    </dgm:pt>
    <dgm:pt modelId="{B65A300C-D11E-434F-9307-248572A6F44B}" type="pres">
      <dgm:prSet presAssocID="{F716457F-2DFA-4F71-8796-21825008D785}" presName="node" presStyleLbl="node1" presStyleIdx="1" presStyleCnt="5">
        <dgm:presLayoutVars>
          <dgm:bulletEnabled val="1"/>
        </dgm:presLayoutVars>
      </dgm:prSet>
      <dgm:spPr/>
    </dgm:pt>
    <dgm:pt modelId="{7FD14A96-6942-4914-83B6-738228820CC6}" type="pres">
      <dgm:prSet presAssocID="{501C67A6-6D3F-4BE3-9100-B582E5716CC1}" presName="sibTrans" presStyleCnt="0"/>
      <dgm:spPr/>
    </dgm:pt>
    <dgm:pt modelId="{24B33D79-D7F8-48F9-9798-672BF6F5A0EA}" type="pres">
      <dgm:prSet presAssocID="{4DFAC5BF-8332-4C51-BED6-14CC63C2D6F9}" presName="node" presStyleLbl="node1" presStyleIdx="2" presStyleCnt="5" custLinFactNeighborX="-3023" custLinFactNeighborY="47714">
        <dgm:presLayoutVars>
          <dgm:bulletEnabled val="1"/>
        </dgm:presLayoutVars>
      </dgm:prSet>
      <dgm:spPr/>
    </dgm:pt>
    <dgm:pt modelId="{BD242FC5-B1B9-417C-85E4-77E95BAF6877}" type="pres">
      <dgm:prSet presAssocID="{25DB55D8-2B31-4637-A32C-C64901F3CCE5}" presName="sibTrans" presStyleCnt="0"/>
      <dgm:spPr/>
    </dgm:pt>
    <dgm:pt modelId="{146582F9-DB4F-4BE4-B458-D43E489823C4}" type="pres">
      <dgm:prSet presAssocID="{A74E3E22-BD34-4877-8912-2B50046F9334}" presName="node" presStyleLbl="node1" presStyleIdx="3" presStyleCnt="5">
        <dgm:presLayoutVars>
          <dgm:bulletEnabled val="1"/>
        </dgm:presLayoutVars>
      </dgm:prSet>
      <dgm:spPr/>
    </dgm:pt>
    <dgm:pt modelId="{4F5DB693-D3B0-46E8-BD9C-C3C7CA3C8FCD}" type="pres">
      <dgm:prSet presAssocID="{6BDE08AB-F8DB-4494-877E-B4CCBA557BDC}" presName="sibTrans" presStyleCnt="0"/>
      <dgm:spPr/>
    </dgm:pt>
    <dgm:pt modelId="{8D1F9489-246B-4487-816E-A445DB966450}" type="pres">
      <dgm:prSet presAssocID="{A99427D4-F790-41BB-B06E-060B0AF88E10}" presName="node" presStyleLbl="node1" presStyleIdx="4" presStyleCnt="5">
        <dgm:presLayoutVars>
          <dgm:bulletEnabled val="1"/>
        </dgm:presLayoutVars>
      </dgm:prSet>
      <dgm:spPr/>
    </dgm:pt>
  </dgm:ptLst>
  <dgm:cxnLst>
    <dgm:cxn modelId="{B8D1B720-C1BF-4EB3-ACED-8EF238991CE8}" srcId="{E8FAF6C5-A015-4273-B3D4-96F0FBB0179C}" destId="{F716457F-2DFA-4F71-8796-21825008D785}" srcOrd="1" destOrd="0" parTransId="{9EDFE1AA-FDE1-43C4-B719-6161E7576961}" sibTransId="{501C67A6-6D3F-4BE3-9100-B582E5716CC1}"/>
    <dgm:cxn modelId="{81FA7F25-B1B6-4DEA-AEED-182CC21EFFA5}" srcId="{E8FAF6C5-A015-4273-B3D4-96F0FBB0179C}" destId="{A74E3E22-BD34-4877-8912-2B50046F9334}" srcOrd="3" destOrd="0" parTransId="{63E83A07-8925-4139-A58B-E59EC3997A2C}" sibTransId="{6BDE08AB-F8DB-4494-877E-B4CCBA557BDC}"/>
    <dgm:cxn modelId="{9270C261-A99E-4429-B05D-C666EF374EA2}" type="presOf" srcId="{A99427D4-F790-41BB-B06E-060B0AF88E10}" destId="{8D1F9489-246B-4487-816E-A445DB966450}" srcOrd="0" destOrd="0" presId="urn:microsoft.com/office/officeart/2005/8/layout/default"/>
    <dgm:cxn modelId="{FB95E176-7A8B-4B4B-BB3E-573B35B558B3}" type="presOf" srcId="{A74E3E22-BD34-4877-8912-2B50046F9334}" destId="{146582F9-DB4F-4BE4-B458-D43E489823C4}" srcOrd="0" destOrd="0" presId="urn:microsoft.com/office/officeart/2005/8/layout/default"/>
    <dgm:cxn modelId="{9A8BCD8F-0072-49E4-B767-B0555FE52EBA}" type="presOf" srcId="{F716457F-2DFA-4F71-8796-21825008D785}" destId="{B65A300C-D11E-434F-9307-248572A6F44B}" srcOrd="0" destOrd="0" presId="urn:microsoft.com/office/officeart/2005/8/layout/default"/>
    <dgm:cxn modelId="{7A122CA1-391D-4142-AD52-FD14C422909C}" srcId="{E8FAF6C5-A015-4273-B3D4-96F0FBB0179C}" destId="{4DFAC5BF-8332-4C51-BED6-14CC63C2D6F9}" srcOrd="2" destOrd="0" parTransId="{4DF4B64C-43C9-47F8-A594-96879B24B329}" sibTransId="{25DB55D8-2B31-4637-A32C-C64901F3CCE5}"/>
    <dgm:cxn modelId="{53FF11AE-57F5-40B1-97B7-D62863F2FE2F}" srcId="{E8FAF6C5-A015-4273-B3D4-96F0FBB0179C}" destId="{C21A9F08-6B93-4080-999F-5E7E19B7DC93}" srcOrd="0" destOrd="0" parTransId="{24C52355-7F32-43EF-9996-2AEEA8F69AB0}" sibTransId="{43C4F1E2-9861-4E11-AB8A-D690562AB2CC}"/>
    <dgm:cxn modelId="{62E6D2B2-8A40-4EFD-9217-36C583D97494}" type="presOf" srcId="{C21A9F08-6B93-4080-999F-5E7E19B7DC93}" destId="{B0C7935F-6885-40C1-B92A-3A29AC0AC2ED}" srcOrd="0" destOrd="0" presId="urn:microsoft.com/office/officeart/2005/8/layout/default"/>
    <dgm:cxn modelId="{918875C3-5076-45F3-956B-7C551276331A}" type="presOf" srcId="{E8FAF6C5-A015-4273-B3D4-96F0FBB0179C}" destId="{B3AF1C26-60C8-4BE8-9A65-14299CB48CA8}" srcOrd="0" destOrd="0" presId="urn:microsoft.com/office/officeart/2005/8/layout/default"/>
    <dgm:cxn modelId="{0690EADF-28AA-4326-9460-1774CDB71A34}" srcId="{E8FAF6C5-A015-4273-B3D4-96F0FBB0179C}" destId="{A99427D4-F790-41BB-B06E-060B0AF88E10}" srcOrd="4" destOrd="0" parTransId="{A3E114ED-95DE-4056-9FC9-97C3A349E1E5}" sibTransId="{AAD676DF-B674-4716-9C86-457D681946D0}"/>
    <dgm:cxn modelId="{274CF7F0-B0A3-487C-8AA0-63B256C86A5B}" type="presOf" srcId="{4DFAC5BF-8332-4C51-BED6-14CC63C2D6F9}" destId="{24B33D79-D7F8-48F9-9798-672BF6F5A0EA}" srcOrd="0" destOrd="0" presId="urn:microsoft.com/office/officeart/2005/8/layout/default"/>
    <dgm:cxn modelId="{9A87F97C-12CF-494C-A1CC-28E108B9639F}" type="presParOf" srcId="{B3AF1C26-60C8-4BE8-9A65-14299CB48CA8}" destId="{B0C7935F-6885-40C1-B92A-3A29AC0AC2ED}" srcOrd="0" destOrd="0" presId="urn:microsoft.com/office/officeart/2005/8/layout/default"/>
    <dgm:cxn modelId="{22571ACD-D958-45F8-BF7D-A83A685FEB6B}" type="presParOf" srcId="{B3AF1C26-60C8-4BE8-9A65-14299CB48CA8}" destId="{0F84746B-EB85-4B82-8926-51E9A0A61CDA}" srcOrd="1" destOrd="0" presId="urn:microsoft.com/office/officeart/2005/8/layout/default"/>
    <dgm:cxn modelId="{2420AC61-E9C4-461A-966A-52755E29E3E5}" type="presParOf" srcId="{B3AF1C26-60C8-4BE8-9A65-14299CB48CA8}" destId="{B65A300C-D11E-434F-9307-248572A6F44B}" srcOrd="2" destOrd="0" presId="urn:microsoft.com/office/officeart/2005/8/layout/default"/>
    <dgm:cxn modelId="{B0097745-8328-4C25-BC3E-94EC8EF9922D}" type="presParOf" srcId="{B3AF1C26-60C8-4BE8-9A65-14299CB48CA8}" destId="{7FD14A96-6942-4914-83B6-738228820CC6}" srcOrd="3" destOrd="0" presId="urn:microsoft.com/office/officeart/2005/8/layout/default"/>
    <dgm:cxn modelId="{46DFA40F-D0FD-453C-86E5-06358EF6B04E}" type="presParOf" srcId="{B3AF1C26-60C8-4BE8-9A65-14299CB48CA8}" destId="{24B33D79-D7F8-48F9-9798-672BF6F5A0EA}" srcOrd="4" destOrd="0" presId="urn:microsoft.com/office/officeart/2005/8/layout/default"/>
    <dgm:cxn modelId="{F984A181-4761-4D8E-B71A-E8D6389631D3}" type="presParOf" srcId="{B3AF1C26-60C8-4BE8-9A65-14299CB48CA8}" destId="{BD242FC5-B1B9-417C-85E4-77E95BAF6877}" srcOrd="5" destOrd="0" presId="urn:microsoft.com/office/officeart/2005/8/layout/default"/>
    <dgm:cxn modelId="{119B8692-0813-4D67-99BA-A254ED28A77E}" type="presParOf" srcId="{B3AF1C26-60C8-4BE8-9A65-14299CB48CA8}" destId="{146582F9-DB4F-4BE4-B458-D43E489823C4}" srcOrd="6" destOrd="0" presId="urn:microsoft.com/office/officeart/2005/8/layout/default"/>
    <dgm:cxn modelId="{7E6F2A04-8C86-4CE2-9E42-D3D130687639}" type="presParOf" srcId="{B3AF1C26-60C8-4BE8-9A65-14299CB48CA8}" destId="{4F5DB693-D3B0-46E8-BD9C-C3C7CA3C8FCD}" srcOrd="7" destOrd="0" presId="urn:microsoft.com/office/officeart/2005/8/layout/default"/>
    <dgm:cxn modelId="{79FB9A80-143B-4AEA-A008-365BD7AE2169}" type="presParOf" srcId="{B3AF1C26-60C8-4BE8-9A65-14299CB48CA8}" destId="{8D1F9489-246B-4487-816E-A445DB96645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0A4CC-FC11-4CAC-A437-A2BF8A6D6FBA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F8059C3-4D1C-45A0-B373-F2E84A793055}">
      <dgm:prSet phldrT="[Text]" custT="1"/>
      <dgm:spPr/>
      <dgm:t>
        <a:bodyPr/>
        <a:lstStyle/>
        <a:p>
          <a:r>
            <a:rPr lang="en-US" sz="1600" dirty="0"/>
            <a:t>Influent water quality</a:t>
          </a:r>
        </a:p>
      </dgm:t>
    </dgm:pt>
    <dgm:pt modelId="{8106AE1E-9CFC-4FD6-A260-9D2FA06944A2}" type="parTrans" cxnId="{785714C2-8844-49BF-82A3-E65A0DD1C5D2}">
      <dgm:prSet/>
      <dgm:spPr/>
      <dgm:t>
        <a:bodyPr/>
        <a:lstStyle/>
        <a:p>
          <a:endParaRPr lang="en-US" sz="1600"/>
        </a:p>
      </dgm:t>
    </dgm:pt>
    <dgm:pt modelId="{AC03633F-D496-423F-A7F3-74C6C975C7B9}" type="sibTrans" cxnId="{785714C2-8844-49BF-82A3-E65A0DD1C5D2}">
      <dgm:prSet/>
      <dgm:spPr/>
      <dgm:t>
        <a:bodyPr/>
        <a:lstStyle/>
        <a:p>
          <a:endParaRPr lang="en-US" sz="1600"/>
        </a:p>
      </dgm:t>
    </dgm:pt>
    <dgm:pt modelId="{84787E7E-6D5E-4FAE-BB83-8BD1A8CAE5B4}">
      <dgm:prSet phldrT="[Text]" custT="1"/>
      <dgm:spPr/>
      <dgm:t>
        <a:bodyPr/>
        <a:lstStyle/>
        <a:p>
          <a:r>
            <a:rPr lang="en-US" sz="1600" dirty="0"/>
            <a:t>State Mandate for Treatment</a:t>
          </a:r>
        </a:p>
      </dgm:t>
    </dgm:pt>
    <dgm:pt modelId="{47685241-866B-4E01-A9D8-D6F1B179364F}" type="parTrans" cxnId="{B2FA71B4-D8E8-4820-BED6-288CA86A5A38}">
      <dgm:prSet/>
      <dgm:spPr/>
      <dgm:t>
        <a:bodyPr/>
        <a:lstStyle/>
        <a:p>
          <a:endParaRPr lang="en-US" sz="1600"/>
        </a:p>
      </dgm:t>
    </dgm:pt>
    <dgm:pt modelId="{15180891-80CC-474C-8E59-C58EEB0D770C}" type="sibTrans" cxnId="{B2FA71B4-D8E8-4820-BED6-288CA86A5A38}">
      <dgm:prSet/>
      <dgm:spPr/>
      <dgm:t>
        <a:bodyPr/>
        <a:lstStyle/>
        <a:p>
          <a:endParaRPr lang="en-US" sz="1600"/>
        </a:p>
      </dgm:t>
    </dgm:pt>
    <dgm:pt modelId="{973E607C-36FC-44BF-8419-2EE12AAEF922}">
      <dgm:prSet phldrT="[Text]" custT="1"/>
      <dgm:spPr/>
      <dgm:t>
        <a:bodyPr/>
        <a:lstStyle/>
        <a:p>
          <a:r>
            <a:rPr lang="en-US" sz="1600" dirty="0"/>
            <a:t>Aquifer Compatibility</a:t>
          </a:r>
        </a:p>
      </dgm:t>
    </dgm:pt>
    <dgm:pt modelId="{CE300423-63F3-47DB-B19E-C26085B8DBE0}" type="parTrans" cxnId="{8F429906-7E14-466E-8680-6CB498B1ACA0}">
      <dgm:prSet/>
      <dgm:spPr/>
      <dgm:t>
        <a:bodyPr/>
        <a:lstStyle/>
        <a:p>
          <a:endParaRPr lang="en-US" sz="1600"/>
        </a:p>
      </dgm:t>
    </dgm:pt>
    <dgm:pt modelId="{43FFE2E7-2122-4AEA-8A0A-F92406A9022F}" type="sibTrans" cxnId="{8F429906-7E14-466E-8680-6CB498B1ACA0}">
      <dgm:prSet/>
      <dgm:spPr/>
      <dgm:t>
        <a:bodyPr/>
        <a:lstStyle/>
        <a:p>
          <a:endParaRPr lang="en-US" sz="1600"/>
        </a:p>
      </dgm:t>
    </dgm:pt>
    <dgm:pt modelId="{BADBFE6C-E544-4B92-A71F-6D2BDB442FAD}">
      <dgm:prSet phldrT="[Text]" custT="1"/>
      <dgm:spPr/>
      <dgm:t>
        <a:bodyPr/>
        <a:lstStyle/>
        <a:p>
          <a:r>
            <a:rPr lang="en-US" sz="1600" dirty="0"/>
            <a:t>Distribution System Compatibility</a:t>
          </a:r>
        </a:p>
      </dgm:t>
    </dgm:pt>
    <dgm:pt modelId="{F5FE2BE0-FE9B-4102-BE03-60AC3D023D18}" type="parTrans" cxnId="{ED5BFA01-559F-406C-AC1F-4AC4A89F6E62}">
      <dgm:prSet/>
      <dgm:spPr/>
      <dgm:t>
        <a:bodyPr/>
        <a:lstStyle/>
        <a:p>
          <a:endParaRPr lang="en-US" sz="1600"/>
        </a:p>
      </dgm:t>
    </dgm:pt>
    <dgm:pt modelId="{E1A27151-F02E-4C03-85F0-F5875976B5A7}" type="sibTrans" cxnId="{ED5BFA01-559F-406C-AC1F-4AC4A89F6E62}">
      <dgm:prSet/>
      <dgm:spPr/>
      <dgm:t>
        <a:bodyPr/>
        <a:lstStyle/>
        <a:p>
          <a:endParaRPr lang="en-US" sz="1600"/>
        </a:p>
      </dgm:t>
    </dgm:pt>
    <dgm:pt modelId="{C0DC2EA8-4E79-4860-B806-760BC446638B}">
      <dgm:prSet phldrT="[Text]" custT="1"/>
      <dgm:spPr/>
      <dgm:t>
        <a:bodyPr/>
        <a:lstStyle/>
        <a:p>
          <a:r>
            <a:rPr lang="en-US" sz="1600" dirty="0"/>
            <a:t>TDS Reduction Needs</a:t>
          </a:r>
        </a:p>
      </dgm:t>
    </dgm:pt>
    <dgm:pt modelId="{D38E0C3A-3BE4-41C3-AC68-AE51F814BAE7}" type="parTrans" cxnId="{7611BC7B-A655-4E37-853B-E26902B42929}">
      <dgm:prSet/>
      <dgm:spPr/>
      <dgm:t>
        <a:bodyPr/>
        <a:lstStyle/>
        <a:p>
          <a:endParaRPr lang="en-US" sz="1600"/>
        </a:p>
      </dgm:t>
    </dgm:pt>
    <dgm:pt modelId="{B1F77D34-4ED2-4CDA-869E-A20E19727698}" type="sibTrans" cxnId="{7611BC7B-A655-4E37-853B-E26902B42929}">
      <dgm:prSet/>
      <dgm:spPr/>
      <dgm:t>
        <a:bodyPr/>
        <a:lstStyle/>
        <a:p>
          <a:endParaRPr lang="en-US" sz="1600"/>
        </a:p>
      </dgm:t>
    </dgm:pt>
    <dgm:pt modelId="{9171A8B8-DA2B-48CB-8973-7FC81799F679}">
      <dgm:prSet phldrT="[Text]" custT="1"/>
      <dgm:spPr/>
      <dgm:t>
        <a:bodyPr/>
        <a:lstStyle/>
        <a:p>
          <a:r>
            <a:rPr lang="en-US" sz="1600" dirty="0"/>
            <a:t>Concentrate/</a:t>
          </a:r>
        </a:p>
        <a:p>
          <a:r>
            <a:rPr lang="en-US" sz="1600" dirty="0"/>
            <a:t>Residual Management?</a:t>
          </a:r>
        </a:p>
      </dgm:t>
    </dgm:pt>
    <dgm:pt modelId="{98E4F0A0-220F-4619-842A-595E0887E74E}" type="parTrans" cxnId="{52518892-460E-4A12-94F1-9F72D26E51A3}">
      <dgm:prSet/>
      <dgm:spPr/>
      <dgm:t>
        <a:bodyPr/>
        <a:lstStyle/>
        <a:p>
          <a:endParaRPr lang="en-US" sz="1600"/>
        </a:p>
      </dgm:t>
    </dgm:pt>
    <dgm:pt modelId="{309E0A4E-B69C-4813-8DEA-D0013A2B9484}" type="sibTrans" cxnId="{52518892-460E-4A12-94F1-9F72D26E51A3}">
      <dgm:prSet/>
      <dgm:spPr/>
      <dgm:t>
        <a:bodyPr/>
        <a:lstStyle/>
        <a:p>
          <a:endParaRPr lang="en-US" sz="1600"/>
        </a:p>
      </dgm:t>
    </dgm:pt>
    <dgm:pt modelId="{98739844-2A00-4AC4-8B97-F6CCC80A07AB}">
      <dgm:prSet phldrT="[Text]" custT="1"/>
      <dgm:spPr/>
      <dgm:t>
        <a:bodyPr/>
        <a:lstStyle/>
        <a:p>
          <a:r>
            <a:rPr lang="en-US" sz="1600" dirty="0"/>
            <a:t>Resilience</a:t>
          </a:r>
        </a:p>
      </dgm:t>
    </dgm:pt>
    <dgm:pt modelId="{CCA91957-3332-4CBC-802C-874D01C295C0}" type="parTrans" cxnId="{61EBB6CA-0ED5-41F1-B886-6026E5B5309E}">
      <dgm:prSet/>
      <dgm:spPr/>
      <dgm:t>
        <a:bodyPr/>
        <a:lstStyle/>
        <a:p>
          <a:endParaRPr lang="en-US" sz="1600"/>
        </a:p>
      </dgm:t>
    </dgm:pt>
    <dgm:pt modelId="{A128C7AE-816A-4BC8-8012-B77438C33837}" type="sibTrans" cxnId="{61EBB6CA-0ED5-41F1-B886-6026E5B5309E}">
      <dgm:prSet/>
      <dgm:spPr/>
      <dgm:t>
        <a:bodyPr/>
        <a:lstStyle/>
        <a:p>
          <a:endParaRPr lang="en-US" sz="1600"/>
        </a:p>
      </dgm:t>
    </dgm:pt>
    <dgm:pt modelId="{A9953676-90F5-4F56-88FB-A5964DE37815}" type="pres">
      <dgm:prSet presAssocID="{A580A4CC-FC11-4CAC-A437-A2BF8A6D6FBA}" presName="diagram" presStyleCnt="0">
        <dgm:presLayoutVars>
          <dgm:dir/>
          <dgm:resizeHandles val="exact"/>
        </dgm:presLayoutVars>
      </dgm:prSet>
      <dgm:spPr/>
    </dgm:pt>
    <dgm:pt modelId="{A120BF8D-53A5-4AD4-BBCF-22B197220626}" type="pres">
      <dgm:prSet presAssocID="{8F8059C3-4D1C-45A0-B373-F2E84A793055}" presName="node" presStyleLbl="node1" presStyleIdx="0" presStyleCnt="7">
        <dgm:presLayoutVars>
          <dgm:bulletEnabled val="1"/>
        </dgm:presLayoutVars>
      </dgm:prSet>
      <dgm:spPr/>
    </dgm:pt>
    <dgm:pt modelId="{352E8FD0-F019-4108-9EF3-6FCF22082DB1}" type="pres">
      <dgm:prSet presAssocID="{AC03633F-D496-423F-A7F3-74C6C975C7B9}" presName="sibTrans" presStyleCnt="0"/>
      <dgm:spPr/>
    </dgm:pt>
    <dgm:pt modelId="{8E4CB7C0-684D-48DA-98A1-B862520F9C2E}" type="pres">
      <dgm:prSet presAssocID="{C0DC2EA8-4E79-4860-B806-760BC446638B}" presName="node" presStyleLbl="node1" presStyleIdx="1" presStyleCnt="7">
        <dgm:presLayoutVars>
          <dgm:bulletEnabled val="1"/>
        </dgm:presLayoutVars>
      </dgm:prSet>
      <dgm:spPr/>
    </dgm:pt>
    <dgm:pt modelId="{12619A85-CD5C-4D64-BA0C-F96699E8DE45}" type="pres">
      <dgm:prSet presAssocID="{B1F77D34-4ED2-4CDA-869E-A20E19727698}" presName="sibTrans" presStyleCnt="0"/>
      <dgm:spPr/>
    </dgm:pt>
    <dgm:pt modelId="{B3632FD1-3129-436B-8E13-E170FD81AD92}" type="pres">
      <dgm:prSet presAssocID="{84787E7E-6D5E-4FAE-BB83-8BD1A8CAE5B4}" presName="node" presStyleLbl="node1" presStyleIdx="2" presStyleCnt="7">
        <dgm:presLayoutVars>
          <dgm:bulletEnabled val="1"/>
        </dgm:presLayoutVars>
      </dgm:prSet>
      <dgm:spPr/>
    </dgm:pt>
    <dgm:pt modelId="{4A8215F5-6BEE-43C3-BCD3-BE76961C14D7}" type="pres">
      <dgm:prSet presAssocID="{15180891-80CC-474C-8E59-C58EEB0D770C}" presName="sibTrans" presStyleCnt="0"/>
      <dgm:spPr/>
    </dgm:pt>
    <dgm:pt modelId="{5995A7A4-4906-4661-BEFE-D07DF7922BDC}" type="pres">
      <dgm:prSet presAssocID="{973E607C-36FC-44BF-8419-2EE12AAEF922}" presName="node" presStyleLbl="node1" presStyleIdx="3" presStyleCnt="7">
        <dgm:presLayoutVars>
          <dgm:bulletEnabled val="1"/>
        </dgm:presLayoutVars>
      </dgm:prSet>
      <dgm:spPr/>
    </dgm:pt>
    <dgm:pt modelId="{4A53C8BA-2EC3-4A32-AAB1-5F8728F93116}" type="pres">
      <dgm:prSet presAssocID="{43FFE2E7-2122-4AEA-8A0A-F92406A9022F}" presName="sibTrans" presStyleCnt="0"/>
      <dgm:spPr/>
    </dgm:pt>
    <dgm:pt modelId="{60FF11A2-909A-4C3C-BC28-9DB15F1A45AE}" type="pres">
      <dgm:prSet presAssocID="{BADBFE6C-E544-4B92-A71F-6D2BDB442FAD}" presName="node" presStyleLbl="node1" presStyleIdx="4" presStyleCnt="7">
        <dgm:presLayoutVars>
          <dgm:bulletEnabled val="1"/>
        </dgm:presLayoutVars>
      </dgm:prSet>
      <dgm:spPr/>
    </dgm:pt>
    <dgm:pt modelId="{E17EEBE0-0286-41E2-913B-98B1FFCB33F3}" type="pres">
      <dgm:prSet presAssocID="{E1A27151-F02E-4C03-85F0-F5875976B5A7}" presName="sibTrans" presStyleCnt="0"/>
      <dgm:spPr/>
    </dgm:pt>
    <dgm:pt modelId="{D9E350FC-695D-4D22-B436-5B41A1D3E615}" type="pres">
      <dgm:prSet presAssocID="{9171A8B8-DA2B-48CB-8973-7FC81799F679}" presName="node" presStyleLbl="node1" presStyleIdx="5" presStyleCnt="7">
        <dgm:presLayoutVars>
          <dgm:bulletEnabled val="1"/>
        </dgm:presLayoutVars>
      </dgm:prSet>
      <dgm:spPr/>
    </dgm:pt>
    <dgm:pt modelId="{4E6F792E-D2A7-42A6-B879-773207DF660E}" type="pres">
      <dgm:prSet presAssocID="{309E0A4E-B69C-4813-8DEA-D0013A2B9484}" presName="sibTrans" presStyleCnt="0"/>
      <dgm:spPr/>
    </dgm:pt>
    <dgm:pt modelId="{941FBAAF-0011-48CE-9152-22D8A26B6889}" type="pres">
      <dgm:prSet presAssocID="{98739844-2A00-4AC4-8B97-F6CCC80A07AB}" presName="node" presStyleLbl="node1" presStyleIdx="6" presStyleCnt="7">
        <dgm:presLayoutVars>
          <dgm:bulletEnabled val="1"/>
        </dgm:presLayoutVars>
      </dgm:prSet>
      <dgm:spPr/>
    </dgm:pt>
  </dgm:ptLst>
  <dgm:cxnLst>
    <dgm:cxn modelId="{ED5BFA01-559F-406C-AC1F-4AC4A89F6E62}" srcId="{A580A4CC-FC11-4CAC-A437-A2BF8A6D6FBA}" destId="{BADBFE6C-E544-4B92-A71F-6D2BDB442FAD}" srcOrd="4" destOrd="0" parTransId="{F5FE2BE0-FE9B-4102-BE03-60AC3D023D18}" sibTransId="{E1A27151-F02E-4C03-85F0-F5875976B5A7}"/>
    <dgm:cxn modelId="{8F429906-7E14-466E-8680-6CB498B1ACA0}" srcId="{A580A4CC-FC11-4CAC-A437-A2BF8A6D6FBA}" destId="{973E607C-36FC-44BF-8419-2EE12AAEF922}" srcOrd="3" destOrd="0" parTransId="{CE300423-63F3-47DB-B19E-C26085B8DBE0}" sibTransId="{43FFE2E7-2122-4AEA-8A0A-F92406A9022F}"/>
    <dgm:cxn modelId="{C3CF922C-4532-49B1-BEF7-27AE82A8ADB4}" type="presOf" srcId="{84787E7E-6D5E-4FAE-BB83-8BD1A8CAE5B4}" destId="{B3632FD1-3129-436B-8E13-E170FD81AD92}" srcOrd="0" destOrd="0" presId="urn:microsoft.com/office/officeart/2005/8/layout/default"/>
    <dgm:cxn modelId="{E5C6F341-2E88-4B91-BD9B-C22E2D5CEAED}" type="presOf" srcId="{A580A4CC-FC11-4CAC-A437-A2BF8A6D6FBA}" destId="{A9953676-90F5-4F56-88FB-A5964DE37815}" srcOrd="0" destOrd="0" presId="urn:microsoft.com/office/officeart/2005/8/layout/default"/>
    <dgm:cxn modelId="{A598DD4F-C3AF-43E4-827C-C7628D78D422}" type="presOf" srcId="{9171A8B8-DA2B-48CB-8973-7FC81799F679}" destId="{D9E350FC-695D-4D22-B436-5B41A1D3E615}" srcOrd="0" destOrd="0" presId="urn:microsoft.com/office/officeart/2005/8/layout/default"/>
    <dgm:cxn modelId="{4424E574-A302-4878-BDB2-B0AD348BC2CE}" type="presOf" srcId="{98739844-2A00-4AC4-8B97-F6CCC80A07AB}" destId="{941FBAAF-0011-48CE-9152-22D8A26B6889}" srcOrd="0" destOrd="0" presId="urn:microsoft.com/office/officeart/2005/8/layout/default"/>
    <dgm:cxn modelId="{7DD6DD79-9363-4AC4-9F1E-8E82562124FF}" type="presOf" srcId="{BADBFE6C-E544-4B92-A71F-6D2BDB442FAD}" destId="{60FF11A2-909A-4C3C-BC28-9DB15F1A45AE}" srcOrd="0" destOrd="0" presId="urn:microsoft.com/office/officeart/2005/8/layout/default"/>
    <dgm:cxn modelId="{7611BC7B-A655-4E37-853B-E26902B42929}" srcId="{A580A4CC-FC11-4CAC-A437-A2BF8A6D6FBA}" destId="{C0DC2EA8-4E79-4860-B806-760BC446638B}" srcOrd="1" destOrd="0" parTransId="{D38E0C3A-3BE4-41C3-AC68-AE51F814BAE7}" sibTransId="{B1F77D34-4ED2-4CDA-869E-A20E19727698}"/>
    <dgm:cxn modelId="{29F74E7E-9BD6-4BF2-B129-8C3F7F6DB4E0}" type="presOf" srcId="{973E607C-36FC-44BF-8419-2EE12AAEF922}" destId="{5995A7A4-4906-4661-BEFE-D07DF7922BDC}" srcOrd="0" destOrd="0" presId="urn:microsoft.com/office/officeart/2005/8/layout/default"/>
    <dgm:cxn modelId="{638E6989-0FD5-4EB5-87EF-6EE6C7D8CA1C}" type="presOf" srcId="{8F8059C3-4D1C-45A0-B373-F2E84A793055}" destId="{A120BF8D-53A5-4AD4-BBCF-22B197220626}" srcOrd="0" destOrd="0" presId="urn:microsoft.com/office/officeart/2005/8/layout/default"/>
    <dgm:cxn modelId="{78CF628A-EB67-4015-BFC1-8DD2D5758B70}" type="presOf" srcId="{C0DC2EA8-4E79-4860-B806-760BC446638B}" destId="{8E4CB7C0-684D-48DA-98A1-B862520F9C2E}" srcOrd="0" destOrd="0" presId="urn:microsoft.com/office/officeart/2005/8/layout/default"/>
    <dgm:cxn modelId="{52518892-460E-4A12-94F1-9F72D26E51A3}" srcId="{A580A4CC-FC11-4CAC-A437-A2BF8A6D6FBA}" destId="{9171A8B8-DA2B-48CB-8973-7FC81799F679}" srcOrd="5" destOrd="0" parTransId="{98E4F0A0-220F-4619-842A-595E0887E74E}" sibTransId="{309E0A4E-B69C-4813-8DEA-D0013A2B9484}"/>
    <dgm:cxn modelId="{B2FA71B4-D8E8-4820-BED6-288CA86A5A38}" srcId="{A580A4CC-FC11-4CAC-A437-A2BF8A6D6FBA}" destId="{84787E7E-6D5E-4FAE-BB83-8BD1A8CAE5B4}" srcOrd="2" destOrd="0" parTransId="{47685241-866B-4E01-A9D8-D6F1B179364F}" sibTransId="{15180891-80CC-474C-8E59-C58EEB0D770C}"/>
    <dgm:cxn modelId="{785714C2-8844-49BF-82A3-E65A0DD1C5D2}" srcId="{A580A4CC-FC11-4CAC-A437-A2BF8A6D6FBA}" destId="{8F8059C3-4D1C-45A0-B373-F2E84A793055}" srcOrd="0" destOrd="0" parTransId="{8106AE1E-9CFC-4FD6-A260-9D2FA06944A2}" sibTransId="{AC03633F-D496-423F-A7F3-74C6C975C7B9}"/>
    <dgm:cxn modelId="{61EBB6CA-0ED5-41F1-B886-6026E5B5309E}" srcId="{A580A4CC-FC11-4CAC-A437-A2BF8A6D6FBA}" destId="{98739844-2A00-4AC4-8B97-F6CCC80A07AB}" srcOrd="6" destOrd="0" parTransId="{CCA91957-3332-4CBC-802C-874D01C295C0}" sibTransId="{A128C7AE-816A-4BC8-8012-B77438C33837}"/>
    <dgm:cxn modelId="{CCA25C61-FAF8-4187-8A36-3C8EAA65626E}" type="presParOf" srcId="{A9953676-90F5-4F56-88FB-A5964DE37815}" destId="{A120BF8D-53A5-4AD4-BBCF-22B197220626}" srcOrd="0" destOrd="0" presId="urn:microsoft.com/office/officeart/2005/8/layout/default"/>
    <dgm:cxn modelId="{64F9599F-7FD9-423F-91A3-7C7DB5D62D89}" type="presParOf" srcId="{A9953676-90F5-4F56-88FB-A5964DE37815}" destId="{352E8FD0-F019-4108-9EF3-6FCF22082DB1}" srcOrd="1" destOrd="0" presId="urn:microsoft.com/office/officeart/2005/8/layout/default"/>
    <dgm:cxn modelId="{5F51B2A3-1E41-41EC-A6A4-2E315195AA9C}" type="presParOf" srcId="{A9953676-90F5-4F56-88FB-A5964DE37815}" destId="{8E4CB7C0-684D-48DA-98A1-B862520F9C2E}" srcOrd="2" destOrd="0" presId="urn:microsoft.com/office/officeart/2005/8/layout/default"/>
    <dgm:cxn modelId="{CB6AF980-CA60-47E0-BEB8-C0DC4F14A4B1}" type="presParOf" srcId="{A9953676-90F5-4F56-88FB-A5964DE37815}" destId="{12619A85-CD5C-4D64-BA0C-F96699E8DE45}" srcOrd="3" destOrd="0" presId="urn:microsoft.com/office/officeart/2005/8/layout/default"/>
    <dgm:cxn modelId="{FEE92087-2A01-4F0E-8D76-AE00CD0C026D}" type="presParOf" srcId="{A9953676-90F5-4F56-88FB-A5964DE37815}" destId="{B3632FD1-3129-436B-8E13-E170FD81AD92}" srcOrd="4" destOrd="0" presId="urn:microsoft.com/office/officeart/2005/8/layout/default"/>
    <dgm:cxn modelId="{95C8E9C3-CA6C-4510-B98A-4A960531E662}" type="presParOf" srcId="{A9953676-90F5-4F56-88FB-A5964DE37815}" destId="{4A8215F5-6BEE-43C3-BCD3-BE76961C14D7}" srcOrd="5" destOrd="0" presId="urn:microsoft.com/office/officeart/2005/8/layout/default"/>
    <dgm:cxn modelId="{5048D0B0-657A-4AB9-9B64-117784988010}" type="presParOf" srcId="{A9953676-90F5-4F56-88FB-A5964DE37815}" destId="{5995A7A4-4906-4661-BEFE-D07DF7922BDC}" srcOrd="6" destOrd="0" presId="urn:microsoft.com/office/officeart/2005/8/layout/default"/>
    <dgm:cxn modelId="{E600836E-18A5-4C49-B50A-68C348A1A0C0}" type="presParOf" srcId="{A9953676-90F5-4F56-88FB-A5964DE37815}" destId="{4A53C8BA-2EC3-4A32-AAB1-5F8728F93116}" srcOrd="7" destOrd="0" presId="urn:microsoft.com/office/officeart/2005/8/layout/default"/>
    <dgm:cxn modelId="{4F0C46C2-2CAD-46DF-B70F-BDF914D7FE9A}" type="presParOf" srcId="{A9953676-90F5-4F56-88FB-A5964DE37815}" destId="{60FF11A2-909A-4C3C-BC28-9DB15F1A45AE}" srcOrd="8" destOrd="0" presId="urn:microsoft.com/office/officeart/2005/8/layout/default"/>
    <dgm:cxn modelId="{1A9F14B6-C077-46DA-8834-1C147B8F669E}" type="presParOf" srcId="{A9953676-90F5-4F56-88FB-A5964DE37815}" destId="{E17EEBE0-0286-41E2-913B-98B1FFCB33F3}" srcOrd="9" destOrd="0" presId="urn:microsoft.com/office/officeart/2005/8/layout/default"/>
    <dgm:cxn modelId="{5F09CC64-56ED-473B-999C-FFE0BC253193}" type="presParOf" srcId="{A9953676-90F5-4F56-88FB-A5964DE37815}" destId="{D9E350FC-695D-4D22-B436-5B41A1D3E615}" srcOrd="10" destOrd="0" presId="urn:microsoft.com/office/officeart/2005/8/layout/default"/>
    <dgm:cxn modelId="{9AC001DD-FCE3-4FE3-B622-D7BCA7BE37F7}" type="presParOf" srcId="{A9953676-90F5-4F56-88FB-A5964DE37815}" destId="{4E6F792E-D2A7-42A6-B879-773207DF660E}" srcOrd="11" destOrd="0" presId="urn:microsoft.com/office/officeart/2005/8/layout/default"/>
    <dgm:cxn modelId="{E77D41AF-0795-4301-AEE4-01FF2FAC5B72}" type="presParOf" srcId="{A9953676-90F5-4F56-88FB-A5964DE37815}" destId="{941FBAAF-0011-48CE-9152-22D8A26B688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BA5A8-56FC-43DD-877A-D278092003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128A4B-3F1B-4FC7-9DB5-6DDED560CB6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CBAT configuration is adaptable</a:t>
          </a:r>
        </a:p>
      </dgm:t>
    </dgm:pt>
    <dgm:pt modelId="{BA147A07-FF1D-4A15-B2D5-70A31D55B58F}" type="parTrans" cxnId="{EA7D96C2-E61A-46D3-A853-D42C5C5671D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CD9C6F-597C-4D60-A87E-A57CD61E09DB}" type="sibTrans" cxnId="{EA7D96C2-E61A-46D3-A853-D42C5C5671D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4E0B9C0-EBF3-4059-95FD-B12BEE75EE0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CBAT is a robust treatment platform that can be further enhanced</a:t>
          </a:r>
        </a:p>
      </dgm:t>
    </dgm:pt>
    <dgm:pt modelId="{6944E0B7-77FE-4FBB-8EA1-8456D1CC0C44}" type="parTrans" cxnId="{D31066FC-F65B-4D0B-A503-336E214CFA4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6BCF4F-09F7-47E6-923F-84C2D6785FA5}" type="sibTrans" cxnId="{D31066FC-F65B-4D0B-A503-336E214CFA4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204A26-29FE-407F-9CBF-BE20D7CB8FF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CBAT is not proprietary</a:t>
          </a:r>
        </a:p>
      </dgm:t>
    </dgm:pt>
    <dgm:pt modelId="{011733B5-62FD-40C0-B38C-BB8143B76814}" type="parTrans" cxnId="{03FAF3FD-0EFC-468C-B448-16B191CD7C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3330BBF-5EB0-40B0-9F83-136F9461CF9C}" type="sibTrans" cxnId="{03FAF3FD-0EFC-468C-B448-16B191CD7C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208E849-68AE-4458-8FC8-DF9AF7BE02BA}" type="pres">
      <dgm:prSet presAssocID="{2D5BA5A8-56FC-43DD-877A-D27809200339}" presName="diagram" presStyleCnt="0">
        <dgm:presLayoutVars>
          <dgm:dir/>
          <dgm:resizeHandles val="exact"/>
        </dgm:presLayoutVars>
      </dgm:prSet>
      <dgm:spPr/>
    </dgm:pt>
    <dgm:pt modelId="{316B1B78-B855-46B2-B22A-B4EE0EB50407}" type="pres">
      <dgm:prSet presAssocID="{55128A4B-3F1B-4FC7-9DB5-6DDED560CB6D}" presName="node" presStyleLbl="node1" presStyleIdx="0" presStyleCnt="3">
        <dgm:presLayoutVars>
          <dgm:bulletEnabled val="1"/>
        </dgm:presLayoutVars>
      </dgm:prSet>
      <dgm:spPr/>
    </dgm:pt>
    <dgm:pt modelId="{11948744-2C2A-4FF6-BFDD-4087DC2C707A}" type="pres">
      <dgm:prSet presAssocID="{28CD9C6F-597C-4D60-A87E-A57CD61E09DB}" presName="sibTrans" presStyleCnt="0"/>
      <dgm:spPr/>
    </dgm:pt>
    <dgm:pt modelId="{17E8CB95-5C93-47A5-8B62-252990CF61F9}" type="pres">
      <dgm:prSet presAssocID="{94E0B9C0-EBF3-4059-95FD-B12BEE75EE03}" presName="node" presStyleLbl="node1" presStyleIdx="1" presStyleCnt="3">
        <dgm:presLayoutVars>
          <dgm:bulletEnabled val="1"/>
        </dgm:presLayoutVars>
      </dgm:prSet>
      <dgm:spPr/>
    </dgm:pt>
    <dgm:pt modelId="{38189E1C-8F37-42DA-9A4C-F6C851C5A002}" type="pres">
      <dgm:prSet presAssocID="{ED6BCF4F-09F7-47E6-923F-84C2D6785FA5}" presName="sibTrans" presStyleCnt="0"/>
      <dgm:spPr/>
    </dgm:pt>
    <dgm:pt modelId="{C9AD085B-6E72-4DFB-9847-6A7A3D82235E}" type="pres">
      <dgm:prSet presAssocID="{F1204A26-29FE-407F-9CBF-BE20D7CB8FFC}" presName="node" presStyleLbl="node1" presStyleIdx="2" presStyleCnt="3">
        <dgm:presLayoutVars>
          <dgm:bulletEnabled val="1"/>
        </dgm:presLayoutVars>
      </dgm:prSet>
      <dgm:spPr/>
    </dgm:pt>
  </dgm:ptLst>
  <dgm:cxnLst>
    <dgm:cxn modelId="{69F4AD0F-6312-48CE-A33B-873E279D6460}" type="presOf" srcId="{55128A4B-3F1B-4FC7-9DB5-6DDED560CB6D}" destId="{316B1B78-B855-46B2-B22A-B4EE0EB50407}" srcOrd="0" destOrd="0" presId="urn:microsoft.com/office/officeart/2005/8/layout/default"/>
    <dgm:cxn modelId="{1A760D37-2413-4983-A213-160B01B13D62}" type="presOf" srcId="{2D5BA5A8-56FC-43DD-877A-D27809200339}" destId="{2208E849-68AE-4458-8FC8-DF9AF7BE02BA}" srcOrd="0" destOrd="0" presId="urn:microsoft.com/office/officeart/2005/8/layout/default"/>
    <dgm:cxn modelId="{14553050-C36E-491F-935A-0A3F94801718}" type="presOf" srcId="{F1204A26-29FE-407F-9CBF-BE20D7CB8FFC}" destId="{C9AD085B-6E72-4DFB-9847-6A7A3D82235E}" srcOrd="0" destOrd="0" presId="urn:microsoft.com/office/officeart/2005/8/layout/default"/>
    <dgm:cxn modelId="{29948886-4A1C-4CE6-A2B9-78DA03F0C3E2}" type="presOf" srcId="{94E0B9C0-EBF3-4059-95FD-B12BEE75EE03}" destId="{17E8CB95-5C93-47A5-8B62-252990CF61F9}" srcOrd="0" destOrd="0" presId="urn:microsoft.com/office/officeart/2005/8/layout/default"/>
    <dgm:cxn modelId="{EA7D96C2-E61A-46D3-A853-D42C5C5671D8}" srcId="{2D5BA5A8-56FC-43DD-877A-D27809200339}" destId="{55128A4B-3F1B-4FC7-9DB5-6DDED560CB6D}" srcOrd="0" destOrd="0" parTransId="{BA147A07-FF1D-4A15-B2D5-70A31D55B58F}" sibTransId="{28CD9C6F-597C-4D60-A87E-A57CD61E09DB}"/>
    <dgm:cxn modelId="{D31066FC-F65B-4D0B-A503-336E214CFA4D}" srcId="{2D5BA5A8-56FC-43DD-877A-D27809200339}" destId="{94E0B9C0-EBF3-4059-95FD-B12BEE75EE03}" srcOrd="1" destOrd="0" parTransId="{6944E0B7-77FE-4FBB-8EA1-8456D1CC0C44}" sibTransId="{ED6BCF4F-09F7-47E6-923F-84C2D6785FA5}"/>
    <dgm:cxn modelId="{03FAF3FD-0EFC-468C-B448-16B191CD7C05}" srcId="{2D5BA5A8-56FC-43DD-877A-D27809200339}" destId="{F1204A26-29FE-407F-9CBF-BE20D7CB8FFC}" srcOrd="2" destOrd="0" parTransId="{011733B5-62FD-40C0-B38C-BB8143B76814}" sibTransId="{53330BBF-5EB0-40B0-9F83-136F9461CF9C}"/>
    <dgm:cxn modelId="{3069A335-F560-4814-BF34-83CA323427FA}" type="presParOf" srcId="{2208E849-68AE-4458-8FC8-DF9AF7BE02BA}" destId="{316B1B78-B855-46B2-B22A-B4EE0EB50407}" srcOrd="0" destOrd="0" presId="urn:microsoft.com/office/officeart/2005/8/layout/default"/>
    <dgm:cxn modelId="{4747C422-7328-4C74-B4C2-E6F3903C02EF}" type="presParOf" srcId="{2208E849-68AE-4458-8FC8-DF9AF7BE02BA}" destId="{11948744-2C2A-4FF6-BFDD-4087DC2C707A}" srcOrd="1" destOrd="0" presId="urn:microsoft.com/office/officeart/2005/8/layout/default"/>
    <dgm:cxn modelId="{EF907AA2-B1C6-4C46-889A-205F0681539F}" type="presParOf" srcId="{2208E849-68AE-4458-8FC8-DF9AF7BE02BA}" destId="{17E8CB95-5C93-47A5-8B62-252990CF61F9}" srcOrd="2" destOrd="0" presId="urn:microsoft.com/office/officeart/2005/8/layout/default"/>
    <dgm:cxn modelId="{337624FE-D7AF-4192-A7DC-46F26D5B53B3}" type="presParOf" srcId="{2208E849-68AE-4458-8FC8-DF9AF7BE02BA}" destId="{38189E1C-8F37-42DA-9A4C-F6C851C5A002}" srcOrd="3" destOrd="0" presId="urn:microsoft.com/office/officeart/2005/8/layout/default"/>
    <dgm:cxn modelId="{D83C528C-CB60-43B7-8863-5CCEB1A40F92}" type="presParOf" srcId="{2208E849-68AE-4458-8FC8-DF9AF7BE02BA}" destId="{C9AD085B-6E72-4DFB-9847-6A7A3D8223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3E91ED-0B83-4DC5-9CC2-61A316CF59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440C0-6DF4-4408-A5B3-DE2BC891CBDA}">
      <dgm:prSet phldrT="[Text]"/>
      <dgm:spPr/>
      <dgm:t>
        <a:bodyPr/>
        <a:lstStyle/>
        <a:p>
          <a:r>
            <a:rPr lang="en-US" dirty="0"/>
            <a:t>15% FWHWRC Blend</a:t>
          </a:r>
        </a:p>
      </dgm:t>
    </dgm:pt>
    <dgm:pt modelId="{A046CCD9-EC31-484E-8CCF-E2AC1CE2C249}" type="parTrans" cxnId="{67013D26-A647-44F8-879C-DCA138CCD80A}">
      <dgm:prSet/>
      <dgm:spPr/>
      <dgm:t>
        <a:bodyPr/>
        <a:lstStyle/>
        <a:p>
          <a:endParaRPr lang="en-US"/>
        </a:p>
      </dgm:t>
    </dgm:pt>
    <dgm:pt modelId="{E11570E2-693A-4209-837B-1293AD09CD4A}" type="sibTrans" cxnId="{67013D26-A647-44F8-879C-DCA138CCD80A}">
      <dgm:prSet/>
      <dgm:spPr/>
      <dgm:t>
        <a:bodyPr/>
        <a:lstStyle/>
        <a:p>
          <a:endParaRPr lang="en-US"/>
        </a:p>
      </dgm:t>
    </dgm:pt>
    <dgm:pt modelId="{16F83032-4B59-4427-9887-DF464F1F3023}">
      <dgm:prSet phldrT="[Text]"/>
      <dgm:spPr/>
      <dgm:t>
        <a:bodyPr/>
        <a:lstStyle/>
        <a:p>
          <a:r>
            <a:rPr lang="en-US" dirty="0"/>
            <a:t>50% FWHWRC </a:t>
          </a:r>
          <a:r>
            <a:rPr lang="en-US" dirty="0" err="1"/>
            <a:t>Blendx</a:t>
          </a:r>
          <a:r>
            <a:rPr lang="en-US" dirty="0"/>
            <a:t>		</a:t>
          </a:r>
        </a:p>
      </dgm:t>
    </dgm:pt>
    <dgm:pt modelId="{72809E7C-6BE4-49E5-A587-62CCCEA88149}" type="parTrans" cxnId="{C061C30D-0A65-45CC-8C5A-2348DEED0DE3}">
      <dgm:prSet/>
      <dgm:spPr/>
      <dgm:t>
        <a:bodyPr/>
        <a:lstStyle/>
        <a:p>
          <a:endParaRPr lang="en-US"/>
        </a:p>
      </dgm:t>
    </dgm:pt>
    <dgm:pt modelId="{D3B6514A-F8C9-491B-A58D-6422F7E46239}" type="sibTrans" cxnId="{C061C30D-0A65-45CC-8C5A-2348DEED0DE3}">
      <dgm:prSet/>
      <dgm:spPr/>
      <dgm:t>
        <a:bodyPr/>
        <a:lstStyle/>
        <a:p>
          <a:endParaRPr lang="en-US"/>
        </a:p>
      </dgm:t>
    </dgm:pt>
    <dgm:pt modelId="{FF80602F-BEF3-4F5A-ACD6-5D26DC77FC26}">
      <dgm:prSet phldrT="[Text]"/>
      <dgm:spPr/>
      <dgm:t>
        <a:bodyPr/>
        <a:lstStyle/>
        <a:p>
          <a:r>
            <a:rPr lang="en-US" dirty="0"/>
            <a:t>100% FWHWRC</a:t>
          </a:r>
        </a:p>
      </dgm:t>
    </dgm:pt>
    <dgm:pt modelId="{000FF054-E51B-4144-9D17-B20F04F43C08}" type="parTrans" cxnId="{2DB79A68-A27B-4F3B-8D02-6BF07EA0FA54}">
      <dgm:prSet/>
      <dgm:spPr/>
      <dgm:t>
        <a:bodyPr/>
        <a:lstStyle/>
        <a:p>
          <a:endParaRPr lang="en-US"/>
        </a:p>
      </dgm:t>
    </dgm:pt>
    <dgm:pt modelId="{46E4E21E-57D5-4FDE-A099-892836CA3636}" type="sibTrans" cxnId="{2DB79A68-A27B-4F3B-8D02-6BF07EA0FA54}">
      <dgm:prSet/>
      <dgm:spPr/>
      <dgm:t>
        <a:bodyPr/>
        <a:lstStyle/>
        <a:p>
          <a:endParaRPr lang="en-US"/>
        </a:p>
      </dgm:t>
    </dgm:pt>
    <dgm:pt modelId="{C123F868-F437-4848-B642-D80805D0D69F}">
      <dgm:prSet/>
      <dgm:spPr/>
      <dgm:t>
        <a:bodyPr/>
        <a:lstStyle/>
        <a:p>
          <a:r>
            <a:rPr lang="en-US" dirty="0"/>
            <a:t>Met ALL primary and secondary MCLs evaluated</a:t>
          </a:r>
        </a:p>
      </dgm:t>
    </dgm:pt>
    <dgm:pt modelId="{5EBA515E-7686-4284-A9EE-4BC9F30A28DA}" type="parTrans" cxnId="{4AF9A809-DB62-4F90-9C1E-BEA921CB7F34}">
      <dgm:prSet/>
      <dgm:spPr/>
      <dgm:t>
        <a:bodyPr/>
        <a:lstStyle/>
        <a:p>
          <a:endParaRPr lang="en-US"/>
        </a:p>
      </dgm:t>
    </dgm:pt>
    <dgm:pt modelId="{E3C7709A-6BAA-4625-9DD6-4F773D053954}" type="sibTrans" cxnId="{4AF9A809-DB62-4F90-9C1E-BEA921CB7F34}">
      <dgm:prSet/>
      <dgm:spPr/>
      <dgm:t>
        <a:bodyPr/>
        <a:lstStyle/>
        <a:p>
          <a:endParaRPr lang="en-US"/>
        </a:p>
      </dgm:t>
    </dgm:pt>
    <dgm:pt modelId="{74D89280-F943-4640-9B7E-DF830AB27D2A}">
      <dgm:prSet/>
      <dgm:spPr/>
      <dgm:t>
        <a:bodyPr/>
        <a:lstStyle/>
        <a:p>
          <a:r>
            <a:rPr lang="en-US" dirty="0"/>
            <a:t>Nitrate, Bromate, Color, Manganese, NDMA &gt; MCL or action levels</a:t>
          </a:r>
        </a:p>
      </dgm:t>
    </dgm:pt>
    <dgm:pt modelId="{E5739BA6-3BA5-4ED7-9D82-083B1948E767}" type="parTrans" cxnId="{FCE3D79F-C348-4322-9F77-35F1E7C34D2E}">
      <dgm:prSet/>
      <dgm:spPr/>
      <dgm:t>
        <a:bodyPr/>
        <a:lstStyle/>
        <a:p>
          <a:endParaRPr lang="en-US"/>
        </a:p>
      </dgm:t>
    </dgm:pt>
    <dgm:pt modelId="{D3B4CB4A-98E0-4CDC-A35D-593DEE9F1B4C}" type="sibTrans" cxnId="{FCE3D79F-C348-4322-9F77-35F1E7C34D2E}">
      <dgm:prSet/>
      <dgm:spPr/>
      <dgm:t>
        <a:bodyPr/>
        <a:lstStyle/>
        <a:p>
          <a:endParaRPr lang="en-US"/>
        </a:p>
      </dgm:t>
    </dgm:pt>
    <dgm:pt modelId="{043AFCFF-2883-4F91-A14A-528DD3EB4479}">
      <dgm:prSet/>
      <dgm:spPr/>
      <dgm:t>
        <a:bodyPr/>
        <a:lstStyle/>
        <a:p>
          <a:r>
            <a:rPr lang="en-US" dirty="0"/>
            <a:t>Nitrate, Bromate, Cyanide &gt; MCL levels</a:t>
          </a:r>
        </a:p>
      </dgm:t>
    </dgm:pt>
    <dgm:pt modelId="{6DD3B2F5-A663-401E-9034-B7A997791C71}" type="parTrans" cxnId="{72C25E9C-B1E1-42C5-B3E6-5AA16D1058EA}">
      <dgm:prSet/>
      <dgm:spPr/>
      <dgm:t>
        <a:bodyPr/>
        <a:lstStyle/>
        <a:p>
          <a:endParaRPr lang="en-US"/>
        </a:p>
      </dgm:t>
    </dgm:pt>
    <dgm:pt modelId="{73C965EC-069B-46E1-BC1A-5A15182970B6}" type="sibTrans" cxnId="{72C25E9C-B1E1-42C5-B3E6-5AA16D1058EA}">
      <dgm:prSet/>
      <dgm:spPr/>
      <dgm:t>
        <a:bodyPr/>
        <a:lstStyle/>
        <a:p>
          <a:endParaRPr lang="en-US"/>
        </a:p>
      </dgm:t>
    </dgm:pt>
    <dgm:pt modelId="{B948D793-8BAA-449B-ACB7-A68FAE7AC9C2}" type="pres">
      <dgm:prSet presAssocID="{173E91ED-0B83-4DC5-9CC2-61A316CF5974}" presName="linear" presStyleCnt="0">
        <dgm:presLayoutVars>
          <dgm:dir/>
          <dgm:animLvl val="lvl"/>
          <dgm:resizeHandles val="exact"/>
        </dgm:presLayoutVars>
      </dgm:prSet>
      <dgm:spPr/>
    </dgm:pt>
    <dgm:pt modelId="{224470C6-849C-4C3F-B4D6-0FFFA20E6F44}" type="pres">
      <dgm:prSet presAssocID="{5CE440C0-6DF4-4408-A5B3-DE2BC891CBDA}" presName="parentLin" presStyleCnt="0"/>
      <dgm:spPr/>
    </dgm:pt>
    <dgm:pt modelId="{3D2DC701-8C87-4C7D-8406-7328ADA9DB3A}" type="pres">
      <dgm:prSet presAssocID="{5CE440C0-6DF4-4408-A5B3-DE2BC891CBDA}" presName="parentLeftMargin" presStyleLbl="node1" presStyleIdx="0" presStyleCnt="3"/>
      <dgm:spPr/>
    </dgm:pt>
    <dgm:pt modelId="{A811E19B-5470-4503-8E77-A017EF707874}" type="pres">
      <dgm:prSet presAssocID="{5CE440C0-6DF4-4408-A5B3-DE2BC891CB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EF97E5-2B0E-490E-9E09-2A2E720B79E6}" type="pres">
      <dgm:prSet presAssocID="{5CE440C0-6DF4-4408-A5B3-DE2BC891CBDA}" presName="negativeSpace" presStyleCnt="0"/>
      <dgm:spPr/>
    </dgm:pt>
    <dgm:pt modelId="{A8A85537-6883-4991-9008-27B9B959CF48}" type="pres">
      <dgm:prSet presAssocID="{5CE440C0-6DF4-4408-A5B3-DE2BC891CBDA}" presName="childText" presStyleLbl="conFgAcc1" presStyleIdx="0" presStyleCnt="3">
        <dgm:presLayoutVars>
          <dgm:bulletEnabled val="1"/>
        </dgm:presLayoutVars>
      </dgm:prSet>
      <dgm:spPr/>
    </dgm:pt>
    <dgm:pt modelId="{827E7F86-2445-4C34-BEF8-9A020D140A73}" type="pres">
      <dgm:prSet presAssocID="{E11570E2-693A-4209-837B-1293AD09CD4A}" presName="spaceBetweenRectangles" presStyleCnt="0"/>
      <dgm:spPr/>
    </dgm:pt>
    <dgm:pt modelId="{BE826710-CC54-44E5-9BA1-C65F46AC10CD}" type="pres">
      <dgm:prSet presAssocID="{16F83032-4B59-4427-9887-DF464F1F3023}" presName="parentLin" presStyleCnt="0"/>
      <dgm:spPr/>
    </dgm:pt>
    <dgm:pt modelId="{50E41F25-51D3-4DCA-8101-36E7CAFE467D}" type="pres">
      <dgm:prSet presAssocID="{16F83032-4B59-4427-9887-DF464F1F3023}" presName="parentLeftMargin" presStyleLbl="node1" presStyleIdx="0" presStyleCnt="3"/>
      <dgm:spPr/>
    </dgm:pt>
    <dgm:pt modelId="{10AD0E7D-F7F5-46AC-8462-CE423D7D0BFA}" type="pres">
      <dgm:prSet presAssocID="{16F83032-4B59-4427-9887-DF464F1F30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D1D87D-ACCB-418B-A150-3759715D3D5A}" type="pres">
      <dgm:prSet presAssocID="{16F83032-4B59-4427-9887-DF464F1F3023}" presName="negativeSpace" presStyleCnt="0"/>
      <dgm:spPr/>
    </dgm:pt>
    <dgm:pt modelId="{CD8C7973-F777-4121-8920-2C3EC91BDEB0}" type="pres">
      <dgm:prSet presAssocID="{16F83032-4B59-4427-9887-DF464F1F3023}" presName="childText" presStyleLbl="conFgAcc1" presStyleIdx="1" presStyleCnt="3">
        <dgm:presLayoutVars>
          <dgm:bulletEnabled val="1"/>
        </dgm:presLayoutVars>
      </dgm:prSet>
      <dgm:spPr/>
    </dgm:pt>
    <dgm:pt modelId="{1DDC278D-5249-4D98-A032-3FDB38E3C0AF}" type="pres">
      <dgm:prSet presAssocID="{D3B6514A-F8C9-491B-A58D-6422F7E46239}" presName="spaceBetweenRectangles" presStyleCnt="0"/>
      <dgm:spPr/>
    </dgm:pt>
    <dgm:pt modelId="{D2B63789-3A55-477F-A7D2-F371E7F5FA68}" type="pres">
      <dgm:prSet presAssocID="{FF80602F-BEF3-4F5A-ACD6-5D26DC77FC26}" presName="parentLin" presStyleCnt="0"/>
      <dgm:spPr/>
    </dgm:pt>
    <dgm:pt modelId="{FD7D4668-9A4C-4292-8005-EE5875201A34}" type="pres">
      <dgm:prSet presAssocID="{FF80602F-BEF3-4F5A-ACD6-5D26DC77FC26}" presName="parentLeftMargin" presStyleLbl="node1" presStyleIdx="1" presStyleCnt="3"/>
      <dgm:spPr/>
    </dgm:pt>
    <dgm:pt modelId="{72C48D79-9B1D-4042-8208-7F6464008FF6}" type="pres">
      <dgm:prSet presAssocID="{FF80602F-BEF3-4F5A-ACD6-5D26DC77FC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7AE01B-5D79-4DAC-B8A8-933835696893}" type="pres">
      <dgm:prSet presAssocID="{FF80602F-BEF3-4F5A-ACD6-5D26DC77FC26}" presName="negativeSpace" presStyleCnt="0"/>
      <dgm:spPr/>
    </dgm:pt>
    <dgm:pt modelId="{5E34D5E9-66F1-4263-891B-1DAF11178FDD}" type="pres">
      <dgm:prSet presAssocID="{FF80602F-BEF3-4F5A-ACD6-5D26DC77FC2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6B16404-0072-464A-8F73-17A3E0FE5F63}" type="presOf" srcId="{16F83032-4B59-4427-9887-DF464F1F3023}" destId="{10AD0E7D-F7F5-46AC-8462-CE423D7D0BFA}" srcOrd="1" destOrd="0" presId="urn:microsoft.com/office/officeart/2005/8/layout/list1"/>
    <dgm:cxn modelId="{4AF9A809-DB62-4F90-9C1E-BEA921CB7F34}" srcId="{5CE440C0-6DF4-4408-A5B3-DE2BC891CBDA}" destId="{C123F868-F437-4848-B642-D80805D0D69F}" srcOrd="0" destOrd="0" parTransId="{5EBA515E-7686-4284-A9EE-4BC9F30A28DA}" sibTransId="{E3C7709A-6BAA-4625-9DD6-4F773D053954}"/>
    <dgm:cxn modelId="{C061C30D-0A65-45CC-8C5A-2348DEED0DE3}" srcId="{173E91ED-0B83-4DC5-9CC2-61A316CF5974}" destId="{16F83032-4B59-4427-9887-DF464F1F3023}" srcOrd="1" destOrd="0" parTransId="{72809E7C-6BE4-49E5-A587-62CCCEA88149}" sibTransId="{D3B6514A-F8C9-491B-A58D-6422F7E46239}"/>
    <dgm:cxn modelId="{47953C0E-4BEA-4B12-A921-1A3DDE0D9692}" type="presOf" srcId="{16F83032-4B59-4427-9887-DF464F1F3023}" destId="{50E41F25-51D3-4DCA-8101-36E7CAFE467D}" srcOrd="0" destOrd="0" presId="urn:microsoft.com/office/officeart/2005/8/layout/list1"/>
    <dgm:cxn modelId="{CBA6B310-B4ED-498C-A33F-1B271061322E}" type="presOf" srcId="{173E91ED-0B83-4DC5-9CC2-61A316CF5974}" destId="{B948D793-8BAA-449B-ACB7-A68FAE7AC9C2}" srcOrd="0" destOrd="0" presId="urn:microsoft.com/office/officeart/2005/8/layout/list1"/>
    <dgm:cxn modelId="{67013D26-A647-44F8-879C-DCA138CCD80A}" srcId="{173E91ED-0B83-4DC5-9CC2-61A316CF5974}" destId="{5CE440C0-6DF4-4408-A5B3-DE2BC891CBDA}" srcOrd="0" destOrd="0" parTransId="{A046CCD9-EC31-484E-8CCF-E2AC1CE2C249}" sibTransId="{E11570E2-693A-4209-837B-1293AD09CD4A}"/>
    <dgm:cxn modelId="{E6B53632-2AAD-4773-A77F-7F5C6D79A528}" type="presOf" srcId="{C123F868-F437-4848-B642-D80805D0D69F}" destId="{A8A85537-6883-4991-9008-27B9B959CF48}" srcOrd="0" destOrd="0" presId="urn:microsoft.com/office/officeart/2005/8/layout/list1"/>
    <dgm:cxn modelId="{2DB79A68-A27B-4F3B-8D02-6BF07EA0FA54}" srcId="{173E91ED-0B83-4DC5-9CC2-61A316CF5974}" destId="{FF80602F-BEF3-4F5A-ACD6-5D26DC77FC26}" srcOrd="2" destOrd="0" parTransId="{000FF054-E51B-4144-9D17-B20F04F43C08}" sibTransId="{46E4E21E-57D5-4FDE-A099-892836CA3636}"/>
    <dgm:cxn modelId="{89653B52-D1E7-462C-9601-C81FB0B15D31}" type="presOf" srcId="{FF80602F-BEF3-4F5A-ACD6-5D26DC77FC26}" destId="{FD7D4668-9A4C-4292-8005-EE5875201A34}" srcOrd="0" destOrd="0" presId="urn:microsoft.com/office/officeart/2005/8/layout/list1"/>
    <dgm:cxn modelId="{0C862C7B-58BB-476E-B2EF-E8FF0931883E}" type="presOf" srcId="{FF80602F-BEF3-4F5A-ACD6-5D26DC77FC26}" destId="{72C48D79-9B1D-4042-8208-7F6464008FF6}" srcOrd="1" destOrd="0" presId="urn:microsoft.com/office/officeart/2005/8/layout/list1"/>
    <dgm:cxn modelId="{72C25E9C-B1E1-42C5-B3E6-5AA16D1058EA}" srcId="{FF80602F-BEF3-4F5A-ACD6-5D26DC77FC26}" destId="{043AFCFF-2883-4F91-A14A-528DD3EB4479}" srcOrd="0" destOrd="0" parTransId="{6DD3B2F5-A663-401E-9034-B7A997791C71}" sibTransId="{73C965EC-069B-46E1-BC1A-5A15182970B6}"/>
    <dgm:cxn modelId="{FCE3D79F-C348-4322-9F77-35F1E7C34D2E}" srcId="{16F83032-4B59-4427-9887-DF464F1F3023}" destId="{74D89280-F943-4640-9B7E-DF830AB27D2A}" srcOrd="0" destOrd="0" parTransId="{E5739BA6-3BA5-4ED7-9D82-083B1948E767}" sibTransId="{D3B4CB4A-98E0-4CDC-A35D-593DEE9F1B4C}"/>
    <dgm:cxn modelId="{975799AF-112D-445D-932D-AD013AA4F686}" type="presOf" srcId="{5CE440C0-6DF4-4408-A5B3-DE2BC891CBDA}" destId="{A811E19B-5470-4503-8E77-A017EF707874}" srcOrd="1" destOrd="0" presId="urn:microsoft.com/office/officeart/2005/8/layout/list1"/>
    <dgm:cxn modelId="{D4E087C2-A12E-40E0-BFA5-ABBA27B1D453}" type="presOf" srcId="{74D89280-F943-4640-9B7E-DF830AB27D2A}" destId="{CD8C7973-F777-4121-8920-2C3EC91BDEB0}" srcOrd="0" destOrd="0" presId="urn:microsoft.com/office/officeart/2005/8/layout/list1"/>
    <dgm:cxn modelId="{831426CB-B72F-4ADF-958C-7CBA88268A02}" type="presOf" srcId="{043AFCFF-2883-4F91-A14A-528DD3EB4479}" destId="{5E34D5E9-66F1-4263-891B-1DAF11178FDD}" srcOrd="0" destOrd="0" presId="urn:microsoft.com/office/officeart/2005/8/layout/list1"/>
    <dgm:cxn modelId="{4BED97F9-3F6C-4AD7-8C27-BC07A1B0346F}" type="presOf" srcId="{5CE440C0-6DF4-4408-A5B3-DE2BC891CBDA}" destId="{3D2DC701-8C87-4C7D-8406-7328ADA9DB3A}" srcOrd="0" destOrd="0" presId="urn:microsoft.com/office/officeart/2005/8/layout/list1"/>
    <dgm:cxn modelId="{CB032280-5DBB-4D83-95AA-25BEDB913122}" type="presParOf" srcId="{B948D793-8BAA-449B-ACB7-A68FAE7AC9C2}" destId="{224470C6-849C-4C3F-B4D6-0FFFA20E6F44}" srcOrd="0" destOrd="0" presId="urn:microsoft.com/office/officeart/2005/8/layout/list1"/>
    <dgm:cxn modelId="{7D64A3D6-B92F-4D1B-9939-5B48CAEF18C0}" type="presParOf" srcId="{224470C6-849C-4C3F-B4D6-0FFFA20E6F44}" destId="{3D2DC701-8C87-4C7D-8406-7328ADA9DB3A}" srcOrd="0" destOrd="0" presId="urn:microsoft.com/office/officeart/2005/8/layout/list1"/>
    <dgm:cxn modelId="{388C4235-925B-4969-BD44-22F8602EA3CE}" type="presParOf" srcId="{224470C6-849C-4C3F-B4D6-0FFFA20E6F44}" destId="{A811E19B-5470-4503-8E77-A017EF707874}" srcOrd="1" destOrd="0" presId="urn:microsoft.com/office/officeart/2005/8/layout/list1"/>
    <dgm:cxn modelId="{2DED4DC3-597C-4219-85D7-65100A47203F}" type="presParOf" srcId="{B948D793-8BAA-449B-ACB7-A68FAE7AC9C2}" destId="{B3EF97E5-2B0E-490E-9E09-2A2E720B79E6}" srcOrd="1" destOrd="0" presId="urn:microsoft.com/office/officeart/2005/8/layout/list1"/>
    <dgm:cxn modelId="{DD743702-B0DB-4243-B11D-70F344C640D0}" type="presParOf" srcId="{B948D793-8BAA-449B-ACB7-A68FAE7AC9C2}" destId="{A8A85537-6883-4991-9008-27B9B959CF48}" srcOrd="2" destOrd="0" presId="urn:microsoft.com/office/officeart/2005/8/layout/list1"/>
    <dgm:cxn modelId="{21203432-E785-4A33-A63B-9DF197A3CB8F}" type="presParOf" srcId="{B948D793-8BAA-449B-ACB7-A68FAE7AC9C2}" destId="{827E7F86-2445-4C34-BEF8-9A020D140A73}" srcOrd="3" destOrd="0" presId="urn:microsoft.com/office/officeart/2005/8/layout/list1"/>
    <dgm:cxn modelId="{2C879DDE-6902-4326-A711-9A1A9078F3BD}" type="presParOf" srcId="{B948D793-8BAA-449B-ACB7-A68FAE7AC9C2}" destId="{BE826710-CC54-44E5-9BA1-C65F46AC10CD}" srcOrd="4" destOrd="0" presId="urn:microsoft.com/office/officeart/2005/8/layout/list1"/>
    <dgm:cxn modelId="{E4681B0E-0C1C-49D3-8EC3-5A5C35B3D154}" type="presParOf" srcId="{BE826710-CC54-44E5-9BA1-C65F46AC10CD}" destId="{50E41F25-51D3-4DCA-8101-36E7CAFE467D}" srcOrd="0" destOrd="0" presId="urn:microsoft.com/office/officeart/2005/8/layout/list1"/>
    <dgm:cxn modelId="{230E633C-0D75-447B-A573-C0DE86726791}" type="presParOf" srcId="{BE826710-CC54-44E5-9BA1-C65F46AC10CD}" destId="{10AD0E7D-F7F5-46AC-8462-CE423D7D0BFA}" srcOrd="1" destOrd="0" presId="urn:microsoft.com/office/officeart/2005/8/layout/list1"/>
    <dgm:cxn modelId="{DFDFF5DE-64D1-49D4-AE0A-8D72357A422F}" type="presParOf" srcId="{B948D793-8BAA-449B-ACB7-A68FAE7AC9C2}" destId="{84D1D87D-ACCB-418B-A150-3759715D3D5A}" srcOrd="5" destOrd="0" presId="urn:microsoft.com/office/officeart/2005/8/layout/list1"/>
    <dgm:cxn modelId="{7B0FB95D-A2B2-4881-A502-5F70D76B8E3E}" type="presParOf" srcId="{B948D793-8BAA-449B-ACB7-A68FAE7AC9C2}" destId="{CD8C7973-F777-4121-8920-2C3EC91BDEB0}" srcOrd="6" destOrd="0" presId="urn:microsoft.com/office/officeart/2005/8/layout/list1"/>
    <dgm:cxn modelId="{BDA671A4-2947-4E21-8E7B-AE4C2361CAD7}" type="presParOf" srcId="{B948D793-8BAA-449B-ACB7-A68FAE7AC9C2}" destId="{1DDC278D-5249-4D98-A032-3FDB38E3C0AF}" srcOrd="7" destOrd="0" presId="urn:microsoft.com/office/officeart/2005/8/layout/list1"/>
    <dgm:cxn modelId="{07A30E22-CF27-44A9-A01A-6C689B9F7B00}" type="presParOf" srcId="{B948D793-8BAA-449B-ACB7-A68FAE7AC9C2}" destId="{D2B63789-3A55-477F-A7D2-F371E7F5FA68}" srcOrd="8" destOrd="0" presId="urn:microsoft.com/office/officeart/2005/8/layout/list1"/>
    <dgm:cxn modelId="{53B1948C-BDFD-4395-9A9B-6A9B09B6A077}" type="presParOf" srcId="{D2B63789-3A55-477F-A7D2-F371E7F5FA68}" destId="{FD7D4668-9A4C-4292-8005-EE5875201A34}" srcOrd="0" destOrd="0" presId="urn:microsoft.com/office/officeart/2005/8/layout/list1"/>
    <dgm:cxn modelId="{F25852E2-4755-4A7D-8214-C810DA3866CA}" type="presParOf" srcId="{D2B63789-3A55-477F-A7D2-F371E7F5FA68}" destId="{72C48D79-9B1D-4042-8208-7F6464008FF6}" srcOrd="1" destOrd="0" presId="urn:microsoft.com/office/officeart/2005/8/layout/list1"/>
    <dgm:cxn modelId="{F29E86A3-3451-4EFA-9A52-2D323F15B8A4}" type="presParOf" srcId="{B948D793-8BAA-449B-ACB7-A68FAE7AC9C2}" destId="{5D7AE01B-5D79-4DAC-B8A8-933835696893}" srcOrd="9" destOrd="0" presId="urn:microsoft.com/office/officeart/2005/8/layout/list1"/>
    <dgm:cxn modelId="{F0228D22-834A-4A0F-B644-77BC9C393F0E}" type="presParOf" srcId="{B948D793-8BAA-449B-ACB7-A68FAE7AC9C2}" destId="{5E34D5E9-66F1-4263-891B-1DAF11178F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FC63DD-B6DF-4D01-8431-F385BCA5C79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557797-B847-46E3-AE3B-0558CBC8D187}">
      <dgm:prSet custT="1"/>
      <dgm:spPr/>
      <dgm:t>
        <a:bodyPr/>
        <a:lstStyle/>
        <a:p>
          <a:r>
            <a:rPr lang="en-US" sz="1200" baseline="0" dirty="0">
              <a:solidFill>
                <a:schemeClr val="tx2"/>
              </a:solidFill>
            </a:rPr>
            <a:t>Ozone</a:t>
          </a:r>
        </a:p>
        <a:p>
          <a:r>
            <a:rPr lang="en-US" sz="1200" baseline="0" dirty="0"/>
            <a:t>Ozone:TOC ratio contact time, CT, LRV</a:t>
          </a:r>
          <a:endParaRPr lang="en-US" sz="1200" dirty="0"/>
        </a:p>
      </dgm:t>
    </dgm:pt>
    <dgm:pt modelId="{979F7BBA-970B-422B-B022-3852C23B1116}" type="parTrans" cxnId="{931D8331-DAEC-4921-86EE-B33F9D69B015}">
      <dgm:prSet/>
      <dgm:spPr/>
      <dgm:t>
        <a:bodyPr/>
        <a:lstStyle/>
        <a:p>
          <a:endParaRPr lang="en-US" sz="2000"/>
        </a:p>
      </dgm:t>
    </dgm:pt>
    <dgm:pt modelId="{53893DA3-D043-4BA2-B33C-61F4E65A34BC}" type="sibTrans" cxnId="{931D8331-DAEC-4921-86EE-B33F9D69B015}">
      <dgm:prSet/>
      <dgm:spPr/>
      <dgm:t>
        <a:bodyPr/>
        <a:lstStyle/>
        <a:p>
          <a:endParaRPr lang="en-US" sz="2000"/>
        </a:p>
      </dgm:t>
    </dgm:pt>
    <dgm:pt modelId="{BC0D2B7C-E049-4E11-BD89-6B8B62B167CC}">
      <dgm:prSet custT="1"/>
      <dgm:spPr/>
      <dgm:t>
        <a:bodyPr/>
        <a:lstStyle/>
        <a:p>
          <a:r>
            <a:rPr lang="en-US" sz="1200" baseline="0" dirty="0">
              <a:solidFill>
                <a:schemeClr val="tx2"/>
              </a:solidFill>
            </a:rPr>
            <a:t>BAC</a:t>
          </a:r>
        </a:p>
        <a:p>
          <a:r>
            <a:rPr lang="en-US" sz="1200" baseline="0" dirty="0"/>
            <a:t>HLR, EBCT, Supplemental C dose, Feed DO, backwash criteria</a:t>
          </a:r>
          <a:endParaRPr lang="en-US" sz="1200" dirty="0"/>
        </a:p>
      </dgm:t>
    </dgm:pt>
    <dgm:pt modelId="{6BA04BD7-9196-4F62-BCD3-000799499ACE}" type="parTrans" cxnId="{E80B036D-B6C3-4A97-BDDE-51532D857243}">
      <dgm:prSet/>
      <dgm:spPr/>
      <dgm:t>
        <a:bodyPr/>
        <a:lstStyle/>
        <a:p>
          <a:endParaRPr lang="en-US" sz="2000"/>
        </a:p>
      </dgm:t>
    </dgm:pt>
    <dgm:pt modelId="{80A5B700-5B9A-4161-A6EE-8C3C6511AF70}" type="sibTrans" cxnId="{E80B036D-B6C3-4A97-BDDE-51532D857243}">
      <dgm:prSet/>
      <dgm:spPr/>
      <dgm:t>
        <a:bodyPr/>
        <a:lstStyle/>
        <a:p>
          <a:endParaRPr lang="en-US" sz="2000"/>
        </a:p>
      </dgm:t>
    </dgm:pt>
    <dgm:pt modelId="{3A75EB54-C573-4DBD-91C5-D67226470D9E}">
      <dgm:prSet custT="1"/>
      <dgm:spPr/>
      <dgm:t>
        <a:bodyPr/>
        <a:lstStyle/>
        <a:p>
          <a:r>
            <a:rPr lang="en-US" sz="1200" baseline="0" dirty="0">
              <a:solidFill>
                <a:schemeClr val="tx2"/>
              </a:solidFill>
            </a:rPr>
            <a:t>GAC</a:t>
          </a:r>
        </a:p>
        <a:p>
          <a:r>
            <a:rPr lang="en-US" sz="1200" baseline="0" dirty="0"/>
            <a:t>EBCT, upstream water quality, bed volumes</a:t>
          </a:r>
          <a:endParaRPr lang="en-US" sz="1200" dirty="0"/>
        </a:p>
      </dgm:t>
    </dgm:pt>
    <dgm:pt modelId="{DB50FF9E-6302-455C-A48F-90D048877A39}" type="parTrans" cxnId="{C74AB780-B189-4DB9-966F-04623FC5FE4F}">
      <dgm:prSet/>
      <dgm:spPr/>
      <dgm:t>
        <a:bodyPr/>
        <a:lstStyle/>
        <a:p>
          <a:endParaRPr lang="en-US" sz="2000"/>
        </a:p>
      </dgm:t>
    </dgm:pt>
    <dgm:pt modelId="{6838B393-1ADA-4756-B9C4-4903152D9A8D}" type="sibTrans" cxnId="{C74AB780-B189-4DB9-966F-04623FC5FE4F}">
      <dgm:prSet/>
      <dgm:spPr/>
      <dgm:t>
        <a:bodyPr/>
        <a:lstStyle/>
        <a:p>
          <a:endParaRPr lang="en-US" sz="2000"/>
        </a:p>
      </dgm:t>
    </dgm:pt>
    <dgm:pt modelId="{152058DE-BFCE-4B59-B918-3A25E00233EE}">
      <dgm:prSet custT="1"/>
      <dgm:spPr/>
      <dgm:t>
        <a:bodyPr/>
        <a:lstStyle/>
        <a:p>
          <a:r>
            <a:rPr lang="en-US" sz="1200" baseline="0" dirty="0">
              <a:solidFill>
                <a:schemeClr val="tx2"/>
              </a:solidFill>
            </a:rPr>
            <a:t>UVAOP</a:t>
          </a:r>
        </a:p>
        <a:p>
          <a:r>
            <a:rPr lang="en-US" sz="1200" baseline="0" dirty="0"/>
            <a:t>UV dose, peroxide dose, upstream water quality</a:t>
          </a:r>
          <a:endParaRPr lang="en-US" sz="1200" dirty="0"/>
        </a:p>
      </dgm:t>
    </dgm:pt>
    <dgm:pt modelId="{B650918B-8732-43B8-AADA-1DF14B68D817}" type="parTrans" cxnId="{327E82CD-C755-4A80-BE54-F010C6A308E9}">
      <dgm:prSet/>
      <dgm:spPr/>
      <dgm:t>
        <a:bodyPr/>
        <a:lstStyle/>
        <a:p>
          <a:endParaRPr lang="en-US" sz="2000"/>
        </a:p>
      </dgm:t>
    </dgm:pt>
    <dgm:pt modelId="{B799CF83-5014-40C1-92E5-D3BCA771D56D}" type="sibTrans" cxnId="{327E82CD-C755-4A80-BE54-F010C6A308E9}">
      <dgm:prSet/>
      <dgm:spPr/>
      <dgm:t>
        <a:bodyPr/>
        <a:lstStyle/>
        <a:p>
          <a:endParaRPr lang="en-US" sz="2000"/>
        </a:p>
      </dgm:t>
    </dgm:pt>
    <dgm:pt modelId="{BEA34E93-06BC-470A-8C68-075B9B2A838E}" type="pres">
      <dgm:prSet presAssocID="{0AFC63DD-B6DF-4D01-8431-F385BCA5C79F}" presName="compositeShape" presStyleCnt="0">
        <dgm:presLayoutVars>
          <dgm:dir/>
          <dgm:resizeHandles/>
        </dgm:presLayoutVars>
      </dgm:prSet>
      <dgm:spPr/>
    </dgm:pt>
    <dgm:pt modelId="{123B3C4C-CD76-4071-A529-D24EA1BB5BC0}" type="pres">
      <dgm:prSet presAssocID="{0AFC63DD-B6DF-4D01-8431-F385BCA5C79F}" presName="pyramid" presStyleLbl="node1" presStyleIdx="0" presStyleCnt="1"/>
      <dgm:spPr/>
    </dgm:pt>
    <dgm:pt modelId="{6E495747-4E9F-454E-8CBA-AD1543E3C3EF}" type="pres">
      <dgm:prSet presAssocID="{0AFC63DD-B6DF-4D01-8431-F385BCA5C79F}" presName="theList" presStyleCnt="0"/>
      <dgm:spPr/>
    </dgm:pt>
    <dgm:pt modelId="{62F68566-400D-4A54-90D6-6839FDE79D73}" type="pres">
      <dgm:prSet presAssocID="{C4557797-B847-46E3-AE3B-0558CBC8D187}" presName="aNode" presStyleLbl="fgAcc1" presStyleIdx="0" presStyleCnt="4">
        <dgm:presLayoutVars>
          <dgm:bulletEnabled val="1"/>
        </dgm:presLayoutVars>
      </dgm:prSet>
      <dgm:spPr/>
    </dgm:pt>
    <dgm:pt modelId="{F9ED9423-F9F5-424F-AB63-6F56CBA54784}" type="pres">
      <dgm:prSet presAssocID="{C4557797-B847-46E3-AE3B-0558CBC8D187}" presName="aSpace" presStyleCnt="0"/>
      <dgm:spPr/>
    </dgm:pt>
    <dgm:pt modelId="{816244C1-90A0-48FC-8EE1-FFE8A6BD0B5F}" type="pres">
      <dgm:prSet presAssocID="{BC0D2B7C-E049-4E11-BD89-6B8B62B167CC}" presName="aNode" presStyleLbl="fgAcc1" presStyleIdx="1" presStyleCnt="4">
        <dgm:presLayoutVars>
          <dgm:bulletEnabled val="1"/>
        </dgm:presLayoutVars>
      </dgm:prSet>
      <dgm:spPr/>
    </dgm:pt>
    <dgm:pt modelId="{6DA77445-DC06-4061-AF46-26BCD54D2BC9}" type="pres">
      <dgm:prSet presAssocID="{BC0D2B7C-E049-4E11-BD89-6B8B62B167CC}" presName="aSpace" presStyleCnt="0"/>
      <dgm:spPr/>
    </dgm:pt>
    <dgm:pt modelId="{99CB8A95-7C87-41A9-BC77-F132D519CB6F}" type="pres">
      <dgm:prSet presAssocID="{3A75EB54-C573-4DBD-91C5-D67226470D9E}" presName="aNode" presStyleLbl="fgAcc1" presStyleIdx="2" presStyleCnt="4">
        <dgm:presLayoutVars>
          <dgm:bulletEnabled val="1"/>
        </dgm:presLayoutVars>
      </dgm:prSet>
      <dgm:spPr/>
    </dgm:pt>
    <dgm:pt modelId="{80B26286-A9FE-4389-9792-777AB86E7876}" type="pres">
      <dgm:prSet presAssocID="{3A75EB54-C573-4DBD-91C5-D67226470D9E}" presName="aSpace" presStyleCnt="0"/>
      <dgm:spPr/>
    </dgm:pt>
    <dgm:pt modelId="{F38B4795-2E81-4841-BD7A-C606174553A0}" type="pres">
      <dgm:prSet presAssocID="{152058DE-BFCE-4B59-B918-3A25E00233EE}" presName="aNode" presStyleLbl="fgAcc1" presStyleIdx="3" presStyleCnt="4">
        <dgm:presLayoutVars>
          <dgm:bulletEnabled val="1"/>
        </dgm:presLayoutVars>
      </dgm:prSet>
      <dgm:spPr/>
    </dgm:pt>
    <dgm:pt modelId="{94BDD8DB-2035-4180-9530-73B7A08D3E2C}" type="pres">
      <dgm:prSet presAssocID="{152058DE-BFCE-4B59-B918-3A25E00233EE}" presName="aSpace" presStyleCnt="0"/>
      <dgm:spPr/>
    </dgm:pt>
  </dgm:ptLst>
  <dgm:cxnLst>
    <dgm:cxn modelId="{931D8331-DAEC-4921-86EE-B33F9D69B015}" srcId="{0AFC63DD-B6DF-4D01-8431-F385BCA5C79F}" destId="{C4557797-B847-46E3-AE3B-0558CBC8D187}" srcOrd="0" destOrd="0" parTransId="{979F7BBA-970B-422B-B022-3852C23B1116}" sibTransId="{53893DA3-D043-4BA2-B33C-61F4E65A34BC}"/>
    <dgm:cxn modelId="{4E7A6D36-2A28-487E-B87A-1D1E4A1C9D88}" type="presOf" srcId="{3A75EB54-C573-4DBD-91C5-D67226470D9E}" destId="{99CB8A95-7C87-41A9-BC77-F132D519CB6F}" srcOrd="0" destOrd="0" presId="urn:microsoft.com/office/officeart/2005/8/layout/pyramid2"/>
    <dgm:cxn modelId="{71539236-E37A-498C-BBE1-AE3BDDB8BF62}" type="presOf" srcId="{C4557797-B847-46E3-AE3B-0558CBC8D187}" destId="{62F68566-400D-4A54-90D6-6839FDE79D73}" srcOrd="0" destOrd="0" presId="urn:microsoft.com/office/officeart/2005/8/layout/pyramid2"/>
    <dgm:cxn modelId="{E80B036D-B6C3-4A97-BDDE-51532D857243}" srcId="{0AFC63DD-B6DF-4D01-8431-F385BCA5C79F}" destId="{BC0D2B7C-E049-4E11-BD89-6B8B62B167CC}" srcOrd="1" destOrd="0" parTransId="{6BA04BD7-9196-4F62-BCD3-000799499ACE}" sibTransId="{80A5B700-5B9A-4161-A6EE-8C3C6511AF70}"/>
    <dgm:cxn modelId="{C74AB780-B189-4DB9-966F-04623FC5FE4F}" srcId="{0AFC63DD-B6DF-4D01-8431-F385BCA5C79F}" destId="{3A75EB54-C573-4DBD-91C5-D67226470D9E}" srcOrd="2" destOrd="0" parTransId="{DB50FF9E-6302-455C-A48F-90D048877A39}" sibTransId="{6838B393-1ADA-4756-B9C4-4903152D9A8D}"/>
    <dgm:cxn modelId="{9EDE33B8-9692-410F-AB20-4059440EA6A2}" type="presOf" srcId="{152058DE-BFCE-4B59-B918-3A25E00233EE}" destId="{F38B4795-2E81-4841-BD7A-C606174553A0}" srcOrd="0" destOrd="0" presId="urn:microsoft.com/office/officeart/2005/8/layout/pyramid2"/>
    <dgm:cxn modelId="{327E82CD-C755-4A80-BE54-F010C6A308E9}" srcId="{0AFC63DD-B6DF-4D01-8431-F385BCA5C79F}" destId="{152058DE-BFCE-4B59-B918-3A25E00233EE}" srcOrd="3" destOrd="0" parTransId="{B650918B-8732-43B8-AADA-1DF14B68D817}" sibTransId="{B799CF83-5014-40C1-92E5-D3BCA771D56D}"/>
    <dgm:cxn modelId="{67AEA6EC-E8D7-4193-95BF-7511FDCDE937}" type="presOf" srcId="{0AFC63DD-B6DF-4D01-8431-F385BCA5C79F}" destId="{BEA34E93-06BC-470A-8C68-075B9B2A838E}" srcOrd="0" destOrd="0" presId="urn:microsoft.com/office/officeart/2005/8/layout/pyramid2"/>
    <dgm:cxn modelId="{04D620F9-8D42-48BD-8618-463F04849D84}" type="presOf" srcId="{BC0D2B7C-E049-4E11-BD89-6B8B62B167CC}" destId="{816244C1-90A0-48FC-8EE1-FFE8A6BD0B5F}" srcOrd="0" destOrd="0" presId="urn:microsoft.com/office/officeart/2005/8/layout/pyramid2"/>
    <dgm:cxn modelId="{DA6E50C0-B1F3-4295-ABA7-C6F6E8059B64}" type="presParOf" srcId="{BEA34E93-06BC-470A-8C68-075B9B2A838E}" destId="{123B3C4C-CD76-4071-A529-D24EA1BB5BC0}" srcOrd="0" destOrd="0" presId="urn:microsoft.com/office/officeart/2005/8/layout/pyramid2"/>
    <dgm:cxn modelId="{391C7730-CCBF-472F-BBC9-9400DBAB7279}" type="presParOf" srcId="{BEA34E93-06BC-470A-8C68-075B9B2A838E}" destId="{6E495747-4E9F-454E-8CBA-AD1543E3C3EF}" srcOrd="1" destOrd="0" presId="urn:microsoft.com/office/officeart/2005/8/layout/pyramid2"/>
    <dgm:cxn modelId="{95DAE5B0-8DD8-4A31-BB1F-EBCD359F7650}" type="presParOf" srcId="{6E495747-4E9F-454E-8CBA-AD1543E3C3EF}" destId="{62F68566-400D-4A54-90D6-6839FDE79D73}" srcOrd="0" destOrd="0" presId="urn:microsoft.com/office/officeart/2005/8/layout/pyramid2"/>
    <dgm:cxn modelId="{D27E1C45-DFCC-4E82-B31F-2A08742525E0}" type="presParOf" srcId="{6E495747-4E9F-454E-8CBA-AD1543E3C3EF}" destId="{F9ED9423-F9F5-424F-AB63-6F56CBA54784}" srcOrd="1" destOrd="0" presId="urn:microsoft.com/office/officeart/2005/8/layout/pyramid2"/>
    <dgm:cxn modelId="{5AFD07BC-3737-4C03-867C-D7BFE1DFC1B3}" type="presParOf" srcId="{6E495747-4E9F-454E-8CBA-AD1543E3C3EF}" destId="{816244C1-90A0-48FC-8EE1-FFE8A6BD0B5F}" srcOrd="2" destOrd="0" presId="urn:microsoft.com/office/officeart/2005/8/layout/pyramid2"/>
    <dgm:cxn modelId="{072C58F8-120C-4516-93FB-39867437D2CD}" type="presParOf" srcId="{6E495747-4E9F-454E-8CBA-AD1543E3C3EF}" destId="{6DA77445-DC06-4061-AF46-26BCD54D2BC9}" srcOrd="3" destOrd="0" presId="urn:microsoft.com/office/officeart/2005/8/layout/pyramid2"/>
    <dgm:cxn modelId="{13876401-180D-4DC4-9625-3E9E1F406F4E}" type="presParOf" srcId="{6E495747-4E9F-454E-8CBA-AD1543E3C3EF}" destId="{99CB8A95-7C87-41A9-BC77-F132D519CB6F}" srcOrd="4" destOrd="0" presId="urn:microsoft.com/office/officeart/2005/8/layout/pyramid2"/>
    <dgm:cxn modelId="{AD80F5E3-DF94-4311-B437-8C2025F9D448}" type="presParOf" srcId="{6E495747-4E9F-454E-8CBA-AD1543E3C3EF}" destId="{80B26286-A9FE-4389-9792-777AB86E7876}" srcOrd="5" destOrd="0" presId="urn:microsoft.com/office/officeart/2005/8/layout/pyramid2"/>
    <dgm:cxn modelId="{5E5E8EA9-E14E-4C0D-9B50-191FBF3DD591}" type="presParOf" srcId="{6E495747-4E9F-454E-8CBA-AD1543E3C3EF}" destId="{F38B4795-2E81-4841-BD7A-C606174553A0}" srcOrd="6" destOrd="0" presId="urn:microsoft.com/office/officeart/2005/8/layout/pyramid2"/>
    <dgm:cxn modelId="{A8329DE4-3830-4D46-8A92-B1EBB1CD8929}" type="presParOf" srcId="{6E495747-4E9F-454E-8CBA-AD1543E3C3EF}" destId="{94BDD8DB-2035-4180-9530-73B7A08D3E2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C93E95-60C5-40D5-8DB4-EC31B42E818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D3E242-A902-402E-9A2D-C60CF8B3FE03}">
      <dgm:prSet/>
      <dgm:spPr/>
      <dgm:t>
        <a:bodyPr/>
        <a:lstStyle/>
        <a:p>
          <a:r>
            <a:rPr lang="en-US" dirty="0"/>
            <a:t>Bench Scale</a:t>
          </a:r>
        </a:p>
      </dgm:t>
    </dgm:pt>
    <dgm:pt modelId="{B7D81ED4-37C4-4F01-BF34-763DFA638DBC}" type="parTrans" cxnId="{47008616-C5AE-4C09-AF40-AEDB98FECAE1}">
      <dgm:prSet/>
      <dgm:spPr/>
      <dgm:t>
        <a:bodyPr/>
        <a:lstStyle/>
        <a:p>
          <a:endParaRPr lang="en-US"/>
        </a:p>
      </dgm:t>
    </dgm:pt>
    <dgm:pt modelId="{344A542A-C759-48F0-85EE-00F809F1459C}" type="sibTrans" cxnId="{47008616-C5AE-4C09-AF40-AEDB98FECAE1}">
      <dgm:prSet/>
      <dgm:spPr/>
      <dgm:t>
        <a:bodyPr/>
        <a:lstStyle/>
        <a:p>
          <a:endParaRPr lang="en-US"/>
        </a:p>
      </dgm:t>
    </dgm:pt>
    <dgm:pt modelId="{BE9D0323-3BAE-488C-941E-D048EF1106AB}">
      <dgm:prSet custT="1"/>
      <dgm:spPr/>
      <dgm:t>
        <a:bodyPr/>
        <a:lstStyle/>
        <a:p>
          <a:r>
            <a:rPr lang="en-US" sz="1500" dirty="0"/>
            <a:t>Nutrient Removal</a:t>
          </a:r>
        </a:p>
      </dgm:t>
    </dgm:pt>
    <dgm:pt modelId="{33DC2A66-0B4D-4299-8911-5B5F015B7AD6}" type="parTrans" cxnId="{5D446ABB-E51A-4071-A03B-399F864C01C3}">
      <dgm:prSet/>
      <dgm:spPr/>
      <dgm:t>
        <a:bodyPr/>
        <a:lstStyle/>
        <a:p>
          <a:endParaRPr lang="en-US"/>
        </a:p>
      </dgm:t>
    </dgm:pt>
    <dgm:pt modelId="{E91A9FDE-FED4-4AA3-9243-3831EEE9377E}" type="sibTrans" cxnId="{5D446ABB-E51A-4071-A03B-399F864C01C3}">
      <dgm:prSet/>
      <dgm:spPr/>
      <dgm:t>
        <a:bodyPr/>
        <a:lstStyle/>
        <a:p>
          <a:endParaRPr lang="en-US"/>
        </a:p>
      </dgm:t>
    </dgm:pt>
    <dgm:pt modelId="{5F7BD23E-2A90-4B6A-B8D0-BB294BEEAAB5}">
      <dgm:prSet/>
      <dgm:spPr/>
      <dgm:t>
        <a:bodyPr/>
        <a:lstStyle/>
        <a:p>
          <a:r>
            <a:rPr lang="en-US" dirty="0"/>
            <a:t>Ozone-BAC</a:t>
          </a:r>
        </a:p>
      </dgm:t>
    </dgm:pt>
    <dgm:pt modelId="{1EDCE2AE-1EE2-4991-AA4C-44E923BF4A63}" type="parTrans" cxnId="{8CA55D6A-6EA1-4149-8510-CE196575F6CE}">
      <dgm:prSet/>
      <dgm:spPr/>
      <dgm:t>
        <a:bodyPr/>
        <a:lstStyle/>
        <a:p>
          <a:endParaRPr lang="en-US"/>
        </a:p>
      </dgm:t>
    </dgm:pt>
    <dgm:pt modelId="{FC3D5D8F-2FA6-45CA-BC44-2B3120D24E79}" type="sibTrans" cxnId="{8CA55D6A-6EA1-4149-8510-CE196575F6CE}">
      <dgm:prSet/>
      <dgm:spPr/>
      <dgm:t>
        <a:bodyPr/>
        <a:lstStyle/>
        <a:p>
          <a:endParaRPr lang="en-US"/>
        </a:p>
      </dgm:t>
    </dgm:pt>
    <dgm:pt modelId="{1381660E-1A67-497E-A268-CF5555722E27}">
      <dgm:prSet custT="1"/>
      <dgm:spPr/>
      <dgm:t>
        <a:bodyPr/>
        <a:lstStyle/>
        <a:p>
          <a:r>
            <a:rPr lang="en-US" sz="1500" dirty="0"/>
            <a:t>Organics and Nutrients</a:t>
          </a:r>
        </a:p>
      </dgm:t>
    </dgm:pt>
    <dgm:pt modelId="{106F4B38-578D-4687-8DCB-60DC21F2A9CF}" type="parTrans" cxnId="{A141B86E-C092-4450-816D-027A465453A3}">
      <dgm:prSet/>
      <dgm:spPr/>
      <dgm:t>
        <a:bodyPr/>
        <a:lstStyle/>
        <a:p>
          <a:endParaRPr lang="en-US"/>
        </a:p>
      </dgm:t>
    </dgm:pt>
    <dgm:pt modelId="{8877736C-3A3A-42C1-B870-9130B02000A6}" type="sibTrans" cxnId="{A141B86E-C092-4450-816D-027A465453A3}">
      <dgm:prSet/>
      <dgm:spPr/>
      <dgm:t>
        <a:bodyPr/>
        <a:lstStyle/>
        <a:p>
          <a:endParaRPr lang="en-US"/>
        </a:p>
      </dgm:t>
    </dgm:pt>
    <dgm:pt modelId="{C067C4C8-EAE9-4C3A-A22F-891E0C44D83E}">
      <dgm:prSet/>
      <dgm:spPr/>
      <dgm:t>
        <a:bodyPr/>
        <a:lstStyle/>
        <a:p>
          <a:r>
            <a:rPr lang="en-US" dirty="0"/>
            <a:t>GAC</a:t>
          </a:r>
        </a:p>
      </dgm:t>
    </dgm:pt>
    <dgm:pt modelId="{E57A663D-5564-47D8-A689-F56049238B72}" type="parTrans" cxnId="{F01C6BB2-61CB-4E27-9613-5C05135E9ED4}">
      <dgm:prSet/>
      <dgm:spPr/>
      <dgm:t>
        <a:bodyPr/>
        <a:lstStyle/>
        <a:p>
          <a:endParaRPr lang="en-US"/>
        </a:p>
      </dgm:t>
    </dgm:pt>
    <dgm:pt modelId="{D751663D-8C1A-4918-8864-F793DE066D35}" type="sibTrans" cxnId="{F01C6BB2-61CB-4E27-9613-5C05135E9ED4}">
      <dgm:prSet/>
      <dgm:spPr/>
      <dgm:t>
        <a:bodyPr/>
        <a:lstStyle/>
        <a:p>
          <a:endParaRPr lang="en-US"/>
        </a:p>
      </dgm:t>
    </dgm:pt>
    <dgm:pt modelId="{D30A33A2-4EBB-49DA-8384-D1A0E69A9B80}">
      <dgm:prSet custT="1"/>
      <dgm:spPr/>
      <dgm:t>
        <a:bodyPr/>
        <a:lstStyle/>
        <a:p>
          <a:r>
            <a:rPr lang="en-US" sz="1500" dirty="0"/>
            <a:t>CECs</a:t>
          </a:r>
        </a:p>
      </dgm:t>
    </dgm:pt>
    <dgm:pt modelId="{E87678FD-A05E-49DD-A03D-305FFB255CE5}" type="parTrans" cxnId="{B0ECA609-553A-4EA5-9F7F-B5E8CE45D56F}">
      <dgm:prSet/>
      <dgm:spPr/>
      <dgm:t>
        <a:bodyPr/>
        <a:lstStyle/>
        <a:p>
          <a:endParaRPr lang="en-US"/>
        </a:p>
      </dgm:t>
    </dgm:pt>
    <dgm:pt modelId="{1228E615-12D4-4A95-A5E1-EADD04D5F764}" type="sibTrans" cxnId="{B0ECA609-553A-4EA5-9F7F-B5E8CE45D56F}">
      <dgm:prSet/>
      <dgm:spPr/>
      <dgm:t>
        <a:bodyPr/>
        <a:lstStyle/>
        <a:p>
          <a:endParaRPr lang="en-US"/>
        </a:p>
      </dgm:t>
    </dgm:pt>
    <dgm:pt modelId="{9CDF1156-6F5A-445E-ACC8-51D2CB65D075}">
      <dgm:prSet/>
      <dgm:spPr/>
      <dgm:t>
        <a:bodyPr/>
        <a:lstStyle/>
        <a:p>
          <a:r>
            <a:rPr lang="en-US" dirty="0"/>
            <a:t>UVAOP</a:t>
          </a:r>
        </a:p>
      </dgm:t>
    </dgm:pt>
    <dgm:pt modelId="{E79F1476-583B-4A71-A326-2B82B2DF5F11}" type="parTrans" cxnId="{7B97ABF7-D79D-4FBE-8275-49A278A13DA3}">
      <dgm:prSet/>
      <dgm:spPr/>
      <dgm:t>
        <a:bodyPr/>
        <a:lstStyle/>
        <a:p>
          <a:endParaRPr lang="en-US"/>
        </a:p>
      </dgm:t>
    </dgm:pt>
    <dgm:pt modelId="{50789CD8-7962-4FF4-BFFD-23B36C3D8972}" type="sibTrans" cxnId="{7B97ABF7-D79D-4FBE-8275-49A278A13DA3}">
      <dgm:prSet/>
      <dgm:spPr/>
      <dgm:t>
        <a:bodyPr/>
        <a:lstStyle/>
        <a:p>
          <a:endParaRPr lang="en-US"/>
        </a:p>
      </dgm:t>
    </dgm:pt>
    <dgm:pt modelId="{0F23E9CF-2BB2-4C53-8CBB-EAA5751D918F}">
      <dgm:prSet custT="1"/>
      <dgm:spPr/>
      <dgm:t>
        <a:bodyPr/>
        <a:lstStyle/>
        <a:p>
          <a:r>
            <a:rPr lang="en-US" sz="1500" dirty="0"/>
            <a:t>CECs</a:t>
          </a:r>
        </a:p>
      </dgm:t>
    </dgm:pt>
    <dgm:pt modelId="{2BE34311-CE81-492B-A3A8-DF915C7B659A}" type="parTrans" cxnId="{98FC83F6-FF94-452B-B816-81E5655FCE3F}">
      <dgm:prSet/>
      <dgm:spPr/>
      <dgm:t>
        <a:bodyPr/>
        <a:lstStyle/>
        <a:p>
          <a:endParaRPr lang="en-US"/>
        </a:p>
      </dgm:t>
    </dgm:pt>
    <dgm:pt modelId="{CBFF2468-FE84-4B74-9639-22ACDD1B4861}" type="sibTrans" cxnId="{98FC83F6-FF94-452B-B816-81E5655FCE3F}">
      <dgm:prSet/>
      <dgm:spPr/>
      <dgm:t>
        <a:bodyPr/>
        <a:lstStyle/>
        <a:p>
          <a:endParaRPr lang="en-US"/>
        </a:p>
      </dgm:t>
    </dgm:pt>
    <dgm:pt modelId="{C9B0C7A4-D2FD-41D2-B870-74250F03A7E1}">
      <dgm:prSet/>
      <dgm:spPr/>
      <dgm:t>
        <a:bodyPr/>
        <a:lstStyle/>
        <a:p>
          <a:endParaRPr lang="en-US" sz="1900" dirty="0"/>
        </a:p>
      </dgm:t>
    </dgm:pt>
    <dgm:pt modelId="{B8E2D397-ED29-43A6-8E61-5D083CDE2F59}" type="parTrans" cxnId="{61918895-10C1-4103-B1FE-6D4DEDA5A7B1}">
      <dgm:prSet/>
      <dgm:spPr/>
      <dgm:t>
        <a:bodyPr/>
        <a:lstStyle/>
        <a:p>
          <a:endParaRPr lang="en-US"/>
        </a:p>
      </dgm:t>
    </dgm:pt>
    <dgm:pt modelId="{6F0EE798-CAA2-490E-8529-107BB1E3B587}" type="sibTrans" cxnId="{61918895-10C1-4103-B1FE-6D4DEDA5A7B1}">
      <dgm:prSet/>
      <dgm:spPr/>
      <dgm:t>
        <a:bodyPr/>
        <a:lstStyle/>
        <a:p>
          <a:endParaRPr lang="en-US"/>
        </a:p>
      </dgm:t>
    </dgm:pt>
    <dgm:pt modelId="{FE52CF2B-E47E-48A2-8CC4-50F599380768}">
      <dgm:prSet custT="1"/>
      <dgm:spPr/>
      <dgm:t>
        <a:bodyPr/>
        <a:lstStyle/>
        <a:p>
          <a:r>
            <a:rPr lang="en-US" sz="1500" dirty="0"/>
            <a:t>N and P</a:t>
          </a:r>
        </a:p>
      </dgm:t>
    </dgm:pt>
    <dgm:pt modelId="{0BD3B3A3-EBE0-4E17-A274-60C29A6C4157}" type="parTrans" cxnId="{1DCB6D9B-28F6-439F-AE48-F2E785099377}">
      <dgm:prSet/>
      <dgm:spPr/>
      <dgm:t>
        <a:bodyPr/>
        <a:lstStyle/>
        <a:p>
          <a:endParaRPr lang="en-US"/>
        </a:p>
      </dgm:t>
    </dgm:pt>
    <dgm:pt modelId="{E8F20C52-CD54-44EA-A554-AFA344AFDE1B}" type="sibTrans" cxnId="{1DCB6D9B-28F6-439F-AE48-F2E785099377}">
      <dgm:prSet/>
      <dgm:spPr/>
      <dgm:t>
        <a:bodyPr/>
        <a:lstStyle/>
        <a:p>
          <a:endParaRPr lang="en-US"/>
        </a:p>
      </dgm:t>
    </dgm:pt>
    <dgm:pt modelId="{0D5455C3-915F-48FD-B78D-D505DFE815E9}">
      <dgm:prSet custT="1"/>
      <dgm:spPr/>
      <dgm:t>
        <a:bodyPr/>
        <a:lstStyle/>
        <a:p>
          <a:r>
            <a:rPr lang="en-US" sz="1500" dirty="0"/>
            <a:t>TOC/DOC, TN </a:t>
          </a:r>
        </a:p>
      </dgm:t>
    </dgm:pt>
    <dgm:pt modelId="{39147DAE-016A-4E88-A537-1E62DC6B0B39}" type="parTrans" cxnId="{4173766B-7C97-456A-AE71-8FF8E3F62A71}">
      <dgm:prSet/>
      <dgm:spPr/>
      <dgm:t>
        <a:bodyPr/>
        <a:lstStyle/>
        <a:p>
          <a:endParaRPr lang="en-US"/>
        </a:p>
      </dgm:t>
    </dgm:pt>
    <dgm:pt modelId="{FDB132F1-0AD2-43B3-A8BF-216B20966B5B}" type="sibTrans" cxnId="{4173766B-7C97-456A-AE71-8FF8E3F62A71}">
      <dgm:prSet/>
      <dgm:spPr/>
      <dgm:t>
        <a:bodyPr/>
        <a:lstStyle/>
        <a:p>
          <a:endParaRPr lang="en-US"/>
        </a:p>
      </dgm:t>
    </dgm:pt>
    <dgm:pt modelId="{2888A09A-1BB9-4701-854B-C980B531D487}">
      <dgm:prSet custT="1"/>
      <dgm:spPr/>
      <dgm:t>
        <a:bodyPr/>
        <a:lstStyle/>
        <a:p>
          <a:r>
            <a:rPr lang="en-US" sz="1500" dirty="0"/>
            <a:t>Organics Removal</a:t>
          </a:r>
        </a:p>
      </dgm:t>
    </dgm:pt>
    <dgm:pt modelId="{53B678E2-EAAC-493C-9C79-DD126E911DFF}" type="parTrans" cxnId="{ED478EED-61E0-4AA8-82DB-0B0B83038B0E}">
      <dgm:prSet/>
      <dgm:spPr/>
      <dgm:t>
        <a:bodyPr/>
        <a:lstStyle/>
        <a:p>
          <a:endParaRPr lang="en-US"/>
        </a:p>
      </dgm:t>
    </dgm:pt>
    <dgm:pt modelId="{AE97A431-9E7D-4CC2-B0BE-70EF40C6A698}" type="sibTrans" cxnId="{ED478EED-61E0-4AA8-82DB-0B0B83038B0E}">
      <dgm:prSet/>
      <dgm:spPr/>
      <dgm:t>
        <a:bodyPr/>
        <a:lstStyle/>
        <a:p>
          <a:endParaRPr lang="en-US"/>
        </a:p>
      </dgm:t>
    </dgm:pt>
    <dgm:pt modelId="{4997A54E-7B5A-4D0C-9183-4ED837B7E842}">
      <dgm:prSet custT="1"/>
      <dgm:spPr/>
      <dgm:t>
        <a:bodyPr/>
        <a:lstStyle/>
        <a:p>
          <a:r>
            <a:rPr lang="en-US" sz="1500" dirty="0"/>
            <a:t>Microbial Inactivation</a:t>
          </a:r>
        </a:p>
      </dgm:t>
    </dgm:pt>
    <dgm:pt modelId="{47DF71A6-A6BD-429A-B388-4762EBF2F16F}" type="parTrans" cxnId="{5C271D22-81A5-4AA4-8BC4-65D807F9AAF2}">
      <dgm:prSet/>
      <dgm:spPr/>
      <dgm:t>
        <a:bodyPr/>
        <a:lstStyle/>
        <a:p>
          <a:endParaRPr lang="en-US"/>
        </a:p>
      </dgm:t>
    </dgm:pt>
    <dgm:pt modelId="{07F0EA6B-1081-4D0F-AAC9-5278751D2CEB}" type="sibTrans" cxnId="{5C271D22-81A5-4AA4-8BC4-65D807F9AAF2}">
      <dgm:prSet/>
      <dgm:spPr/>
      <dgm:t>
        <a:bodyPr/>
        <a:lstStyle/>
        <a:p>
          <a:endParaRPr lang="en-US"/>
        </a:p>
      </dgm:t>
    </dgm:pt>
    <dgm:pt modelId="{27ED80A4-DAED-4C83-9A28-B0C18AAD3D71}" type="pres">
      <dgm:prSet presAssocID="{8CC93E95-60C5-40D5-8DB4-EC31B42E8184}" presName="Name0" presStyleCnt="0">
        <dgm:presLayoutVars>
          <dgm:dir/>
          <dgm:animLvl val="lvl"/>
          <dgm:resizeHandles val="exact"/>
        </dgm:presLayoutVars>
      </dgm:prSet>
      <dgm:spPr/>
    </dgm:pt>
    <dgm:pt modelId="{57E8D61A-1C97-4373-AF22-C43A3DB4FA7B}" type="pres">
      <dgm:prSet presAssocID="{79D3E242-A902-402E-9A2D-C60CF8B3FE03}" presName="composite" presStyleCnt="0"/>
      <dgm:spPr/>
    </dgm:pt>
    <dgm:pt modelId="{117E3386-ACB4-403D-887A-1324560D49BE}" type="pres">
      <dgm:prSet presAssocID="{79D3E242-A902-402E-9A2D-C60CF8B3FE0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9960E4E-4E6B-4FDA-ABDD-48644375CB6E}" type="pres">
      <dgm:prSet presAssocID="{79D3E242-A902-402E-9A2D-C60CF8B3FE03}" presName="desTx" presStyleLbl="alignAccFollowNode1" presStyleIdx="0" presStyleCnt="4">
        <dgm:presLayoutVars>
          <dgm:bulletEnabled val="1"/>
        </dgm:presLayoutVars>
      </dgm:prSet>
      <dgm:spPr/>
    </dgm:pt>
    <dgm:pt modelId="{3D77C1F9-6E40-4CAC-9ADB-3256E746811D}" type="pres">
      <dgm:prSet presAssocID="{344A542A-C759-48F0-85EE-00F809F1459C}" presName="space" presStyleCnt="0"/>
      <dgm:spPr/>
    </dgm:pt>
    <dgm:pt modelId="{728247DE-37A6-4B43-B8E9-2C971A735997}" type="pres">
      <dgm:prSet presAssocID="{5F7BD23E-2A90-4B6A-B8D0-BB294BEEAAB5}" presName="composite" presStyleCnt="0"/>
      <dgm:spPr/>
    </dgm:pt>
    <dgm:pt modelId="{B85D3382-D4BD-4719-9C77-1E75442B764D}" type="pres">
      <dgm:prSet presAssocID="{5F7BD23E-2A90-4B6A-B8D0-BB294BEEAAB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A84BE24-9FB9-44D0-8764-27722C324544}" type="pres">
      <dgm:prSet presAssocID="{5F7BD23E-2A90-4B6A-B8D0-BB294BEEAAB5}" presName="desTx" presStyleLbl="alignAccFollowNode1" presStyleIdx="1" presStyleCnt="4">
        <dgm:presLayoutVars>
          <dgm:bulletEnabled val="1"/>
        </dgm:presLayoutVars>
      </dgm:prSet>
      <dgm:spPr/>
    </dgm:pt>
    <dgm:pt modelId="{364C68C1-DF41-4505-9095-A68EC88CDBED}" type="pres">
      <dgm:prSet presAssocID="{FC3D5D8F-2FA6-45CA-BC44-2B3120D24E79}" presName="space" presStyleCnt="0"/>
      <dgm:spPr/>
    </dgm:pt>
    <dgm:pt modelId="{CAAAD750-6D5C-4EE7-B759-758EB9205CF0}" type="pres">
      <dgm:prSet presAssocID="{C067C4C8-EAE9-4C3A-A22F-891E0C44D83E}" presName="composite" presStyleCnt="0"/>
      <dgm:spPr/>
    </dgm:pt>
    <dgm:pt modelId="{A769B014-B9F5-4456-938A-131F467E83EB}" type="pres">
      <dgm:prSet presAssocID="{C067C4C8-EAE9-4C3A-A22F-891E0C44D83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256BCA7-096B-46C4-9470-9CF2B4363A3A}" type="pres">
      <dgm:prSet presAssocID="{C067C4C8-EAE9-4C3A-A22F-891E0C44D83E}" presName="desTx" presStyleLbl="alignAccFollowNode1" presStyleIdx="2" presStyleCnt="4">
        <dgm:presLayoutVars>
          <dgm:bulletEnabled val="1"/>
        </dgm:presLayoutVars>
      </dgm:prSet>
      <dgm:spPr/>
    </dgm:pt>
    <dgm:pt modelId="{5E55630D-1DF7-484D-95AC-DFC987709AE6}" type="pres">
      <dgm:prSet presAssocID="{D751663D-8C1A-4918-8864-F793DE066D35}" presName="space" presStyleCnt="0"/>
      <dgm:spPr/>
    </dgm:pt>
    <dgm:pt modelId="{B095E0DA-877C-404D-8416-0C11EC0C7DDC}" type="pres">
      <dgm:prSet presAssocID="{9CDF1156-6F5A-445E-ACC8-51D2CB65D075}" presName="composite" presStyleCnt="0"/>
      <dgm:spPr/>
    </dgm:pt>
    <dgm:pt modelId="{2AAE0440-E478-45DB-990E-ED973A3C8BBB}" type="pres">
      <dgm:prSet presAssocID="{9CDF1156-6F5A-445E-ACC8-51D2CB65D07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01240BF-8FD1-4DDF-A8CE-0E6E824A1436}" type="pres">
      <dgm:prSet presAssocID="{9CDF1156-6F5A-445E-ACC8-51D2CB65D07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EA74200-980E-4FEA-8DBE-45A2A110A5D3}" type="presOf" srcId="{79D3E242-A902-402E-9A2D-C60CF8B3FE03}" destId="{117E3386-ACB4-403D-887A-1324560D49BE}" srcOrd="0" destOrd="0" presId="urn:microsoft.com/office/officeart/2005/8/layout/hList1"/>
    <dgm:cxn modelId="{B0ECA609-553A-4EA5-9F7F-B5E8CE45D56F}" srcId="{C067C4C8-EAE9-4C3A-A22F-891E0C44D83E}" destId="{D30A33A2-4EBB-49DA-8384-D1A0E69A9B80}" srcOrd="0" destOrd="0" parTransId="{E87678FD-A05E-49DD-A03D-305FFB255CE5}" sibTransId="{1228E615-12D4-4A95-A5E1-EADD04D5F764}"/>
    <dgm:cxn modelId="{47008616-C5AE-4C09-AF40-AEDB98FECAE1}" srcId="{8CC93E95-60C5-40D5-8DB4-EC31B42E8184}" destId="{79D3E242-A902-402E-9A2D-C60CF8B3FE03}" srcOrd="0" destOrd="0" parTransId="{B7D81ED4-37C4-4F01-BF34-763DFA638DBC}" sibTransId="{344A542A-C759-48F0-85EE-00F809F1459C}"/>
    <dgm:cxn modelId="{A7B65C1D-CB54-42F8-8D83-9B3DF3227688}" type="presOf" srcId="{D30A33A2-4EBB-49DA-8384-D1A0E69A9B80}" destId="{0256BCA7-096B-46C4-9470-9CF2B4363A3A}" srcOrd="0" destOrd="0" presId="urn:microsoft.com/office/officeart/2005/8/layout/hList1"/>
    <dgm:cxn modelId="{5C271D22-81A5-4AA4-8BC4-65D807F9AAF2}" srcId="{9CDF1156-6F5A-445E-ACC8-51D2CB65D075}" destId="{4997A54E-7B5A-4D0C-9183-4ED837B7E842}" srcOrd="1" destOrd="0" parTransId="{47DF71A6-A6BD-429A-B388-4762EBF2F16F}" sibTransId="{07F0EA6B-1081-4D0F-AAC9-5278751D2CEB}"/>
    <dgm:cxn modelId="{B125AE39-A9BD-42D7-A4D3-70FF9D87DEC7}" type="presOf" srcId="{2888A09A-1BB9-4701-854B-C980B531D487}" destId="{0256BCA7-096B-46C4-9470-9CF2B4363A3A}" srcOrd="0" destOrd="1" presId="urn:microsoft.com/office/officeart/2005/8/layout/hList1"/>
    <dgm:cxn modelId="{D278175F-34B0-477E-88ED-1372C7D1D188}" type="presOf" srcId="{0F23E9CF-2BB2-4C53-8CBB-EAA5751D918F}" destId="{D01240BF-8FD1-4DDF-A8CE-0E6E824A1436}" srcOrd="0" destOrd="0" presId="urn:microsoft.com/office/officeart/2005/8/layout/hList1"/>
    <dgm:cxn modelId="{138E1367-D7CE-459E-994F-272D24E26664}" type="presOf" srcId="{BE9D0323-3BAE-488C-941E-D048EF1106AB}" destId="{B9960E4E-4E6B-4FDA-ABDD-48644375CB6E}" srcOrd="0" destOrd="0" presId="urn:microsoft.com/office/officeart/2005/8/layout/hList1"/>
    <dgm:cxn modelId="{8CA55D6A-6EA1-4149-8510-CE196575F6CE}" srcId="{8CC93E95-60C5-40D5-8DB4-EC31B42E8184}" destId="{5F7BD23E-2A90-4B6A-B8D0-BB294BEEAAB5}" srcOrd="1" destOrd="0" parTransId="{1EDCE2AE-1EE2-4991-AA4C-44E923BF4A63}" sibTransId="{FC3D5D8F-2FA6-45CA-BC44-2B3120D24E79}"/>
    <dgm:cxn modelId="{3B5B866A-2F4A-47EC-B855-B5ABA90E2F7D}" type="presOf" srcId="{5F7BD23E-2A90-4B6A-B8D0-BB294BEEAAB5}" destId="{B85D3382-D4BD-4719-9C77-1E75442B764D}" srcOrd="0" destOrd="0" presId="urn:microsoft.com/office/officeart/2005/8/layout/hList1"/>
    <dgm:cxn modelId="{4173766B-7C97-456A-AE71-8FF8E3F62A71}" srcId="{5F7BD23E-2A90-4B6A-B8D0-BB294BEEAAB5}" destId="{0D5455C3-915F-48FD-B78D-D505DFE815E9}" srcOrd="1" destOrd="0" parTransId="{39147DAE-016A-4E88-A537-1E62DC6B0B39}" sibTransId="{FDB132F1-0AD2-43B3-A8BF-216B20966B5B}"/>
    <dgm:cxn modelId="{A141B86E-C092-4450-816D-027A465453A3}" srcId="{5F7BD23E-2A90-4B6A-B8D0-BB294BEEAAB5}" destId="{1381660E-1A67-497E-A268-CF5555722E27}" srcOrd="0" destOrd="0" parTransId="{106F4B38-578D-4687-8DCB-60DC21F2A9CF}" sibTransId="{8877736C-3A3A-42C1-B870-9130B02000A6}"/>
    <dgm:cxn modelId="{DE92A972-F4DB-4F4F-ABDF-4AC375974A93}" type="presOf" srcId="{9CDF1156-6F5A-445E-ACC8-51D2CB65D075}" destId="{2AAE0440-E478-45DB-990E-ED973A3C8BBB}" srcOrd="0" destOrd="0" presId="urn:microsoft.com/office/officeart/2005/8/layout/hList1"/>
    <dgm:cxn modelId="{65667787-5C53-4EA4-80EB-372970E1C036}" type="presOf" srcId="{C067C4C8-EAE9-4C3A-A22F-891E0C44D83E}" destId="{A769B014-B9F5-4456-938A-131F467E83EB}" srcOrd="0" destOrd="0" presId="urn:microsoft.com/office/officeart/2005/8/layout/hList1"/>
    <dgm:cxn modelId="{6CA8518F-6204-4AD5-92F8-8B1FF0502BCE}" type="presOf" srcId="{C9B0C7A4-D2FD-41D2-B870-74250F03A7E1}" destId="{0256BCA7-096B-46C4-9470-9CF2B4363A3A}" srcOrd="0" destOrd="2" presId="urn:microsoft.com/office/officeart/2005/8/layout/hList1"/>
    <dgm:cxn modelId="{61918895-10C1-4103-B1FE-6D4DEDA5A7B1}" srcId="{C067C4C8-EAE9-4C3A-A22F-891E0C44D83E}" destId="{C9B0C7A4-D2FD-41D2-B870-74250F03A7E1}" srcOrd="2" destOrd="0" parTransId="{B8E2D397-ED29-43A6-8E61-5D083CDE2F59}" sibTransId="{6F0EE798-CAA2-490E-8529-107BB1E3B587}"/>
    <dgm:cxn modelId="{1DCB6D9B-28F6-439F-AE48-F2E785099377}" srcId="{79D3E242-A902-402E-9A2D-C60CF8B3FE03}" destId="{FE52CF2B-E47E-48A2-8CC4-50F599380768}" srcOrd="1" destOrd="0" parTransId="{0BD3B3A3-EBE0-4E17-A274-60C29A6C4157}" sibTransId="{E8F20C52-CD54-44EA-A554-AFA344AFDE1B}"/>
    <dgm:cxn modelId="{F01C6BB2-61CB-4E27-9613-5C05135E9ED4}" srcId="{8CC93E95-60C5-40D5-8DB4-EC31B42E8184}" destId="{C067C4C8-EAE9-4C3A-A22F-891E0C44D83E}" srcOrd="2" destOrd="0" parTransId="{E57A663D-5564-47D8-A689-F56049238B72}" sibTransId="{D751663D-8C1A-4918-8864-F793DE066D35}"/>
    <dgm:cxn modelId="{CE72A4B7-D60A-4BB8-B1E6-B8C7FC181177}" type="presOf" srcId="{8CC93E95-60C5-40D5-8DB4-EC31B42E8184}" destId="{27ED80A4-DAED-4C83-9A28-B0C18AAD3D71}" srcOrd="0" destOrd="0" presId="urn:microsoft.com/office/officeart/2005/8/layout/hList1"/>
    <dgm:cxn modelId="{5D446ABB-E51A-4071-A03B-399F864C01C3}" srcId="{79D3E242-A902-402E-9A2D-C60CF8B3FE03}" destId="{BE9D0323-3BAE-488C-941E-D048EF1106AB}" srcOrd="0" destOrd="0" parTransId="{33DC2A66-0B4D-4299-8911-5B5F015B7AD6}" sibTransId="{E91A9FDE-FED4-4AA3-9243-3831EEE9377E}"/>
    <dgm:cxn modelId="{654460C0-E063-4CBB-862D-56A1A994F2B9}" type="presOf" srcId="{4997A54E-7B5A-4D0C-9183-4ED837B7E842}" destId="{D01240BF-8FD1-4DDF-A8CE-0E6E824A1436}" srcOrd="0" destOrd="1" presId="urn:microsoft.com/office/officeart/2005/8/layout/hList1"/>
    <dgm:cxn modelId="{E70CB5E0-E6E7-41A7-B85C-CC397DB620F9}" type="presOf" srcId="{0D5455C3-915F-48FD-B78D-D505DFE815E9}" destId="{EA84BE24-9FB9-44D0-8764-27722C324544}" srcOrd="0" destOrd="1" presId="urn:microsoft.com/office/officeart/2005/8/layout/hList1"/>
    <dgm:cxn modelId="{F8F6E9E5-00E0-4465-8A07-6D0040B5584D}" type="presOf" srcId="{FE52CF2B-E47E-48A2-8CC4-50F599380768}" destId="{B9960E4E-4E6B-4FDA-ABDD-48644375CB6E}" srcOrd="0" destOrd="1" presId="urn:microsoft.com/office/officeart/2005/8/layout/hList1"/>
    <dgm:cxn modelId="{518EADEB-2834-4DD5-A398-F6FB06B2CACC}" type="presOf" srcId="{1381660E-1A67-497E-A268-CF5555722E27}" destId="{EA84BE24-9FB9-44D0-8764-27722C324544}" srcOrd="0" destOrd="0" presId="urn:microsoft.com/office/officeart/2005/8/layout/hList1"/>
    <dgm:cxn modelId="{ED478EED-61E0-4AA8-82DB-0B0B83038B0E}" srcId="{C067C4C8-EAE9-4C3A-A22F-891E0C44D83E}" destId="{2888A09A-1BB9-4701-854B-C980B531D487}" srcOrd="1" destOrd="0" parTransId="{53B678E2-EAAC-493C-9C79-DD126E911DFF}" sibTransId="{AE97A431-9E7D-4CC2-B0BE-70EF40C6A698}"/>
    <dgm:cxn modelId="{98FC83F6-FF94-452B-B816-81E5655FCE3F}" srcId="{9CDF1156-6F5A-445E-ACC8-51D2CB65D075}" destId="{0F23E9CF-2BB2-4C53-8CBB-EAA5751D918F}" srcOrd="0" destOrd="0" parTransId="{2BE34311-CE81-492B-A3A8-DF915C7B659A}" sibTransId="{CBFF2468-FE84-4B74-9639-22ACDD1B4861}"/>
    <dgm:cxn modelId="{7B97ABF7-D79D-4FBE-8275-49A278A13DA3}" srcId="{8CC93E95-60C5-40D5-8DB4-EC31B42E8184}" destId="{9CDF1156-6F5A-445E-ACC8-51D2CB65D075}" srcOrd="3" destOrd="0" parTransId="{E79F1476-583B-4A71-A326-2B82B2DF5F11}" sibTransId="{50789CD8-7962-4FF4-BFFD-23B36C3D8972}"/>
    <dgm:cxn modelId="{C45618CA-05D8-4F93-9983-A75AAA7E958B}" type="presParOf" srcId="{27ED80A4-DAED-4C83-9A28-B0C18AAD3D71}" destId="{57E8D61A-1C97-4373-AF22-C43A3DB4FA7B}" srcOrd="0" destOrd="0" presId="urn:microsoft.com/office/officeart/2005/8/layout/hList1"/>
    <dgm:cxn modelId="{B0788498-BAC0-4C2E-A8B9-99F7EBEC5A67}" type="presParOf" srcId="{57E8D61A-1C97-4373-AF22-C43A3DB4FA7B}" destId="{117E3386-ACB4-403D-887A-1324560D49BE}" srcOrd="0" destOrd="0" presId="urn:microsoft.com/office/officeart/2005/8/layout/hList1"/>
    <dgm:cxn modelId="{D80F1274-F832-47F1-8AAE-DA63365E6AEE}" type="presParOf" srcId="{57E8D61A-1C97-4373-AF22-C43A3DB4FA7B}" destId="{B9960E4E-4E6B-4FDA-ABDD-48644375CB6E}" srcOrd="1" destOrd="0" presId="urn:microsoft.com/office/officeart/2005/8/layout/hList1"/>
    <dgm:cxn modelId="{41745361-F468-48FE-B167-2F5A4102B2E2}" type="presParOf" srcId="{27ED80A4-DAED-4C83-9A28-B0C18AAD3D71}" destId="{3D77C1F9-6E40-4CAC-9ADB-3256E746811D}" srcOrd="1" destOrd="0" presId="urn:microsoft.com/office/officeart/2005/8/layout/hList1"/>
    <dgm:cxn modelId="{F48B88BB-71A3-4E18-BA24-BF7473323BD9}" type="presParOf" srcId="{27ED80A4-DAED-4C83-9A28-B0C18AAD3D71}" destId="{728247DE-37A6-4B43-B8E9-2C971A735997}" srcOrd="2" destOrd="0" presId="urn:microsoft.com/office/officeart/2005/8/layout/hList1"/>
    <dgm:cxn modelId="{A465C96F-1608-4CBF-99FC-8B280A0C129C}" type="presParOf" srcId="{728247DE-37A6-4B43-B8E9-2C971A735997}" destId="{B85D3382-D4BD-4719-9C77-1E75442B764D}" srcOrd="0" destOrd="0" presId="urn:microsoft.com/office/officeart/2005/8/layout/hList1"/>
    <dgm:cxn modelId="{769A9381-9F62-4563-8BBE-DEE492D1CC1D}" type="presParOf" srcId="{728247DE-37A6-4B43-B8E9-2C971A735997}" destId="{EA84BE24-9FB9-44D0-8764-27722C324544}" srcOrd="1" destOrd="0" presId="urn:microsoft.com/office/officeart/2005/8/layout/hList1"/>
    <dgm:cxn modelId="{37F6442F-DA7D-46F7-ABE6-E988D6BBAD9B}" type="presParOf" srcId="{27ED80A4-DAED-4C83-9A28-B0C18AAD3D71}" destId="{364C68C1-DF41-4505-9095-A68EC88CDBED}" srcOrd="3" destOrd="0" presId="urn:microsoft.com/office/officeart/2005/8/layout/hList1"/>
    <dgm:cxn modelId="{EB4DF213-ACEC-4380-869B-5B708313D270}" type="presParOf" srcId="{27ED80A4-DAED-4C83-9A28-B0C18AAD3D71}" destId="{CAAAD750-6D5C-4EE7-B759-758EB9205CF0}" srcOrd="4" destOrd="0" presId="urn:microsoft.com/office/officeart/2005/8/layout/hList1"/>
    <dgm:cxn modelId="{B0678C9E-6C87-4935-8D7B-DB676001648A}" type="presParOf" srcId="{CAAAD750-6D5C-4EE7-B759-758EB9205CF0}" destId="{A769B014-B9F5-4456-938A-131F467E83EB}" srcOrd="0" destOrd="0" presId="urn:microsoft.com/office/officeart/2005/8/layout/hList1"/>
    <dgm:cxn modelId="{AA2A3D2D-5D64-474C-87FA-AB697B434D07}" type="presParOf" srcId="{CAAAD750-6D5C-4EE7-B759-758EB9205CF0}" destId="{0256BCA7-096B-46C4-9470-9CF2B4363A3A}" srcOrd="1" destOrd="0" presId="urn:microsoft.com/office/officeart/2005/8/layout/hList1"/>
    <dgm:cxn modelId="{2026B655-77D8-4054-ADCF-D11B02AF92E5}" type="presParOf" srcId="{27ED80A4-DAED-4C83-9A28-B0C18AAD3D71}" destId="{5E55630D-1DF7-484D-95AC-DFC987709AE6}" srcOrd="5" destOrd="0" presId="urn:microsoft.com/office/officeart/2005/8/layout/hList1"/>
    <dgm:cxn modelId="{4FAA7912-2B58-46BB-8C49-7A44F0A0691A}" type="presParOf" srcId="{27ED80A4-DAED-4C83-9A28-B0C18AAD3D71}" destId="{B095E0DA-877C-404D-8416-0C11EC0C7DDC}" srcOrd="6" destOrd="0" presId="urn:microsoft.com/office/officeart/2005/8/layout/hList1"/>
    <dgm:cxn modelId="{BF9B8686-289D-470F-A044-203A6F32308F}" type="presParOf" srcId="{B095E0DA-877C-404D-8416-0C11EC0C7DDC}" destId="{2AAE0440-E478-45DB-990E-ED973A3C8BBB}" srcOrd="0" destOrd="0" presId="urn:microsoft.com/office/officeart/2005/8/layout/hList1"/>
    <dgm:cxn modelId="{012DDB6F-6E61-4C72-8EF7-9F5B1C7E5145}" type="presParOf" srcId="{B095E0DA-877C-404D-8416-0C11EC0C7DDC}" destId="{D01240BF-8FD1-4DDF-A8CE-0E6E824A14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5BA5A8-56FC-43DD-877A-D278092003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128A4B-3F1B-4FC7-9DB5-6DDED560CB6D}">
      <dgm:prSet phldrT="[Text]"/>
      <dgm:spPr/>
      <dgm:t>
        <a:bodyPr/>
        <a:lstStyle/>
        <a:p>
          <a:r>
            <a:rPr lang="en-US" dirty="0"/>
            <a:t>CBAT has an established track record</a:t>
          </a:r>
          <a:endParaRPr lang="en-US" dirty="0">
            <a:solidFill>
              <a:schemeClr val="bg1"/>
            </a:solidFill>
          </a:endParaRPr>
        </a:p>
      </dgm:t>
    </dgm:pt>
    <dgm:pt modelId="{BA147A07-FF1D-4A15-B2D5-70A31D55B58F}" type="parTrans" cxnId="{EA7D96C2-E61A-46D3-A853-D42C5C5671D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CD9C6F-597C-4D60-A87E-A57CD61E09DB}" type="sibTrans" cxnId="{EA7D96C2-E61A-46D3-A853-D42C5C5671D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606F99-5940-4DFA-8831-09825802569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CBAT configuration is adaptable</a:t>
          </a:r>
        </a:p>
      </dgm:t>
    </dgm:pt>
    <dgm:pt modelId="{04C3AE67-85E3-4260-9236-9792318E9C71}" type="parTrans" cxnId="{A617DF09-73D5-490E-A0EA-6813D88B23DD}">
      <dgm:prSet/>
      <dgm:spPr/>
      <dgm:t>
        <a:bodyPr/>
        <a:lstStyle/>
        <a:p>
          <a:endParaRPr lang="en-US"/>
        </a:p>
      </dgm:t>
    </dgm:pt>
    <dgm:pt modelId="{34075162-C366-4DC1-A9A9-E97E01DB7F1C}" type="sibTrans" cxnId="{A617DF09-73D5-490E-A0EA-6813D88B23DD}">
      <dgm:prSet/>
      <dgm:spPr/>
      <dgm:t>
        <a:bodyPr/>
        <a:lstStyle/>
        <a:p>
          <a:endParaRPr lang="en-US"/>
        </a:p>
      </dgm:t>
    </dgm:pt>
    <dgm:pt modelId="{8B5774FA-10E9-4673-A9BD-92C131016CE3}">
      <dgm:prSet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CBAT is a robust treatment platform that can be further enhanced</a:t>
          </a:r>
        </a:p>
      </dgm:t>
    </dgm:pt>
    <dgm:pt modelId="{79ECEE01-A06F-4EF9-89C8-AED30CBA140D}" type="parTrans" cxnId="{7B12B295-E799-4A7A-B234-4536DA886926}">
      <dgm:prSet/>
      <dgm:spPr/>
      <dgm:t>
        <a:bodyPr/>
        <a:lstStyle/>
        <a:p>
          <a:endParaRPr lang="en-US"/>
        </a:p>
      </dgm:t>
    </dgm:pt>
    <dgm:pt modelId="{DE17D718-C548-43E4-A984-A5DA000741B4}" type="sibTrans" cxnId="{7B12B295-E799-4A7A-B234-4536DA886926}">
      <dgm:prSet/>
      <dgm:spPr/>
      <dgm:t>
        <a:bodyPr/>
        <a:lstStyle/>
        <a:p>
          <a:endParaRPr lang="en-US"/>
        </a:p>
      </dgm:t>
    </dgm:pt>
    <dgm:pt modelId="{7B3647A0-B0BC-449B-B9CE-7D21E38E834C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CBAT is not proprietary</a:t>
          </a:r>
          <a:endParaRPr lang="en-US" dirty="0">
            <a:solidFill>
              <a:schemeClr val="bg1"/>
            </a:solidFill>
          </a:endParaRPr>
        </a:p>
      </dgm:t>
    </dgm:pt>
    <dgm:pt modelId="{200EF1CC-300E-4CD3-B2CF-37EBAEB508AB}" type="parTrans" cxnId="{79FD2234-EBCC-4DB4-8F7F-7BB890AA55FD}">
      <dgm:prSet/>
      <dgm:spPr/>
      <dgm:t>
        <a:bodyPr/>
        <a:lstStyle/>
        <a:p>
          <a:endParaRPr lang="en-US"/>
        </a:p>
      </dgm:t>
    </dgm:pt>
    <dgm:pt modelId="{0B45A046-EB21-48C8-B2A8-47BE7AC89F06}" type="sibTrans" cxnId="{79FD2234-EBCC-4DB4-8F7F-7BB890AA55FD}">
      <dgm:prSet/>
      <dgm:spPr/>
      <dgm:t>
        <a:bodyPr/>
        <a:lstStyle/>
        <a:p>
          <a:endParaRPr lang="en-US"/>
        </a:p>
      </dgm:t>
    </dgm:pt>
    <dgm:pt modelId="{2208E849-68AE-4458-8FC8-DF9AF7BE02BA}" type="pres">
      <dgm:prSet presAssocID="{2D5BA5A8-56FC-43DD-877A-D27809200339}" presName="diagram" presStyleCnt="0">
        <dgm:presLayoutVars>
          <dgm:dir/>
          <dgm:resizeHandles val="exact"/>
        </dgm:presLayoutVars>
      </dgm:prSet>
      <dgm:spPr/>
    </dgm:pt>
    <dgm:pt modelId="{316B1B78-B855-46B2-B22A-B4EE0EB50407}" type="pres">
      <dgm:prSet presAssocID="{55128A4B-3F1B-4FC7-9DB5-6DDED560CB6D}" presName="node" presStyleLbl="node1" presStyleIdx="0" presStyleCnt="4">
        <dgm:presLayoutVars>
          <dgm:bulletEnabled val="1"/>
        </dgm:presLayoutVars>
      </dgm:prSet>
      <dgm:spPr/>
    </dgm:pt>
    <dgm:pt modelId="{11948744-2C2A-4FF6-BFDD-4087DC2C707A}" type="pres">
      <dgm:prSet presAssocID="{28CD9C6F-597C-4D60-A87E-A57CD61E09DB}" presName="sibTrans" presStyleCnt="0"/>
      <dgm:spPr/>
    </dgm:pt>
    <dgm:pt modelId="{4960BA3F-8F3F-41A2-993E-1B77E9F5A8C4}" type="pres">
      <dgm:prSet presAssocID="{7B3647A0-B0BC-449B-B9CE-7D21E38E834C}" presName="node" presStyleLbl="node1" presStyleIdx="1" presStyleCnt="4">
        <dgm:presLayoutVars>
          <dgm:bulletEnabled val="1"/>
        </dgm:presLayoutVars>
      </dgm:prSet>
      <dgm:spPr/>
    </dgm:pt>
    <dgm:pt modelId="{37F36E68-8B65-4C85-9963-9E0E22CC6DFA}" type="pres">
      <dgm:prSet presAssocID="{0B45A046-EB21-48C8-B2A8-47BE7AC89F06}" presName="sibTrans" presStyleCnt="0"/>
      <dgm:spPr/>
    </dgm:pt>
    <dgm:pt modelId="{164E9256-9896-44D8-A9FD-E936CDFE4A4F}" type="pres">
      <dgm:prSet presAssocID="{DB606F99-5940-4DFA-8831-098258025698}" presName="node" presStyleLbl="node1" presStyleIdx="2" presStyleCnt="4">
        <dgm:presLayoutVars>
          <dgm:bulletEnabled val="1"/>
        </dgm:presLayoutVars>
      </dgm:prSet>
      <dgm:spPr/>
    </dgm:pt>
    <dgm:pt modelId="{F917933E-0E71-43B7-A931-74E2EB2CD48D}" type="pres">
      <dgm:prSet presAssocID="{34075162-C366-4DC1-A9A9-E97E01DB7F1C}" presName="sibTrans" presStyleCnt="0"/>
      <dgm:spPr/>
    </dgm:pt>
    <dgm:pt modelId="{8371B7FD-2319-4011-A0B0-712B839A65CE}" type="pres">
      <dgm:prSet presAssocID="{8B5774FA-10E9-4673-A9BD-92C131016CE3}" presName="node" presStyleLbl="node1" presStyleIdx="3" presStyleCnt="4">
        <dgm:presLayoutVars>
          <dgm:bulletEnabled val="1"/>
        </dgm:presLayoutVars>
      </dgm:prSet>
      <dgm:spPr/>
    </dgm:pt>
  </dgm:ptLst>
  <dgm:cxnLst>
    <dgm:cxn modelId="{A617DF09-73D5-490E-A0EA-6813D88B23DD}" srcId="{2D5BA5A8-56FC-43DD-877A-D27809200339}" destId="{DB606F99-5940-4DFA-8831-098258025698}" srcOrd="2" destOrd="0" parTransId="{04C3AE67-85E3-4260-9236-9792318E9C71}" sibTransId="{34075162-C366-4DC1-A9A9-E97E01DB7F1C}"/>
    <dgm:cxn modelId="{69F4AD0F-6312-48CE-A33B-873E279D6460}" type="presOf" srcId="{55128A4B-3F1B-4FC7-9DB5-6DDED560CB6D}" destId="{316B1B78-B855-46B2-B22A-B4EE0EB50407}" srcOrd="0" destOrd="0" presId="urn:microsoft.com/office/officeart/2005/8/layout/default"/>
    <dgm:cxn modelId="{79FD2234-EBCC-4DB4-8F7F-7BB890AA55FD}" srcId="{2D5BA5A8-56FC-43DD-877A-D27809200339}" destId="{7B3647A0-B0BC-449B-B9CE-7D21E38E834C}" srcOrd="1" destOrd="0" parTransId="{200EF1CC-300E-4CD3-B2CF-37EBAEB508AB}" sibTransId="{0B45A046-EB21-48C8-B2A8-47BE7AC89F06}"/>
    <dgm:cxn modelId="{1A760D37-2413-4983-A213-160B01B13D62}" type="presOf" srcId="{2D5BA5A8-56FC-43DD-877A-D27809200339}" destId="{2208E849-68AE-4458-8FC8-DF9AF7BE02BA}" srcOrd="0" destOrd="0" presId="urn:microsoft.com/office/officeart/2005/8/layout/default"/>
    <dgm:cxn modelId="{7B12B295-E799-4A7A-B234-4536DA886926}" srcId="{2D5BA5A8-56FC-43DD-877A-D27809200339}" destId="{8B5774FA-10E9-4673-A9BD-92C131016CE3}" srcOrd="3" destOrd="0" parTransId="{79ECEE01-A06F-4EF9-89C8-AED30CBA140D}" sibTransId="{DE17D718-C548-43E4-A984-A5DA000741B4}"/>
    <dgm:cxn modelId="{3781E4B7-5609-49C8-8B0D-809816AC6312}" type="presOf" srcId="{7B3647A0-B0BC-449B-B9CE-7D21E38E834C}" destId="{4960BA3F-8F3F-41A2-993E-1B77E9F5A8C4}" srcOrd="0" destOrd="0" presId="urn:microsoft.com/office/officeart/2005/8/layout/default"/>
    <dgm:cxn modelId="{1E819CC0-9CB9-4789-B2C5-F980F016CFDB}" type="presOf" srcId="{8B5774FA-10E9-4673-A9BD-92C131016CE3}" destId="{8371B7FD-2319-4011-A0B0-712B839A65CE}" srcOrd="0" destOrd="0" presId="urn:microsoft.com/office/officeart/2005/8/layout/default"/>
    <dgm:cxn modelId="{EA7D96C2-E61A-46D3-A853-D42C5C5671D8}" srcId="{2D5BA5A8-56FC-43DD-877A-D27809200339}" destId="{55128A4B-3F1B-4FC7-9DB5-6DDED560CB6D}" srcOrd="0" destOrd="0" parTransId="{BA147A07-FF1D-4A15-B2D5-70A31D55B58F}" sibTransId="{28CD9C6F-597C-4D60-A87E-A57CD61E09DB}"/>
    <dgm:cxn modelId="{B49B3BD2-A625-47FB-8CFA-366A4725F45E}" type="presOf" srcId="{DB606F99-5940-4DFA-8831-098258025698}" destId="{164E9256-9896-44D8-A9FD-E936CDFE4A4F}" srcOrd="0" destOrd="0" presId="urn:microsoft.com/office/officeart/2005/8/layout/default"/>
    <dgm:cxn modelId="{3069A335-F560-4814-BF34-83CA323427FA}" type="presParOf" srcId="{2208E849-68AE-4458-8FC8-DF9AF7BE02BA}" destId="{316B1B78-B855-46B2-B22A-B4EE0EB50407}" srcOrd="0" destOrd="0" presId="urn:microsoft.com/office/officeart/2005/8/layout/default"/>
    <dgm:cxn modelId="{4747C422-7328-4C74-B4C2-E6F3903C02EF}" type="presParOf" srcId="{2208E849-68AE-4458-8FC8-DF9AF7BE02BA}" destId="{11948744-2C2A-4FF6-BFDD-4087DC2C707A}" srcOrd="1" destOrd="0" presId="urn:microsoft.com/office/officeart/2005/8/layout/default"/>
    <dgm:cxn modelId="{5F60D45B-86CA-4DE3-9C46-66FFE16C444C}" type="presParOf" srcId="{2208E849-68AE-4458-8FC8-DF9AF7BE02BA}" destId="{4960BA3F-8F3F-41A2-993E-1B77E9F5A8C4}" srcOrd="2" destOrd="0" presId="urn:microsoft.com/office/officeart/2005/8/layout/default"/>
    <dgm:cxn modelId="{791D6882-709A-4A6C-BF8C-01E2414D7A38}" type="presParOf" srcId="{2208E849-68AE-4458-8FC8-DF9AF7BE02BA}" destId="{37F36E68-8B65-4C85-9963-9E0E22CC6DFA}" srcOrd="3" destOrd="0" presId="urn:microsoft.com/office/officeart/2005/8/layout/default"/>
    <dgm:cxn modelId="{EFFBB0F1-6BFC-439C-B601-6D2DF6BDBBFA}" type="presParOf" srcId="{2208E849-68AE-4458-8FC8-DF9AF7BE02BA}" destId="{164E9256-9896-44D8-A9FD-E936CDFE4A4F}" srcOrd="4" destOrd="0" presId="urn:microsoft.com/office/officeart/2005/8/layout/default"/>
    <dgm:cxn modelId="{FB7FDA0C-9917-4F3A-81FA-616BA09B82E6}" type="presParOf" srcId="{2208E849-68AE-4458-8FC8-DF9AF7BE02BA}" destId="{F917933E-0E71-43B7-A931-74E2EB2CD48D}" srcOrd="5" destOrd="0" presId="urn:microsoft.com/office/officeart/2005/8/layout/default"/>
    <dgm:cxn modelId="{355105E3-4166-4AF6-B7A5-0FE61A0133DA}" type="presParOf" srcId="{2208E849-68AE-4458-8FC8-DF9AF7BE02BA}" destId="{8371B7FD-2319-4011-A0B0-712B839A65C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D469C-73D5-48AE-86AF-747852F1E1F1}">
      <dsp:nvSpPr>
        <dsp:cNvPr id="0" name=""/>
        <dsp:cNvSpPr/>
      </dsp:nvSpPr>
      <dsp:spPr>
        <a:xfrm>
          <a:off x="932141" y="3479"/>
          <a:ext cx="1878903" cy="1127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Treatment Drivers</a:t>
          </a:r>
        </a:p>
      </dsp:txBody>
      <dsp:txXfrm>
        <a:off x="932141" y="3479"/>
        <a:ext cx="1878903" cy="1127342"/>
      </dsp:txXfrm>
    </dsp:sp>
    <dsp:sp modelId="{801B4267-790A-41E8-B3F1-254AE995E33A}">
      <dsp:nvSpPr>
        <dsp:cNvPr id="0" name=""/>
        <dsp:cNvSpPr/>
      </dsp:nvSpPr>
      <dsp:spPr>
        <a:xfrm>
          <a:off x="932141" y="1318712"/>
          <a:ext cx="1878903" cy="1127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Carbon Based Advanced Treatment 101</a:t>
          </a:r>
        </a:p>
      </dsp:txBody>
      <dsp:txXfrm>
        <a:off x="932141" y="1318712"/>
        <a:ext cx="1878903" cy="1127342"/>
      </dsp:txXfrm>
    </dsp:sp>
    <dsp:sp modelId="{2D9722FF-3F99-4846-A993-F81AF0F0E567}">
      <dsp:nvSpPr>
        <dsp:cNvPr id="0" name=""/>
        <dsp:cNvSpPr/>
      </dsp:nvSpPr>
      <dsp:spPr>
        <a:xfrm>
          <a:off x="932141" y="2633945"/>
          <a:ext cx="1878903" cy="1127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Lessons from CBAT</a:t>
          </a:r>
        </a:p>
      </dsp:txBody>
      <dsp:txXfrm>
        <a:off x="932141" y="2633945"/>
        <a:ext cx="1878903" cy="1127342"/>
      </dsp:txXfrm>
    </dsp:sp>
    <dsp:sp modelId="{4481BCE6-DE8B-4FC7-880F-F698C1969AD8}">
      <dsp:nvSpPr>
        <dsp:cNvPr id="0" name=""/>
        <dsp:cNvSpPr/>
      </dsp:nvSpPr>
      <dsp:spPr>
        <a:xfrm>
          <a:off x="932141" y="3949177"/>
          <a:ext cx="1878903" cy="1127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Future</a:t>
          </a:r>
        </a:p>
      </dsp:txBody>
      <dsp:txXfrm>
        <a:off x="932141" y="3949177"/>
        <a:ext cx="1878903" cy="1127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7935F-6885-40C1-B92A-3A29AC0AC2ED}">
      <dsp:nvSpPr>
        <dsp:cNvPr id="0" name=""/>
        <dsp:cNvSpPr/>
      </dsp:nvSpPr>
      <dsp:spPr>
        <a:xfrm>
          <a:off x="1432417" y="634"/>
          <a:ext cx="1662240" cy="997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Drought</a:t>
          </a:r>
        </a:p>
      </dsp:txBody>
      <dsp:txXfrm>
        <a:off x="1432417" y="634"/>
        <a:ext cx="1662240" cy="997344"/>
      </dsp:txXfrm>
    </dsp:sp>
    <dsp:sp modelId="{B65A300C-D11E-434F-9307-248572A6F44B}">
      <dsp:nvSpPr>
        <dsp:cNvPr id="0" name=""/>
        <dsp:cNvSpPr/>
      </dsp:nvSpPr>
      <dsp:spPr>
        <a:xfrm>
          <a:off x="3260882" y="634"/>
          <a:ext cx="1662240" cy="997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Cost of Production/Supply</a:t>
          </a:r>
        </a:p>
      </dsp:txBody>
      <dsp:txXfrm>
        <a:off x="3260882" y="634"/>
        <a:ext cx="1662240" cy="997344"/>
      </dsp:txXfrm>
    </dsp:sp>
    <dsp:sp modelId="{24B33D79-D7F8-48F9-9798-672BF6F5A0EA}">
      <dsp:nvSpPr>
        <dsp:cNvPr id="0" name=""/>
        <dsp:cNvSpPr/>
      </dsp:nvSpPr>
      <dsp:spPr>
        <a:xfrm>
          <a:off x="5039098" y="1269"/>
          <a:ext cx="1662240" cy="997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Subsidence</a:t>
          </a:r>
        </a:p>
      </dsp:txBody>
      <dsp:txXfrm>
        <a:off x="5039098" y="1269"/>
        <a:ext cx="1662240" cy="997344"/>
      </dsp:txXfrm>
    </dsp:sp>
    <dsp:sp modelId="{146582F9-DB4F-4BE4-B458-D43E489823C4}">
      <dsp:nvSpPr>
        <dsp:cNvPr id="0" name=""/>
        <dsp:cNvSpPr/>
      </dsp:nvSpPr>
      <dsp:spPr>
        <a:xfrm>
          <a:off x="6917812" y="634"/>
          <a:ext cx="1662240" cy="997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Industrial/Alternative Demand</a:t>
          </a:r>
        </a:p>
      </dsp:txBody>
      <dsp:txXfrm>
        <a:off x="6917812" y="634"/>
        <a:ext cx="1662240" cy="997344"/>
      </dsp:txXfrm>
    </dsp:sp>
    <dsp:sp modelId="{8D1F9489-246B-4487-816E-A445DB966450}">
      <dsp:nvSpPr>
        <dsp:cNvPr id="0" name=""/>
        <dsp:cNvSpPr/>
      </dsp:nvSpPr>
      <dsp:spPr>
        <a:xfrm>
          <a:off x="8746277" y="634"/>
          <a:ext cx="1662240" cy="997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Environmental Discharge</a:t>
          </a:r>
        </a:p>
      </dsp:txBody>
      <dsp:txXfrm>
        <a:off x="8746277" y="634"/>
        <a:ext cx="1662240" cy="997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0BF8D-53A5-4AD4-BBCF-22B197220626}">
      <dsp:nvSpPr>
        <dsp:cNvPr id="0" name=""/>
        <dsp:cNvSpPr/>
      </dsp:nvSpPr>
      <dsp:spPr>
        <a:xfrm>
          <a:off x="175093" y="215"/>
          <a:ext cx="1699514" cy="101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Influent water quality</a:t>
          </a:r>
        </a:p>
      </dsp:txBody>
      <dsp:txXfrm>
        <a:off x="175093" y="215"/>
        <a:ext cx="1699514" cy="1019708"/>
      </dsp:txXfrm>
    </dsp:sp>
    <dsp:sp modelId="{8E4CB7C0-684D-48DA-98A1-B862520F9C2E}">
      <dsp:nvSpPr>
        <dsp:cNvPr id="0" name=""/>
        <dsp:cNvSpPr/>
      </dsp:nvSpPr>
      <dsp:spPr>
        <a:xfrm>
          <a:off x="2044559" y="215"/>
          <a:ext cx="1699514" cy="101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TDS Reduction Needs</a:t>
          </a:r>
        </a:p>
      </dsp:txBody>
      <dsp:txXfrm>
        <a:off x="2044559" y="215"/>
        <a:ext cx="1699514" cy="1019708"/>
      </dsp:txXfrm>
    </dsp:sp>
    <dsp:sp modelId="{B3632FD1-3129-436B-8E13-E170FD81AD92}">
      <dsp:nvSpPr>
        <dsp:cNvPr id="0" name=""/>
        <dsp:cNvSpPr/>
      </dsp:nvSpPr>
      <dsp:spPr>
        <a:xfrm>
          <a:off x="3914025" y="215"/>
          <a:ext cx="1699514" cy="101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 Mandate for Treatment</a:t>
          </a:r>
        </a:p>
      </dsp:txBody>
      <dsp:txXfrm>
        <a:off x="3914025" y="215"/>
        <a:ext cx="1699514" cy="1019708"/>
      </dsp:txXfrm>
    </dsp:sp>
    <dsp:sp modelId="{5995A7A4-4906-4661-BEFE-D07DF7922BDC}">
      <dsp:nvSpPr>
        <dsp:cNvPr id="0" name=""/>
        <dsp:cNvSpPr/>
      </dsp:nvSpPr>
      <dsp:spPr>
        <a:xfrm>
          <a:off x="5783492" y="215"/>
          <a:ext cx="1699514" cy="101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Aquifer Compatibility</a:t>
          </a:r>
        </a:p>
      </dsp:txBody>
      <dsp:txXfrm>
        <a:off x="5783492" y="215"/>
        <a:ext cx="1699514" cy="1019708"/>
      </dsp:txXfrm>
    </dsp:sp>
    <dsp:sp modelId="{60FF11A2-909A-4C3C-BC28-9DB15F1A45AE}">
      <dsp:nvSpPr>
        <dsp:cNvPr id="0" name=""/>
        <dsp:cNvSpPr/>
      </dsp:nvSpPr>
      <dsp:spPr>
        <a:xfrm>
          <a:off x="1109826" y="1189875"/>
          <a:ext cx="1699514" cy="101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Distribution System Compatibility</a:t>
          </a:r>
        </a:p>
      </dsp:txBody>
      <dsp:txXfrm>
        <a:off x="1109826" y="1189875"/>
        <a:ext cx="1699514" cy="1019708"/>
      </dsp:txXfrm>
    </dsp:sp>
    <dsp:sp modelId="{D9E350FC-695D-4D22-B436-5B41A1D3E615}">
      <dsp:nvSpPr>
        <dsp:cNvPr id="0" name=""/>
        <dsp:cNvSpPr/>
      </dsp:nvSpPr>
      <dsp:spPr>
        <a:xfrm>
          <a:off x="2979292" y="1189875"/>
          <a:ext cx="1699514" cy="101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Concentrate/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Residual Management?</a:t>
          </a:r>
        </a:p>
      </dsp:txBody>
      <dsp:txXfrm>
        <a:off x="2979292" y="1189875"/>
        <a:ext cx="1699514" cy="1019708"/>
      </dsp:txXfrm>
    </dsp:sp>
    <dsp:sp modelId="{941FBAAF-0011-48CE-9152-22D8A26B6889}">
      <dsp:nvSpPr>
        <dsp:cNvPr id="0" name=""/>
        <dsp:cNvSpPr/>
      </dsp:nvSpPr>
      <dsp:spPr>
        <a:xfrm>
          <a:off x="4848758" y="1189875"/>
          <a:ext cx="1699514" cy="101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Resilience</a:t>
          </a:r>
        </a:p>
      </dsp:txBody>
      <dsp:txXfrm>
        <a:off x="4848758" y="1189875"/>
        <a:ext cx="1699514" cy="1019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B1B78-B855-46B2-B22A-B4EE0EB50407}">
      <dsp:nvSpPr>
        <dsp:cNvPr id="0" name=""/>
        <dsp:cNvSpPr/>
      </dsp:nvSpPr>
      <dsp:spPr>
        <a:xfrm>
          <a:off x="0" y="891116"/>
          <a:ext cx="1835150" cy="1101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CBAT configuration is adaptable</a:t>
          </a:r>
        </a:p>
      </dsp:txBody>
      <dsp:txXfrm>
        <a:off x="0" y="891116"/>
        <a:ext cx="1835150" cy="1101090"/>
      </dsp:txXfrm>
    </dsp:sp>
    <dsp:sp modelId="{17E8CB95-5C93-47A5-8B62-252990CF61F9}">
      <dsp:nvSpPr>
        <dsp:cNvPr id="0" name=""/>
        <dsp:cNvSpPr/>
      </dsp:nvSpPr>
      <dsp:spPr>
        <a:xfrm>
          <a:off x="0" y="2175721"/>
          <a:ext cx="1835150" cy="1101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CBAT is a robust treatment platform that can be further enhanced</a:t>
          </a:r>
        </a:p>
      </dsp:txBody>
      <dsp:txXfrm>
        <a:off x="0" y="2175721"/>
        <a:ext cx="1835150" cy="1101090"/>
      </dsp:txXfrm>
    </dsp:sp>
    <dsp:sp modelId="{C9AD085B-6E72-4DFB-9847-6A7A3D82235E}">
      <dsp:nvSpPr>
        <dsp:cNvPr id="0" name=""/>
        <dsp:cNvSpPr/>
      </dsp:nvSpPr>
      <dsp:spPr>
        <a:xfrm>
          <a:off x="0" y="3460327"/>
          <a:ext cx="1835150" cy="1101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CBAT is not proprietary</a:t>
          </a:r>
        </a:p>
      </dsp:txBody>
      <dsp:txXfrm>
        <a:off x="0" y="3460327"/>
        <a:ext cx="1835150" cy="1101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85537-6883-4991-9008-27B9B959CF48}">
      <dsp:nvSpPr>
        <dsp:cNvPr id="0" name=""/>
        <dsp:cNvSpPr/>
      </dsp:nvSpPr>
      <dsp:spPr>
        <a:xfrm>
          <a:off x="0" y="411155"/>
          <a:ext cx="4382548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134" tIns="416560" rIns="34013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Met ALL primary and secondary MCLs evaluated</a:t>
          </a:r>
        </a:p>
      </dsp:txBody>
      <dsp:txXfrm>
        <a:off x="0" y="411155"/>
        <a:ext cx="4382548" cy="1102500"/>
      </dsp:txXfrm>
    </dsp:sp>
    <dsp:sp modelId="{A811E19B-5470-4503-8E77-A017EF707874}">
      <dsp:nvSpPr>
        <dsp:cNvPr id="0" name=""/>
        <dsp:cNvSpPr/>
      </dsp:nvSpPr>
      <dsp:spPr>
        <a:xfrm>
          <a:off x="219127" y="115955"/>
          <a:ext cx="306778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955" tIns="0" rIns="1159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15% FWHWRC Blend</a:t>
          </a:r>
        </a:p>
      </dsp:txBody>
      <dsp:txXfrm>
        <a:off x="247948" y="144776"/>
        <a:ext cx="3010141" cy="532758"/>
      </dsp:txXfrm>
    </dsp:sp>
    <dsp:sp modelId="{CD8C7973-F777-4121-8920-2C3EC91BDEB0}">
      <dsp:nvSpPr>
        <dsp:cNvPr id="0" name=""/>
        <dsp:cNvSpPr/>
      </dsp:nvSpPr>
      <dsp:spPr>
        <a:xfrm>
          <a:off x="0" y="1916856"/>
          <a:ext cx="4382548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134" tIns="416560" rIns="34013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Nitrate, Bromate, Color, Manganese, NDMA &gt; MCL or action levels</a:t>
          </a:r>
        </a:p>
      </dsp:txBody>
      <dsp:txXfrm>
        <a:off x="0" y="1916856"/>
        <a:ext cx="4382548" cy="1354500"/>
      </dsp:txXfrm>
    </dsp:sp>
    <dsp:sp modelId="{10AD0E7D-F7F5-46AC-8462-CE423D7D0BFA}">
      <dsp:nvSpPr>
        <dsp:cNvPr id="0" name=""/>
        <dsp:cNvSpPr/>
      </dsp:nvSpPr>
      <dsp:spPr>
        <a:xfrm>
          <a:off x="219127" y="1621656"/>
          <a:ext cx="306778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955" tIns="0" rIns="1159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50% FWHWRC </a:t>
          </a:r>
          <a:r>
            <a:rPr lang="en-US" sz="2000" kern="1200" dirty="0" err="1"/>
            <a:t>Blendx</a:t>
          </a:r>
          <a:r>
            <a:rPr lang="en-US" sz="2000" kern="1200" dirty="0"/>
            <a:t>		</a:t>
          </a:r>
        </a:p>
      </dsp:txBody>
      <dsp:txXfrm>
        <a:off x="247948" y="1650477"/>
        <a:ext cx="3010141" cy="532758"/>
      </dsp:txXfrm>
    </dsp:sp>
    <dsp:sp modelId="{5E34D5E9-66F1-4263-891B-1DAF11178FDD}">
      <dsp:nvSpPr>
        <dsp:cNvPr id="0" name=""/>
        <dsp:cNvSpPr/>
      </dsp:nvSpPr>
      <dsp:spPr>
        <a:xfrm>
          <a:off x="0" y="3674556"/>
          <a:ext cx="4382548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134" tIns="416560" rIns="34013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Nitrate, Bromate, Cyanide &gt; MCL levels</a:t>
          </a:r>
        </a:p>
      </dsp:txBody>
      <dsp:txXfrm>
        <a:off x="0" y="3674556"/>
        <a:ext cx="4382548" cy="1102500"/>
      </dsp:txXfrm>
    </dsp:sp>
    <dsp:sp modelId="{72C48D79-9B1D-4042-8208-7F6464008FF6}">
      <dsp:nvSpPr>
        <dsp:cNvPr id="0" name=""/>
        <dsp:cNvSpPr/>
      </dsp:nvSpPr>
      <dsp:spPr>
        <a:xfrm>
          <a:off x="219127" y="3379356"/>
          <a:ext cx="306778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955" tIns="0" rIns="1159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100% FWHWRC</a:t>
          </a:r>
        </a:p>
      </dsp:txBody>
      <dsp:txXfrm>
        <a:off x="247948" y="3408177"/>
        <a:ext cx="3010141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B3C4C-CD76-4071-A529-D24EA1BB5BC0}">
      <dsp:nvSpPr>
        <dsp:cNvPr id="0" name=""/>
        <dsp:cNvSpPr/>
      </dsp:nvSpPr>
      <dsp:spPr>
        <a:xfrm>
          <a:off x="0" y="0"/>
          <a:ext cx="3294760" cy="48087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8566-400D-4A54-90D6-6839FDE79D73}">
      <dsp:nvSpPr>
        <dsp:cNvPr id="0" name=""/>
        <dsp:cNvSpPr/>
      </dsp:nvSpPr>
      <dsp:spPr>
        <a:xfrm>
          <a:off x="1647380" y="481343"/>
          <a:ext cx="2141594" cy="854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2"/>
              </a:solidFill>
            </a:rPr>
            <a:t>Ozone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/>
            <a:t>Ozone:TOC ratio contact time, CT, LRV</a:t>
          </a:r>
          <a:endParaRPr lang="en-US" sz="1200" kern="1200" dirty="0"/>
        </a:p>
      </dsp:txBody>
      <dsp:txXfrm>
        <a:off x="1689102" y="523065"/>
        <a:ext cx="2058150" cy="771234"/>
      </dsp:txXfrm>
    </dsp:sp>
    <dsp:sp modelId="{816244C1-90A0-48FC-8EE1-FFE8A6BD0B5F}">
      <dsp:nvSpPr>
        <dsp:cNvPr id="0" name=""/>
        <dsp:cNvSpPr/>
      </dsp:nvSpPr>
      <dsp:spPr>
        <a:xfrm>
          <a:off x="1647380" y="1442856"/>
          <a:ext cx="2141594" cy="854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2"/>
              </a:solidFill>
            </a:rPr>
            <a:t>BAC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/>
            <a:t>HLR, EBCT, Supplemental C dose, Feed DO, backwash criteria</a:t>
          </a:r>
          <a:endParaRPr lang="en-US" sz="1200" kern="1200" dirty="0"/>
        </a:p>
      </dsp:txBody>
      <dsp:txXfrm>
        <a:off x="1689102" y="1484578"/>
        <a:ext cx="2058150" cy="771234"/>
      </dsp:txXfrm>
    </dsp:sp>
    <dsp:sp modelId="{99CB8A95-7C87-41A9-BC77-F132D519CB6F}">
      <dsp:nvSpPr>
        <dsp:cNvPr id="0" name=""/>
        <dsp:cNvSpPr/>
      </dsp:nvSpPr>
      <dsp:spPr>
        <a:xfrm>
          <a:off x="1647380" y="2404369"/>
          <a:ext cx="2141594" cy="854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2"/>
              </a:solidFill>
            </a:rPr>
            <a:t>GAC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/>
            <a:t>EBCT, upstream water quality, bed volumes</a:t>
          </a:r>
          <a:endParaRPr lang="en-US" sz="1200" kern="1200" dirty="0"/>
        </a:p>
      </dsp:txBody>
      <dsp:txXfrm>
        <a:off x="1689102" y="2446091"/>
        <a:ext cx="2058150" cy="771234"/>
      </dsp:txXfrm>
    </dsp:sp>
    <dsp:sp modelId="{F38B4795-2E81-4841-BD7A-C606174553A0}">
      <dsp:nvSpPr>
        <dsp:cNvPr id="0" name=""/>
        <dsp:cNvSpPr/>
      </dsp:nvSpPr>
      <dsp:spPr>
        <a:xfrm>
          <a:off x="1647380" y="3365881"/>
          <a:ext cx="2141594" cy="854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chemeClr val="tx2"/>
              </a:solidFill>
            </a:rPr>
            <a:t>UVAOP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/>
            <a:t>UV dose, peroxide dose, upstream water quality</a:t>
          </a:r>
          <a:endParaRPr lang="en-US" sz="1200" kern="1200" dirty="0"/>
        </a:p>
      </dsp:txBody>
      <dsp:txXfrm>
        <a:off x="1689102" y="3407603"/>
        <a:ext cx="2058150" cy="771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3386-ACB4-403D-887A-1324560D49BE}">
      <dsp:nvSpPr>
        <dsp:cNvPr id="0" name=""/>
        <dsp:cNvSpPr/>
      </dsp:nvSpPr>
      <dsp:spPr>
        <a:xfrm>
          <a:off x="2903" y="1892475"/>
          <a:ext cx="1745654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Bench Scale</a:t>
          </a:r>
        </a:p>
      </dsp:txBody>
      <dsp:txXfrm>
        <a:off x="2903" y="1892475"/>
        <a:ext cx="1745654" cy="576000"/>
      </dsp:txXfrm>
    </dsp:sp>
    <dsp:sp modelId="{B9960E4E-4E6B-4FDA-ABDD-48644375CB6E}">
      <dsp:nvSpPr>
        <dsp:cNvPr id="0" name=""/>
        <dsp:cNvSpPr/>
      </dsp:nvSpPr>
      <dsp:spPr>
        <a:xfrm>
          <a:off x="2903" y="2468475"/>
          <a:ext cx="1745654" cy="11254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Nutrient Removal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 and P</a:t>
          </a:r>
        </a:p>
      </dsp:txBody>
      <dsp:txXfrm>
        <a:off x="2903" y="2468475"/>
        <a:ext cx="1745654" cy="1125449"/>
      </dsp:txXfrm>
    </dsp:sp>
    <dsp:sp modelId="{B85D3382-D4BD-4719-9C77-1E75442B764D}">
      <dsp:nvSpPr>
        <dsp:cNvPr id="0" name=""/>
        <dsp:cNvSpPr/>
      </dsp:nvSpPr>
      <dsp:spPr>
        <a:xfrm>
          <a:off x="1992949" y="1892475"/>
          <a:ext cx="1745654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Ozone-BAC</a:t>
          </a:r>
        </a:p>
      </dsp:txBody>
      <dsp:txXfrm>
        <a:off x="1992949" y="1892475"/>
        <a:ext cx="1745654" cy="576000"/>
      </dsp:txXfrm>
    </dsp:sp>
    <dsp:sp modelId="{EA84BE24-9FB9-44D0-8764-27722C324544}">
      <dsp:nvSpPr>
        <dsp:cNvPr id="0" name=""/>
        <dsp:cNvSpPr/>
      </dsp:nvSpPr>
      <dsp:spPr>
        <a:xfrm>
          <a:off x="1992949" y="2468475"/>
          <a:ext cx="1745654" cy="11254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Organics and Nutrients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TOC/DOC, TN </a:t>
          </a:r>
        </a:p>
      </dsp:txBody>
      <dsp:txXfrm>
        <a:off x="1992949" y="2468475"/>
        <a:ext cx="1745654" cy="1125449"/>
      </dsp:txXfrm>
    </dsp:sp>
    <dsp:sp modelId="{A769B014-B9F5-4456-938A-131F467E83EB}">
      <dsp:nvSpPr>
        <dsp:cNvPr id="0" name=""/>
        <dsp:cNvSpPr/>
      </dsp:nvSpPr>
      <dsp:spPr>
        <a:xfrm>
          <a:off x="3982995" y="1892475"/>
          <a:ext cx="1745654" cy="57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GAC</a:t>
          </a:r>
        </a:p>
      </dsp:txBody>
      <dsp:txXfrm>
        <a:off x="3982995" y="1892475"/>
        <a:ext cx="1745654" cy="576000"/>
      </dsp:txXfrm>
    </dsp:sp>
    <dsp:sp modelId="{0256BCA7-096B-46C4-9470-9CF2B4363A3A}">
      <dsp:nvSpPr>
        <dsp:cNvPr id="0" name=""/>
        <dsp:cNvSpPr/>
      </dsp:nvSpPr>
      <dsp:spPr>
        <a:xfrm>
          <a:off x="3982995" y="2468475"/>
          <a:ext cx="1745654" cy="11254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CECs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Organics Removal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3982995" y="2468475"/>
        <a:ext cx="1745654" cy="1125449"/>
      </dsp:txXfrm>
    </dsp:sp>
    <dsp:sp modelId="{2AAE0440-E478-45DB-990E-ED973A3C8BBB}">
      <dsp:nvSpPr>
        <dsp:cNvPr id="0" name=""/>
        <dsp:cNvSpPr/>
      </dsp:nvSpPr>
      <dsp:spPr>
        <a:xfrm>
          <a:off x="5973042" y="1892475"/>
          <a:ext cx="1745654" cy="57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UVAOP</a:t>
          </a:r>
        </a:p>
      </dsp:txBody>
      <dsp:txXfrm>
        <a:off x="5973042" y="1892475"/>
        <a:ext cx="1745654" cy="576000"/>
      </dsp:txXfrm>
    </dsp:sp>
    <dsp:sp modelId="{D01240BF-8FD1-4DDF-A8CE-0E6E824A1436}">
      <dsp:nvSpPr>
        <dsp:cNvPr id="0" name=""/>
        <dsp:cNvSpPr/>
      </dsp:nvSpPr>
      <dsp:spPr>
        <a:xfrm>
          <a:off x="5973042" y="2468475"/>
          <a:ext cx="1745654" cy="11254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CECs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Microbial Inactivation</a:t>
          </a:r>
        </a:p>
      </dsp:txBody>
      <dsp:txXfrm>
        <a:off x="5973042" y="2468475"/>
        <a:ext cx="1745654" cy="11254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B1B78-B855-46B2-B22A-B4EE0EB50407}">
      <dsp:nvSpPr>
        <dsp:cNvPr id="0" name=""/>
        <dsp:cNvSpPr/>
      </dsp:nvSpPr>
      <dsp:spPr>
        <a:xfrm>
          <a:off x="311652" y="1221"/>
          <a:ext cx="1758280" cy="1054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CBAT has an established track record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11652" y="1221"/>
        <a:ext cx="1758280" cy="1054968"/>
      </dsp:txXfrm>
    </dsp:sp>
    <dsp:sp modelId="{4960BA3F-8F3F-41A2-993E-1B77E9F5A8C4}">
      <dsp:nvSpPr>
        <dsp:cNvPr id="0" name=""/>
        <dsp:cNvSpPr/>
      </dsp:nvSpPr>
      <dsp:spPr>
        <a:xfrm>
          <a:off x="311652" y="1232017"/>
          <a:ext cx="1758280" cy="1054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CBAT is not proprietary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11652" y="1232017"/>
        <a:ext cx="1758280" cy="1054968"/>
      </dsp:txXfrm>
    </dsp:sp>
    <dsp:sp modelId="{164E9256-9896-44D8-A9FD-E936CDFE4A4F}">
      <dsp:nvSpPr>
        <dsp:cNvPr id="0" name=""/>
        <dsp:cNvSpPr/>
      </dsp:nvSpPr>
      <dsp:spPr>
        <a:xfrm>
          <a:off x="311652" y="2462814"/>
          <a:ext cx="1758280" cy="1054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CBAT configuration is adaptable</a:t>
          </a:r>
        </a:p>
      </dsp:txBody>
      <dsp:txXfrm>
        <a:off x="311652" y="2462814"/>
        <a:ext cx="1758280" cy="1054968"/>
      </dsp:txXfrm>
    </dsp:sp>
    <dsp:sp modelId="{8371B7FD-2319-4011-A0B0-712B839A65CE}">
      <dsp:nvSpPr>
        <dsp:cNvPr id="0" name=""/>
        <dsp:cNvSpPr/>
      </dsp:nvSpPr>
      <dsp:spPr>
        <a:xfrm>
          <a:off x="311652" y="3693610"/>
          <a:ext cx="1758280" cy="10549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CBAT is a robust treatment platform that can be further enhanced</a:t>
          </a:r>
        </a:p>
      </dsp:txBody>
      <dsp:txXfrm>
        <a:off x="311652" y="3693610"/>
        <a:ext cx="1758280" cy="105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569546-332E-4211-95DB-1DA9E152A5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85309-B635-429E-86FC-5F8C7AE2B8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0499-922B-4F73-B31C-DAFF6886BFE4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6DB80-BE33-494C-94E9-C41D596586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B0356-3F79-47FD-A02C-83B84287EF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DFD90-9761-4F9A-B089-A6BD65B98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4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673ED-4761-44D7-8403-8763DE36FEF4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FC3C5-E714-42AD-8E34-FC58A0076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3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4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43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6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Algal bioassays – improved discharge water body quality</a:t>
            </a:r>
          </a:p>
          <a:p>
            <a:endParaRPr lang="en-US" dirty="0"/>
          </a:p>
          <a:p>
            <a:r>
              <a:rPr lang="en-US" dirty="0"/>
              <a:t>Highlight which of these aligned with TCDEQ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4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DPR paradigm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56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CBAT is good base-case</a:t>
            </a:r>
          </a:p>
          <a:p>
            <a:r>
              <a:rPr lang="en-US" dirty="0"/>
              <a:t>Hybrid options can get us intensified benefits</a:t>
            </a:r>
          </a:p>
          <a:p>
            <a:r>
              <a:rPr lang="en-US" dirty="0"/>
              <a:t>Salt management options</a:t>
            </a:r>
          </a:p>
          <a:p>
            <a:endParaRPr lang="en-US" dirty="0"/>
          </a:p>
          <a:p>
            <a:r>
              <a:rPr lang="en-US" dirty="0"/>
              <a:t>40% cheaper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mBAT</a:t>
            </a:r>
            <a:r>
              <a:rPr lang="en-US" dirty="0">
                <a:sym typeface="Wingdings" panose="05000000000000000000" pitchFamily="2" charset="2"/>
              </a:rPr>
              <a:t> (FWH)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Potable reuse </a:t>
            </a:r>
            <a:r>
              <a:rPr lang="en-US" dirty="0" err="1">
                <a:sym typeface="Wingdings" panose="05000000000000000000" pitchFamily="2" charset="2"/>
              </a:rPr>
              <a:t>stds</a:t>
            </a:r>
            <a:r>
              <a:rPr lang="en-US" dirty="0">
                <a:sym typeface="Wingdings" panose="05000000000000000000" pitchFamily="2" charset="2"/>
              </a:rPr>
              <a:t> for TX – TCDEQ for Bustamante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Can meet requirements – need to pilot</a:t>
            </a:r>
          </a:p>
          <a:p>
            <a:r>
              <a:rPr lang="en-US" dirty="0">
                <a:sym typeface="Wingdings" panose="05000000000000000000" pitchFamily="2" charset="2"/>
              </a:rPr>
              <a:t>Can address the salt piece – doesn’t generate ROC; however, weakness is no TDS reduction</a:t>
            </a:r>
          </a:p>
          <a:p>
            <a:r>
              <a:rPr lang="en-US" dirty="0">
                <a:sym typeface="Wingdings" panose="05000000000000000000" pitchFamily="2" charset="2"/>
              </a:rPr>
              <a:t>Footprint also positive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5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CDF8E-0425-D28B-7ACB-4FC769D3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530B3-2F05-97EC-503F-1493C8E56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ABE6FD-953E-AD8E-5867-258967605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40F11-A517-58F3-417C-20E2F95CA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5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4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27D7B-68AB-CA1C-2A68-F4DBF4780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0A75B-7A33-84CB-3C31-26B0AA7D5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8CF4A-0803-DD98-4972-DEEDEA30F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Removal of microbial and chemical constituents</a:t>
            </a:r>
          </a:p>
          <a:p>
            <a:r>
              <a:rPr lang="en-US" sz="1200" dirty="0"/>
              <a:t>Multi-barrier approach </a:t>
            </a:r>
          </a:p>
          <a:p>
            <a:r>
              <a:rPr lang="en-US" sz="1200" dirty="0"/>
              <a:t>Monitorable performance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4FBE5-6760-66BB-5545-9A7016CFD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0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TX column</a:t>
            </a:r>
          </a:p>
          <a:p>
            <a:r>
              <a:rPr lang="en-US" dirty="0"/>
              <a:t>Pull this down to the Franklin and GCDWR examples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Did not do microbial sampling at Franklin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Used CT approach</a:t>
            </a:r>
          </a:p>
          <a:p>
            <a:r>
              <a:rPr lang="en-US" dirty="0"/>
              <a:t>Show the CBAT removal potential relative to the TX</a:t>
            </a:r>
          </a:p>
          <a:p>
            <a:endParaRPr lang="en-US" dirty="0"/>
          </a:p>
          <a:p>
            <a:r>
              <a:rPr lang="en-US" dirty="0" err="1"/>
              <a:t>xBAT</a:t>
            </a:r>
            <a:r>
              <a:rPr lang="en-US" dirty="0"/>
              <a:t> can also be footprint intensive with clarification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2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Brine – main driver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8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3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9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Piloted DPR – Gaya to send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C3C5-E714-42AD-8E34-FC58A00768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3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409D-9402-469A-94D0-E0CFDA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4860472"/>
            <a:ext cx="8191500" cy="921203"/>
          </a:xfrm>
        </p:spPr>
        <p:txBody>
          <a:bodyPr anchor="t">
            <a:noAutofit/>
          </a:bodyPr>
          <a:lstStyle>
            <a:lvl1pPr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DF1422-CDED-4E1A-941F-F703A2D92B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889000"/>
            <a:ext cx="10972800" cy="366395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05070-432E-4096-A8B3-C1A5856D9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33756"/>
            <a:ext cx="1109164" cy="34675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8BBD9E-FD5F-4D64-9DEB-3B789922D3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4860472"/>
            <a:ext cx="2552700" cy="130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0F613F-4D92-4842-AAB1-AE04BD4824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0900" y="5959021"/>
            <a:ext cx="8191500" cy="409575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44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86" y="1590675"/>
            <a:ext cx="8153400" cy="458152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063D8-91FC-41A4-91C6-C26B34D4BE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91600" y="1590674"/>
            <a:ext cx="3200400" cy="4581525"/>
          </a:xfrm>
          <a:solidFill>
            <a:schemeClr val="bg2">
              <a:lumMod val="40000"/>
              <a:lumOff val="60000"/>
            </a:schemeClr>
          </a:solidFill>
        </p:spPr>
        <p:txBody>
          <a:bodyPr lIns="182880" tIns="182880" rIns="365760" bIns="182880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Put what you want in here. Sidebar for when there is additional information to highlight. </a:t>
            </a:r>
          </a:p>
        </p:txBody>
      </p:sp>
    </p:spTree>
    <p:extLst>
      <p:ext uri="{BB962C8B-B14F-4D97-AF65-F5344CB8AC3E}">
        <p14:creationId xmlns:p14="http://schemas.microsoft.com/office/powerpoint/2010/main" val="323783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86" y="1590675"/>
            <a:ext cx="5372100" cy="458152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F72AD-AB28-4DAC-8305-AFBC62459A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1186" y="1590675"/>
            <a:ext cx="5372100" cy="45815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or graphic</a:t>
            </a:r>
          </a:p>
        </p:txBody>
      </p:sp>
    </p:spTree>
    <p:extLst>
      <p:ext uri="{BB962C8B-B14F-4D97-AF65-F5344CB8AC3E}">
        <p14:creationId xmlns:p14="http://schemas.microsoft.com/office/powerpoint/2010/main" val="65537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774D9F-4B58-4DCB-849E-DE5D18546388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0BC44-6EBE-4139-8440-1311CD593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09B11-430C-4814-BAF4-44E79B78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21713-1083-4E90-90D6-21E069DE1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572249"/>
            <a:ext cx="2743200" cy="272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C0DEA99-FD37-41B6-9D51-E06D69FE9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2D0C6E-7C88-4BC7-99FD-04BBD76014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611085"/>
            <a:ext cx="12192000" cy="49611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Full page photo/graphic bleed</a:t>
            </a:r>
          </a:p>
        </p:txBody>
      </p:sp>
    </p:spTree>
    <p:extLst>
      <p:ext uri="{BB962C8B-B14F-4D97-AF65-F5344CB8AC3E}">
        <p14:creationId xmlns:p14="http://schemas.microsoft.com/office/powerpoint/2010/main" val="3141969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CFE2C5-7B6D-42C5-A673-FDC578A5F99C}"/>
              </a:ext>
            </a:extLst>
          </p:cNvPr>
          <p:cNvSpPr/>
          <p:nvPr userDrawn="1"/>
        </p:nvSpPr>
        <p:spPr>
          <a:xfrm>
            <a:off x="0" y="0"/>
            <a:ext cx="59817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D76CF-DAD3-44D2-A3D8-E69B5044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44261"/>
            <a:ext cx="5218339" cy="544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D45FA-1751-4060-B66E-10B537577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D8CDE-756B-4954-BEB8-0E8667BB3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75B025-1353-4A7F-98CB-57E7888B85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0300" y="333375"/>
            <a:ext cx="5372100" cy="5838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 or graphic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8DEDEE-0ADD-4F0B-9FDD-257705CF3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3" y="1581150"/>
            <a:ext cx="5218112" cy="4591050"/>
          </a:xfrm>
        </p:spPr>
        <p:txBody>
          <a:bodyPr anchor="ctr">
            <a:normAutofit/>
          </a:bodyPr>
          <a:lstStyle>
            <a:lvl1pPr marL="0" indent="0">
              <a:buNone/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Use this for creative text such as pull quotes, messaging/marketing statements,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C26668-0BD5-4D2A-8308-5B76886D31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836" y="908049"/>
            <a:ext cx="5218112" cy="325211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0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CFE2C5-7B6D-42C5-A673-FDC578A5F99C}"/>
              </a:ext>
            </a:extLst>
          </p:cNvPr>
          <p:cNvSpPr/>
          <p:nvPr userDrawn="1"/>
        </p:nvSpPr>
        <p:spPr>
          <a:xfrm>
            <a:off x="0" y="0"/>
            <a:ext cx="59817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D76CF-DAD3-44D2-A3D8-E69B5044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2" y="344261"/>
            <a:ext cx="5372098" cy="54473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D45FA-1751-4060-B66E-10B537577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D8CDE-756B-4954-BEB8-0E8667BB3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8DEDEE-0ADD-4F0B-9FDD-257705CF3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3" y="333375"/>
            <a:ext cx="5218112" cy="5838825"/>
          </a:xfrm>
        </p:spPr>
        <p:txBody>
          <a:bodyPr anchor="ctr">
            <a:normAutofit/>
          </a:bodyPr>
          <a:lstStyle>
            <a:lvl1pPr marL="0" indent="0">
              <a:buNone/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Use this for creative text such as pull quotes, messaging/marketing statements,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C0DF66-E52C-474F-B2AE-4DE71CB02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0300" y="1600200"/>
            <a:ext cx="5360988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FA1E7F2-39E1-4DEB-9110-980EB78C6D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300" y="908049"/>
            <a:ext cx="5372100" cy="32248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3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86" y="2095501"/>
            <a:ext cx="5372100" cy="4076699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BE1BBD6-F7C3-4DD1-B0B5-33C690F31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186" y="2095500"/>
            <a:ext cx="5372100" cy="4076699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7D98EB41-0CA6-441F-B00C-5BD334DEE4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950" y="1606373"/>
            <a:ext cx="5372100" cy="34806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680363C8-CD7B-4912-BE48-34497328C8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0300" y="1601610"/>
            <a:ext cx="5372100" cy="34806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Can Modify Box Colors or Remove Fill</a:t>
            </a:r>
          </a:p>
        </p:txBody>
      </p:sp>
    </p:spTree>
    <p:extLst>
      <p:ext uri="{BB962C8B-B14F-4D97-AF65-F5344CB8AC3E}">
        <p14:creationId xmlns:p14="http://schemas.microsoft.com/office/powerpoint/2010/main" val="4122953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86" y="2095501"/>
            <a:ext cx="3474720" cy="4076699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7D98EB41-0CA6-441F-B00C-5BD334DEE4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950" y="1606373"/>
            <a:ext cx="3474720" cy="34806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35F959B-AC2A-4536-9B54-5BA32797E6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3811" y="2095501"/>
            <a:ext cx="3474720" cy="4076699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2B2A9384-C823-45A2-A386-9D0D29D68A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9275" y="1606373"/>
            <a:ext cx="3474720" cy="34806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4F0019C-AC22-47C7-91E8-7A10AEB025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23011" y="2095501"/>
            <a:ext cx="3474720" cy="4076699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448C9A94-F8A6-44A6-BE1C-B65F59A4E1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8475" y="1606373"/>
            <a:ext cx="3474720" cy="34806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307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86" y="344261"/>
            <a:ext cx="2541814" cy="5447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889000"/>
            <a:ext cx="2552700" cy="3587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600201"/>
            <a:ext cx="2552700" cy="4572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3pPr>
              <a:defRPr/>
            </a:lvl3pPr>
          </a:lstStyle>
          <a:p>
            <a:pPr lvl="0"/>
            <a:r>
              <a:rPr lang="en-US"/>
              <a:t>Caption for the image or graphic. Should not need bullets because the image/graphic speaks for itself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A4345B-AA57-4C35-AA7A-A55C20D8A43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90900" y="333375"/>
            <a:ext cx="8191500" cy="5838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Large graphic or image</a:t>
            </a:r>
          </a:p>
        </p:txBody>
      </p:sp>
    </p:spTree>
    <p:extLst>
      <p:ext uri="{BB962C8B-B14F-4D97-AF65-F5344CB8AC3E}">
        <p14:creationId xmlns:p14="http://schemas.microsoft.com/office/powerpoint/2010/main" val="2379314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Graph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86" y="1600200"/>
            <a:ext cx="10972800" cy="2219326"/>
          </a:xfrm>
        </p:spPr>
        <p:txBody>
          <a:bodyPr numCol="2" spcCol="457200"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A80A87-1212-45CA-BFBA-C583CCC6BC3E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20486" y="3943350"/>
            <a:ext cx="10972800" cy="2228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Graphic or image</a:t>
            </a:r>
          </a:p>
        </p:txBody>
      </p:sp>
    </p:spTree>
    <p:extLst>
      <p:ext uri="{BB962C8B-B14F-4D97-AF65-F5344CB8AC3E}">
        <p14:creationId xmlns:p14="http://schemas.microsoft.com/office/powerpoint/2010/main" val="295848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ometric Grid">
            <a:extLst>
              <a:ext uri="{FF2B5EF4-FFF2-40B4-BE49-F238E27FC236}">
                <a16:creationId xmlns:a16="http://schemas.microsoft.com/office/drawing/2014/main" id="{E7C8EF4E-FD04-49B1-8B0D-57FA3E2E3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79" b="15822"/>
          <a:stretch/>
        </p:blipFill>
        <p:spPr>
          <a:xfrm>
            <a:off x="-1" y="-1"/>
            <a:ext cx="12191999" cy="6537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Isometric Grid Template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590675"/>
            <a:ext cx="10972800" cy="4581525"/>
          </a:xfrm>
        </p:spPr>
        <p:txBody>
          <a:bodyPr/>
          <a:lstStyle>
            <a:lvl1pPr marL="0" indent="0">
              <a:buNone/>
              <a:defRPr/>
            </a:lvl1pPr>
            <a:lvl3pPr>
              <a:defRPr/>
            </a:lvl3pPr>
          </a:lstStyle>
          <a:p>
            <a:pPr lvl="0"/>
            <a:r>
              <a:rPr lang="en-US"/>
              <a:t>Once objects are aligned on all iso slides, the grid can be turned off once in the master slide, and all the slides using this master would be updated.</a:t>
            </a:r>
          </a:p>
          <a:p>
            <a:pPr lvl="0"/>
            <a:r>
              <a:rPr lang="en-US"/>
              <a:t>To turn off the Grid on the master slide:</a:t>
            </a:r>
          </a:p>
          <a:p>
            <a:pPr lvl="1"/>
            <a:r>
              <a:rPr lang="en-US"/>
              <a:t>Go to “View” &gt; “Slide Master”</a:t>
            </a:r>
          </a:p>
          <a:p>
            <a:pPr lvl="1"/>
            <a:r>
              <a:rPr lang="en-US"/>
              <a:t>Select “Isometric grid” master layout if not already selected</a:t>
            </a:r>
          </a:p>
          <a:p>
            <a:pPr lvl="1"/>
            <a:r>
              <a:rPr lang="en-US"/>
              <a:t>Select “Home” &gt; “Arrange” &gt; “Selection Pane”</a:t>
            </a:r>
          </a:p>
          <a:p>
            <a:pPr lvl="1"/>
            <a:r>
              <a:rPr lang="en-US"/>
              <a:t>Click on the eye icon to hide the “Isometric Grid” layer </a:t>
            </a:r>
          </a:p>
        </p:txBody>
      </p:sp>
    </p:spTree>
    <p:extLst>
      <p:ext uri="{BB962C8B-B14F-4D97-AF65-F5344CB8AC3E}">
        <p14:creationId xmlns:p14="http://schemas.microsoft.com/office/powerpoint/2010/main" val="140532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409D-9402-469A-94D0-E0CFDA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60472"/>
            <a:ext cx="8191500" cy="921203"/>
          </a:xfrm>
        </p:spPr>
        <p:txBody>
          <a:bodyPr anchor="t">
            <a:noAutofit/>
          </a:bodyPr>
          <a:lstStyle>
            <a:lvl1pPr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DF1422-CDED-4E1A-941F-F703A2D92B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889000"/>
            <a:ext cx="10972800" cy="366395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05070-432E-4096-A8B3-C1A5856D9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33756"/>
            <a:ext cx="1109164" cy="34675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0F613F-4D92-4842-AAB1-AE04BD4824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959021"/>
            <a:ext cx="8191500" cy="409575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8399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BA753A-591B-4B67-919C-0565E8BCB3CF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C3A1A-29B8-424B-8440-DE14AFB2F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1A0EE-B697-4B3E-885A-86A4E50B9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2AA193-5FE0-48CA-87F6-2FFB07BF8C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486" y="333375"/>
            <a:ext cx="10972800" cy="540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Full page graphic/photo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3D2CCC7-1097-4822-AF9F-D6B0E81BD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08675"/>
            <a:ext cx="10972800" cy="263525"/>
          </a:xfrm>
        </p:spPr>
        <p:txBody>
          <a:bodyPr/>
          <a:lstStyle>
            <a:lvl1pPr marL="0" indent="0" algn="r"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Concise caption for above image/graphic</a:t>
            </a:r>
          </a:p>
        </p:txBody>
      </p:sp>
    </p:spTree>
    <p:extLst>
      <p:ext uri="{BB962C8B-B14F-4D97-AF65-F5344CB8AC3E}">
        <p14:creationId xmlns:p14="http://schemas.microsoft.com/office/powerpoint/2010/main" val="78474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7ABD5-C2A6-4C4A-90F0-E6E742F2DE1F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370-69A8-46D0-96E3-97F269DEA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25E9B-F7CB-4714-8FE4-D2651BC2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5B96C-FF4C-48AB-8664-365582988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2F1C377-73AF-4A57-B381-81D5E51ACB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D64971-0AA0-4B94-B0D0-57B523274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950" y="1611085"/>
            <a:ext cx="5365750" cy="378822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789C6B2-8A60-4467-988A-65AA5C823D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536" y="1611085"/>
            <a:ext cx="5365750" cy="378822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7A8F0E9-CD0F-457A-BE2F-25518B1E1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573487"/>
            <a:ext cx="5363028" cy="598714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Concise caption for above image/graphic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A08F83C-CD98-43A7-A284-04504024D3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8897" y="5583012"/>
            <a:ext cx="5363028" cy="598714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Concise caption for above image/graphic</a:t>
            </a:r>
          </a:p>
        </p:txBody>
      </p:sp>
    </p:spTree>
    <p:extLst>
      <p:ext uri="{BB962C8B-B14F-4D97-AF65-F5344CB8AC3E}">
        <p14:creationId xmlns:p14="http://schemas.microsoft.com/office/powerpoint/2010/main" val="2454765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7ABD5-C2A6-4C4A-90F0-E6E742F2DE1F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3370-69A8-46D0-96E3-97F269DEA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25E9B-F7CB-4714-8FE4-D2651BC2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5B96C-FF4C-48AB-8664-365582988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2F1C377-73AF-4A57-B381-81D5E51ACB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D64971-0AA0-4B94-B0D0-57B523274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950" y="1611085"/>
            <a:ext cx="3564164" cy="378822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C4B8834-A0BC-413C-B728-2F51B1FB47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3918" y="1611085"/>
            <a:ext cx="3564164" cy="378822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E2C59597-83F7-4655-831A-57C50B4657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19134" y="1611085"/>
            <a:ext cx="3564164" cy="378822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383308-8487-4227-9FB0-7A3B6921FD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950" y="5573487"/>
            <a:ext cx="3564164" cy="598714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Concise caption for above image/graphic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1FF427B-6AB2-4D7C-BDAC-EFDC9F22D0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3918" y="5573487"/>
            <a:ext cx="3564164" cy="598714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Concise caption for above image/graphic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CDB1782-E274-4651-98CE-56990C2222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9134" y="5573487"/>
            <a:ext cx="3564164" cy="598714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Concise caption for above image/graphic</a:t>
            </a:r>
          </a:p>
        </p:txBody>
      </p:sp>
    </p:spTree>
    <p:extLst>
      <p:ext uri="{BB962C8B-B14F-4D97-AF65-F5344CB8AC3E}">
        <p14:creationId xmlns:p14="http://schemas.microsoft.com/office/powerpoint/2010/main" val="288542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1186" y="1611086"/>
            <a:ext cx="5372100" cy="4559753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F72AD-AB28-4DAC-8305-AFBC62459A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950" y="1611086"/>
            <a:ext cx="2546350" cy="21213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or graphic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4936A7D-1847-4095-9C91-ECE7031798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4444" y="1611086"/>
            <a:ext cx="2546350" cy="21213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or graphic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4E0D8AA-9AD3-4A0D-AC3D-72E167EEDF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950" y="4055608"/>
            <a:ext cx="2546350" cy="21213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or graphic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2B5280DE-B634-4FF4-9579-D967A3CA84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4444" y="4055608"/>
            <a:ext cx="2546350" cy="21213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or graphic</a:t>
            </a:r>
          </a:p>
        </p:txBody>
      </p:sp>
    </p:spTree>
    <p:extLst>
      <p:ext uri="{BB962C8B-B14F-4D97-AF65-F5344CB8AC3E}">
        <p14:creationId xmlns:p14="http://schemas.microsoft.com/office/powerpoint/2010/main" val="2515603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86" y="344261"/>
            <a:ext cx="8155108" cy="5447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CD25CBC-5C7B-4F6A-BCD5-F02792D61B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3" y="1613127"/>
            <a:ext cx="2571181" cy="26720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D188CFA-9100-42E2-8361-0C2D2A3FC5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10138" y="1613127"/>
            <a:ext cx="2571562" cy="172821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F2BB14E-2BAE-4BBC-9026-076E3ACDC0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6130" y="1613127"/>
            <a:ext cx="2569464" cy="26720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13BB0CA-1F68-4688-80DD-A9FACC8E2B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02486" y="1613127"/>
            <a:ext cx="2571180" cy="172821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387D6F6-3836-4D5C-845A-1DAEBF45C7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3" y="4430486"/>
            <a:ext cx="2571181" cy="17287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258928E-ACF5-47C7-8952-F7ACDF588B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10138" y="3487196"/>
            <a:ext cx="2571562" cy="26720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E2C993CE-6471-45BD-B425-A83B120928E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06130" y="4430486"/>
            <a:ext cx="2569464" cy="17287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327159B-2F83-4572-BCE2-37850DC514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11220" y="3487196"/>
            <a:ext cx="2571180" cy="26720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32DE534-6F03-4D31-A9AA-973679D458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1221" y="351064"/>
            <a:ext cx="2571180" cy="84908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>
              <a:lnSpc>
                <a:spcPts val="1950"/>
              </a:lnSpc>
              <a:spcBef>
                <a:spcPts val="900"/>
              </a:spcBef>
              <a:buNone/>
              <a:defRPr sz="1500" i="1" baseline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96" indent="0">
              <a:buNone/>
              <a:defRPr/>
            </a:lvl2pPr>
            <a:lvl3pPr marL="685793" indent="0">
              <a:buNone/>
              <a:defRPr/>
            </a:lvl3pPr>
            <a:lvl4pPr marL="1028690" indent="0">
              <a:buNone/>
              <a:defRPr/>
            </a:lvl4pPr>
            <a:lvl5pPr marL="1371587" indent="0">
              <a:buNone/>
              <a:defRPr/>
            </a:lvl5pPr>
          </a:lstStyle>
          <a:p>
            <a:pPr lvl="0"/>
            <a:r>
              <a:rPr lang="en-US"/>
              <a:t>Brief description text for the photo collage below</a:t>
            </a:r>
          </a:p>
        </p:txBody>
      </p:sp>
    </p:spTree>
    <p:extLst>
      <p:ext uri="{BB962C8B-B14F-4D97-AF65-F5344CB8AC3E}">
        <p14:creationId xmlns:p14="http://schemas.microsoft.com/office/powerpoint/2010/main" val="1385221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 Blu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CF0832-9B0A-4EF5-8432-7800EF1DA9A7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53DF7-602B-4B1B-984D-C2E099441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C89ED-E477-4867-AA2E-428471869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Person Blurb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1DDCE-097E-45A4-8811-85D1479A3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DD8D43-1B9B-453F-A855-B4C32244D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0900" y="1589088"/>
            <a:ext cx="5372100" cy="458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E694E-B0E5-4850-AABE-6173FADCFCDF}"/>
              </a:ext>
            </a:extLst>
          </p:cNvPr>
          <p:cNvSpPr/>
          <p:nvPr userDrawn="1"/>
        </p:nvSpPr>
        <p:spPr>
          <a:xfrm>
            <a:off x="1" y="1589088"/>
            <a:ext cx="2603500" cy="4583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8FC1FA-19F4-462F-8DB6-BB0F19DBDF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3063" y="1589088"/>
            <a:ext cx="2319337" cy="4583112"/>
          </a:xfrm>
        </p:spPr>
        <p:txBody>
          <a:bodyPr anchor="ctr"/>
          <a:lstStyle>
            <a:lvl1pPr marL="0" indent="0">
              <a:buNone/>
              <a:defRPr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Something you really want to stand out about the person.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8608B4-B2F2-4B40-A3AC-C1094B576BDA}"/>
              </a:ext>
            </a:extLst>
          </p:cNvPr>
          <p:cNvCxnSpPr/>
          <p:nvPr userDrawn="1"/>
        </p:nvCxnSpPr>
        <p:spPr>
          <a:xfrm>
            <a:off x="8991600" y="1589088"/>
            <a:ext cx="0" cy="4583112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292C81-58BA-4644-B015-9C017CCBA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83" y="1741488"/>
            <a:ext cx="1845226" cy="163907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88DDC0D-0CA8-41BD-8FAA-C1496F3AA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950" y="3553638"/>
            <a:ext cx="1843355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A3BBE61-4B63-44FE-A1EF-9E32EBB64B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6425" y="4217656"/>
            <a:ext cx="1843355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FA9FD9E-D683-4B26-8B8F-16D93F4C4A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4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 Blu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CF0832-9B0A-4EF5-8432-7800EF1DA9A7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53DF7-602B-4B1B-984D-C2E099441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C89ED-E477-4867-AA2E-428471869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Two-Person Blurb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1DDCE-097E-45A4-8811-85D1479A3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DD8D43-1B9B-453F-A855-B4C32244D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485" y="3429000"/>
            <a:ext cx="534901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8608B4-B2F2-4B40-A3AC-C1094B576BDA}"/>
              </a:ext>
            </a:extLst>
          </p:cNvPr>
          <p:cNvCxnSpPr/>
          <p:nvPr userDrawn="1"/>
        </p:nvCxnSpPr>
        <p:spPr>
          <a:xfrm>
            <a:off x="6096000" y="1589088"/>
            <a:ext cx="0" cy="4583112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292C81-58BA-4644-B015-9C017CCBA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83" y="1617663"/>
            <a:ext cx="1845226" cy="163907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7A3B9-1878-45A6-AD07-F178BE7572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3389" y="3429000"/>
            <a:ext cx="534901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AA19F23-E1F6-4F7A-B4EE-911911A58C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6987" y="1617663"/>
            <a:ext cx="1845226" cy="163907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9A8A75-F048-432E-8BBF-08BCF6BF88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41601" y="1603153"/>
            <a:ext cx="3349624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286CE5A-0B5D-4B36-B237-033BA5434B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2076" y="2160810"/>
            <a:ext cx="3349624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14315A1-0F47-405C-9035-FCF43CDB02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299" y="1606344"/>
            <a:ext cx="3349624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E72489BF-9CEE-4215-8388-AF1E70371D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1774" y="2164001"/>
            <a:ext cx="3349624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E83D97FE-D619-4330-AA46-5A2F0285A8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53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 Blu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CF0832-9B0A-4EF5-8432-7800EF1DA9A7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53DF7-602B-4B1B-984D-C2E099441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C89ED-E477-4867-AA2E-428471869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Three-Person Blurb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1DDCE-097E-45A4-8811-85D1479A3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8608B4-B2F2-4B40-A3AC-C1094B576BDA}"/>
              </a:ext>
            </a:extLst>
          </p:cNvPr>
          <p:cNvCxnSpPr/>
          <p:nvPr userDrawn="1"/>
        </p:nvCxnSpPr>
        <p:spPr>
          <a:xfrm>
            <a:off x="4238625" y="1589088"/>
            <a:ext cx="0" cy="4583112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292C81-58BA-4644-B015-9C017CCBA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83" y="1617663"/>
            <a:ext cx="1309964" cy="116361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B6542A5-8790-4EE3-A4B8-13CEC20F88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70101" y="1622203"/>
            <a:ext cx="2054218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C5867112-D0B4-4C6C-8702-7E6A33C84F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60576" y="2179860"/>
            <a:ext cx="2054218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D9D868-0F7F-4F88-AF09-E04AB926C5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181327"/>
            <a:ext cx="3505200" cy="2990873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Short description of the person goes here. Fill in with something interesting.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981561-6CEF-466D-8CCC-710DB2951FAF}"/>
              </a:ext>
            </a:extLst>
          </p:cNvPr>
          <p:cNvCxnSpPr/>
          <p:nvPr userDrawn="1"/>
        </p:nvCxnSpPr>
        <p:spPr>
          <a:xfrm>
            <a:off x="7962900" y="1584548"/>
            <a:ext cx="0" cy="4583112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3C6C61B2-9197-4714-81F5-FE86C343B6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7883" y="1613123"/>
            <a:ext cx="1309964" cy="116361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AC439B3-0E4C-4236-9A53-88FA41D791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3901" y="1617663"/>
            <a:ext cx="2054218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9B01F764-96A8-41F9-891A-BFCB440C36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94376" y="2175320"/>
            <a:ext cx="2054218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05AC8DB-EDE3-4991-860F-F599B76280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3400" y="3176787"/>
            <a:ext cx="3505200" cy="2990873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Short description of the person goes here. Fill in with something interesting. 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CBE3D601-1B8E-4807-9822-71EB222830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81682" y="1599058"/>
            <a:ext cx="1309964" cy="116361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F6EAB45-4437-4849-A37C-083839B865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37700" y="1603598"/>
            <a:ext cx="2054218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2E3BBF24-5B85-414C-B231-F99CC6A6E5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28175" y="2161255"/>
            <a:ext cx="2054218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316FAE1-15FE-41A2-B8F3-3A509AE675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77199" y="3162722"/>
            <a:ext cx="3505200" cy="2990873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Short description of the person goes here. Fill in with something interesting. 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E7415A16-7326-459C-B4BE-7831406A8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97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rson Blu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CF0832-9B0A-4EF5-8432-7800EF1DA9A7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53DF7-602B-4B1B-984D-C2E099441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C89ED-E477-4867-AA2E-428471869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Four-Person Blurb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1DDCE-097E-45A4-8811-85D1479A3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8608B4-B2F2-4B40-A3AC-C1094B576BDA}"/>
              </a:ext>
            </a:extLst>
          </p:cNvPr>
          <p:cNvCxnSpPr/>
          <p:nvPr userDrawn="1"/>
        </p:nvCxnSpPr>
        <p:spPr>
          <a:xfrm>
            <a:off x="3276600" y="1589088"/>
            <a:ext cx="0" cy="4583112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292C81-58BA-4644-B015-9C017CCBA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83" y="1617663"/>
            <a:ext cx="1309964" cy="116361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B6542A5-8790-4EE3-A4B8-13CEC20F88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011" y="2852719"/>
            <a:ext cx="2054218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C5867112-D0B4-4C6C-8702-7E6A33C84F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486" y="3410376"/>
            <a:ext cx="2054218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D9D868-0F7F-4F88-AF09-E04AB926C5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76724"/>
            <a:ext cx="2552700" cy="2095476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Short description of the person goes here. Fill in with something interesting.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42668D-BAA0-4576-83E0-FEB5DD711288}"/>
              </a:ext>
            </a:extLst>
          </p:cNvPr>
          <p:cNvCxnSpPr/>
          <p:nvPr userDrawn="1"/>
        </p:nvCxnSpPr>
        <p:spPr>
          <a:xfrm>
            <a:off x="6096001" y="1589088"/>
            <a:ext cx="0" cy="4583112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553E8A8A-F916-4713-B403-C77AEAFE62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5384" y="1617663"/>
            <a:ext cx="1309964" cy="116361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549AEAA8-671F-4393-89A7-BC5821D462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11312" y="2852719"/>
            <a:ext cx="2054218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E005E835-27EF-4432-880D-39AE1EC104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1787" y="3410376"/>
            <a:ext cx="2054218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FDB16355-190D-412F-80E1-28C3B71A84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0901" y="4076724"/>
            <a:ext cx="2552700" cy="2095476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Short description of the person goes here. Fill in with something interesting.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9AFF1D-0699-48FB-9D22-65D813E52B41}"/>
              </a:ext>
            </a:extLst>
          </p:cNvPr>
          <p:cNvCxnSpPr/>
          <p:nvPr userDrawn="1"/>
        </p:nvCxnSpPr>
        <p:spPr>
          <a:xfrm>
            <a:off x="8886825" y="1588271"/>
            <a:ext cx="0" cy="4583112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14E70617-2B54-47DB-B219-336AE3E2CBB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14783" y="1616846"/>
            <a:ext cx="1309964" cy="116361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3733D36B-CE21-4DB3-B39D-AB6060BD47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0711" y="2851902"/>
            <a:ext cx="2054218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5D98C9CA-274B-4597-B889-2A421DECFF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1186" y="3409559"/>
            <a:ext cx="2054218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5B2008F1-0720-43F9-B45C-BC1F54EE8E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10300" y="4075907"/>
            <a:ext cx="2552700" cy="2095476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Short description of the person goes here. Fill in with something interesting. </a:t>
            </a:r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23FEA091-6311-4D8F-9894-98F22897E4F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034184" y="1616846"/>
            <a:ext cx="1309964" cy="116361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F8F8FD67-7E51-43E3-8306-ECF0EECA12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0112" y="2851902"/>
            <a:ext cx="2054218" cy="44767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First and Last Name, credentials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734D1239-DAAB-4BFD-BDBF-43212FAF49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40587" y="3409559"/>
            <a:ext cx="2054218" cy="447675"/>
          </a:xfrm>
        </p:spPr>
        <p:txBody>
          <a:bodyPr/>
          <a:lstStyle>
            <a:lvl1pPr marL="0" indent="0" algn="l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Project Role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4B103721-40CA-4CB2-8019-248D2CCF94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29701" y="4075907"/>
            <a:ext cx="2552700" cy="2095476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Short description of the person goes here. Fill in with something interesting. 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3601547-C70C-4421-A855-EA4F8F94DA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1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85446D-D48E-4CEC-AB2E-BC4A918962F5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C40CA-0EA7-43E9-8818-ECA095DE0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14E9-4B96-4D1D-BC3D-1353D23D9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A3965-5244-4420-ABE6-9C85DB96B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48F5AD-CBCE-4C62-A8B2-9880F1C4E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1600200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A225B66-64C3-4D7B-BCFE-7C266CEC1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5588" y="1600200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Numbered points with short description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4CE9E36-B826-40DA-BD43-17A63A7B2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3189565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8AD0AC-F7B3-49B2-8DBF-225159ADC1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8" y="3189565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Numbered points with short description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FACFE4B-097F-414B-A558-38D8EBBAA4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713" y="4778930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63B852C-B519-403E-99F7-538EC2646B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88" y="4778930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Numbered points with short description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627AD28-AD68-4795-B054-284EA5C5C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1413" y="1602820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2A7D90-4F85-42AF-934E-484A934CE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26288" y="1602820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Numbered points with short description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B7C5F0B-366F-4CC9-91FA-CC898D9D46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1413" y="3192185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74F5449-EDB1-4A92-B7ED-4D03CA1AE6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6288" y="3192185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Numbered points with short description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DDF89F-1F87-4EF0-895F-110F9AC341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1413" y="4781550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6B6359C-ECCD-42D8-A9B2-BA7D162746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6288" y="4781550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Numbered points with short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92C0571-1747-4A03-9ACF-50650C3D6C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409D-9402-469A-94D0-E0CFDA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17883"/>
            <a:ext cx="5372100" cy="1354067"/>
          </a:xfrm>
        </p:spPr>
        <p:txBody>
          <a:bodyPr anchor="t">
            <a:noAutofit/>
          </a:bodyPr>
          <a:lstStyle>
            <a:lvl1pPr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DF1422-CDED-4E1A-941F-F703A2D92B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59817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05070-432E-4096-A8B3-C1A5856D9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33756"/>
            <a:ext cx="1109164" cy="34675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8BBD9E-FD5F-4D64-9DEB-3B789922D3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1593397"/>
            <a:ext cx="1838325" cy="938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0F613F-4D92-4842-AAB1-AE04BD4824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364107"/>
            <a:ext cx="5372100" cy="409575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1326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85446D-D48E-4CEC-AB2E-BC4A918962F5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C40CA-0EA7-43E9-8818-ECA095DE0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14E9-4B96-4D1D-BC3D-1353D23D9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A3965-5244-4420-ABE6-9C85DB96B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48F5AD-CBCE-4C62-A8B2-9880F1C4E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3444" y="1600200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A225B66-64C3-4D7B-BCFE-7C266CEC1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319" y="1600200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Numbered points with short description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4CE9E36-B826-40DA-BD43-17A63A7B2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3444" y="2778125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8AD0AC-F7B3-49B2-8DBF-225159ADC1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319" y="2778125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Or lettered points with short description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5D7A5E8-5E21-4897-B7CB-8BCC1765D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444" y="3956050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087DD2C-22A6-444E-8BF4-D3910C8310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8319" y="3956050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Can add other, simple graphic elements…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7238B83-4499-46CC-B1FB-F9590C33F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3444" y="5133975"/>
            <a:ext cx="779462" cy="933450"/>
          </a:xfrm>
        </p:spPr>
        <p:txBody>
          <a:bodyPr anchor="ctr"/>
          <a:lstStyle>
            <a:lvl1pPr marL="0" indent="0"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4FCA3D4-9183-43E9-993E-48D4F39EFC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8319" y="5133975"/>
            <a:ext cx="4456112" cy="933450"/>
          </a:xfrm>
        </p:spPr>
        <p:txBody>
          <a:bodyPr anchor="ctr"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Such as thin rule line dividers or simple icons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2E519C8-6684-487E-9EB8-707E8B691C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4333875"/>
            <a:ext cx="12192000" cy="2524125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590675"/>
            <a:ext cx="10972800" cy="183832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402EB6-BB06-4825-9806-BFF56D08F3A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686050" y="3743325"/>
            <a:ext cx="1143000" cy="1143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85D72C-614B-4838-9D65-D0067F1CB68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514975" y="3743325"/>
            <a:ext cx="1143000" cy="1143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6B3BD96-5E35-4CAC-AA77-7ECF78A8E65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301037" y="3743325"/>
            <a:ext cx="1143000" cy="1143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243924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771776"/>
            <a:ext cx="2552700" cy="2476500"/>
          </a:xfrm>
        </p:spPr>
        <p:txBody>
          <a:bodyPr/>
          <a:lstStyle>
            <a:lvl1pPr marL="0" indent="0">
              <a:buNone/>
              <a:defRPr/>
            </a:lvl1pPr>
            <a:lvl3pPr>
              <a:defRPr/>
            </a:lvl3pPr>
          </a:lstStyle>
          <a:p>
            <a:pPr lvl="0"/>
            <a:r>
              <a:rPr lang="en-US"/>
              <a:t>Icon Title/Name</a:t>
            </a:r>
          </a:p>
          <a:p>
            <a:pPr lvl="0"/>
            <a:br>
              <a:rPr lang="en-US"/>
            </a:br>
            <a:r>
              <a:rPr lang="en-US"/>
              <a:t>If you are synced up: Go to insert – image – and navigate to the </a:t>
            </a:r>
            <a:r>
              <a:rPr lang="en-US" err="1"/>
              <a:t>Sharepoint</a:t>
            </a:r>
            <a:r>
              <a:rPr lang="en-US"/>
              <a:t> folder for Hazen icons.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D1B2B4-BE35-4231-941A-E000E3B7F2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600200"/>
            <a:ext cx="923925" cy="923925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B58E416-B824-489C-933E-06EA133A1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0900" y="2771776"/>
            <a:ext cx="2552700" cy="2476500"/>
          </a:xfrm>
        </p:spPr>
        <p:txBody>
          <a:bodyPr/>
          <a:lstStyle>
            <a:lvl1pPr marL="0" indent="0">
              <a:buNone/>
              <a:defRPr/>
            </a:lvl1pPr>
            <a:lvl3pPr>
              <a:defRPr/>
            </a:lvl3pPr>
          </a:lstStyle>
          <a:p>
            <a:pPr lvl="0"/>
            <a:r>
              <a:rPr lang="en-US"/>
              <a:t>Icon Title/Name</a:t>
            </a:r>
          </a:p>
          <a:p>
            <a:pPr lvl="0"/>
            <a:br>
              <a:rPr lang="en-US"/>
            </a:br>
            <a:r>
              <a:rPr lang="en-US"/>
              <a:t>If you are synced up: Go to insert – image – and navigate to the </a:t>
            </a:r>
            <a:r>
              <a:rPr lang="en-US" err="1"/>
              <a:t>Sharepoint</a:t>
            </a:r>
            <a:r>
              <a:rPr lang="en-US"/>
              <a:t> folder for Hazen icons.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B1A5F70-C07E-4155-AC5D-5FD12566B01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1600200"/>
            <a:ext cx="923925" cy="923925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2C89384-5D36-417A-AC00-E5946DAEA8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0300" y="2781300"/>
            <a:ext cx="2552700" cy="2476500"/>
          </a:xfrm>
        </p:spPr>
        <p:txBody>
          <a:bodyPr/>
          <a:lstStyle>
            <a:lvl1pPr marL="0" indent="0">
              <a:buNone/>
              <a:defRPr/>
            </a:lvl1pPr>
            <a:lvl3pPr>
              <a:defRPr/>
            </a:lvl3pPr>
          </a:lstStyle>
          <a:p>
            <a:pPr lvl="0"/>
            <a:r>
              <a:rPr lang="en-US"/>
              <a:t>Icon Title/Name</a:t>
            </a:r>
          </a:p>
          <a:p>
            <a:pPr lvl="0"/>
            <a:br>
              <a:rPr lang="en-US"/>
            </a:br>
            <a:r>
              <a:rPr lang="en-US"/>
              <a:t>If you are synced up: Go to insert – image – and navigate to the </a:t>
            </a:r>
            <a:r>
              <a:rPr lang="en-US" err="1"/>
              <a:t>Sharepoint</a:t>
            </a:r>
            <a:r>
              <a:rPr lang="en-US"/>
              <a:t> folder for Hazen icons.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5871503-3A93-42B2-927D-54F5936899A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0300" y="1609724"/>
            <a:ext cx="923925" cy="923925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7C39ED4-D85C-4ECA-BB9C-D6078A374E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91600" y="2781300"/>
            <a:ext cx="2552700" cy="2476500"/>
          </a:xfrm>
        </p:spPr>
        <p:txBody>
          <a:bodyPr/>
          <a:lstStyle>
            <a:lvl1pPr marL="0" indent="0">
              <a:buNone/>
              <a:defRPr/>
            </a:lvl1pPr>
            <a:lvl3pPr>
              <a:defRPr/>
            </a:lvl3pPr>
          </a:lstStyle>
          <a:p>
            <a:pPr lvl="0"/>
            <a:r>
              <a:rPr lang="en-US"/>
              <a:t>Icon Title/Name</a:t>
            </a:r>
          </a:p>
          <a:p>
            <a:pPr lvl="0"/>
            <a:br>
              <a:rPr lang="en-US"/>
            </a:br>
            <a:r>
              <a:rPr lang="en-US"/>
              <a:t>If you are synced up: Go to insert – image – and navigate to the </a:t>
            </a:r>
            <a:r>
              <a:rPr lang="en-US" err="1"/>
              <a:t>Sharepoint</a:t>
            </a:r>
            <a:r>
              <a:rPr lang="en-US"/>
              <a:t> folder for Hazen icons.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C3A8AD08-8DF0-42AC-9E49-A6FED752D6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91600" y="1609724"/>
            <a:ext cx="923925" cy="923925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895288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D929-0A68-46FD-8DAD-60C0E0137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86" y="68037"/>
            <a:ext cx="10961914" cy="262890"/>
          </a:xfrm>
        </p:spPr>
        <p:txBody>
          <a:bodyPr>
            <a:normAutofit/>
          </a:bodyPr>
          <a:lstStyle>
            <a:lvl1pPr algn="r">
              <a:defRPr sz="9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Optional Header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ABF5D-81E5-4849-9332-0EE755D57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49300-1FED-4C20-88BA-3645EA313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86" y="6611136"/>
            <a:ext cx="653075" cy="2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26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 - blue">
    <p:bg>
      <p:bgPr>
        <a:solidFill>
          <a:srgbClr val="395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8" y="1193801"/>
            <a:ext cx="10352617" cy="1969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7650"/>
              </a:lnSpc>
              <a:defRPr sz="648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Transition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713157"/>
            <a:ext cx="7687733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91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transition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90527"/>
            <a:ext cx="2743200" cy="438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AAAAF933-B985-4433-97C3-72934A437A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8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58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0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RT Photo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4EFA-D1FE-4F4E-93D1-36C2C1AD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55" y="656196"/>
            <a:ext cx="5369859" cy="2387600"/>
          </a:xfrm>
        </p:spPr>
        <p:txBody>
          <a:bodyPr anchor="b">
            <a:normAutofit/>
          </a:bodyPr>
          <a:lstStyle>
            <a:lvl1pPr algn="l">
              <a:defRPr sz="55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4E5DE-433E-4965-93E7-1FB79864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787" y="3135871"/>
            <a:ext cx="466164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38C740-54E4-4613-8EB3-DCEF02C37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5597040"/>
            <a:ext cx="2468880" cy="80376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0DB170-B210-471E-8A54-F7547249ED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4377" y="1226546"/>
            <a:ext cx="5816827" cy="6023235"/>
          </a:xfrm>
          <a:custGeom>
            <a:avLst/>
            <a:gdLst>
              <a:gd name="connsiteX0" fmla="*/ 0 w 8842248"/>
              <a:gd name="connsiteY0" fmla="*/ 4421124 h 8842248"/>
              <a:gd name="connsiteX1" fmla="*/ 4421124 w 8842248"/>
              <a:gd name="connsiteY1" fmla="*/ 0 h 8842248"/>
              <a:gd name="connsiteX2" fmla="*/ 8842248 w 8842248"/>
              <a:gd name="connsiteY2" fmla="*/ 4421124 h 8842248"/>
              <a:gd name="connsiteX3" fmla="*/ 4421124 w 8842248"/>
              <a:gd name="connsiteY3" fmla="*/ 8842248 h 8842248"/>
              <a:gd name="connsiteX4" fmla="*/ 0 w 8842248"/>
              <a:gd name="connsiteY4" fmla="*/ 4421124 h 8842248"/>
              <a:gd name="connsiteX0" fmla="*/ 1138594 w 9980842"/>
              <a:gd name="connsiteY0" fmla="*/ 4421124 h 5935638"/>
              <a:gd name="connsiteX1" fmla="*/ 5559718 w 9980842"/>
              <a:gd name="connsiteY1" fmla="*/ 0 h 5935638"/>
              <a:gd name="connsiteX2" fmla="*/ 9980842 w 9980842"/>
              <a:gd name="connsiteY2" fmla="*/ 4421124 h 5935638"/>
              <a:gd name="connsiteX3" fmla="*/ 1323384 w 9980842"/>
              <a:gd name="connsiteY3" fmla="*/ 5618698 h 5935638"/>
              <a:gd name="connsiteX4" fmla="*/ 1138594 w 9980842"/>
              <a:gd name="connsiteY4" fmla="*/ 4421124 h 5935638"/>
              <a:gd name="connsiteX0" fmla="*/ 284507 w 9126755"/>
              <a:gd name="connsiteY0" fmla="*/ 4421124 h 5886914"/>
              <a:gd name="connsiteX1" fmla="*/ 4705631 w 9126755"/>
              <a:gd name="connsiteY1" fmla="*/ 0 h 5886914"/>
              <a:gd name="connsiteX2" fmla="*/ 9126755 w 9126755"/>
              <a:gd name="connsiteY2" fmla="*/ 4421124 h 5886914"/>
              <a:gd name="connsiteX3" fmla="*/ 469297 w 9126755"/>
              <a:gd name="connsiteY3" fmla="*/ 5618698 h 5886914"/>
              <a:gd name="connsiteX4" fmla="*/ 284507 w 9126755"/>
              <a:gd name="connsiteY4" fmla="*/ 4421124 h 5886914"/>
              <a:gd name="connsiteX0" fmla="*/ 242237 w 9084485"/>
              <a:gd name="connsiteY0" fmla="*/ 4421124 h 6088410"/>
              <a:gd name="connsiteX1" fmla="*/ 4663361 w 9084485"/>
              <a:gd name="connsiteY1" fmla="*/ 0 h 6088410"/>
              <a:gd name="connsiteX2" fmla="*/ 9084485 w 9084485"/>
              <a:gd name="connsiteY2" fmla="*/ 4421124 h 6088410"/>
              <a:gd name="connsiteX3" fmla="*/ 589073 w 9084485"/>
              <a:gd name="connsiteY3" fmla="*/ 5994875 h 6088410"/>
              <a:gd name="connsiteX4" fmla="*/ 242237 w 9084485"/>
              <a:gd name="connsiteY4" fmla="*/ 4421124 h 6088410"/>
              <a:gd name="connsiteX0" fmla="*/ 729082 w 9374560"/>
              <a:gd name="connsiteY0" fmla="*/ 5625933 h 6266012"/>
              <a:gd name="connsiteX1" fmla="*/ 4953436 w 9374560"/>
              <a:gd name="connsiteY1" fmla="*/ 12617 h 6266012"/>
              <a:gd name="connsiteX2" fmla="*/ 9374560 w 9374560"/>
              <a:gd name="connsiteY2" fmla="*/ 4433741 h 6266012"/>
              <a:gd name="connsiteX3" fmla="*/ 879148 w 9374560"/>
              <a:gd name="connsiteY3" fmla="*/ 6007492 h 6266012"/>
              <a:gd name="connsiteX4" fmla="*/ 729082 w 9374560"/>
              <a:gd name="connsiteY4" fmla="*/ 5625933 h 6266012"/>
              <a:gd name="connsiteX0" fmla="*/ 1312386 w 9020315"/>
              <a:gd name="connsiteY0" fmla="*/ 1646619 h 6478497"/>
              <a:gd name="connsiteX1" fmla="*/ 4599191 w 9020315"/>
              <a:gd name="connsiteY1" fmla="*/ 124953 h 6478497"/>
              <a:gd name="connsiteX2" fmla="*/ 9020315 w 9020315"/>
              <a:gd name="connsiteY2" fmla="*/ 4546077 h 6478497"/>
              <a:gd name="connsiteX3" fmla="*/ 524903 w 9020315"/>
              <a:gd name="connsiteY3" fmla="*/ 6119828 h 6478497"/>
              <a:gd name="connsiteX4" fmla="*/ 1312386 w 9020315"/>
              <a:gd name="connsiteY4" fmla="*/ 1646619 h 6478497"/>
              <a:gd name="connsiteX0" fmla="*/ 1338136 w 9046065"/>
              <a:gd name="connsiteY0" fmla="*/ 1566266 h 6398144"/>
              <a:gd name="connsiteX1" fmla="*/ 5435169 w 9046065"/>
              <a:gd name="connsiteY1" fmla="*/ 131411 h 6398144"/>
              <a:gd name="connsiteX2" fmla="*/ 9046065 w 9046065"/>
              <a:gd name="connsiteY2" fmla="*/ 4465724 h 6398144"/>
              <a:gd name="connsiteX3" fmla="*/ 550653 w 9046065"/>
              <a:gd name="connsiteY3" fmla="*/ 6039475 h 6398144"/>
              <a:gd name="connsiteX4" fmla="*/ 1338136 w 9046065"/>
              <a:gd name="connsiteY4" fmla="*/ 1566266 h 6398144"/>
              <a:gd name="connsiteX0" fmla="*/ 1074626 w 5484833"/>
              <a:gd name="connsiteY0" fmla="*/ 1642285 h 7120115"/>
              <a:gd name="connsiteX1" fmla="*/ 5171659 w 5484833"/>
              <a:gd name="connsiteY1" fmla="*/ 207430 h 7120115"/>
              <a:gd name="connsiteX2" fmla="*/ 5200191 w 5484833"/>
              <a:gd name="connsiteY2" fmla="*/ 5728148 h 7120115"/>
              <a:gd name="connsiteX3" fmla="*/ 287143 w 5484833"/>
              <a:gd name="connsiteY3" fmla="*/ 6115494 h 7120115"/>
              <a:gd name="connsiteX4" fmla="*/ 1074626 w 5484833"/>
              <a:gd name="connsiteY4" fmla="*/ 1642285 h 7120115"/>
              <a:gd name="connsiteX0" fmla="*/ 1200535 w 5610742"/>
              <a:gd name="connsiteY0" fmla="*/ 1636469 h 6992370"/>
              <a:gd name="connsiteX1" fmla="*/ 5297568 w 5610742"/>
              <a:gd name="connsiteY1" fmla="*/ 201614 h 6992370"/>
              <a:gd name="connsiteX2" fmla="*/ 5326100 w 5610742"/>
              <a:gd name="connsiteY2" fmla="*/ 5722332 h 6992370"/>
              <a:gd name="connsiteX3" fmla="*/ 262581 w 5610742"/>
              <a:gd name="connsiteY3" fmla="*/ 5774012 h 6992370"/>
              <a:gd name="connsiteX4" fmla="*/ 1200535 w 5610742"/>
              <a:gd name="connsiteY4" fmla="*/ 1636469 h 6992370"/>
              <a:gd name="connsiteX0" fmla="*/ 1200535 w 5610742"/>
              <a:gd name="connsiteY0" fmla="*/ 1636469 h 6992370"/>
              <a:gd name="connsiteX1" fmla="*/ 5297568 w 5610742"/>
              <a:gd name="connsiteY1" fmla="*/ 201614 h 6992370"/>
              <a:gd name="connsiteX2" fmla="*/ 5326100 w 5610742"/>
              <a:gd name="connsiteY2" fmla="*/ 5722332 h 6992370"/>
              <a:gd name="connsiteX3" fmla="*/ 262581 w 5610742"/>
              <a:gd name="connsiteY3" fmla="*/ 5774012 h 6992370"/>
              <a:gd name="connsiteX4" fmla="*/ 1200535 w 5610742"/>
              <a:gd name="connsiteY4" fmla="*/ 1636469 h 6992370"/>
              <a:gd name="connsiteX0" fmla="*/ 1099406 w 5509613"/>
              <a:gd name="connsiteY0" fmla="*/ 1636469 h 7456303"/>
              <a:gd name="connsiteX1" fmla="*/ 5196439 w 5509613"/>
              <a:gd name="connsiteY1" fmla="*/ 201614 h 7456303"/>
              <a:gd name="connsiteX2" fmla="*/ 5224971 w 5509613"/>
              <a:gd name="connsiteY2" fmla="*/ 5722332 h 7456303"/>
              <a:gd name="connsiteX3" fmla="*/ 161452 w 5509613"/>
              <a:gd name="connsiteY3" fmla="*/ 5774012 h 7456303"/>
              <a:gd name="connsiteX4" fmla="*/ 1099406 w 5509613"/>
              <a:gd name="connsiteY4" fmla="*/ 1636469 h 7456303"/>
              <a:gd name="connsiteX0" fmla="*/ 1099406 w 6211684"/>
              <a:gd name="connsiteY0" fmla="*/ 1475550 h 7295384"/>
              <a:gd name="connsiteX1" fmla="*/ 5196439 w 6211684"/>
              <a:gd name="connsiteY1" fmla="*/ 40695 h 7295384"/>
              <a:gd name="connsiteX2" fmla="*/ 5224971 w 6211684"/>
              <a:gd name="connsiteY2" fmla="*/ 5561413 h 7295384"/>
              <a:gd name="connsiteX3" fmla="*/ 161452 w 6211684"/>
              <a:gd name="connsiteY3" fmla="*/ 5613093 h 7295384"/>
              <a:gd name="connsiteX4" fmla="*/ 1099406 w 6211684"/>
              <a:gd name="connsiteY4" fmla="*/ 1475550 h 7295384"/>
              <a:gd name="connsiteX0" fmla="*/ 1099406 w 5256010"/>
              <a:gd name="connsiteY0" fmla="*/ 1440231 h 7260065"/>
              <a:gd name="connsiteX1" fmla="*/ 5196439 w 5256010"/>
              <a:gd name="connsiteY1" fmla="*/ 5376 h 7260065"/>
              <a:gd name="connsiteX2" fmla="*/ 5224971 w 5256010"/>
              <a:gd name="connsiteY2" fmla="*/ 5526094 h 7260065"/>
              <a:gd name="connsiteX3" fmla="*/ 161452 w 5256010"/>
              <a:gd name="connsiteY3" fmla="*/ 5577774 h 7260065"/>
              <a:gd name="connsiteX4" fmla="*/ 1099406 w 5256010"/>
              <a:gd name="connsiteY4" fmla="*/ 1440231 h 7260065"/>
              <a:gd name="connsiteX0" fmla="*/ 1099406 w 6157672"/>
              <a:gd name="connsiteY0" fmla="*/ 1494620 h 7314454"/>
              <a:gd name="connsiteX1" fmla="*/ 5196439 w 6157672"/>
              <a:gd name="connsiteY1" fmla="*/ 59765 h 7314454"/>
              <a:gd name="connsiteX2" fmla="*/ 5224971 w 6157672"/>
              <a:gd name="connsiteY2" fmla="*/ 5580483 h 7314454"/>
              <a:gd name="connsiteX3" fmla="*/ 161452 w 6157672"/>
              <a:gd name="connsiteY3" fmla="*/ 5632163 h 7314454"/>
              <a:gd name="connsiteX4" fmla="*/ 1099406 w 6157672"/>
              <a:gd name="connsiteY4" fmla="*/ 1494620 h 7314454"/>
              <a:gd name="connsiteX0" fmla="*/ 1099406 w 6157672"/>
              <a:gd name="connsiteY0" fmla="*/ 1494620 h 6569488"/>
              <a:gd name="connsiteX1" fmla="*/ 5196439 w 6157672"/>
              <a:gd name="connsiteY1" fmla="*/ 59765 h 6569488"/>
              <a:gd name="connsiteX2" fmla="*/ 5224971 w 6157672"/>
              <a:gd name="connsiteY2" fmla="*/ 5580483 h 6569488"/>
              <a:gd name="connsiteX3" fmla="*/ 161452 w 6157672"/>
              <a:gd name="connsiteY3" fmla="*/ 5632163 h 6569488"/>
              <a:gd name="connsiteX4" fmla="*/ 1099406 w 6157672"/>
              <a:gd name="connsiteY4" fmla="*/ 1494620 h 6569488"/>
              <a:gd name="connsiteX0" fmla="*/ 1123825 w 6182091"/>
              <a:gd name="connsiteY0" fmla="*/ 1494620 h 6528334"/>
              <a:gd name="connsiteX1" fmla="*/ 5220858 w 6182091"/>
              <a:gd name="connsiteY1" fmla="*/ 59765 h 6528334"/>
              <a:gd name="connsiteX2" fmla="*/ 5249390 w 6182091"/>
              <a:gd name="connsiteY2" fmla="*/ 5580483 h 6528334"/>
              <a:gd name="connsiteX3" fmla="*/ 185871 w 6182091"/>
              <a:gd name="connsiteY3" fmla="*/ 5632163 h 6528334"/>
              <a:gd name="connsiteX4" fmla="*/ 1123825 w 6182091"/>
              <a:gd name="connsiteY4" fmla="*/ 1494620 h 6528334"/>
              <a:gd name="connsiteX0" fmla="*/ 1124649 w 6208261"/>
              <a:gd name="connsiteY0" fmla="*/ 1505529 h 6539243"/>
              <a:gd name="connsiteX1" fmla="*/ 5255972 w 6208261"/>
              <a:gd name="connsiteY1" fmla="*/ 59244 h 6539243"/>
              <a:gd name="connsiteX2" fmla="*/ 5250214 w 6208261"/>
              <a:gd name="connsiteY2" fmla="*/ 5591392 h 6539243"/>
              <a:gd name="connsiteX3" fmla="*/ 186695 w 6208261"/>
              <a:gd name="connsiteY3" fmla="*/ 5643072 h 6539243"/>
              <a:gd name="connsiteX4" fmla="*/ 1124649 w 6208261"/>
              <a:gd name="connsiteY4" fmla="*/ 1505529 h 6539243"/>
              <a:gd name="connsiteX0" fmla="*/ 1184346 w 5644333"/>
              <a:gd name="connsiteY0" fmla="*/ 1640546 h 6088288"/>
              <a:gd name="connsiteX1" fmla="*/ 5338529 w 5644333"/>
              <a:gd name="connsiteY1" fmla="*/ 201881 h 6088288"/>
              <a:gd name="connsiteX2" fmla="*/ 5332771 w 5644333"/>
              <a:gd name="connsiteY2" fmla="*/ 5734029 h 6088288"/>
              <a:gd name="connsiteX3" fmla="*/ 269252 w 5644333"/>
              <a:gd name="connsiteY3" fmla="*/ 5785709 h 6088288"/>
              <a:gd name="connsiteX4" fmla="*/ 1184346 w 5644333"/>
              <a:gd name="connsiteY4" fmla="*/ 1640546 h 6088288"/>
              <a:gd name="connsiteX0" fmla="*/ 1235482 w 5695469"/>
              <a:gd name="connsiteY0" fmla="*/ 1677828 h 6125570"/>
              <a:gd name="connsiteX1" fmla="*/ 5389665 w 5695469"/>
              <a:gd name="connsiteY1" fmla="*/ 239163 h 6125570"/>
              <a:gd name="connsiteX2" fmla="*/ 5383907 w 5695469"/>
              <a:gd name="connsiteY2" fmla="*/ 5771311 h 6125570"/>
              <a:gd name="connsiteX3" fmla="*/ 320388 w 5695469"/>
              <a:gd name="connsiteY3" fmla="*/ 5822991 h 6125570"/>
              <a:gd name="connsiteX4" fmla="*/ 1235482 w 5695469"/>
              <a:gd name="connsiteY4" fmla="*/ 1677828 h 6125570"/>
              <a:gd name="connsiteX0" fmla="*/ 1235482 w 5636204"/>
              <a:gd name="connsiteY0" fmla="*/ 1506691 h 5954433"/>
              <a:gd name="connsiteX1" fmla="*/ 5389665 w 5636204"/>
              <a:gd name="connsiteY1" fmla="*/ 68026 h 5954433"/>
              <a:gd name="connsiteX2" fmla="*/ 5383907 w 5636204"/>
              <a:gd name="connsiteY2" fmla="*/ 5600174 h 5954433"/>
              <a:gd name="connsiteX3" fmla="*/ 320388 w 5636204"/>
              <a:gd name="connsiteY3" fmla="*/ 5651854 h 5954433"/>
              <a:gd name="connsiteX4" fmla="*/ 1235482 w 5636204"/>
              <a:gd name="connsiteY4" fmla="*/ 1506691 h 5954433"/>
              <a:gd name="connsiteX0" fmla="*/ 1235482 w 5937613"/>
              <a:gd name="connsiteY0" fmla="*/ 1527835 h 5975577"/>
              <a:gd name="connsiteX1" fmla="*/ 5389665 w 5937613"/>
              <a:gd name="connsiteY1" fmla="*/ 89170 h 5975577"/>
              <a:gd name="connsiteX2" fmla="*/ 5383907 w 5937613"/>
              <a:gd name="connsiteY2" fmla="*/ 5621318 h 5975577"/>
              <a:gd name="connsiteX3" fmla="*/ 320388 w 5937613"/>
              <a:gd name="connsiteY3" fmla="*/ 5672998 h 5975577"/>
              <a:gd name="connsiteX4" fmla="*/ 1235482 w 5937613"/>
              <a:gd name="connsiteY4" fmla="*/ 1527835 h 5975577"/>
              <a:gd name="connsiteX0" fmla="*/ 1263570 w 5965701"/>
              <a:gd name="connsiteY0" fmla="*/ 1542476 h 5990218"/>
              <a:gd name="connsiteX1" fmla="*/ 5417753 w 5965701"/>
              <a:gd name="connsiteY1" fmla="*/ 103811 h 5990218"/>
              <a:gd name="connsiteX2" fmla="*/ 5411995 w 5965701"/>
              <a:gd name="connsiteY2" fmla="*/ 5635959 h 5990218"/>
              <a:gd name="connsiteX3" fmla="*/ 348476 w 5965701"/>
              <a:gd name="connsiteY3" fmla="*/ 5687639 h 5990218"/>
              <a:gd name="connsiteX4" fmla="*/ 1263570 w 5965701"/>
              <a:gd name="connsiteY4" fmla="*/ 1542476 h 5990218"/>
              <a:gd name="connsiteX0" fmla="*/ 1111216 w 5813347"/>
              <a:gd name="connsiteY0" fmla="*/ 1542476 h 5971592"/>
              <a:gd name="connsiteX1" fmla="*/ 5265399 w 5813347"/>
              <a:gd name="connsiteY1" fmla="*/ 103811 h 5971592"/>
              <a:gd name="connsiteX2" fmla="*/ 5259641 w 5813347"/>
              <a:gd name="connsiteY2" fmla="*/ 5635959 h 5971592"/>
              <a:gd name="connsiteX3" fmla="*/ 196122 w 5813347"/>
              <a:gd name="connsiteY3" fmla="*/ 5687639 h 5971592"/>
              <a:gd name="connsiteX4" fmla="*/ 1111216 w 5813347"/>
              <a:gd name="connsiteY4" fmla="*/ 1542476 h 5971592"/>
              <a:gd name="connsiteX0" fmla="*/ 1121371 w 5823502"/>
              <a:gd name="connsiteY0" fmla="*/ 1542476 h 6019003"/>
              <a:gd name="connsiteX1" fmla="*/ 5275554 w 5823502"/>
              <a:gd name="connsiteY1" fmla="*/ 103811 h 6019003"/>
              <a:gd name="connsiteX2" fmla="*/ 5269796 w 5823502"/>
              <a:gd name="connsiteY2" fmla="*/ 5635959 h 6019003"/>
              <a:gd name="connsiteX3" fmla="*/ 206277 w 5823502"/>
              <a:gd name="connsiteY3" fmla="*/ 5687639 h 6019003"/>
              <a:gd name="connsiteX4" fmla="*/ 1121371 w 5823502"/>
              <a:gd name="connsiteY4" fmla="*/ 1542476 h 6019003"/>
              <a:gd name="connsiteX0" fmla="*/ 1097676 w 5799807"/>
              <a:gd name="connsiteY0" fmla="*/ 1542476 h 5986831"/>
              <a:gd name="connsiteX1" fmla="*/ 5251859 w 5799807"/>
              <a:gd name="connsiteY1" fmla="*/ 103811 h 5986831"/>
              <a:gd name="connsiteX2" fmla="*/ 5246101 w 5799807"/>
              <a:gd name="connsiteY2" fmla="*/ 5635959 h 5986831"/>
              <a:gd name="connsiteX3" fmla="*/ 182582 w 5799807"/>
              <a:gd name="connsiteY3" fmla="*/ 5687639 h 5986831"/>
              <a:gd name="connsiteX4" fmla="*/ 1097676 w 5799807"/>
              <a:gd name="connsiteY4" fmla="*/ 1542476 h 5986831"/>
              <a:gd name="connsiteX0" fmla="*/ 1097676 w 5799807"/>
              <a:gd name="connsiteY0" fmla="*/ 1542476 h 6085041"/>
              <a:gd name="connsiteX1" fmla="*/ 5251859 w 5799807"/>
              <a:gd name="connsiteY1" fmla="*/ 103811 h 6085041"/>
              <a:gd name="connsiteX2" fmla="*/ 5246101 w 5799807"/>
              <a:gd name="connsiteY2" fmla="*/ 5635959 h 6085041"/>
              <a:gd name="connsiteX3" fmla="*/ 182582 w 5799807"/>
              <a:gd name="connsiteY3" fmla="*/ 5687639 h 6085041"/>
              <a:gd name="connsiteX4" fmla="*/ 1097676 w 5799807"/>
              <a:gd name="connsiteY4" fmla="*/ 1542476 h 6085041"/>
              <a:gd name="connsiteX0" fmla="*/ 1267238 w 5744149"/>
              <a:gd name="connsiteY0" fmla="*/ 1698572 h 6147573"/>
              <a:gd name="connsiteX1" fmla="*/ 5421421 w 5744149"/>
              <a:gd name="connsiteY1" fmla="*/ 259907 h 6147573"/>
              <a:gd name="connsiteX2" fmla="*/ 5465193 w 5744149"/>
              <a:gd name="connsiteY2" fmla="*/ 5795865 h 6147573"/>
              <a:gd name="connsiteX3" fmla="*/ 352144 w 5744149"/>
              <a:gd name="connsiteY3" fmla="*/ 5843735 h 6147573"/>
              <a:gd name="connsiteX4" fmla="*/ 1267238 w 5744149"/>
              <a:gd name="connsiteY4" fmla="*/ 1698572 h 6147573"/>
              <a:gd name="connsiteX0" fmla="*/ 1153815 w 5630726"/>
              <a:gd name="connsiteY0" fmla="*/ 1698572 h 6095080"/>
              <a:gd name="connsiteX1" fmla="*/ 5307998 w 5630726"/>
              <a:gd name="connsiteY1" fmla="*/ 259907 h 6095080"/>
              <a:gd name="connsiteX2" fmla="*/ 5351770 w 5630726"/>
              <a:gd name="connsiteY2" fmla="*/ 5795865 h 6095080"/>
              <a:gd name="connsiteX3" fmla="*/ 238721 w 5630726"/>
              <a:gd name="connsiteY3" fmla="*/ 5843735 h 6095080"/>
              <a:gd name="connsiteX4" fmla="*/ 1153815 w 5630726"/>
              <a:gd name="connsiteY4" fmla="*/ 1698572 h 6095080"/>
              <a:gd name="connsiteX0" fmla="*/ 1104728 w 5581639"/>
              <a:gd name="connsiteY0" fmla="*/ 1698572 h 6103547"/>
              <a:gd name="connsiteX1" fmla="*/ 5258911 w 5581639"/>
              <a:gd name="connsiteY1" fmla="*/ 259907 h 6103547"/>
              <a:gd name="connsiteX2" fmla="*/ 5302683 w 5581639"/>
              <a:gd name="connsiteY2" fmla="*/ 5795865 h 6103547"/>
              <a:gd name="connsiteX3" fmla="*/ 189634 w 5581639"/>
              <a:gd name="connsiteY3" fmla="*/ 5843735 h 6103547"/>
              <a:gd name="connsiteX4" fmla="*/ 1104728 w 5581639"/>
              <a:gd name="connsiteY4" fmla="*/ 1698572 h 6103547"/>
              <a:gd name="connsiteX0" fmla="*/ 1101343 w 5578254"/>
              <a:gd name="connsiteY0" fmla="*/ 1698572 h 6188212"/>
              <a:gd name="connsiteX1" fmla="*/ 5255526 w 5578254"/>
              <a:gd name="connsiteY1" fmla="*/ 259907 h 6188212"/>
              <a:gd name="connsiteX2" fmla="*/ 5299298 w 5578254"/>
              <a:gd name="connsiteY2" fmla="*/ 5795865 h 6188212"/>
              <a:gd name="connsiteX3" fmla="*/ 186249 w 5578254"/>
              <a:gd name="connsiteY3" fmla="*/ 5843735 h 6188212"/>
              <a:gd name="connsiteX4" fmla="*/ 1101343 w 5578254"/>
              <a:gd name="connsiteY4" fmla="*/ 1698572 h 6188212"/>
              <a:gd name="connsiteX0" fmla="*/ 1101343 w 5451562"/>
              <a:gd name="connsiteY0" fmla="*/ 1581514 h 6071154"/>
              <a:gd name="connsiteX1" fmla="*/ 5255526 w 5451562"/>
              <a:gd name="connsiteY1" fmla="*/ 142849 h 6071154"/>
              <a:gd name="connsiteX2" fmla="*/ 5299298 w 5451562"/>
              <a:gd name="connsiteY2" fmla="*/ 5678807 h 6071154"/>
              <a:gd name="connsiteX3" fmla="*/ 186249 w 5451562"/>
              <a:gd name="connsiteY3" fmla="*/ 5726677 h 6071154"/>
              <a:gd name="connsiteX4" fmla="*/ 1101343 w 5451562"/>
              <a:gd name="connsiteY4" fmla="*/ 1581514 h 6071154"/>
              <a:gd name="connsiteX0" fmla="*/ 1101343 w 5730512"/>
              <a:gd name="connsiteY0" fmla="*/ 1547329 h 6036969"/>
              <a:gd name="connsiteX1" fmla="*/ 5255526 w 5730512"/>
              <a:gd name="connsiteY1" fmla="*/ 108664 h 6036969"/>
              <a:gd name="connsiteX2" fmla="*/ 5299298 w 5730512"/>
              <a:gd name="connsiteY2" fmla="*/ 5644622 h 6036969"/>
              <a:gd name="connsiteX3" fmla="*/ 186249 w 5730512"/>
              <a:gd name="connsiteY3" fmla="*/ 5692492 h 6036969"/>
              <a:gd name="connsiteX4" fmla="*/ 1101343 w 5730512"/>
              <a:gd name="connsiteY4" fmla="*/ 1547329 h 6036969"/>
              <a:gd name="connsiteX0" fmla="*/ 1101343 w 5816827"/>
              <a:gd name="connsiteY0" fmla="*/ 1533595 h 6023235"/>
              <a:gd name="connsiteX1" fmla="*/ 5255526 w 5816827"/>
              <a:gd name="connsiteY1" fmla="*/ 94930 h 6023235"/>
              <a:gd name="connsiteX2" fmla="*/ 5299298 w 5816827"/>
              <a:gd name="connsiteY2" fmla="*/ 5630888 h 6023235"/>
              <a:gd name="connsiteX3" fmla="*/ 186249 w 5816827"/>
              <a:gd name="connsiteY3" fmla="*/ 5678758 h 6023235"/>
              <a:gd name="connsiteX4" fmla="*/ 1101343 w 5816827"/>
              <a:gd name="connsiteY4" fmla="*/ 1533595 h 60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827" h="6023235">
                <a:moveTo>
                  <a:pt x="1101343" y="1533595"/>
                </a:moveTo>
                <a:cubicBezTo>
                  <a:pt x="2353892" y="138137"/>
                  <a:pt x="4018657" y="-191712"/>
                  <a:pt x="5255526" y="94930"/>
                </a:cubicBezTo>
                <a:cubicBezTo>
                  <a:pt x="6492395" y="381572"/>
                  <a:pt x="5299298" y="3189169"/>
                  <a:pt x="5299298" y="5630888"/>
                </a:cubicBezTo>
                <a:cubicBezTo>
                  <a:pt x="5316660" y="5688222"/>
                  <a:pt x="512528" y="6453080"/>
                  <a:pt x="186249" y="5678758"/>
                </a:cubicBezTo>
                <a:cubicBezTo>
                  <a:pt x="-140030" y="4904436"/>
                  <a:pt x="-151206" y="2929053"/>
                  <a:pt x="1101343" y="15335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740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9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RT Photo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4EFA-D1FE-4F4E-93D1-36C2C1AD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26" y="2404033"/>
            <a:ext cx="4661647" cy="2387600"/>
          </a:xfrm>
        </p:spPr>
        <p:txBody>
          <a:bodyPr anchor="b">
            <a:normAutofit/>
          </a:bodyPr>
          <a:lstStyle>
            <a:lvl1pPr algn="l">
              <a:defRPr sz="55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4E5DE-433E-4965-93E7-1FB79864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226" y="5038948"/>
            <a:ext cx="466164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773892" y="-471462"/>
            <a:ext cx="6494726" cy="6492240"/>
          </a:xfrm>
          <a:custGeom>
            <a:avLst/>
            <a:gdLst>
              <a:gd name="connsiteX0" fmla="*/ 0 w 6492240"/>
              <a:gd name="connsiteY0" fmla="*/ 3246120 h 6492240"/>
              <a:gd name="connsiteX1" fmla="*/ 3246120 w 6492240"/>
              <a:gd name="connsiteY1" fmla="*/ 0 h 6492240"/>
              <a:gd name="connsiteX2" fmla="*/ 6492240 w 6492240"/>
              <a:gd name="connsiteY2" fmla="*/ 3246120 h 6492240"/>
              <a:gd name="connsiteX3" fmla="*/ 3246120 w 6492240"/>
              <a:gd name="connsiteY3" fmla="*/ 6492240 h 6492240"/>
              <a:gd name="connsiteX4" fmla="*/ 0 w 6492240"/>
              <a:gd name="connsiteY4" fmla="*/ 3246120 h 6492240"/>
              <a:gd name="connsiteX0" fmla="*/ 0 w 6494726"/>
              <a:gd name="connsiteY0" fmla="*/ 3246120 h 6492240"/>
              <a:gd name="connsiteX1" fmla="*/ 3246120 w 6494726"/>
              <a:gd name="connsiteY1" fmla="*/ 0 h 6492240"/>
              <a:gd name="connsiteX2" fmla="*/ 6492240 w 6494726"/>
              <a:gd name="connsiteY2" fmla="*/ 3246120 h 6492240"/>
              <a:gd name="connsiteX3" fmla="*/ 3246120 w 6494726"/>
              <a:gd name="connsiteY3" fmla="*/ 6492240 h 6492240"/>
              <a:gd name="connsiteX4" fmla="*/ 0 w 6494726"/>
              <a:gd name="connsiteY4" fmla="*/ 3246120 h 649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4726" h="6492240">
                <a:moveTo>
                  <a:pt x="0" y="3246120"/>
                </a:moveTo>
                <a:cubicBezTo>
                  <a:pt x="0" y="1453337"/>
                  <a:pt x="1453337" y="0"/>
                  <a:pt x="3246120" y="0"/>
                </a:cubicBezTo>
                <a:cubicBezTo>
                  <a:pt x="5038903" y="0"/>
                  <a:pt x="6564811" y="263166"/>
                  <a:pt x="6492240" y="3246120"/>
                </a:cubicBezTo>
                <a:cubicBezTo>
                  <a:pt x="6492240" y="5038903"/>
                  <a:pt x="5038903" y="6492240"/>
                  <a:pt x="3246120" y="6492240"/>
                </a:cubicBezTo>
                <a:cubicBezTo>
                  <a:pt x="1453337" y="6492240"/>
                  <a:pt x="0" y="5038903"/>
                  <a:pt x="0" y="32461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8C740-54E4-4613-8EB3-DCEF02C37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457200"/>
            <a:ext cx="2468880" cy="8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78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RT Photo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4EFA-D1FE-4F4E-93D1-36C2C1AD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26" y="462937"/>
            <a:ext cx="4661647" cy="2387600"/>
          </a:xfrm>
        </p:spPr>
        <p:txBody>
          <a:bodyPr anchor="b">
            <a:normAutofit/>
          </a:bodyPr>
          <a:lstStyle>
            <a:lvl1pPr algn="l">
              <a:defRPr sz="55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4E5DE-433E-4965-93E7-1FB79864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226" y="3097852"/>
            <a:ext cx="466164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38C740-54E4-4613-8EB3-DCEF02C37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5597040"/>
            <a:ext cx="2468880" cy="80376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69183" y="849729"/>
            <a:ext cx="6711648" cy="6759356"/>
          </a:xfrm>
          <a:custGeom>
            <a:avLst/>
            <a:gdLst>
              <a:gd name="connsiteX0" fmla="*/ 0 w 6537960"/>
              <a:gd name="connsiteY0" fmla="*/ 3268980 h 6537960"/>
              <a:gd name="connsiteX1" fmla="*/ 3268980 w 6537960"/>
              <a:gd name="connsiteY1" fmla="*/ 0 h 6537960"/>
              <a:gd name="connsiteX2" fmla="*/ 6537960 w 6537960"/>
              <a:gd name="connsiteY2" fmla="*/ 3268980 h 6537960"/>
              <a:gd name="connsiteX3" fmla="*/ 3268980 w 6537960"/>
              <a:gd name="connsiteY3" fmla="*/ 6537960 h 6537960"/>
              <a:gd name="connsiteX4" fmla="*/ 0 w 6537960"/>
              <a:gd name="connsiteY4" fmla="*/ 3268980 h 6537960"/>
              <a:gd name="connsiteX0" fmla="*/ 0 w 6548690"/>
              <a:gd name="connsiteY0" fmla="*/ 3268980 h 6867528"/>
              <a:gd name="connsiteX1" fmla="*/ 3268980 w 6548690"/>
              <a:gd name="connsiteY1" fmla="*/ 0 h 6867528"/>
              <a:gd name="connsiteX2" fmla="*/ 6537960 w 6548690"/>
              <a:gd name="connsiteY2" fmla="*/ 3268980 h 6867528"/>
              <a:gd name="connsiteX3" fmla="*/ 4283828 w 6548690"/>
              <a:gd name="connsiteY3" fmla="*/ 6385259 h 6867528"/>
              <a:gd name="connsiteX4" fmla="*/ 3268980 w 6548690"/>
              <a:gd name="connsiteY4" fmla="*/ 6537960 h 6867528"/>
              <a:gd name="connsiteX5" fmla="*/ 0 w 6548690"/>
              <a:gd name="connsiteY5" fmla="*/ 3268980 h 6867528"/>
              <a:gd name="connsiteX0" fmla="*/ 0 w 6730988"/>
              <a:gd name="connsiteY0" fmla="*/ 3268980 h 6809907"/>
              <a:gd name="connsiteX1" fmla="*/ 3268980 w 6730988"/>
              <a:gd name="connsiteY1" fmla="*/ 0 h 6809907"/>
              <a:gd name="connsiteX2" fmla="*/ 6537960 w 6730988"/>
              <a:gd name="connsiteY2" fmla="*/ 3268980 h 6809907"/>
              <a:gd name="connsiteX3" fmla="*/ 6128670 w 6730988"/>
              <a:gd name="connsiteY3" fmla="*/ 4444165 h 6809907"/>
              <a:gd name="connsiteX4" fmla="*/ 4283828 w 6730988"/>
              <a:gd name="connsiteY4" fmla="*/ 6385259 h 6809907"/>
              <a:gd name="connsiteX5" fmla="*/ 3268980 w 6730988"/>
              <a:gd name="connsiteY5" fmla="*/ 6537960 h 6809907"/>
              <a:gd name="connsiteX6" fmla="*/ 0 w 6730988"/>
              <a:gd name="connsiteY6" fmla="*/ 3268980 h 6809907"/>
              <a:gd name="connsiteX0" fmla="*/ 0 w 6711648"/>
              <a:gd name="connsiteY0" fmla="*/ 3268980 h 6759356"/>
              <a:gd name="connsiteX1" fmla="*/ 3268980 w 6711648"/>
              <a:gd name="connsiteY1" fmla="*/ 0 h 6759356"/>
              <a:gd name="connsiteX2" fmla="*/ 6537960 w 6711648"/>
              <a:gd name="connsiteY2" fmla="*/ 3268980 h 6759356"/>
              <a:gd name="connsiteX3" fmla="*/ 6128670 w 6711648"/>
              <a:gd name="connsiteY3" fmla="*/ 4444165 h 6759356"/>
              <a:gd name="connsiteX4" fmla="*/ 4989680 w 6711648"/>
              <a:gd name="connsiteY4" fmla="*/ 5743576 h 6759356"/>
              <a:gd name="connsiteX5" fmla="*/ 4283828 w 6711648"/>
              <a:gd name="connsiteY5" fmla="*/ 6385259 h 6759356"/>
              <a:gd name="connsiteX6" fmla="*/ 3268980 w 6711648"/>
              <a:gd name="connsiteY6" fmla="*/ 6537960 h 6759356"/>
              <a:gd name="connsiteX7" fmla="*/ 0 w 6711648"/>
              <a:gd name="connsiteY7" fmla="*/ 3268980 h 6759356"/>
              <a:gd name="connsiteX0" fmla="*/ 0 w 6711648"/>
              <a:gd name="connsiteY0" fmla="*/ 3268980 h 6759356"/>
              <a:gd name="connsiteX1" fmla="*/ 3268980 w 6711648"/>
              <a:gd name="connsiteY1" fmla="*/ 0 h 6759356"/>
              <a:gd name="connsiteX2" fmla="*/ 6537960 w 6711648"/>
              <a:gd name="connsiteY2" fmla="*/ 3268980 h 6759356"/>
              <a:gd name="connsiteX3" fmla="*/ 6128670 w 6711648"/>
              <a:gd name="connsiteY3" fmla="*/ 4444165 h 6759356"/>
              <a:gd name="connsiteX4" fmla="*/ 5551153 w 6711648"/>
              <a:gd name="connsiteY4" fmla="*/ 6096502 h 6759356"/>
              <a:gd name="connsiteX5" fmla="*/ 4283828 w 6711648"/>
              <a:gd name="connsiteY5" fmla="*/ 6385259 h 6759356"/>
              <a:gd name="connsiteX6" fmla="*/ 3268980 w 6711648"/>
              <a:gd name="connsiteY6" fmla="*/ 6537960 h 6759356"/>
              <a:gd name="connsiteX7" fmla="*/ 0 w 6711648"/>
              <a:gd name="connsiteY7" fmla="*/ 3268980 h 6759356"/>
              <a:gd name="connsiteX0" fmla="*/ 0 w 6711648"/>
              <a:gd name="connsiteY0" fmla="*/ 3268980 h 6759356"/>
              <a:gd name="connsiteX1" fmla="*/ 3268980 w 6711648"/>
              <a:gd name="connsiteY1" fmla="*/ 0 h 6759356"/>
              <a:gd name="connsiteX2" fmla="*/ 6537960 w 6711648"/>
              <a:gd name="connsiteY2" fmla="*/ 3268980 h 6759356"/>
              <a:gd name="connsiteX3" fmla="*/ 6128670 w 6711648"/>
              <a:gd name="connsiteY3" fmla="*/ 4444165 h 6759356"/>
              <a:gd name="connsiteX4" fmla="*/ 5551153 w 6711648"/>
              <a:gd name="connsiteY4" fmla="*/ 6096502 h 6759356"/>
              <a:gd name="connsiteX5" fmla="*/ 4283828 w 6711648"/>
              <a:gd name="connsiteY5" fmla="*/ 6385259 h 6759356"/>
              <a:gd name="connsiteX6" fmla="*/ 3268980 w 6711648"/>
              <a:gd name="connsiteY6" fmla="*/ 6537960 h 6759356"/>
              <a:gd name="connsiteX7" fmla="*/ 0 w 6711648"/>
              <a:gd name="connsiteY7" fmla="*/ 3268980 h 675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1648" h="6759356">
                <a:moveTo>
                  <a:pt x="0" y="3268980"/>
                </a:moveTo>
                <a:cubicBezTo>
                  <a:pt x="0" y="1463572"/>
                  <a:pt x="1463572" y="0"/>
                  <a:pt x="3268980" y="0"/>
                </a:cubicBezTo>
                <a:cubicBezTo>
                  <a:pt x="5074388" y="0"/>
                  <a:pt x="6494482" y="1501592"/>
                  <a:pt x="6537960" y="3268980"/>
                </a:cubicBezTo>
                <a:cubicBezTo>
                  <a:pt x="7014575" y="4009674"/>
                  <a:pt x="6386717" y="4031732"/>
                  <a:pt x="6128670" y="4444165"/>
                </a:cubicBezTo>
                <a:cubicBezTo>
                  <a:pt x="5870623" y="4856598"/>
                  <a:pt x="5858627" y="5772986"/>
                  <a:pt x="5551153" y="6096502"/>
                </a:cubicBezTo>
                <a:cubicBezTo>
                  <a:pt x="5243679" y="6420018"/>
                  <a:pt x="4570611" y="6252862"/>
                  <a:pt x="4283828" y="6385259"/>
                </a:cubicBezTo>
                <a:cubicBezTo>
                  <a:pt x="3997045" y="6517656"/>
                  <a:pt x="3982951" y="7057340"/>
                  <a:pt x="3268980" y="6537960"/>
                </a:cubicBezTo>
                <a:cubicBezTo>
                  <a:pt x="1463572" y="6537960"/>
                  <a:pt x="0" y="5074388"/>
                  <a:pt x="0" y="3268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8362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C43FC4-62A4-4EB2-8904-4148916E6112}"/>
              </a:ext>
            </a:extLst>
          </p:cNvPr>
          <p:cNvSpPr/>
          <p:nvPr userDrawn="1"/>
        </p:nvSpPr>
        <p:spPr>
          <a:xfrm>
            <a:off x="0" y="0"/>
            <a:ext cx="12192000" cy="40838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FF0EDE3-0C47-40F4-AB0A-55B563AB6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07" y="333756"/>
            <a:ext cx="1109164" cy="3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E409D-9402-469A-94D0-E0CFDA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8683"/>
            <a:ext cx="5372100" cy="1354067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DF1422-CDED-4E1A-941F-F703A2D92B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5372100" cy="6858000"/>
          </a:xfrm>
          <a:solidFill>
            <a:srgbClr val="FFFFFF">
              <a:alpha val="56078"/>
            </a:srgbClr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8BBD9E-FD5F-4D64-9DEB-3B789922D3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4332967"/>
            <a:ext cx="1838325" cy="938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0F613F-4D92-4842-AAB1-AE04BD4824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144907"/>
            <a:ext cx="5372100" cy="409575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8CAF9F-5E38-4202-8CE9-1D1ACDC8E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82898"/>
            <a:ext cx="5372100" cy="409575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Client Name Here</a:t>
            </a:r>
          </a:p>
        </p:txBody>
      </p:sp>
    </p:spTree>
    <p:extLst>
      <p:ext uri="{BB962C8B-B14F-4D97-AF65-F5344CB8AC3E}">
        <p14:creationId xmlns:p14="http://schemas.microsoft.com/office/powerpoint/2010/main" val="4065884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LT Photo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4EFA-D1FE-4F4E-93D1-36C2C1AD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1917" y="656196"/>
            <a:ext cx="5369859" cy="2387600"/>
          </a:xfrm>
        </p:spPr>
        <p:txBody>
          <a:bodyPr anchor="b">
            <a:normAutofit/>
          </a:bodyPr>
          <a:lstStyle>
            <a:lvl1pPr algn="r">
              <a:defRPr sz="55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4E5DE-433E-4965-93E7-1FB79864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4002" y="3135871"/>
            <a:ext cx="4661647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0DB170-B210-471E-8A54-F7547249ED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29770" y="1228445"/>
            <a:ext cx="6485066" cy="6112105"/>
          </a:xfrm>
          <a:custGeom>
            <a:avLst/>
            <a:gdLst>
              <a:gd name="connsiteX0" fmla="*/ 0 w 8842248"/>
              <a:gd name="connsiteY0" fmla="*/ 4421124 h 8842248"/>
              <a:gd name="connsiteX1" fmla="*/ 4421124 w 8842248"/>
              <a:gd name="connsiteY1" fmla="*/ 0 h 8842248"/>
              <a:gd name="connsiteX2" fmla="*/ 8842248 w 8842248"/>
              <a:gd name="connsiteY2" fmla="*/ 4421124 h 8842248"/>
              <a:gd name="connsiteX3" fmla="*/ 4421124 w 8842248"/>
              <a:gd name="connsiteY3" fmla="*/ 8842248 h 8842248"/>
              <a:gd name="connsiteX4" fmla="*/ 0 w 8842248"/>
              <a:gd name="connsiteY4" fmla="*/ 4421124 h 8842248"/>
              <a:gd name="connsiteX0" fmla="*/ 1138594 w 9980842"/>
              <a:gd name="connsiteY0" fmla="*/ 4421124 h 5935638"/>
              <a:gd name="connsiteX1" fmla="*/ 5559718 w 9980842"/>
              <a:gd name="connsiteY1" fmla="*/ 0 h 5935638"/>
              <a:gd name="connsiteX2" fmla="*/ 9980842 w 9980842"/>
              <a:gd name="connsiteY2" fmla="*/ 4421124 h 5935638"/>
              <a:gd name="connsiteX3" fmla="*/ 1323384 w 9980842"/>
              <a:gd name="connsiteY3" fmla="*/ 5618698 h 5935638"/>
              <a:gd name="connsiteX4" fmla="*/ 1138594 w 9980842"/>
              <a:gd name="connsiteY4" fmla="*/ 4421124 h 5935638"/>
              <a:gd name="connsiteX0" fmla="*/ 284507 w 9126755"/>
              <a:gd name="connsiteY0" fmla="*/ 4421124 h 5886914"/>
              <a:gd name="connsiteX1" fmla="*/ 4705631 w 9126755"/>
              <a:gd name="connsiteY1" fmla="*/ 0 h 5886914"/>
              <a:gd name="connsiteX2" fmla="*/ 9126755 w 9126755"/>
              <a:gd name="connsiteY2" fmla="*/ 4421124 h 5886914"/>
              <a:gd name="connsiteX3" fmla="*/ 469297 w 9126755"/>
              <a:gd name="connsiteY3" fmla="*/ 5618698 h 5886914"/>
              <a:gd name="connsiteX4" fmla="*/ 284507 w 9126755"/>
              <a:gd name="connsiteY4" fmla="*/ 4421124 h 5886914"/>
              <a:gd name="connsiteX0" fmla="*/ 242237 w 9084485"/>
              <a:gd name="connsiteY0" fmla="*/ 4421124 h 6088410"/>
              <a:gd name="connsiteX1" fmla="*/ 4663361 w 9084485"/>
              <a:gd name="connsiteY1" fmla="*/ 0 h 6088410"/>
              <a:gd name="connsiteX2" fmla="*/ 9084485 w 9084485"/>
              <a:gd name="connsiteY2" fmla="*/ 4421124 h 6088410"/>
              <a:gd name="connsiteX3" fmla="*/ 589073 w 9084485"/>
              <a:gd name="connsiteY3" fmla="*/ 5994875 h 6088410"/>
              <a:gd name="connsiteX4" fmla="*/ 242237 w 9084485"/>
              <a:gd name="connsiteY4" fmla="*/ 4421124 h 6088410"/>
              <a:gd name="connsiteX0" fmla="*/ 729082 w 9374560"/>
              <a:gd name="connsiteY0" fmla="*/ 5625933 h 6266012"/>
              <a:gd name="connsiteX1" fmla="*/ 4953436 w 9374560"/>
              <a:gd name="connsiteY1" fmla="*/ 12617 h 6266012"/>
              <a:gd name="connsiteX2" fmla="*/ 9374560 w 9374560"/>
              <a:gd name="connsiteY2" fmla="*/ 4433741 h 6266012"/>
              <a:gd name="connsiteX3" fmla="*/ 879148 w 9374560"/>
              <a:gd name="connsiteY3" fmla="*/ 6007492 h 6266012"/>
              <a:gd name="connsiteX4" fmla="*/ 729082 w 9374560"/>
              <a:gd name="connsiteY4" fmla="*/ 5625933 h 6266012"/>
              <a:gd name="connsiteX0" fmla="*/ 1312386 w 9020315"/>
              <a:gd name="connsiteY0" fmla="*/ 1646619 h 6478497"/>
              <a:gd name="connsiteX1" fmla="*/ 4599191 w 9020315"/>
              <a:gd name="connsiteY1" fmla="*/ 124953 h 6478497"/>
              <a:gd name="connsiteX2" fmla="*/ 9020315 w 9020315"/>
              <a:gd name="connsiteY2" fmla="*/ 4546077 h 6478497"/>
              <a:gd name="connsiteX3" fmla="*/ 524903 w 9020315"/>
              <a:gd name="connsiteY3" fmla="*/ 6119828 h 6478497"/>
              <a:gd name="connsiteX4" fmla="*/ 1312386 w 9020315"/>
              <a:gd name="connsiteY4" fmla="*/ 1646619 h 6478497"/>
              <a:gd name="connsiteX0" fmla="*/ 1338136 w 9046065"/>
              <a:gd name="connsiteY0" fmla="*/ 1566266 h 6398144"/>
              <a:gd name="connsiteX1" fmla="*/ 5435169 w 9046065"/>
              <a:gd name="connsiteY1" fmla="*/ 131411 h 6398144"/>
              <a:gd name="connsiteX2" fmla="*/ 9046065 w 9046065"/>
              <a:gd name="connsiteY2" fmla="*/ 4465724 h 6398144"/>
              <a:gd name="connsiteX3" fmla="*/ 550653 w 9046065"/>
              <a:gd name="connsiteY3" fmla="*/ 6039475 h 6398144"/>
              <a:gd name="connsiteX4" fmla="*/ 1338136 w 9046065"/>
              <a:gd name="connsiteY4" fmla="*/ 1566266 h 6398144"/>
              <a:gd name="connsiteX0" fmla="*/ 1074626 w 5484833"/>
              <a:gd name="connsiteY0" fmla="*/ 1642285 h 7120115"/>
              <a:gd name="connsiteX1" fmla="*/ 5171659 w 5484833"/>
              <a:gd name="connsiteY1" fmla="*/ 207430 h 7120115"/>
              <a:gd name="connsiteX2" fmla="*/ 5200191 w 5484833"/>
              <a:gd name="connsiteY2" fmla="*/ 5728148 h 7120115"/>
              <a:gd name="connsiteX3" fmla="*/ 287143 w 5484833"/>
              <a:gd name="connsiteY3" fmla="*/ 6115494 h 7120115"/>
              <a:gd name="connsiteX4" fmla="*/ 1074626 w 5484833"/>
              <a:gd name="connsiteY4" fmla="*/ 1642285 h 7120115"/>
              <a:gd name="connsiteX0" fmla="*/ 1200535 w 5610742"/>
              <a:gd name="connsiteY0" fmla="*/ 1636469 h 6992370"/>
              <a:gd name="connsiteX1" fmla="*/ 5297568 w 5610742"/>
              <a:gd name="connsiteY1" fmla="*/ 201614 h 6992370"/>
              <a:gd name="connsiteX2" fmla="*/ 5326100 w 5610742"/>
              <a:gd name="connsiteY2" fmla="*/ 5722332 h 6992370"/>
              <a:gd name="connsiteX3" fmla="*/ 262581 w 5610742"/>
              <a:gd name="connsiteY3" fmla="*/ 5774012 h 6992370"/>
              <a:gd name="connsiteX4" fmla="*/ 1200535 w 5610742"/>
              <a:gd name="connsiteY4" fmla="*/ 1636469 h 6992370"/>
              <a:gd name="connsiteX0" fmla="*/ 1200535 w 5610742"/>
              <a:gd name="connsiteY0" fmla="*/ 1636469 h 6992370"/>
              <a:gd name="connsiteX1" fmla="*/ 5297568 w 5610742"/>
              <a:gd name="connsiteY1" fmla="*/ 201614 h 6992370"/>
              <a:gd name="connsiteX2" fmla="*/ 5326100 w 5610742"/>
              <a:gd name="connsiteY2" fmla="*/ 5722332 h 6992370"/>
              <a:gd name="connsiteX3" fmla="*/ 262581 w 5610742"/>
              <a:gd name="connsiteY3" fmla="*/ 5774012 h 6992370"/>
              <a:gd name="connsiteX4" fmla="*/ 1200535 w 5610742"/>
              <a:gd name="connsiteY4" fmla="*/ 1636469 h 6992370"/>
              <a:gd name="connsiteX0" fmla="*/ 1099406 w 5509613"/>
              <a:gd name="connsiteY0" fmla="*/ 1636469 h 7456303"/>
              <a:gd name="connsiteX1" fmla="*/ 5196439 w 5509613"/>
              <a:gd name="connsiteY1" fmla="*/ 201614 h 7456303"/>
              <a:gd name="connsiteX2" fmla="*/ 5224971 w 5509613"/>
              <a:gd name="connsiteY2" fmla="*/ 5722332 h 7456303"/>
              <a:gd name="connsiteX3" fmla="*/ 161452 w 5509613"/>
              <a:gd name="connsiteY3" fmla="*/ 5774012 h 7456303"/>
              <a:gd name="connsiteX4" fmla="*/ 1099406 w 5509613"/>
              <a:gd name="connsiteY4" fmla="*/ 1636469 h 7456303"/>
              <a:gd name="connsiteX0" fmla="*/ 1099406 w 6211684"/>
              <a:gd name="connsiteY0" fmla="*/ 1475550 h 7295384"/>
              <a:gd name="connsiteX1" fmla="*/ 5196439 w 6211684"/>
              <a:gd name="connsiteY1" fmla="*/ 40695 h 7295384"/>
              <a:gd name="connsiteX2" fmla="*/ 5224971 w 6211684"/>
              <a:gd name="connsiteY2" fmla="*/ 5561413 h 7295384"/>
              <a:gd name="connsiteX3" fmla="*/ 161452 w 6211684"/>
              <a:gd name="connsiteY3" fmla="*/ 5613093 h 7295384"/>
              <a:gd name="connsiteX4" fmla="*/ 1099406 w 6211684"/>
              <a:gd name="connsiteY4" fmla="*/ 1475550 h 7295384"/>
              <a:gd name="connsiteX0" fmla="*/ 1099406 w 5256010"/>
              <a:gd name="connsiteY0" fmla="*/ 1440231 h 7260065"/>
              <a:gd name="connsiteX1" fmla="*/ 5196439 w 5256010"/>
              <a:gd name="connsiteY1" fmla="*/ 5376 h 7260065"/>
              <a:gd name="connsiteX2" fmla="*/ 5224971 w 5256010"/>
              <a:gd name="connsiteY2" fmla="*/ 5526094 h 7260065"/>
              <a:gd name="connsiteX3" fmla="*/ 161452 w 5256010"/>
              <a:gd name="connsiteY3" fmla="*/ 5577774 h 7260065"/>
              <a:gd name="connsiteX4" fmla="*/ 1099406 w 5256010"/>
              <a:gd name="connsiteY4" fmla="*/ 1440231 h 7260065"/>
              <a:gd name="connsiteX0" fmla="*/ 1099406 w 6157672"/>
              <a:gd name="connsiteY0" fmla="*/ 1494620 h 7314454"/>
              <a:gd name="connsiteX1" fmla="*/ 5196439 w 6157672"/>
              <a:gd name="connsiteY1" fmla="*/ 59765 h 7314454"/>
              <a:gd name="connsiteX2" fmla="*/ 5224971 w 6157672"/>
              <a:gd name="connsiteY2" fmla="*/ 5580483 h 7314454"/>
              <a:gd name="connsiteX3" fmla="*/ 161452 w 6157672"/>
              <a:gd name="connsiteY3" fmla="*/ 5632163 h 7314454"/>
              <a:gd name="connsiteX4" fmla="*/ 1099406 w 6157672"/>
              <a:gd name="connsiteY4" fmla="*/ 1494620 h 7314454"/>
              <a:gd name="connsiteX0" fmla="*/ 1099406 w 6157672"/>
              <a:gd name="connsiteY0" fmla="*/ 1494620 h 6569488"/>
              <a:gd name="connsiteX1" fmla="*/ 5196439 w 6157672"/>
              <a:gd name="connsiteY1" fmla="*/ 59765 h 6569488"/>
              <a:gd name="connsiteX2" fmla="*/ 5224971 w 6157672"/>
              <a:gd name="connsiteY2" fmla="*/ 5580483 h 6569488"/>
              <a:gd name="connsiteX3" fmla="*/ 161452 w 6157672"/>
              <a:gd name="connsiteY3" fmla="*/ 5632163 h 6569488"/>
              <a:gd name="connsiteX4" fmla="*/ 1099406 w 6157672"/>
              <a:gd name="connsiteY4" fmla="*/ 1494620 h 6569488"/>
              <a:gd name="connsiteX0" fmla="*/ 1123825 w 6182091"/>
              <a:gd name="connsiteY0" fmla="*/ 1494620 h 6528334"/>
              <a:gd name="connsiteX1" fmla="*/ 5220858 w 6182091"/>
              <a:gd name="connsiteY1" fmla="*/ 59765 h 6528334"/>
              <a:gd name="connsiteX2" fmla="*/ 5249390 w 6182091"/>
              <a:gd name="connsiteY2" fmla="*/ 5580483 h 6528334"/>
              <a:gd name="connsiteX3" fmla="*/ 185871 w 6182091"/>
              <a:gd name="connsiteY3" fmla="*/ 5632163 h 6528334"/>
              <a:gd name="connsiteX4" fmla="*/ 1123825 w 6182091"/>
              <a:gd name="connsiteY4" fmla="*/ 1494620 h 6528334"/>
              <a:gd name="connsiteX0" fmla="*/ 1124649 w 6208261"/>
              <a:gd name="connsiteY0" fmla="*/ 1505529 h 6539243"/>
              <a:gd name="connsiteX1" fmla="*/ 5255972 w 6208261"/>
              <a:gd name="connsiteY1" fmla="*/ 59244 h 6539243"/>
              <a:gd name="connsiteX2" fmla="*/ 5250214 w 6208261"/>
              <a:gd name="connsiteY2" fmla="*/ 5591392 h 6539243"/>
              <a:gd name="connsiteX3" fmla="*/ 186695 w 6208261"/>
              <a:gd name="connsiteY3" fmla="*/ 5643072 h 6539243"/>
              <a:gd name="connsiteX4" fmla="*/ 1124649 w 6208261"/>
              <a:gd name="connsiteY4" fmla="*/ 1505529 h 6539243"/>
              <a:gd name="connsiteX0" fmla="*/ 1184346 w 5644333"/>
              <a:gd name="connsiteY0" fmla="*/ 1640546 h 6088288"/>
              <a:gd name="connsiteX1" fmla="*/ 5338529 w 5644333"/>
              <a:gd name="connsiteY1" fmla="*/ 201881 h 6088288"/>
              <a:gd name="connsiteX2" fmla="*/ 5332771 w 5644333"/>
              <a:gd name="connsiteY2" fmla="*/ 5734029 h 6088288"/>
              <a:gd name="connsiteX3" fmla="*/ 269252 w 5644333"/>
              <a:gd name="connsiteY3" fmla="*/ 5785709 h 6088288"/>
              <a:gd name="connsiteX4" fmla="*/ 1184346 w 5644333"/>
              <a:gd name="connsiteY4" fmla="*/ 1640546 h 6088288"/>
              <a:gd name="connsiteX0" fmla="*/ 1235482 w 5695469"/>
              <a:gd name="connsiteY0" fmla="*/ 1677828 h 6125570"/>
              <a:gd name="connsiteX1" fmla="*/ 5389665 w 5695469"/>
              <a:gd name="connsiteY1" fmla="*/ 239163 h 6125570"/>
              <a:gd name="connsiteX2" fmla="*/ 5383907 w 5695469"/>
              <a:gd name="connsiteY2" fmla="*/ 5771311 h 6125570"/>
              <a:gd name="connsiteX3" fmla="*/ 320388 w 5695469"/>
              <a:gd name="connsiteY3" fmla="*/ 5822991 h 6125570"/>
              <a:gd name="connsiteX4" fmla="*/ 1235482 w 5695469"/>
              <a:gd name="connsiteY4" fmla="*/ 1677828 h 6125570"/>
              <a:gd name="connsiteX0" fmla="*/ 1235482 w 5636204"/>
              <a:gd name="connsiteY0" fmla="*/ 1506691 h 5954433"/>
              <a:gd name="connsiteX1" fmla="*/ 5389665 w 5636204"/>
              <a:gd name="connsiteY1" fmla="*/ 68026 h 5954433"/>
              <a:gd name="connsiteX2" fmla="*/ 5383907 w 5636204"/>
              <a:gd name="connsiteY2" fmla="*/ 5600174 h 5954433"/>
              <a:gd name="connsiteX3" fmla="*/ 320388 w 5636204"/>
              <a:gd name="connsiteY3" fmla="*/ 5651854 h 5954433"/>
              <a:gd name="connsiteX4" fmla="*/ 1235482 w 5636204"/>
              <a:gd name="connsiteY4" fmla="*/ 1506691 h 5954433"/>
              <a:gd name="connsiteX0" fmla="*/ 1235482 w 5937613"/>
              <a:gd name="connsiteY0" fmla="*/ 1527835 h 5975577"/>
              <a:gd name="connsiteX1" fmla="*/ 5389665 w 5937613"/>
              <a:gd name="connsiteY1" fmla="*/ 89170 h 5975577"/>
              <a:gd name="connsiteX2" fmla="*/ 5383907 w 5937613"/>
              <a:gd name="connsiteY2" fmla="*/ 5621318 h 5975577"/>
              <a:gd name="connsiteX3" fmla="*/ 320388 w 5937613"/>
              <a:gd name="connsiteY3" fmla="*/ 5672998 h 5975577"/>
              <a:gd name="connsiteX4" fmla="*/ 1235482 w 5937613"/>
              <a:gd name="connsiteY4" fmla="*/ 1527835 h 5975577"/>
              <a:gd name="connsiteX0" fmla="*/ 1263570 w 5965701"/>
              <a:gd name="connsiteY0" fmla="*/ 1542476 h 5990218"/>
              <a:gd name="connsiteX1" fmla="*/ 5417753 w 5965701"/>
              <a:gd name="connsiteY1" fmla="*/ 103811 h 5990218"/>
              <a:gd name="connsiteX2" fmla="*/ 5411995 w 5965701"/>
              <a:gd name="connsiteY2" fmla="*/ 5635959 h 5990218"/>
              <a:gd name="connsiteX3" fmla="*/ 348476 w 5965701"/>
              <a:gd name="connsiteY3" fmla="*/ 5687639 h 5990218"/>
              <a:gd name="connsiteX4" fmla="*/ 1263570 w 5965701"/>
              <a:gd name="connsiteY4" fmla="*/ 1542476 h 5990218"/>
              <a:gd name="connsiteX0" fmla="*/ 1111216 w 5813347"/>
              <a:gd name="connsiteY0" fmla="*/ 1542476 h 5971592"/>
              <a:gd name="connsiteX1" fmla="*/ 5265399 w 5813347"/>
              <a:gd name="connsiteY1" fmla="*/ 103811 h 5971592"/>
              <a:gd name="connsiteX2" fmla="*/ 5259641 w 5813347"/>
              <a:gd name="connsiteY2" fmla="*/ 5635959 h 5971592"/>
              <a:gd name="connsiteX3" fmla="*/ 196122 w 5813347"/>
              <a:gd name="connsiteY3" fmla="*/ 5687639 h 5971592"/>
              <a:gd name="connsiteX4" fmla="*/ 1111216 w 5813347"/>
              <a:gd name="connsiteY4" fmla="*/ 1542476 h 5971592"/>
              <a:gd name="connsiteX0" fmla="*/ 1121371 w 5823502"/>
              <a:gd name="connsiteY0" fmla="*/ 1542476 h 6019003"/>
              <a:gd name="connsiteX1" fmla="*/ 5275554 w 5823502"/>
              <a:gd name="connsiteY1" fmla="*/ 103811 h 6019003"/>
              <a:gd name="connsiteX2" fmla="*/ 5269796 w 5823502"/>
              <a:gd name="connsiteY2" fmla="*/ 5635959 h 6019003"/>
              <a:gd name="connsiteX3" fmla="*/ 206277 w 5823502"/>
              <a:gd name="connsiteY3" fmla="*/ 5687639 h 6019003"/>
              <a:gd name="connsiteX4" fmla="*/ 1121371 w 5823502"/>
              <a:gd name="connsiteY4" fmla="*/ 1542476 h 6019003"/>
              <a:gd name="connsiteX0" fmla="*/ 1097676 w 5799807"/>
              <a:gd name="connsiteY0" fmla="*/ 1542476 h 5986831"/>
              <a:gd name="connsiteX1" fmla="*/ 5251859 w 5799807"/>
              <a:gd name="connsiteY1" fmla="*/ 103811 h 5986831"/>
              <a:gd name="connsiteX2" fmla="*/ 5246101 w 5799807"/>
              <a:gd name="connsiteY2" fmla="*/ 5635959 h 5986831"/>
              <a:gd name="connsiteX3" fmla="*/ 182582 w 5799807"/>
              <a:gd name="connsiteY3" fmla="*/ 5687639 h 5986831"/>
              <a:gd name="connsiteX4" fmla="*/ 1097676 w 5799807"/>
              <a:gd name="connsiteY4" fmla="*/ 1542476 h 5986831"/>
              <a:gd name="connsiteX0" fmla="*/ 1097676 w 5799807"/>
              <a:gd name="connsiteY0" fmla="*/ 1542476 h 6085041"/>
              <a:gd name="connsiteX1" fmla="*/ 5251859 w 5799807"/>
              <a:gd name="connsiteY1" fmla="*/ 103811 h 6085041"/>
              <a:gd name="connsiteX2" fmla="*/ 5246101 w 5799807"/>
              <a:gd name="connsiteY2" fmla="*/ 5635959 h 6085041"/>
              <a:gd name="connsiteX3" fmla="*/ 182582 w 5799807"/>
              <a:gd name="connsiteY3" fmla="*/ 5687639 h 6085041"/>
              <a:gd name="connsiteX4" fmla="*/ 1097676 w 5799807"/>
              <a:gd name="connsiteY4" fmla="*/ 1542476 h 6085041"/>
              <a:gd name="connsiteX0" fmla="*/ 1267238 w 5744149"/>
              <a:gd name="connsiteY0" fmla="*/ 1698572 h 6147573"/>
              <a:gd name="connsiteX1" fmla="*/ 5421421 w 5744149"/>
              <a:gd name="connsiteY1" fmla="*/ 259907 h 6147573"/>
              <a:gd name="connsiteX2" fmla="*/ 5465193 w 5744149"/>
              <a:gd name="connsiteY2" fmla="*/ 5795865 h 6147573"/>
              <a:gd name="connsiteX3" fmla="*/ 352144 w 5744149"/>
              <a:gd name="connsiteY3" fmla="*/ 5843735 h 6147573"/>
              <a:gd name="connsiteX4" fmla="*/ 1267238 w 5744149"/>
              <a:gd name="connsiteY4" fmla="*/ 1698572 h 6147573"/>
              <a:gd name="connsiteX0" fmla="*/ 1153815 w 5630726"/>
              <a:gd name="connsiteY0" fmla="*/ 1698572 h 6095080"/>
              <a:gd name="connsiteX1" fmla="*/ 5307998 w 5630726"/>
              <a:gd name="connsiteY1" fmla="*/ 259907 h 6095080"/>
              <a:gd name="connsiteX2" fmla="*/ 5351770 w 5630726"/>
              <a:gd name="connsiteY2" fmla="*/ 5795865 h 6095080"/>
              <a:gd name="connsiteX3" fmla="*/ 238721 w 5630726"/>
              <a:gd name="connsiteY3" fmla="*/ 5843735 h 6095080"/>
              <a:gd name="connsiteX4" fmla="*/ 1153815 w 5630726"/>
              <a:gd name="connsiteY4" fmla="*/ 1698572 h 6095080"/>
              <a:gd name="connsiteX0" fmla="*/ 1104728 w 5581639"/>
              <a:gd name="connsiteY0" fmla="*/ 1698572 h 6103547"/>
              <a:gd name="connsiteX1" fmla="*/ 5258911 w 5581639"/>
              <a:gd name="connsiteY1" fmla="*/ 259907 h 6103547"/>
              <a:gd name="connsiteX2" fmla="*/ 5302683 w 5581639"/>
              <a:gd name="connsiteY2" fmla="*/ 5795865 h 6103547"/>
              <a:gd name="connsiteX3" fmla="*/ 189634 w 5581639"/>
              <a:gd name="connsiteY3" fmla="*/ 5843735 h 6103547"/>
              <a:gd name="connsiteX4" fmla="*/ 1104728 w 5581639"/>
              <a:gd name="connsiteY4" fmla="*/ 1698572 h 6103547"/>
              <a:gd name="connsiteX0" fmla="*/ 1101343 w 5578254"/>
              <a:gd name="connsiteY0" fmla="*/ 1698572 h 6188212"/>
              <a:gd name="connsiteX1" fmla="*/ 5255526 w 5578254"/>
              <a:gd name="connsiteY1" fmla="*/ 259907 h 6188212"/>
              <a:gd name="connsiteX2" fmla="*/ 5299298 w 5578254"/>
              <a:gd name="connsiteY2" fmla="*/ 5795865 h 6188212"/>
              <a:gd name="connsiteX3" fmla="*/ 186249 w 5578254"/>
              <a:gd name="connsiteY3" fmla="*/ 5843735 h 6188212"/>
              <a:gd name="connsiteX4" fmla="*/ 1101343 w 5578254"/>
              <a:gd name="connsiteY4" fmla="*/ 1698572 h 6188212"/>
              <a:gd name="connsiteX0" fmla="*/ 1101343 w 5451562"/>
              <a:gd name="connsiteY0" fmla="*/ 1581514 h 6071154"/>
              <a:gd name="connsiteX1" fmla="*/ 5255526 w 5451562"/>
              <a:gd name="connsiteY1" fmla="*/ 142849 h 6071154"/>
              <a:gd name="connsiteX2" fmla="*/ 5299298 w 5451562"/>
              <a:gd name="connsiteY2" fmla="*/ 5678807 h 6071154"/>
              <a:gd name="connsiteX3" fmla="*/ 186249 w 5451562"/>
              <a:gd name="connsiteY3" fmla="*/ 5726677 h 6071154"/>
              <a:gd name="connsiteX4" fmla="*/ 1101343 w 5451562"/>
              <a:gd name="connsiteY4" fmla="*/ 1581514 h 6071154"/>
              <a:gd name="connsiteX0" fmla="*/ 1101343 w 5730512"/>
              <a:gd name="connsiteY0" fmla="*/ 1547329 h 6036969"/>
              <a:gd name="connsiteX1" fmla="*/ 5255526 w 5730512"/>
              <a:gd name="connsiteY1" fmla="*/ 108664 h 6036969"/>
              <a:gd name="connsiteX2" fmla="*/ 5299298 w 5730512"/>
              <a:gd name="connsiteY2" fmla="*/ 5644622 h 6036969"/>
              <a:gd name="connsiteX3" fmla="*/ 186249 w 5730512"/>
              <a:gd name="connsiteY3" fmla="*/ 5692492 h 6036969"/>
              <a:gd name="connsiteX4" fmla="*/ 1101343 w 5730512"/>
              <a:gd name="connsiteY4" fmla="*/ 1547329 h 6036969"/>
              <a:gd name="connsiteX0" fmla="*/ 1101343 w 5816827"/>
              <a:gd name="connsiteY0" fmla="*/ 1533595 h 6023235"/>
              <a:gd name="connsiteX1" fmla="*/ 5255526 w 5816827"/>
              <a:gd name="connsiteY1" fmla="*/ 94930 h 6023235"/>
              <a:gd name="connsiteX2" fmla="*/ 5299298 w 5816827"/>
              <a:gd name="connsiteY2" fmla="*/ 5630888 h 6023235"/>
              <a:gd name="connsiteX3" fmla="*/ 186249 w 5816827"/>
              <a:gd name="connsiteY3" fmla="*/ 5678758 h 6023235"/>
              <a:gd name="connsiteX4" fmla="*/ 1101343 w 5816827"/>
              <a:gd name="connsiteY4" fmla="*/ 1533595 h 6023235"/>
              <a:gd name="connsiteX0" fmla="*/ 856087 w 6153448"/>
              <a:gd name="connsiteY0" fmla="*/ 896860 h 6837708"/>
              <a:gd name="connsiteX1" fmla="*/ 5774199 w 6153448"/>
              <a:gd name="connsiteY1" fmla="*/ 847157 h 6837708"/>
              <a:gd name="connsiteX2" fmla="*/ 5817971 w 6153448"/>
              <a:gd name="connsiteY2" fmla="*/ 6383115 h 6837708"/>
              <a:gd name="connsiteX3" fmla="*/ 704922 w 6153448"/>
              <a:gd name="connsiteY3" fmla="*/ 6430985 h 6837708"/>
              <a:gd name="connsiteX4" fmla="*/ 856087 w 6153448"/>
              <a:gd name="connsiteY4" fmla="*/ 896860 h 6837708"/>
              <a:gd name="connsiteX0" fmla="*/ 646618 w 5608554"/>
              <a:gd name="connsiteY0" fmla="*/ 133260 h 6074108"/>
              <a:gd name="connsiteX1" fmla="*/ 4453561 w 5608554"/>
              <a:gd name="connsiteY1" fmla="*/ 2039678 h 6074108"/>
              <a:gd name="connsiteX2" fmla="*/ 5608502 w 5608554"/>
              <a:gd name="connsiteY2" fmla="*/ 5619515 h 6074108"/>
              <a:gd name="connsiteX3" fmla="*/ 495453 w 5608554"/>
              <a:gd name="connsiteY3" fmla="*/ 5667385 h 6074108"/>
              <a:gd name="connsiteX4" fmla="*/ 646618 w 5608554"/>
              <a:gd name="connsiteY4" fmla="*/ 133260 h 6074108"/>
              <a:gd name="connsiteX0" fmla="*/ 662733 w 5624669"/>
              <a:gd name="connsiteY0" fmla="*/ 202567 h 6143415"/>
              <a:gd name="connsiteX1" fmla="*/ 4776405 w 5624669"/>
              <a:gd name="connsiteY1" fmla="*/ 1628636 h 6143415"/>
              <a:gd name="connsiteX2" fmla="*/ 5624617 w 5624669"/>
              <a:gd name="connsiteY2" fmla="*/ 5688822 h 6143415"/>
              <a:gd name="connsiteX3" fmla="*/ 511568 w 5624669"/>
              <a:gd name="connsiteY3" fmla="*/ 5736692 h 6143415"/>
              <a:gd name="connsiteX4" fmla="*/ 662733 w 5624669"/>
              <a:gd name="connsiteY4" fmla="*/ 202567 h 6143415"/>
              <a:gd name="connsiteX0" fmla="*/ 667969 w 5705140"/>
              <a:gd name="connsiteY0" fmla="*/ 202665 h 6145438"/>
              <a:gd name="connsiteX1" fmla="*/ 4781641 w 5705140"/>
              <a:gd name="connsiteY1" fmla="*/ 1628734 h 6145438"/>
              <a:gd name="connsiteX2" fmla="*/ 5705089 w 5705140"/>
              <a:gd name="connsiteY2" fmla="*/ 5694707 h 6145438"/>
              <a:gd name="connsiteX3" fmla="*/ 516804 w 5705140"/>
              <a:gd name="connsiteY3" fmla="*/ 5736790 h 6145438"/>
              <a:gd name="connsiteX4" fmla="*/ 667969 w 5705140"/>
              <a:gd name="connsiteY4" fmla="*/ 202665 h 6145438"/>
              <a:gd name="connsiteX0" fmla="*/ 279313 w 5316495"/>
              <a:gd name="connsiteY0" fmla="*/ 162958 h 5740397"/>
              <a:gd name="connsiteX1" fmla="*/ 4392985 w 5316495"/>
              <a:gd name="connsiteY1" fmla="*/ 1589027 h 5740397"/>
              <a:gd name="connsiteX2" fmla="*/ 5316433 w 5316495"/>
              <a:gd name="connsiteY2" fmla="*/ 5655000 h 5740397"/>
              <a:gd name="connsiteX3" fmla="*/ 915226 w 5316495"/>
              <a:gd name="connsiteY3" fmla="*/ 5077837 h 5740397"/>
              <a:gd name="connsiteX4" fmla="*/ 279313 w 5316495"/>
              <a:gd name="connsiteY4" fmla="*/ 162958 h 5740397"/>
              <a:gd name="connsiteX0" fmla="*/ 641781 w 5678953"/>
              <a:gd name="connsiteY0" fmla="*/ 202665 h 6145438"/>
              <a:gd name="connsiteX1" fmla="*/ 4755453 w 5678953"/>
              <a:gd name="connsiteY1" fmla="*/ 1628734 h 6145438"/>
              <a:gd name="connsiteX2" fmla="*/ 5678901 w 5678953"/>
              <a:gd name="connsiteY2" fmla="*/ 5694707 h 6145438"/>
              <a:gd name="connsiteX3" fmla="*/ 531127 w 5678953"/>
              <a:gd name="connsiteY3" fmla="*/ 5736790 h 6145438"/>
              <a:gd name="connsiteX4" fmla="*/ 641781 w 5678953"/>
              <a:gd name="connsiteY4" fmla="*/ 202665 h 6145438"/>
              <a:gd name="connsiteX0" fmla="*/ 606931 w 5713551"/>
              <a:gd name="connsiteY0" fmla="*/ 205963 h 6111440"/>
              <a:gd name="connsiteX1" fmla="*/ 4790051 w 5713551"/>
              <a:gd name="connsiteY1" fmla="*/ 1597308 h 6111440"/>
              <a:gd name="connsiteX2" fmla="*/ 5713499 w 5713551"/>
              <a:gd name="connsiteY2" fmla="*/ 5663281 h 6111440"/>
              <a:gd name="connsiteX3" fmla="*/ 565725 w 5713551"/>
              <a:gd name="connsiteY3" fmla="*/ 5705364 h 6111440"/>
              <a:gd name="connsiteX4" fmla="*/ 606931 w 5713551"/>
              <a:gd name="connsiteY4" fmla="*/ 205963 h 6111440"/>
              <a:gd name="connsiteX0" fmla="*/ 1191747 w 6298367"/>
              <a:gd name="connsiteY0" fmla="*/ 135020 h 6040497"/>
              <a:gd name="connsiteX1" fmla="*/ 5374867 w 6298367"/>
              <a:gd name="connsiteY1" fmla="*/ 1526365 h 6040497"/>
              <a:gd name="connsiteX2" fmla="*/ 6298315 w 6298367"/>
              <a:gd name="connsiteY2" fmla="*/ 5592338 h 6040497"/>
              <a:gd name="connsiteX3" fmla="*/ 1150541 w 6298367"/>
              <a:gd name="connsiteY3" fmla="*/ 5634421 h 6040497"/>
              <a:gd name="connsiteX4" fmla="*/ 1191747 w 6298367"/>
              <a:gd name="connsiteY4" fmla="*/ 135020 h 6040497"/>
              <a:gd name="connsiteX0" fmla="*/ 1191747 w 6298367"/>
              <a:gd name="connsiteY0" fmla="*/ 135020 h 6040497"/>
              <a:gd name="connsiteX1" fmla="*/ 5374867 w 6298367"/>
              <a:gd name="connsiteY1" fmla="*/ 1526365 h 6040497"/>
              <a:gd name="connsiteX2" fmla="*/ 6298315 w 6298367"/>
              <a:gd name="connsiteY2" fmla="*/ 5592338 h 6040497"/>
              <a:gd name="connsiteX3" fmla="*/ 1150541 w 6298367"/>
              <a:gd name="connsiteY3" fmla="*/ 5634421 h 6040497"/>
              <a:gd name="connsiteX4" fmla="*/ 1191747 w 6298367"/>
              <a:gd name="connsiteY4" fmla="*/ 135020 h 6040497"/>
              <a:gd name="connsiteX0" fmla="*/ 1204653 w 6270761"/>
              <a:gd name="connsiteY0" fmla="*/ 128587 h 6127304"/>
              <a:gd name="connsiteX1" fmla="*/ 5347261 w 6270761"/>
              <a:gd name="connsiteY1" fmla="*/ 1606742 h 6127304"/>
              <a:gd name="connsiteX2" fmla="*/ 6270709 w 6270761"/>
              <a:gd name="connsiteY2" fmla="*/ 5672715 h 6127304"/>
              <a:gd name="connsiteX3" fmla="*/ 1122935 w 6270761"/>
              <a:gd name="connsiteY3" fmla="*/ 5714798 h 6127304"/>
              <a:gd name="connsiteX4" fmla="*/ 1204653 w 6270761"/>
              <a:gd name="connsiteY4" fmla="*/ 128587 h 6127304"/>
              <a:gd name="connsiteX0" fmla="*/ 1239271 w 6305379"/>
              <a:gd name="connsiteY0" fmla="*/ 90128 h 6088845"/>
              <a:gd name="connsiteX1" fmla="*/ 5381879 w 6305379"/>
              <a:gd name="connsiteY1" fmla="*/ 1568283 h 6088845"/>
              <a:gd name="connsiteX2" fmla="*/ 6305327 w 6305379"/>
              <a:gd name="connsiteY2" fmla="*/ 5634256 h 6088845"/>
              <a:gd name="connsiteX3" fmla="*/ 1157553 w 6305379"/>
              <a:gd name="connsiteY3" fmla="*/ 5676339 h 6088845"/>
              <a:gd name="connsiteX4" fmla="*/ 1239271 w 6305379"/>
              <a:gd name="connsiteY4" fmla="*/ 90128 h 6088845"/>
              <a:gd name="connsiteX0" fmla="*/ 629622 w 5695730"/>
              <a:gd name="connsiteY0" fmla="*/ 194011 h 6192728"/>
              <a:gd name="connsiteX1" fmla="*/ 4818529 w 5695730"/>
              <a:gd name="connsiteY1" fmla="*/ 1695315 h 6192728"/>
              <a:gd name="connsiteX2" fmla="*/ 5695678 w 5695730"/>
              <a:gd name="connsiteY2" fmla="*/ 5738139 h 6192728"/>
              <a:gd name="connsiteX3" fmla="*/ 547904 w 5695730"/>
              <a:gd name="connsiteY3" fmla="*/ 5780222 h 6192728"/>
              <a:gd name="connsiteX4" fmla="*/ 629622 w 5695730"/>
              <a:gd name="connsiteY4" fmla="*/ 194011 h 6192728"/>
              <a:gd name="connsiteX0" fmla="*/ 629622 w 5878089"/>
              <a:gd name="connsiteY0" fmla="*/ 194011 h 6192728"/>
              <a:gd name="connsiteX1" fmla="*/ 4818529 w 5878089"/>
              <a:gd name="connsiteY1" fmla="*/ 1695315 h 6192728"/>
              <a:gd name="connsiteX2" fmla="*/ 5695678 w 5878089"/>
              <a:gd name="connsiteY2" fmla="*/ 5738139 h 6192728"/>
              <a:gd name="connsiteX3" fmla="*/ 547904 w 5878089"/>
              <a:gd name="connsiteY3" fmla="*/ 5780222 h 6192728"/>
              <a:gd name="connsiteX4" fmla="*/ 629622 w 5878089"/>
              <a:gd name="connsiteY4" fmla="*/ 194011 h 6192728"/>
              <a:gd name="connsiteX0" fmla="*/ 629622 w 5855395"/>
              <a:gd name="connsiteY0" fmla="*/ 209851 h 6208568"/>
              <a:gd name="connsiteX1" fmla="*/ 4818529 w 5855395"/>
              <a:gd name="connsiteY1" fmla="*/ 1711155 h 6208568"/>
              <a:gd name="connsiteX2" fmla="*/ 5695678 w 5855395"/>
              <a:gd name="connsiteY2" fmla="*/ 5753979 h 6208568"/>
              <a:gd name="connsiteX3" fmla="*/ 547904 w 5855395"/>
              <a:gd name="connsiteY3" fmla="*/ 5796062 h 6208568"/>
              <a:gd name="connsiteX4" fmla="*/ 629622 w 5855395"/>
              <a:gd name="connsiteY4" fmla="*/ 209851 h 6208568"/>
              <a:gd name="connsiteX0" fmla="*/ 728590 w 5954363"/>
              <a:gd name="connsiteY0" fmla="*/ 67995 h 6066712"/>
              <a:gd name="connsiteX1" fmla="*/ 4917497 w 5954363"/>
              <a:gd name="connsiteY1" fmla="*/ 1569299 h 6066712"/>
              <a:gd name="connsiteX2" fmla="*/ 5794646 w 5954363"/>
              <a:gd name="connsiteY2" fmla="*/ 5612123 h 6066712"/>
              <a:gd name="connsiteX3" fmla="*/ 646872 w 5954363"/>
              <a:gd name="connsiteY3" fmla="*/ 5654206 h 6066712"/>
              <a:gd name="connsiteX4" fmla="*/ 728590 w 5954363"/>
              <a:gd name="connsiteY4" fmla="*/ 67995 h 6066712"/>
              <a:gd name="connsiteX0" fmla="*/ 928959 w 6154732"/>
              <a:gd name="connsiteY0" fmla="*/ 91725 h 6090442"/>
              <a:gd name="connsiteX1" fmla="*/ 5117866 w 6154732"/>
              <a:gd name="connsiteY1" fmla="*/ 1593029 h 6090442"/>
              <a:gd name="connsiteX2" fmla="*/ 5995015 w 6154732"/>
              <a:gd name="connsiteY2" fmla="*/ 5635853 h 6090442"/>
              <a:gd name="connsiteX3" fmla="*/ 847241 w 6154732"/>
              <a:gd name="connsiteY3" fmla="*/ 5677936 h 6090442"/>
              <a:gd name="connsiteX4" fmla="*/ 928959 w 6154732"/>
              <a:gd name="connsiteY4" fmla="*/ 91725 h 6090442"/>
              <a:gd name="connsiteX0" fmla="*/ 634186 w 5872013"/>
              <a:gd name="connsiteY0" fmla="*/ 198446 h 6197163"/>
              <a:gd name="connsiteX1" fmla="*/ 4904115 w 5872013"/>
              <a:gd name="connsiteY1" fmla="*/ 1763411 h 6197163"/>
              <a:gd name="connsiteX2" fmla="*/ 5700242 w 5872013"/>
              <a:gd name="connsiteY2" fmla="*/ 5742574 h 6197163"/>
              <a:gd name="connsiteX3" fmla="*/ 552468 w 5872013"/>
              <a:gd name="connsiteY3" fmla="*/ 5784657 h 6197163"/>
              <a:gd name="connsiteX4" fmla="*/ 634186 w 5872013"/>
              <a:gd name="connsiteY4" fmla="*/ 198446 h 6197163"/>
              <a:gd name="connsiteX0" fmla="*/ 634186 w 5897642"/>
              <a:gd name="connsiteY0" fmla="*/ 184155 h 6176657"/>
              <a:gd name="connsiteX1" fmla="*/ 4904115 w 5897642"/>
              <a:gd name="connsiteY1" fmla="*/ 1743333 h 6176657"/>
              <a:gd name="connsiteX2" fmla="*/ 5700242 w 5897642"/>
              <a:gd name="connsiteY2" fmla="*/ 5722496 h 6176657"/>
              <a:gd name="connsiteX3" fmla="*/ 552468 w 5897642"/>
              <a:gd name="connsiteY3" fmla="*/ 5764579 h 6176657"/>
              <a:gd name="connsiteX4" fmla="*/ 634186 w 5897642"/>
              <a:gd name="connsiteY4" fmla="*/ 184155 h 6176657"/>
              <a:gd name="connsiteX0" fmla="*/ 1042320 w 6305776"/>
              <a:gd name="connsiteY0" fmla="*/ 107057 h 6099559"/>
              <a:gd name="connsiteX1" fmla="*/ 5312249 w 6305776"/>
              <a:gd name="connsiteY1" fmla="*/ 1666235 h 6099559"/>
              <a:gd name="connsiteX2" fmla="*/ 6108376 w 6305776"/>
              <a:gd name="connsiteY2" fmla="*/ 5645398 h 6099559"/>
              <a:gd name="connsiteX3" fmla="*/ 960602 w 6305776"/>
              <a:gd name="connsiteY3" fmla="*/ 5687481 h 6099559"/>
              <a:gd name="connsiteX4" fmla="*/ 1042320 w 6305776"/>
              <a:gd name="connsiteY4" fmla="*/ 107057 h 6099559"/>
              <a:gd name="connsiteX0" fmla="*/ 1221125 w 6484581"/>
              <a:gd name="connsiteY0" fmla="*/ 82077 h 6074579"/>
              <a:gd name="connsiteX1" fmla="*/ 5491054 w 6484581"/>
              <a:gd name="connsiteY1" fmla="*/ 1641255 h 6074579"/>
              <a:gd name="connsiteX2" fmla="*/ 6287181 w 6484581"/>
              <a:gd name="connsiteY2" fmla="*/ 5620418 h 6074579"/>
              <a:gd name="connsiteX3" fmla="*/ 1139407 w 6484581"/>
              <a:gd name="connsiteY3" fmla="*/ 5662501 h 6074579"/>
              <a:gd name="connsiteX4" fmla="*/ 1221125 w 6484581"/>
              <a:gd name="connsiteY4" fmla="*/ 82077 h 6074579"/>
              <a:gd name="connsiteX0" fmla="*/ 1222571 w 6510189"/>
              <a:gd name="connsiteY0" fmla="*/ 83057 h 6112105"/>
              <a:gd name="connsiteX1" fmla="*/ 5492500 w 6510189"/>
              <a:gd name="connsiteY1" fmla="*/ 1642235 h 6112105"/>
              <a:gd name="connsiteX2" fmla="*/ 6317564 w 6510189"/>
              <a:gd name="connsiteY2" fmla="*/ 5725570 h 6112105"/>
              <a:gd name="connsiteX3" fmla="*/ 1140853 w 6510189"/>
              <a:gd name="connsiteY3" fmla="*/ 5663481 h 6112105"/>
              <a:gd name="connsiteX4" fmla="*/ 1222571 w 6510189"/>
              <a:gd name="connsiteY4" fmla="*/ 83057 h 6112105"/>
              <a:gd name="connsiteX0" fmla="*/ 1222571 w 6485066"/>
              <a:gd name="connsiteY0" fmla="*/ 83057 h 6112105"/>
              <a:gd name="connsiteX1" fmla="*/ 5492500 w 6485066"/>
              <a:gd name="connsiteY1" fmla="*/ 1642235 h 6112105"/>
              <a:gd name="connsiteX2" fmla="*/ 6317564 w 6485066"/>
              <a:gd name="connsiteY2" fmla="*/ 5725570 h 6112105"/>
              <a:gd name="connsiteX3" fmla="*/ 1140853 w 6485066"/>
              <a:gd name="connsiteY3" fmla="*/ 5663481 h 6112105"/>
              <a:gd name="connsiteX4" fmla="*/ 1222571 w 6485066"/>
              <a:gd name="connsiteY4" fmla="*/ 83057 h 61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066" h="6112105">
                <a:moveTo>
                  <a:pt x="1222571" y="83057"/>
                </a:moveTo>
                <a:cubicBezTo>
                  <a:pt x="3417830" y="-297784"/>
                  <a:pt x="4643334" y="701816"/>
                  <a:pt x="5492500" y="1642235"/>
                </a:cubicBezTo>
                <a:cubicBezTo>
                  <a:pt x="6341666" y="2582654"/>
                  <a:pt x="6734253" y="3972545"/>
                  <a:pt x="6317564" y="5725570"/>
                </a:cubicBezTo>
                <a:cubicBezTo>
                  <a:pt x="6334926" y="5782904"/>
                  <a:pt x="1990019" y="6603900"/>
                  <a:pt x="1140853" y="5663481"/>
                </a:cubicBezTo>
                <a:cubicBezTo>
                  <a:pt x="291687" y="4723062"/>
                  <a:pt x="-972688" y="463898"/>
                  <a:pt x="1222571" y="830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8C740-54E4-4613-8EB3-DCEF02C37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820" y="5598445"/>
            <a:ext cx="2468880" cy="8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6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36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LT Photo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4EFA-D1FE-4F4E-93D1-36C2C1AD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4221" y="2412742"/>
            <a:ext cx="4661647" cy="2387600"/>
          </a:xfrm>
        </p:spPr>
        <p:txBody>
          <a:bodyPr anchor="b">
            <a:normAutofit/>
          </a:bodyPr>
          <a:lstStyle>
            <a:lvl1pPr algn="r">
              <a:defRPr sz="55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4E5DE-433E-4965-93E7-1FB79864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6810" y="5038948"/>
            <a:ext cx="4661647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289273" y="-426655"/>
            <a:ext cx="6685283" cy="6451766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  <a:gd name="connsiteX0" fmla="*/ 61540 w 6645220"/>
              <a:gd name="connsiteY0" fmla="*/ 3450944 h 6742784"/>
              <a:gd name="connsiteX1" fmla="*/ 1366465 w 6645220"/>
              <a:gd name="connsiteY1" fmla="*/ 819162 h 6742784"/>
              <a:gd name="connsiteX2" fmla="*/ 3353380 w 6645220"/>
              <a:gd name="connsiteY2" fmla="*/ 159104 h 6742784"/>
              <a:gd name="connsiteX3" fmla="*/ 6645220 w 6645220"/>
              <a:gd name="connsiteY3" fmla="*/ 3450944 h 6742784"/>
              <a:gd name="connsiteX4" fmla="*/ 3353380 w 6645220"/>
              <a:gd name="connsiteY4" fmla="*/ 6742784 h 6742784"/>
              <a:gd name="connsiteX5" fmla="*/ 61540 w 6645220"/>
              <a:gd name="connsiteY5" fmla="*/ 3450944 h 6742784"/>
              <a:gd name="connsiteX0" fmla="*/ 85423 w 6669103"/>
              <a:gd name="connsiteY0" fmla="*/ 3510812 h 6802652"/>
              <a:gd name="connsiteX1" fmla="*/ 1171273 w 6669103"/>
              <a:gd name="connsiteY1" fmla="*/ 659955 h 6802652"/>
              <a:gd name="connsiteX2" fmla="*/ 3377263 w 6669103"/>
              <a:gd name="connsiteY2" fmla="*/ 218972 h 6802652"/>
              <a:gd name="connsiteX3" fmla="*/ 6669103 w 6669103"/>
              <a:gd name="connsiteY3" fmla="*/ 3510812 h 6802652"/>
              <a:gd name="connsiteX4" fmla="*/ 3377263 w 6669103"/>
              <a:gd name="connsiteY4" fmla="*/ 6802652 h 6802652"/>
              <a:gd name="connsiteX5" fmla="*/ 85423 w 6669103"/>
              <a:gd name="connsiteY5" fmla="*/ 3510812 h 6802652"/>
              <a:gd name="connsiteX0" fmla="*/ 85423 w 6669103"/>
              <a:gd name="connsiteY0" fmla="*/ 3206521 h 6498361"/>
              <a:gd name="connsiteX1" fmla="*/ 1171273 w 6669103"/>
              <a:gd name="connsiteY1" fmla="*/ 355664 h 6498361"/>
              <a:gd name="connsiteX2" fmla="*/ 5034613 w 6669103"/>
              <a:gd name="connsiteY2" fmla="*/ 419506 h 6498361"/>
              <a:gd name="connsiteX3" fmla="*/ 6669103 w 6669103"/>
              <a:gd name="connsiteY3" fmla="*/ 3206521 h 6498361"/>
              <a:gd name="connsiteX4" fmla="*/ 3377263 w 6669103"/>
              <a:gd name="connsiteY4" fmla="*/ 6498361 h 6498361"/>
              <a:gd name="connsiteX5" fmla="*/ 85423 w 6669103"/>
              <a:gd name="connsiteY5" fmla="*/ 3206521 h 6498361"/>
              <a:gd name="connsiteX0" fmla="*/ 85423 w 6669103"/>
              <a:gd name="connsiteY0" fmla="*/ 3152862 h 6444702"/>
              <a:gd name="connsiteX1" fmla="*/ 1171273 w 6669103"/>
              <a:gd name="connsiteY1" fmla="*/ 302005 h 6444702"/>
              <a:gd name="connsiteX2" fmla="*/ 5034613 w 6669103"/>
              <a:gd name="connsiteY2" fmla="*/ 365847 h 6444702"/>
              <a:gd name="connsiteX3" fmla="*/ 6669103 w 6669103"/>
              <a:gd name="connsiteY3" fmla="*/ 3152862 h 6444702"/>
              <a:gd name="connsiteX4" fmla="*/ 3377263 w 6669103"/>
              <a:gd name="connsiteY4" fmla="*/ 6444702 h 6444702"/>
              <a:gd name="connsiteX5" fmla="*/ 85423 w 6669103"/>
              <a:gd name="connsiteY5" fmla="*/ 3152862 h 6444702"/>
              <a:gd name="connsiteX0" fmla="*/ 85423 w 6669103"/>
              <a:gd name="connsiteY0" fmla="*/ 3142083 h 6433923"/>
              <a:gd name="connsiteX1" fmla="*/ 1171273 w 6669103"/>
              <a:gd name="connsiteY1" fmla="*/ 291226 h 6433923"/>
              <a:gd name="connsiteX2" fmla="*/ 5034613 w 6669103"/>
              <a:gd name="connsiteY2" fmla="*/ 355068 h 6433923"/>
              <a:gd name="connsiteX3" fmla="*/ 6669103 w 6669103"/>
              <a:gd name="connsiteY3" fmla="*/ 3142083 h 6433923"/>
              <a:gd name="connsiteX4" fmla="*/ 3377263 w 6669103"/>
              <a:gd name="connsiteY4" fmla="*/ 6433923 h 6433923"/>
              <a:gd name="connsiteX5" fmla="*/ 85423 w 6669103"/>
              <a:gd name="connsiteY5" fmla="*/ 3142083 h 6433923"/>
              <a:gd name="connsiteX0" fmla="*/ 85423 w 6669103"/>
              <a:gd name="connsiteY0" fmla="*/ 3132748 h 6424588"/>
              <a:gd name="connsiteX1" fmla="*/ 1171273 w 6669103"/>
              <a:gd name="connsiteY1" fmla="*/ 281891 h 6424588"/>
              <a:gd name="connsiteX2" fmla="*/ 5139388 w 6669103"/>
              <a:gd name="connsiteY2" fmla="*/ 374308 h 6424588"/>
              <a:gd name="connsiteX3" fmla="*/ 6669103 w 6669103"/>
              <a:gd name="connsiteY3" fmla="*/ 3132748 h 6424588"/>
              <a:gd name="connsiteX4" fmla="*/ 3377263 w 6669103"/>
              <a:gd name="connsiteY4" fmla="*/ 6424588 h 6424588"/>
              <a:gd name="connsiteX5" fmla="*/ 85423 w 6669103"/>
              <a:gd name="connsiteY5" fmla="*/ 3132748 h 6424588"/>
              <a:gd name="connsiteX0" fmla="*/ 85423 w 6669103"/>
              <a:gd name="connsiteY0" fmla="*/ 3118121 h 6409961"/>
              <a:gd name="connsiteX1" fmla="*/ 1171273 w 6669103"/>
              <a:gd name="connsiteY1" fmla="*/ 267264 h 6409961"/>
              <a:gd name="connsiteX2" fmla="*/ 5139388 w 6669103"/>
              <a:gd name="connsiteY2" fmla="*/ 359681 h 6409961"/>
              <a:gd name="connsiteX3" fmla="*/ 6669103 w 6669103"/>
              <a:gd name="connsiteY3" fmla="*/ 3118121 h 6409961"/>
              <a:gd name="connsiteX4" fmla="*/ 3377263 w 6669103"/>
              <a:gd name="connsiteY4" fmla="*/ 6409961 h 6409961"/>
              <a:gd name="connsiteX5" fmla="*/ 85423 w 6669103"/>
              <a:gd name="connsiteY5" fmla="*/ 3118121 h 6409961"/>
              <a:gd name="connsiteX0" fmla="*/ 133778 w 6717458"/>
              <a:gd name="connsiteY0" fmla="*/ 3118121 h 5533661"/>
              <a:gd name="connsiteX1" fmla="*/ 1219628 w 6717458"/>
              <a:gd name="connsiteY1" fmla="*/ 267264 h 5533661"/>
              <a:gd name="connsiteX2" fmla="*/ 5187743 w 6717458"/>
              <a:gd name="connsiteY2" fmla="*/ 359681 h 5533661"/>
              <a:gd name="connsiteX3" fmla="*/ 6717458 w 6717458"/>
              <a:gd name="connsiteY3" fmla="*/ 3118121 h 5533661"/>
              <a:gd name="connsiteX4" fmla="*/ 1244393 w 6717458"/>
              <a:gd name="connsiteY4" fmla="*/ 5533661 h 5533661"/>
              <a:gd name="connsiteX5" fmla="*/ 133778 w 6717458"/>
              <a:gd name="connsiteY5" fmla="*/ 3118121 h 5533661"/>
              <a:gd name="connsiteX0" fmla="*/ 24 w 6583704"/>
              <a:gd name="connsiteY0" fmla="*/ 3118121 h 5533834"/>
              <a:gd name="connsiteX1" fmla="*/ 1085874 w 6583704"/>
              <a:gd name="connsiteY1" fmla="*/ 267264 h 5533834"/>
              <a:gd name="connsiteX2" fmla="*/ 5053989 w 6583704"/>
              <a:gd name="connsiteY2" fmla="*/ 359681 h 5533834"/>
              <a:gd name="connsiteX3" fmla="*/ 6583704 w 6583704"/>
              <a:gd name="connsiteY3" fmla="*/ 3118121 h 5533834"/>
              <a:gd name="connsiteX4" fmla="*/ 1110639 w 6583704"/>
              <a:gd name="connsiteY4" fmla="*/ 5533661 h 5533834"/>
              <a:gd name="connsiteX5" fmla="*/ 24 w 6583704"/>
              <a:gd name="connsiteY5" fmla="*/ 3118121 h 5533834"/>
              <a:gd name="connsiteX0" fmla="*/ 24 w 6583704"/>
              <a:gd name="connsiteY0" fmla="*/ 3118121 h 5693306"/>
              <a:gd name="connsiteX1" fmla="*/ 1085874 w 6583704"/>
              <a:gd name="connsiteY1" fmla="*/ 267264 h 5693306"/>
              <a:gd name="connsiteX2" fmla="*/ 5053989 w 6583704"/>
              <a:gd name="connsiteY2" fmla="*/ 359681 h 5693306"/>
              <a:gd name="connsiteX3" fmla="*/ 6583704 w 6583704"/>
              <a:gd name="connsiteY3" fmla="*/ 3118121 h 5693306"/>
              <a:gd name="connsiteX4" fmla="*/ 1110639 w 6583704"/>
              <a:gd name="connsiteY4" fmla="*/ 5533661 h 5693306"/>
              <a:gd name="connsiteX5" fmla="*/ 24 w 6583704"/>
              <a:gd name="connsiteY5" fmla="*/ 3118121 h 5693306"/>
              <a:gd name="connsiteX0" fmla="*/ 24 w 6040779"/>
              <a:gd name="connsiteY0" fmla="*/ 3298185 h 6175291"/>
              <a:gd name="connsiteX1" fmla="*/ 1085874 w 6040779"/>
              <a:gd name="connsiteY1" fmla="*/ 447328 h 6175291"/>
              <a:gd name="connsiteX2" fmla="*/ 5053989 w 6040779"/>
              <a:gd name="connsiteY2" fmla="*/ 539745 h 6175291"/>
              <a:gd name="connsiteX3" fmla="*/ 6040779 w 6040779"/>
              <a:gd name="connsiteY3" fmla="*/ 5050785 h 6175291"/>
              <a:gd name="connsiteX4" fmla="*/ 1110639 w 6040779"/>
              <a:gd name="connsiteY4" fmla="*/ 5713725 h 6175291"/>
              <a:gd name="connsiteX5" fmla="*/ 24 w 6040779"/>
              <a:gd name="connsiteY5" fmla="*/ 3298185 h 6175291"/>
              <a:gd name="connsiteX0" fmla="*/ 24 w 6531133"/>
              <a:gd name="connsiteY0" fmla="*/ 3298185 h 6175291"/>
              <a:gd name="connsiteX1" fmla="*/ 1085874 w 6531133"/>
              <a:gd name="connsiteY1" fmla="*/ 447328 h 6175291"/>
              <a:gd name="connsiteX2" fmla="*/ 5053989 w 6531133"/>
              <a:gd name="connsiteY2" fmla="*/ 539745 h 6175291"/>
              <a:gd name="connsiteX3" fmla="*/ 6040779 w 6531133"/>
              <a:gd name="connsiteY3" fmla="*/ 5050785 h 6175291"/>
              <a:gd name="connsiteX4" fmla="*/ 1110639 w 6531133"/>
              <a:gd name="connsiteY4" fmla="*/ 5713725 h 6175291"/>
              <a:gd name="connsiteX5" fmla="*/ 24 w 6531133"/>
              <a:gd name="connsiteY5" fmla="*/ 3298185 h 6175291"/>
              <a:gd name="connsiteX0" fmla="*/ 24 w 6541173"/>
              <a:gd name="connsiteY0" fmla="*/ 3228710 h 6105816"/>
              <a:gd name="connsiteX1" fmla="*/ 1085874 w 6541173"/>
              <a:gd name="connsiteY1" fmla="*/ 377853 h 6105816"/>
              <a:gd name="connsiteX2" fmla="*/ 5053989 w 6541173"/>
              <a:gd name="connsiteY2" fmla="*/ 470270 h 6105816"/>
              <a:gd name="connsiteX3" fmla="*/ 6040779 w 6541173"/>
              <a:gd name="connsiteY3" fmla="*/ 4981310 h 6105816"/>
              <a:gd name="connsiteX4" fmla="*/ 1110639 w 6541173"/>
              <a:gd name="connsiteY4" fmla="*/ 5644250 h 6105816"/>
              <a:gd name="connsiteX5" fmla="*/ 24 w 6541173"/>
              <a:gd name="connsiteY5" fmla="*/ 3228710 h 6105816"/>
              <a:gd name="connsiteX0" fmla="*/ 24 w 6554979"/>
              <a:gd name="connsiteY0" fmla="*/ 3295175 h 6144315"/>
              <a:gd name="connsiteX1" fmla="*/ 1085874 w 6554979"/>
              <a:gd name="connsiteY1" fmla="*/ 444318 h 6144315"/>
              <a:gd name="connsiteX2" fmla="*/ 5053989 w 6554979"/>
              <a:gd name="connsiteY2" fmla="*/ 536735 h 6144315"/>
              <a:gd name="connsiteX3" fmla="*/ 6069354 w 6554979"/>
              <a:gd name="connsiteY3" fmla="*/ 5000150 h 6144315"/>
              <a:gd name="connsiteX4" fmla="*/ 1110639 w 6554979"/>
              <a:gd name="connsiteY4" fmla="*/ 5710715 h 6144315"/>
              <a:gd name="connsiteX5" fmla="*/ 24 w 6554979"/>
              <a:gd name="connsiteY5" fmla="*/ 3295175 h 6144315"/>
              <a:gd name="connsiteX0" fmla="*/ 24 w 6554979"/>
              <a:gd name="connsiteY0" fmla="*/ 3295175 h 6097327"/>
              <a:gd name="connsiteX1" fmla="*/ 1085874 w 6554979"/>
              <a:gd name="connsiteY1" fmla="*/ 444318 h 6097327"/>
              <a:gd name="connsiteX2" fmla="*/ 5053989 w 6554979"/>
              <a:gd name="connsiteY2" fmla="*/ 536735 h 6097327"/>
              <a:gd name="connsiteX3" fmla="*/ 6069354 w 6554979"/>
              <a:gd name="connsiteY3" fmla="*/ 5000150 h 6097327"/>
              <a:gd name="connsiteX4" fmla="*/ 1110639 w 6554979"/>
              <a:gd name="connsiteY4" fmla="*/ 5710715 h 6097327"/>
              <a:gd name="connsiteX5" fmla="*/ 24 w 6554979"/>
              <a:gd name="connsiteY5" fmla="*/ 3295175 h 6097327"/>
              <a:gd name="connsiteX0" fmla="*/ 323184 w 6878139"/>
              <a:gd name="connsiteY0" fmla="*/ 3295175 h 6581810"/>
              <a:gd name="connsiteX1" fmla="*/ 1409034 w 6878139"/>
              <a:gd name="connsiteY1" fmla="*/ 444318 h 6581810"/>
              <a:gd name="connsiteX2" fmla="*/ 5377149 w 6878139"/>
              <a:gd name="connsiteY2" fmla="*/ 536735 h 6581810"/>
              <a:gd name="connsiteX3" fmla="*/ 6392514 w 6878139"/>
              <a:gd name="connsiteY3" fmla="*/ 5000150 h 6581810"/>
              <a:gd name="connsiteX4" fmla="*/ 1433799 w 6878139"/>
              <a:gd name="connsiteY4" fmla="*/ 5710715 h 6581810"/>
              <a:gd name="connsiteX5" fmla="*/ 323184 w 6878139"/>
              <a:gd name="connsiteY5" fmla="*/ 3295175 h 6581810"/>
              <a:gd name="connsiteX0" fmla="*/ 230326 w 6785281"/>
              <a:gd name="connsiteY0" fmla="*/ 3295175 h 6492278"/>
              <a:gd name="connsiteX1" fmla="*/ 1316176 w 6785281"/>
              <a:gd name="connsiteY1" fmla="*/ 444318 h 6492278"/>
              <a:gd name="connsiteX2" fmla="*/ 5284291 w 6785281"/>
              <a:gd name="connsiteY2" fmla="*/ 536735 h 6492278"/>
              <a:gd name="connsiteX3" fmla="*/ 6299656 w 6785281"/>
              <a:gd name="connsiteY3" fmla="*/ 5000150 h 6492278"/>
              <a:gd name="connsiteX4" fmla="*/ 1340941 w 6785281"/>
              <a:gd name="connsiteY4" fmla="*/ 5710715 h 6492278"/>
              <a:gd name="connsiteX5" fmla="*/ 230326 w 6785281"/>
              <a:gd name="connsiteY5" fmla="*/ 3295175 h 6492278"/>
              <a:gd name="connsiteX0" fmla="*/ 230326 w 6785281"/>
              <a:gd name="connsiteY0" fmla="*/ 3295175 h 6420106"/>
              <a:gd name="connsiteX1" fmla="*/ 1316176 w 6785281"/>
              <a:gd name="connsiteY1" fmla="*/ 444318 h 6420106"/>
              <a:gd name="connsiteX2" fmla="*/ 5284291 w 6785281"/>
              <a:gd name="connsiteY2" fmla="*/ 536735 h 6420106"/>
              <a:gd name="connsiteX3" fmla="*/ 6299656 w 6785281"/>
              <a:gd name="connsiteY3" fmla="*/ 5000150 h 6420106"/>
              <a:gd name="connsiteX4" fmla="*/ 1340941 w 6785281"/>
              <a:gd name="connsiteY4" fmla="*/ 5710715 h 6420106"/>
              <a:gd name="connsiteX5" fmla="*/ 230326 w 6785281"/>
              <a:gd name="connsiteY5" fmla="*/ 3295175 h 6420106"/>
              <a:gd name="connsiteX0" fmla="*/ 204876 w 6759831"/>
              <a:gd name="connsiteY0" fmla="*/ 3295175 h 6471251"/>
              <a:gd name="connsiteX1" fmla="*/ 1290726 w 6759831"/>
              <a:gd name="connsiteY1" fmla="*/ 444318 h 6471251"/>
              <a:gd name="connsiteX2" fmla="*/ 5258841 w 6759831"/>
              <a:gd name="connsiteY2" fmla="*/ 536735 h 6471251"/>
              <a:gd name="connsiteX3" fmla="*/ 6274206 w 6759831"/>
              <a:gd name="connsiteY3" fmla="*/ 5000150 h 6471251"/>
              <a:gd name="connsiteX4" fmla="*/ 1363116 w 6759831"/>
              <a:gd name="connsiteY4" fmla="*/ 5786915 h 6471251"/>
              <a:gd name="connsiteX5" fmla="*/ 204876 w 6759831"/>
              <a:gd name="connsiteY5" fmla="*/ 3295175 h 6471251"/>
              <a:gd name="connsiteX0" fmla="*/ 174960 w 6729915"/>
              <a:gd name="connsiteY0" fmla="*/ 3295175 h 6534013"/>
              <a:gd name="connsiteX1" fmla="*/ 1260810 w 6729915"/>
              <a:gd name="connsiteY1" fmla="*/ 444318 h 6534013"/>
              <a:gd name="connsiteX2" fmla="*/ 5228925 w 6729915"/>
              <a:gd name="connsiteY2" fmla="*/ 536735 h 6534013"/>
              <a:gd name="connsiteX3" fmla="*/ 6244290 w 6729915"/>
              <a:gd name="connsiteY3" fmla="*/ 5000150 h 6534013"/>
              <a:gd name="connsiteX4" fmla="*/ 1333200 w 6729915"/>
              <a:gd name="connsiteY4" fmla="*/ 5786915 h 6534013"/>
              <a:gd name="connsiteX5" fmla="*/ 174960 w 6729915"/>
              <a:gd name="connsiteY5" fmla="*/ 3295175 h 6534013"/>
              <a:gd name="connsiteX0" fmla="*/ 155590 w 6710545"/>
              <a:gd name="connsiteY0" fmla="*/ 3295175 h 6525637"/>
              <a:gd name="connsiteX1" fmla="*/ 1241440 w 6710545"/>
              <a:gd name="connsiteY1" fmla="*/ 444318 h 6525637"/>
              <a:gd name="connsiteX2" fmla="*/ 5209555 w 6710545"/>
              <a:gd name="connsiteY2" fmla="*/ 536735 h 6525637"/>
              <a:gd name="connsiteX3" fmla="*/ 6224920 w 6710545"/>
              <a:gd name="connsiteY3" fmla="*/ 5000150 h 6525637"/>
              <a:gd name="connsiteX4" fmla="*/ 1313830 w 6710545"/>
              <a:gd name="connsiteY4" fmla="*/ 5786915 h 6525637"/>
              <a:gd name="connsiteX5" fmla="*/ 155590 w 6710545"/>
              <a:gd name="connsiteY5" fmla="*/ 3295175 h 6525637"/>
              <a:gd name="connsiteX0" fmla="*/ 196 w 6555151"/>
              <a:gd name="connsiteY0" fmla="*/ 3295175 h 6193457"/>
              <a:gd name="connsiteX1" fmla="*/ 1086046 w 6555151"/>
              <a:gd name="connsiteY1" fmla="*/ 444318 h 6193457"/>
              <a:gd name="connsiteX2" fmla="*/ 5054161 w 6555151"/>
              <a:gd name="connsiteY2" fmla="*/ 536735 h 6193457"/>
              <a:gd name="connsiteX3" fmla="*/ 6069526 w 6555151"/>
              <a:gd name="connsiteY3" fmla="*/ 5000150 h 6193457"/>
              <a:gd name="connsiteX4" fmla="*/ 1158436 w 6555151"/>
              <a:gd name="connsiteY4" fmla="*/ 5786915 h 6193457"/>
              <a:gd name="connsiteX5" fmla="*/ 196 w 6555151"/>
              <a:gd name="connsiteY5" fmla="*/ 3295175 h 6193457"/>
              <a:gd name="connsiteX0" fmla="*/ 165212 w 6720167"/>
              <a:gd name="connsiteY0" fmla="*/ 3295175 h 6534013"/>
              <a:gd name="connsiteX1" fmla="*/ 1251062 w 6720167"/>
              <a:gd name="connsiteY1" fmla="*/ 444318 h 6534013"/>
              <a:gd name="connsiteX2" fmla="*/ 5219177 w 6720167"/>
              <a:gd name="connsiteY2" fmla="*/ 536735 h 6534013"/>
              <a:gd name="connsiteX3" fmla="*/ 6234542 w 6720167"/>
              <a:gd name="connsiteY3" fmla="*/ 5000150 h 6534013"/>
              <a:gd name="connsiteX4" fmla="*/ 1323452 w 6720167"/>
              <a:gd name="connsiteY4" fmla="*/ 5786915 h 6534013"/>
              <a:gd name="connsiteX5" fmla="*/ 165212 w 6720167"/>
              <a:gd name="connsiteY5" fmla="*/ 3295175 h 6534013"/>
              <a:gd name="connsiteX0" fmla="*/ 165212 w 6720167"/>
              <a:gd name="connsiteY0" fmla="*/ 3222677 h 6461515"/>
              <a:gd name="connsiteX1" fmla="*/ 1251062 w 6720167"/>
              <a:gd name="connsiteY1" fmla="*/ 371820 h 6461515"/>
              <a:gd name="connsiteX2" fmla="*/ 5219177 w 6720167"/>
              <a:gd name="connsiteY2" fmla="*/ 464237 h 6461515"/>
              <a:gd name="connsiteX3" fmla="*/ 6234542 w 6720167"/>
              <a:gd name="connsiteY3" fmla="*/ 4927652 h 6461515"/>
              <a:gd name="connsiteX4" fmla="*/ 1323452 w 6720167"/>
              <a:gd name="connsiteY4" fmla="*/ 5714417 h 6461515"/>
              <a:gd name="connsiteX5" fmla="*/ 165212 w 6720167"/>
              <a:gd name="connsiteY5" fmla="*/ 3222677 h 6461515"/>
              <a:gd name="connsiteX0" fmla="*/ 196 w 6555151"/>
              <a:gd name="connsiteY0" fmla="*/ 3296378 h 6062465"/>
              <a:gd name="connsiteX1" fmla="*/ 1086046 w 6555151"/>
              <a:gd name="connsiteY1" fmla="*/ 445521 h 6062465"/>
              <a:gd name="connsiteX2" fmla="*/ 5054161 w 6555151"/>
              <a:gd name="connsiteY2" fmla="*/ 537938 h 6062465"/>
              <a:gd name="connsiteX3" fmla="*/ 6069526 w 6555151"/>
              <a:gd name="connsiteY3" fmla="*/ 5020403 h 6062465"/>
              <a:gd name="connsiteX4" fmla="*/ 1158436 w 6555151"/>
              <a:gd name="connsiteY4" fmla="*/ 5788118 h 6062465"/>
              <a:gd name="connsiteX5" fmla="*/ 196 w 6555151"/>
              <a:gd name="connsiteY5" fmla="*/ 3296378 h 6062465"/>
              <a:gd name="connsiteX0" fmla="*/ 196 w 6555151"/>
              <a:gd name="connsiteY0" fmla="*/ 3296378 h 6062465"/>
              <a:gd name="connsiteX1" fmla="*/ 1086046 w 6555151"/>
              <a:gd name="connsiteY1" fmla="*/ 445521 h 6062465"/>
              <a:gd name="connsiteX2" fmla="*/ 5054161 w 6555151"/>
              <a:gd name="connsiteY2" fmla="*/ 537938 h 6062465"/>
              <a:gd name="connsiteX3" fmla="*/ 6069526 w 6555151"/>
              <a:gd name="connsiteY3" fmla="*/ 5020403 h 6062465"/>
              <a:gd name="connsiteX4" fmla="*/ 1158436 w 6555151"/>
              <a:gd name="connsiteY4" fmla="*/ 5788118 h 6062465"/>
              <a:gd name="connsiteX5" fmla="*/ 196 w 6555151"/>
              <a:gd name="connsiteY5" fmla="*/ 3296378 h 6062465"/>
              <a:gd name="connsiteX0" fmla="*/ 196 w 6548733"/>
              <a:gd name="connsiteY0" fmla="*/ 3201316 h 5967403"/>
              <a:gd name="connsiteX1" fmla="*/ 1086046 w 6548733"/>
              <a:gd name="connsiteY1" fmla="*/ 350459 h 5967403"/>
              <a:gd name="connsiteX2" fmla="*/ 5054161 w 6548733"/>
              <a:gd name="connsiteY2" fmla="*/ 442876 h 5967403"/>
              <a:gd name="connsiteX3" fmla="*/ 6069526 w 6548733"/>
              <a:gd name="connsiteY3" fmla="*/ 4925341 h 5967403"/>
              <a:gd name="connsiteX4" fmla="*/ 1158436 w 6548733"/>
              <a:gd name="connsiteY4" fmla="*/ 5693056 h 5967403"/>
              <a:gd name="connsiteX5" fmla="*/ 196 w 6548733"/>
              <a:gd name="connsiteY5" fmla="*/ 3201316 h 5967403"/>
              <a:gd name="connsiteX0" fmla="*/ 136746 w 6685283"/>
              <a:gd name="connsiteY0" fmla="*/ 3201316 h 6451766"/>
              <a:gd name="connsiteX1" fmla="*/ 1222596 w 6685283"/>
              <a:gd name="connsiteY1" fmla="*/ 350459 h 6451766"/>
              <a:gd name="connsiteX2" fmla="*/ 5190711 w 6685283"/>
              <a:gd name="connsiteY2" fmla="*/ 442876 h 6451766"/>
              <a:gd name="connsiteX3" fmla="*/ 6206076 w 6685283"/>
              <a:gd name="connsiteY3" fmla="*/ 4925341 h 6451766"/>
              <a:gd name="connsiteX4" fmla="*/ 1294986 w 6685283"/>
              <a:gd name="connsiteY4" fmla="*/ 5693056 h 6451766"/>
              <a:gd name="connsiteX5" fmla="*/ 136746 w 6685283"/>
              <a:gd name="connsiteY5" fmla="*/ 3201316 h 645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5283" h="6451766">
                <a:moveTo>
                  <a:pt x="136746" y="3201316"/>
                </a:moveTo>
                <a:cubicBezTo>
                  <a:pt x="124681" y="2310883"/>
                  <a:pt x="673956" y="899099"/>
                  <a:pt x="1222596" y="350459"/>
                </a:cubicBezTo>
                <a:cubicBezTo>
                  <a:pt x="1771236" y="-198181"/>
                  <a:pt x="4398231" y="-52904"/>
                  <a:pt x="5190711" y="442876"/>
                </a:cubicBezTo>
                <a:cubicBezTo>
                  <a:pt x="5983191" y="938656"/>
                  <a:pt x="7444326" y="2612008"/>
                  <a:pt x="6206076" y="4925341"/>
                </a:cubicBezTo>
                <a:cubicBezTo>
                  <a:pt x="5282151" y="6371899"/>
                  <a:pt x="3192366" y="7104343"/>
                  <a:pt x="1294986" y="5693056"/>
                </a:cubicBezTo>
                <a:cubicBezTo>
                  <a:pt x="-602394" y="4281769"/>
                  <a:pt x="148811" y="4091749"/>
                  <a:pt x="136746" y="32013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8C740-54E4-4613-8EB3-DCEF02C37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820" y="489284"/>
            <a:ext cx="2468880" cy="8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5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LT Photo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34EFA-D1FE-4F4E-93D1-36C2C1AD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002" y="656196"/>
            <a:ext cx="4687774" cy="2387600"/>
          </a:xfrm>
        </p:spPr>
        <p:txBody>
          <a:bodyPr anchor="b">
            <a:normAutofit/>
          </a:bodyPr>
          <a:lstStyle>
            <a:lvl1pPr algn="r">
              <a:defRPr sz="55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9E4E5DE-433E-4965-93E7-1FB79864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4002" y="3135871"/>
            <a:ext cx="4661647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38C740-54E4-4613-8EB3-DCEF02C37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820" y="5598445"/>
            <a:ext cx="2468880" cy="80376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248627" y="855661"/>
            <a:ext cx="6667263" cy="6702321"/>
          </a:xfrm>
          <a:custGeom>
            <a:avLst/>
            <a:gdLst>
              <a:gd name="connsiteX0" fmla="*/ 0 w 6492240"/>
              <a:gd name="connsiteY0" fmla="*/ 3246120 h 6492240"/>
              <a:gd name="connsiteX1" fmla="*/ 3246120 w 6492240"/>
              <a:gd name="connsiteY1" fmla="*/ 0 h 6492240"/>
              <a:gd name="connsiteX2" fmla="*/ 6492240 w 6492240"/>
              <a:gd name="connsiteY2" fmla="*/ 3246120 h 6492240"/>
              <a:gd name="connsiteX3" fmla="*/ 3246120 w 6492240"/>
              <a:gd name="connsiteY3" fmla="*/ 6492240 h 6492240"/>
              <a:gd name="connsiteX4" fmla="*/ 0 w 6492240"/>
              <a:gd name="connsiteY4" fmla="*/ 3246120 h 6492240"/>
              <a:gd name="connsiteX0" fmla="*/ 67364 w 6559604"/>
              <a:gd name="connsiteY0" fmla="*/ 3246120 h 6631968"/>
              <a:gd name="connsiteX1" fmla="*/ 3313484 w 6559604"/>
              <a:gd name="connsiteY1" fmla="*/ 0 h 6631968"/>
              <a:gd name="connsiteX2" fmla="*/ 6559604 w 6559604"/>
              <a:gd name="connsiteY2" fmla="*/ 3246120 h 6631968"/>
              <a:gd name="connsiteX3" fmla="*/ 3313484 w 6559604"/>
              <a:gd name="connsiteY3" fmla="*/ 6492240 h 6631968"/>
              <a:gd name="connsiteX4" fmla="*/ 1286110 w 6559604"/>
              <a:gd name="connsiteY4" fmla="*/ 5762852 h 6631968"/>
              <a:gd name="connsiteX5" fmla="*/ 67364 w 6559604"/>
              <a:gd name="connsiteY5" fmla="*/ 3246120 h 6631968"/>
              <a:gd name="connsiteX0" fmla="*/ 175023 w 6667263"/>
              <a:gd name="connsiteY0" fmla="*/ 3246120 h 6605425"/>
              <a:gd name="connsiteX1" fmla="*/ 3421143 w 6667263"/>
              <a:gd name="connsiteY1" fmla="*/ 0 h 6605425"/>
              <a:gd name="connsiteX2" fmla="*/ 6667263 w 6667263"/>
              <a:gd name="connsiteY2" fmla="*/ 3246120 h 6605425"/>
              <a:gd name="connsiteX3" fmla="*/ 3421143 w 6667263"/>
              <a:gd name="connsiteY3" fmla="*/ 6492240 h 6605425"/>
              <a:gd name="connsiteX4" fmla="*/ 1393769 w 6667263"/>
              <a:gd name="connsiteY4" fmla="*/ 5762852 h 6605425"/>
              <a:gd name="connsiteX5" fmla="*/ 537426 w 6667263"/>
              <a:gd name="connsiteY5" fmla="*/ 4761367 h 6605425"/>
              <a:gd name="connsiteX6" fmla="*/ 175023 w 6667263"/>
              <a:gd name="connsiteY6" fmla="*/ 3246120 h 6605425"/>
              <a:gd name="connsiteX0" fmla="*/ 175023 w 6667263"/>
              <a:gd name="connsiteY0" fmla="*/ 3246120 h 6702321"/>
              <a:gd name="connsiteX1" fmla="*/ 3421143 w 6667263"/>
              <a:gd name="connsiteY1" fmla="*/ 0 h 6702321"/>
              <a:gd name="connsiteX2" fmla="*/ 6667263 w 6667263"/>
              <a:gd name="connsiteY2" fmla="*/ 3246120 h 6702321"/>
              <a:gd name="connsiteX3" fmla="*/ 3421143 w 6667263"/>
              <a:gd name="connsiteY3" fmla="*/ 6492240 h 6702321"/>
              <a:gd name="connsiteX4" fmla="*/ 2119484 w 6667263"/>
              <a:gd name="connsiteY4" fmla="*/ 6314396 h 6702321"/>
              <a:gd name="connsiteX5" fmla="*/ 1393769 w 6667263"/>
              <a:gd name="connsiteY5" fmla="*/ 5762852 h 6702321"/>
              <a:gd name="connsiteX6" fmla="*/ 537426 w 6667263"/>
              <a:gd name="connsiteY6" fmla="*/ 4761367 h 6702321"/>
              <a:gd name="connsiteX7" fmla="*/ 175023 w 6667263"/>
              <a:gd name="connsiteY7" fmla="*/ 3246120 h 6702321"/>
              <a:gd name="connsiteX0" fmla="*/ 175023 w 6667263"/>
              <a:gd name="connsiteY0" fmla="*/ 3246120 h 6702321"/>
              <a:gd name="connsiteX1" fmla="*/ 3421143 w 6667263"/>
              <a:gd name="connsiteY1" fmla="*/ 0 h 6702321"/>
              <a:gd name="connsiteX2" fmla="*/ 6667263 w 6667263"/>
              <a:gd name="connsiteY2" fmla="*/ 3246120 h 6702321"/>
              <a:gd name="connsiteX3" fmla="*/ 3421143 w 6667263"/>
              <a:gd name="connsiteY3" fmla="*/ 6492240 h 6702321"/>
              <a:gd name="connsiteX4" fmla="*/ 2119484 w 6667263"/>
              <a:gd name="connsiteY4" fmla="*/ 6314396 h 6702321"/>
              <a:gd name="connsiteX5" fmla="*/ 1190569 w 6667263"/>
              <a:gd name="connsiteY5" fmla="*/ 6154737 h 6702321"/>
              <a:gd name="connsiteX6" fmla="*/ 537426 w 6667263"/>
              <a:gd name="connsiteY6" fmla="*/ 4761367 h 6702321"/>
              <a:gd name="connsiteX7" fmla="*/ 175023 w 6667263"/>
              <a:gd name="connsiteY7" fmla="*/ 3246120 h 6702321"/>
              <a:gd name="connsiteX0" fmla="*/ 175023 w 6667263"/>
              <a:gd name="connsiteY0" fmla="*/ 3246120 h 6702321"/>
              <a:gd name="connsiteX1" fmla="*/ 3421143 w 6667263"/>
              <a:gd name="connsiteY1" fmla="*/ 0 h 6702321"/>
              <a:gd name="connsiteX2" fmla="*/ 6667263 w 6667263"/>
              <a:gd name="connsiteY2" fmla="*/ 3246120 h 6702321"/>
              <a:gd name="connsiteX3" fmla="*/ 4495200 w 6667263"/>
              <a:gd name="connsiteY3" fmla="*/ 6492240 h 6702321"/>
              <a:gd name="connsiteX4" fmla="*/ 2119484 w 6667263"/>
              <a:gd name="connsiteY4" fmla="*/ 6314396 h 6702321"/>
              <a:gd name="connsiteX5" fmla="*/ 1190569 w 6667263"/>
              <a:gd name="connsiteY5" fmla="*/ 6154737 h 6702321"/>
              <a:gd name="connsiteX6" fmla="*/ 537426 w 6667263"/>
              <a:gd name="connsiteY6" fmla="*/ 4761367 h 6702321"/>
              <a:gd name="connsiteX7" fmla="*/ 175023 w 6667263"/>
              <a:gd name="connsiteY7" fmla="*/ 3246120 h 670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7263" h="6702321">
                <a:moveTo>
                  <a:pt x="175023" y="3246120"/>
                </a:moveTo>
                <a:cubicBezTo>
                  <a:pt x="175023" y="1453337"/>
                  <a:pt x="1628360" y="0"/>
                  <a:pt x="3421143" y="0"/>
                </a:cubicBezTo>
                <a:cubicBezTo>
                  <a:pt x="5213926" y="0"/>
                  <a:pt x="6667263" y="1453337"/>
                  <a:pt x="6667263" y="3246120"/>
                </a:cubicBezTo>
                <a:cubicBezTo>
                  <a:pt x="6667263" y="5038903"/>
                  <a:pt x="5253163" y="5980861"/>
                  <a:pt x="4495200" y="6492240"/>
                </a:cubicBezTo>
                <a:cubicBezTo>
                  <a:pt x="3737237" y="7003619"/>
                  <a:pt x="2457380" y="6435961"/>
                  <a:pt x="2119484" y="6314396"/>
                </a:cubicBezTo>
                <a:cubicBezTo>
                  <a:pt x="1781588" y="6192831"/>
                  <a:pt x="1454245" y="6413575"/>
                  <a:pt x="1190569" y="6154737"/>
                </a:cubicBezTo>
                <a:cubicBezTo>
                  <a:pt x="926893" y="5895899"/>
                  <a:pt x="740550" y="5180822"/>
                  <a:pt x="537426" y="4761367"/>
                </a:cubicBezTo>
                <a:cubicBezTo>
                  <a:pt x="334302" y="4341912"/>
                  <a:pt x="-305596" y="4039681"/>
                  <a:pt x="175023" y="32461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5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No Photo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4EFA-D1FE-4F4E-93D1-36C2C1AD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4221" y="2412742"/>
            <a:ext cx="4661647" cy="2387600"/>
          </a:xfrm>
        </p:spPr>
        <p:txBody>
          <a:bodyPr anchor="b">
            <a:normAutofit/>
          </a:bodyPr>
          <a:lstStyle>
            <a:lvl1pPr algn="r">
              <a:defRPr sz="55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4E5DE-433E-4965-93E7-1FB79864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6810" y="5038948"/>
            <a:ext cx="4661647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8C740-54E4-4613-8EB3-DCEF02C37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820" y="489284"/>
            <a:ext cx="2468880" cy="8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7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No Photo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4EFA-D1FE-4F4E-93D1-36C2C1AD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26" y="2404033"/>
            <a:ext cx="4661647" cy="2387600"/>
          </a:xfrm>
        </p:spPr>
        <p:txBody>
          <a:bodyPr anchor="b">
            <a:normAutofit/>
          </a:bodyPr>
          <a:lstStyle>
            <a:lvl1pPr algn="l">
              <a:defRPr sz="55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4E5DE-433E-4965-93E7-1FB79864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226" y="5038948"/>
            <a:ext cx="466164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8C740-54E4-4613-8EB3-DCEF02C37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457200"/>
            <a:ext cx="2468880" cy="8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66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1296276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83267"/>
            <a:ext cx="11201400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4" y="6063918"/>
            <a:ext cx="1554480" cy="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pos="312">
          <p15:clr>
            <a:srgbClr val="FBAE40"/>
          </p15:clr>
        </p15:guide>
        <p15:guide id="4" pos="736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0" y="6063918"/>
            <a:ext cx="1554480" cy="5060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1296276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83267"/>
            <a:ext cx="11201400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21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0" y="6063918"/>
            <a:ext cx="1554480" cy="5060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6305176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37267"/>
            <a:ext cx="11201400" cy="4321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001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4" y="6063918"/>
            <a:ext cx="1554480" cy="5060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1296276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83267"/>
            <a:ext cx="11201400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07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312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1" y="6063918"/>
            <a:ext cx="1554480" cy="5060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32" y="347196"/>
            <a:ext cx="9876367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332" y="1583267"/>
            <a:ext cx="9876368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97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>
            <a:extLst>
              <a:ext uri="{FF2B5EF4-FFF2-40B4-BE49-F238E27FC236}">
                <a16:creationId xmlns:a16="http://schemas.microsoft.com/office/drawing/2014/main" id="{E90F613F-4D92-4842-AAB1-AE04BD4824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762625"/>
            <a:ext cx="5372100" cy="409575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E409D-9402-469A-94D0-E0CFDA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87901"/>
            <a:ext cx="5372100" cy="786405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399F62D8-C698-4CEC-85FB-0C1546C42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274" y="2751704"/>
            <a:ext cx="2516501" cy="7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88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4" y="6063918"/>
            <a:ext cx="1554480" cy="5060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0504643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83267"/>
            <a:ext cx="9918700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85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7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4" y="6063918"/>
            <a:ext cx="1554480" cy="5060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1296276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83267"/>
            <a:ext cx="11201400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41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8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0504643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83267"/>
            <a:ext cx="11201401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1" y="6063918"/>
            <a:ext cx="1554480" cy="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90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9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558" y="347196"/>
            <a:ext cx="8055142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909011"/>
            <a:ext cx="11201400" cy="42500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1" y="6063918"/>
            <a:ext cx="1554480" cy="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0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8342523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83267"/>
            <a:ext cx="9918700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1" y="6063918"/>
            <a:ext cx="1554480" cy="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5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Photo: RT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4B36999-D4C5-493C-9ED1-5E98995D33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2859" y="3523283"/>
            <a:ext cx="4792706" cy="3563970"/>
          </a:xfrm>
          <a:custGeom>
            <a:avLst/>
            <a:gdLst>
              <a:gd name="connsiteX0" fmla="*/ 0 w 8842248"/>
              <a:gd name="connsiteY0" fmla="*/ 4421124 h 8842248"/>
              <a:gd name="connsiteX1" fmla="*/ 4421124 w 8842248"/>
              <a:gd name="connsiteY1" fmla="*/ 0 h 8842248"/>
              <a:gd name="connsiteX2" fmla="*/ 8842248 w 8842248"/>
              <a:gd name="connsiteY2" fmla="*/ 4421124 h 8842248"/>
              <a:gd name="connsiteX3" fmla="*/ 4421124 w 8842248"/>
              <a:gd name="connsiteY3" fmla="*/ 8842248 h 8842248"/>
              <a:gd name="connsiteX4" fmla="*/ 0 w 8842248"/>
              <a:gd name="connsiteY4" fmla="*/ 4421124 h 8842248"/>
              <a:gd name="connsiteX0" fmla="*/ 1138594 w 9980842"/>
              <a:gd name="connsiteY0" fmla="*/ 4421124 h 5935638"/>
              <a:gd name="connsiteX1" fmla="*/ 5559718 w 9980842"/>
              <a:gd name="connsiteY1" fmla="*/ 0 h 5935638"/>
              <a:gd name="connsiteX2" fmla="*/ 9980842 w 9980842"/>
              <a:gd name="connsiteY2" fmla="*/ 4421124 h 5935638"/>
              <a:gd name="connsiteX3" fmla="*/ 1323384 w 9980842"/>
              <a:gd name="connsiteY3" fmla="*/ 5618698 h 5935638"/>
              <a:gd name="connsiteX4" fmla="*/ 1138594 w 9980842"/>
              <a:gd name="connsiteY4" fmla="*/ 4421124 h 5935638"/>
              <a:gd name="connsiteX0" fmla="*/ 284507 w 9126755"/>
              <a:gd name="connsiteY0" fmla="*/ 4421124 h 5886914"/>
              <a:gd name="connsiteX1" fmla="*/ 4705631 w 9126755"/>
              <a:gd name="connsiteY1" fmla="*/ 0 h 5886914"/>
              <a:gd name="connsiteX2" fmla="*/ 9126755 w 9126755"/>
              <a:gd name="connsiteY2" fmla="*/ 4421124 h 5886914"/>
              <a:gd name="connsiteX3" fmla="*/ 469297 w 9126755"/>
              <a:gd name="connsiteY3" fmla="*/ 5618698 h 5886914"/>
              <a:gd name="connsiteX4" fmla="*/ 284507 w 9126755"/>
              <a:gd name="connsiteY4" fmla="*/ 4421124 h 5886914"/>
              <a:gd name="connsiteX0" fmla="*/ 242237 w 9084485"/>
              <a:gd name="connsiteY0" fmla="*/ 4421124 h 6088410"/>
              <a:gd name="connsiteX1" fmla="*/ 4663361 w 9084485"/>
              <a:gd name="connsiteY1" fmla="*/ 0 h 6088410"/>
              <a:gd name="connsiteX2" fmla="*/ 9084485 w 9084485"/>
              <a:gd name="connsiteY2" fmla="*/ 4421124 h 6088410"/>
              <a:gd name="connsiteX3" fmla="*/ 589073 w 9084485"/>
              <a:gd name="connsiteY3" fmla="*/ 5994875 h 6088410"/>
              <a:gd name="connsiteX4" fmla="*/ 242237 w 9084485"/>
              <a:gd name="connsiteY4" fmla="*/ 4421124 h 6088410"/>
              <a:gd name="connsiteX0" fmla="*/ 729082 w 9374560"/>
              <a:gd name="connsiteY0" fmla="*/ 5625933 h 6266012"/>
              <a:gd name="connsiteX1" fmla="*/ 4953436 w 9374560"/>
              <a:gd name="connsiteY1" fmla="*/ 12617 h 6266012"/>
              <a:gd name="connsiteX2" fmla="*/ 9374560 w 9374560"/>
              <a:gd name="connsiteY2" fmla="*/ 4433741 h 6266012"/>
              <a:gd name="connsiteX3" fmla="*/ 879148 w 9374560"/>
              <a:gd name="connsiteY3" fmla="*/ 6007492 h 6266012"/>
              <a:gd name="connsiteX4" fmla="*/ 729082 w 9374560"/>
              <a:gd name="connsiteY4" fmla="*/ 5625933 h 6266012"/>
              <a:gd name="connsiteX0" fmla="*/ 1312386 w 9020315"/>
              <a:gd name="connsiteY0" fmla="*/ 1646619 h 6478497"/>
              <a:gd name="connsiteX1" fmla="*/ 4599191 w 9020315"/>
              <a:gd name="connsiteY1" fmla="*/ 124953 h 6478497"/>
              <a:gd name="connsiteX2" fmla="*/ 9020315 w 9020315"/>
              <a:gd name="connsiteY2" fmla="*/ 4546077 h 6478497"/>
              <a:gd name="connsiteX3" fmla="*/ 524903 w 9020315"/>
              <a:gd name="connsiteY3" fmla="*/ 6119828 h 6478497"/>
              <a:gd name="connsiteX4" fmla="*/ 1312386 w 9020315"/>
              <a:gd name="connsiteY4" fmla="*/ 1646619 h 6478497"/>
              <a:gd name="connsiteX0" fmla="*/ 1338136 w 9046065"/>
              <a:gd name="connsiteY0" fmla="*/ 1566266 h 6398144"/>
              <a:gd name="connsiteX1" fmla="*/ 5435169 w 9046065"/>
              <a:gd name="connsiteY1" fmla="*/ 131411 h 6398144"/>
              <a:gd name="connsiteX2" fmla="*/ 9046065 w 9046065"/>
              <a:gd name="connsiteY2" fmla="*/ 4465724 h 6398144"/>
              <a:gd name="connsiteX3" fmla="*/ 550653 w 9046065"/>
              <a:gd name="connsiteY3" fmla="*/ 6039475 h 6398144"/>
              <a:gd name="connsiteX4" fmla="*/ 1338136 w 9046065"/>
              <a:gd name="connsiteY4" fmla="*/ 1566266 h 6398144"/>
              <a:gd name="connsiteX0" fmla="*/ 1074626 w 5484833"/>
              <a:gd name="connsiteY0" fmla="*/ 1642285 h 7120115"/>
              <a:gd name="connsiteX1" fmla="*/ 5171659 w 5484833"/>
              <a:gd name="connsiteY1" fmla="*/ 207430 h 7120115"/>
              <a:gd name="connsiteX2" fmla="*/ 5200191 w 5484833"/>
              <a:gd name="connsiteY2" fmla="*/ 5728148 h 7120115"/>
              <a:gd name="connsiteX3" fmla="*/ 287143 w 5484833"/>
              <a:gd name="connsiteY3" fmla="*/ 6115494 h 7120115"/>
              <a:gd name="connsiteX4" fmla="*/ 1074626 w 5484833"/>
              <a:gd name="connsiteY4" fmla="*/ 1642285 h 7120115"/>
              <a:gd name="connsiteX0" fmla="*/ 1200535 w 5610742"/>
              <a:gd name="connsiteY0" fmla="*/ 1636469 h 6992370"/>
              <a:gd name="connsiteX1" fmla="*/ 5297568 w 5610742"/>
              <a:gd name="connsiteY1" fmla="*/ 201614 h 6992370"/>
              <a:gd name="connsiteX2" fmla="*/ 5326100 w 5610742"/>
              <a:gd name="connsiteY2" fmla="*/ 5722332 h 6992370"/>
              <a:gd name="connsiteX3" fmla="*/ 262581 w 5610742"/>
              <a:gd name="connsiteY3" fmla="*/ 5774012 h 6992370"/>
              <a:gd name="connsiteX4" fmla="*/ 1200535 w 5610742"/>
              <a:gd name="connsiteY4" fmla="*/ 1636469 h 6992370"/>
              <a:gd name="connsiteX0" fmla="*/ 1200535 w 5610742"/>
              <a:gd name="connsiteY0" fmla="*/ 1636469 h 6992370"/>
              <a:gd name="connsiteX1" fmla="*/ 5297568 w 5610742"/>
              <a:gd name="connsiteY1" fmla="*/ 201614 h 6992370"/>
              <a:gd name="connsiteX2" fmla="*/ 5326100 w 5610742"/>
              <a:gd name="connsiteY2" fmla="*/ 5722332 h 6992370"/>
              <a:gd name="connsiteX3" fmla="*/ 262581 w 5610742"/>
              <a:gd name="connsiteY3" fmla="*/ 5774012 h 6992370"/>
              <a:gd name="connsiteX4" fmla="*/ 1200535 w 5610742"/>
              <a:gd name="connsiteY4" fmla="*/ 1636469 h 6992370"/>
              <a:gd name="connsiteX0" fmla="*/ 1099406 w 5509613"/>
              <a:gd name="connsiteY0" fmla="*/ 1636469 h 7456303"/>
              <a:gd name="connsiteX1" fmla="*/ 5196439 w 5509613"/>
              <a:gd name="connsiteY1" fmla="*/ 201614 h 7456303"/>
              <a:gd name="connsiteX2" fmla="*/ 5224971 w 5509613"/>
              <a:gd name="connsiteY2" fmla="*/ 5722332 h 7456303"/>
              <a:gd name="connsiteX3" fmla="*/ 161452 w 5509613"/>
              <a:gd name="connsiteY3" fmla="*/ 5774012 h 7456303"/>
              <a:gd name="connsiteX4" fmla="*/ 1099406 w 5509613"/>
              <a:gd name="connsiteY4" fmla="*/ 1636469 h 7456303"/>
              <a:gd name="connsiteX0" fmla="*/ 1099406 w 6211684"/>
              <a:gd name="connsiteY0" fmla="*/ 1475550 h 7295384"/>
              <a:gd name="connsiteX1" fmla="*/ 5196439 w 6211684"/>
              <a:gd name="connsiteY1" fmla="*/ 40695 h 7295384"/>
              <a:gd name="connsiteX2" fmla="*/ 5224971 w 6211684"/>
              <a:gd name="connsiteY2" fmla="*/ 5561413 h 7295384"/>
              <a:gd name="connsiteX3" fmla="*/ 161452 w 6211684"/>
              <a:gd name="connsiteY3" fmla="*/ 5613093 h 7295384"/>
              <a:gd name="connsiteX4" fmla="*/ 1099406 w 6211684"/>
              <a:gd name="connsiteY4" fmla="*/ 1475550 h 7295384"/>
              <a:gd name="connsiteX0" fmla="*/ 1099406 w 5256010"/>
              <a:gd name="connsiteY0" fmla="*/ 1440231 h 7260065"/>
              <a:gd name="connsiteX1" fmla="*/ 5196439 w 5256010"/>
              <a:gd name="connsiteY1" fmla="*/ 5376 h 7260065"/>
              <a:gd name="connsiteX2" fmla="*/ 5224971 w 5256010"/>
              <a:gd name="connsiteY2" fmla="*/ 5526094 h 7260065"/>
              <a:gd name="connsiteX3" fmla="*/ 161452 w 5256010"/>
              <a:gd name="connsiteY3" fmla="*/ 5577774 h 7260065"/>
              <a:gd name="connsiteX4" fmla="*/ 1099406 w 5256010"/>
              <a:gd name="connsiteY4" fmla="*/ 1440231 h 7260065"/>
              <a:gd name="connsiteX0" fmla="*/ 1099406 w 6157672"/>
              <a:gd name="connsiteY0" fmla="*/ 1494620 h 7314454"/>
              <a:gd name="connsiteX1" fmla="*/ 5196439 w 6157672"/>
              <a:gd name="connsiteY1" fmla="*/ 59765 h 7314454"/>
              <a:gd name="connsiteX2" fmla="*/ 5224971 w 6157672"/>
              <a:gd name="connsiteY2" fmla="*/ 5580483 h 7314454"/>
              <a:gd name="connsiteX3" fmla="*/ 161452 w 6157672"/>
              <a:gd name="connsiteY3" fmla="*/ 5632163 h 7314454"/>
              <a:gd name="connsiteX4" fmla="*/ 1099406 w 6157672"/>
              <a:gd name="connsiteY4" fmla="*/ 1494620 h 7314454"/>
              <a:gd name="connsiteX0" fmla="*/ 1099406 w 6157672"/>
              <a:gd name="connsiteY0" fmla="*/ 1494620 h 6569488"/>
              <a:gd name="connsiteX1" fmla="*/ 5196439 w 6157672"/>
              <a:gd name="connsiteY1" fmla="*/ 59765 h 6569488"/>
              <a:gd name="connsiteX2" fmla="*/ 5224971 w 6157672"/>
              <a:gd name="connsiteY2" fmla="*/ 5580483 h 6569488"/>
              <a:gd name="connsiteX3" fmla="*/ 161452 w 6157672"/>
              <a:gd name="connsiteY3" fmla="*/ 5632163 h 6569488"/>
              <a:gd name="connsiteX4" fmla="*/ 1099406 w 6157672"/>
              <a:gd name="connsiteY4" fmla="*/ 1494620 h 6569488"/>
              <a:gd name="connsiteX0" fmla="*/ 1123825 w 6182091"/>
              <a:gd name="connsiteY0" fmla="*/ 1494620 h 6528334"/>
              <a:gd name="connsiteX1" fmla="*/ 5220858 w 6182091"/>
              <a:gd name="connsiteY1" fmla="*/ 59765 h 6528334"/>
              <a:gd name="connsiteX2" fmla="*/ 5249390 w 6182091"/>
              <a:gd name="connsiteY2" fmla="*/ 5580483 h 6528334"/>
              <a:gd name="connsiteX3" fmla="*/ 185871 w 6182091"/>
              <a:gd name="connsiteY3" fmla="*/ 5632163 h 6528334"/>
              <a:gd name="connsiteX4" fmla="*/ 1123825 w 6182091"/>
              <a:gd name="connsiteY4" fmla="*/ 1494620 h 6528334"/>
              <a:gd name="connsiteX0" fmla="*/ 1124649 w 6208261"/>
              <a:gd name="connsiteY0" fmla="*/ 1505529 h 6539243"/>
              <a:gd name="connsiteX1" fmla="*/ 5255972 w 6208261"/>
              <a:gd name="connsiteY1" fmla="*/ 59244 h 6539243"/>
              <a:gd name="connsiteX2" fmla="*/ 5250214 w 6208261"/>
              <a:gd name="connsiteY2" fmla="*/ 5591392 h 6539243"/>
              <a:gd name="connsiteX3" fmla="*/ 186695 w 6208261"/>
              <a:gd name="connsiteY3" fmla="*/ 5643072 h 6539243"/>
              <a:gd name="connsiteX4" fmla="*/ 1124649 w 6208261"/>
              <a:gd name="connsiteY4" fmla="*/ 1505529 h 6539243"/>
              <a:gd name="connsiteX0" fmla="*/ 1184346 w 5644333"/>
              <a:gd name="connsiteY0" fmla="*/ 1640546 h 6088288"/>
              <a:gd name="connsiteX1" fmla="*/ 5338529 w 5644333"/>
              <a:gd name="connsiteY1" fmla="*/ 201881 h 6088288"/>
              <a:gd name="connsiteX2" fmla="*/ 5332771 w 5644333"/>
              <a:gd name="connsiteY2" fmla="*/ 5734029 h 6088288"/>
              <a:gd name="connsiteX3" fmla="*/ 269252 w 5644333"/>
              <a:gd name="connsiteY3" fmla="*/ 5785709 h 6088288"/>
              <a:gd name="connsiteX4" fmla="*/ 1184346 w 5644333"/>
              <a:gd name="connsiteY4" fmla="*/ 1640546 h 6088288"/>
              <a:gd name="connsiteX0" fmla="*/ 1235482 w 5695469"/>
              <a:gd name="connsiteY0" fmla="*/ 1677828 h 6125570"/>
              <a:gd name="connsiteX1" fmla="*/ 5389665 w 5695469"/>
              <a:gd name="connsiteY1" fmla="*/ 239163 h 6125570"/>
              <a:gd name="connsiteX2" fmla="*/ 5383907 w 5695469"/>
              <a:gd name="connsiteY2" fmla="*/ 5771311 h 6125570"/>
              <a:gd name="connsiteX3" fmla="*/ 320388 w 5695469"/>
              <a:gd name="connsiteY3" fmla="*/ 5822991 h 6125570"/>
              <a:gd name="connsiteX4" fmla="*/ 1235482 w 5695469"/>
              <a:gd name="connsiteY4" fmla="*/ 1677828 h 6125570"/>
              <a:gd name="connsiteX0" fmla="*/ 1235482 w 5636204"/>
              <a:gd name="connsiteY0" fmla="*/ 1506691 h 5954433"/>
              <a:gd name="connsiteX1" fmla="*/ 5389665 w 5636204"/>
              <a:gd name="connsiteY1" fmla="*/ 68026 h 5954433"/>
              <a:gd name="connsiteX2" fmla="*/ 5383907 w 5636204"/>
              <a:gd name="connsiteY2" fmla="*/ 5600174 h 5954433"/>
              <a:gd name="connsiteX3" fmla="*/ 320388 w 5636204"/>
              <a:gd name="connsiteY3" fmla="*/ 5651854 h 5954433"/>
              <a:gd name="connsiteX4" fmla="*/ 1235482 w 5636204"/>
              <a:gd name="connsiteY4" fmla="*/ 1506691 h 5954433"/>
              <a:gd name="connsiteX0" fmla="*/ 1235482 w 5937613"/>
              <a:gd name="connsiteY0" fmla="*/ 1527835 h 5975577"/>
              <a:gd name="connsiteX1" fmla="*/ 5389665 w 5937613"/>
              <a:gd name="connsiteY1" fmla="*/ 89170 h 5975577"/>
              <a:gd name="connsiteX2" fmla="*/ 5383907 w 5937613"/>
              <a:gd name="connsiteY2" fmla="*/ 5621318 h 5975577"/>
              <a:gd name="connsiteX3" fmla="*/ 320388 w 5937613"/>
              <a:gd name="connsiteY3" fmla="*/ 5672998 h 5975577"/>
              <a:gd name="connsiteX4" fmla="*/ 1235482 w 5937613"/>
              <a:gd name="connsiteY4" fmla="*/ 1527835 h 5975577"/>
              <a:gd name="connsiteX0" fmla="*/ 1263570 w 5965701"/>
              <a:gd name="connsiteY0" fmla="*/ 1542476 h 5990218"/>
              <a:gd name="connsiteX1" fmla="*/ 5417753 w 5965701"/>
              <a:gd name="connsiteY1" fmla="*/ 103811 h 5990218"/>
              <a:gd name="connsiteX2" fmla="*/ 5411995 w 5965701"/>
              <a:gd name="connsiteY2" fmla="*/ 5635959 h 5990218"/>
              <a:gd name="connsiteX3" fmla="*/ 348476 w 5965701"/>
              <a:gd name="connsiteY3" fmla="*/ 5687639 h 5990218"/>
              <a:gd name="connsiteX4" fmla="*/ 1263570 w 5965701"/>
              <a:gd name="connsiteY4" fmla="*/ 1542476 h 5990218"/>
              <a:gd name="connsiteX0" fmla="*/ 1111216 w 5813347"/>
              <a:gd name="connsiteY0" fmla="*/ 1542476 h 5971592"/>
              <a:gd name="connsiteX1" fmla="*/ 5265399 w 5813347"/>
              <a:gd name="connsiteY1" fmla="*/ 103811 h 5971592"/>
              <a:gd name="connsiteX2" fmla="*/ 5259641 w 5813347"/>
              <a:gd name="connsiteY2" fmla="*/ 5635959 h 5971592"/>
              <a:gd name="connsiteX3" fmla="*/ 196122 w 5813347"/>
              <a:gd name="connsiteY3" fmla="*/ 5687639 h 5971592"/>
              <a:gd name="connsiteX4" fmla="*/ 1111216 w 5813347"/>
              <a:gd name="connsiteY4" fmla="*/ 1542476 h 5971592"/>
              <a:gd name="connsiteX0" fmla="*/ 1121371 w 5823502"/>
              <a:gd name="connsiteY0" fmla="*/ 1542476 h 6019003"/>
              <a:gd name="connsiteX1" fmla="*/ 5275554 w 5823502"/>
              <a:gd name="connsiteY1" fmla="*/ 103811 h 6019003"/>
              <a:gd name="connsiteX2" fmla="*/ 5269796 w 5823502"/>
              <a:gd name="connsiteY2" fmla="*/ 5635959 h 6019003"/>
              <a:gd name="connsiteX3" fmla="*/ 206277 w 5823502"/>
              <a:gd name="connsiteY3" fmla="*/ 5687639 h 6019003"/>
              <a:gd name="connsiteX4" fmla="*/ 1121371 w 5823502"/>
              <a:gd name="connsiteY4" fmla="*/ 1542476 h 6019003"/>
              <a:gd name="connsiteX0" fmla="*/ 1097676 w 5799807"/>
              <a:gd name="connsiteY0" fmla="*/ 1542476 h 5986831"/>
              <a:gd name="connsiteX1" fmla="*/ 5251859 w 5799807"/>
              <a:gd name="connsiteY1" fmla="*/ 103811 h 5986831"/>
              <a:gd name="connsiteX2" fmla="*/ 5246101 w 5799807"/>
              <a:gd name="connsiteY2" fmla="*/ 5635959 h 5986831"/>
              <a:gd name="connsiteX3" fmla="*/ 182582 w 5799807"/>
              <a:gd name="connsiteY3" fmla="*/ 5687639 h 5986831"/>
              <a:gd name="connsiteX4" fmla="*/ 1097676 w 5799807"/>
              <a:gd name="connsiteY4" fmla="*/ 1542476 h 5986831"/>
              <a:gd name="connsiteX0" fmla="*/ 1097676 w 5799807"/>
              <a:gd name="connsiteY0" fmla="*/ 1542476 h 6085041"/>
              <a:gd name="connsiteX1" fmla="*/ 5251859 w 5799807"/>
              <a:gd name="connsiteY1" fmla="*/ 103811 h 6085041"/>
              <a:gd name="connsiteX2" fmla="*/ 5246101 w 5799807"/>
              <a:gd name="connsiteY2" fmla="*/ 5635959 h 6085041"/>
              <a:gd name="connsiteX3" fmla="*/ 182582 w 5799807"/>
              <a:gd name="connsiteY3" fmla="*/ 5687639 h 6085041"/>
              <a:gd name="connsiteX4" fmla="*/ 1097676 w 5799807"/>
              <a:gd name="connsiteY4" fmla="*/ 1542476 h 6085041"/>
              <a:gd name="connsiteX0" fmla="*/ 1267238 w 5744149"/>
              <a:gd name="connsiteY0" fmla="*/ 1698572 h 6147573"/>
              <a:gd name="connsiteX1" fmla="*/ 5421421 w 5744149"/>
              <a:gd name="connsiteY1" fmla="*/ 259907 h 6147573"/>
              <a:gd name="connsiteX2" fmla="*/ 5465193 w 5744149"/>
              <a:gd name="connsiteY2" fmla="*/ 5795865 h 6147573"/>
              <a:gd name="connsiteX3" fmla="*/ 352144 w 5744149"/>
              <a:gd name="connsiteY3" fmla="*/ 5843735 h 6147573"/>
              <a:gd name="connsiteX4" fmla="*/ 1267238 w 5744149"/>
              <a:gd name="connsiteY4" fmla="*/ 1698572 h 6147573"/>
              <a:gd name="connsiteX0" fmla="*/ 1153815 w 5630726"/>
              <a:gd name="connsiteY0" fmla="*/ 1698572 h 6095080"/>
              <a:gd name="connsiteX1" fmla="*/ 5307998 w 5630726"/>
              <a:gd name="connsiteY1" fmla="*/ 259907 h 6095080"/>
              <a:gd name="connsiteX2" fmla="*/ 5351770 w 5630726"/>
              <a:gd name="connsiteY2" fmla="*/ 5795865 h 6095080"/>
              <a:gd name="connsiteX3" fmla="*/ 238721 w 5630726"/>
              <a:gd name="connsiteY3" fmla="*/ 5843735 h 6095080"/>
              <a:gd name="connsiteX4" fmla="*/ 1153815 w 5630726"/>
              <a:gd name="connsiteY4" fmla="*/ 1698572 h 6095080"/>
              <a:gd name="connsiteX0" fmla="*/ 1104728 w 5581639"/>
              <a:gd name="connsiteY0" fmla="*/ 1698572 h 6103547"/>
              <a:gd name="connsiteX1" fmla="*/ 5258911 w 5581639"/>
              <a:gd name="connsiteY1" fmla="*/ 259907 h 6103547"/>
              <a:gd name="connsiteX2" fmla="*/ 5302683 w 5581639"/>
              <a:gd name="connsiteY2" fmla="*/ 5795865 h 6103547"/>
              <a:gd name="connsiteX3" fmla="*/ 189634 w 5581639"/>
              <a:gd name="connsiteY3" fmla="*/ 5843735 h 6103547"/>
              <a:gd name="connsiteX4" fmla="*/ 1104728 w 5581639"/>
              <a:gd name="connsiteY4" fmla="*/ 1698572 h 6103547"/>
              <a:gd name="connsiteX0" fmla="*/ 1101343 w 5578254"/>
              <a:gd name="connsiteY0" fmla="*/ 1698572 h 6188212"/>
              <a:gd name="connsiteX1" fmla="*/ 5255526 w 5578254"/>
              <a:gd name="connsiteY1" fmla="*/ 259907 h 6188212"/>
              <a:gd name="connsiteX2" fmla="*/ 5299298 w 5578254"/>
              <a:gd name="connsiteY2" fmla="*/ 5795865 h 6188212"/>
              <a:gd name="connsiteX3" fmla="*/ 186249 w 5578254"/>
              <a:gd name="connsiteY3" fmla="*/ 5843735 h 6188212"/>
              <a:gd name="connsiteX4" fmla="*/ 1101343 w 5578254"/>
              <a:gd name="connsiteY4" fmla="*/ 1698572 h 6188212"/>
              <a:gd name="connsiteX0" fmla="*/ 1101343 w 5451562"/>
              <a:gd name="connsiteY0" fmla="*/ 1581514 h 6071154"/>
              <a:gd name="connsiteX1" fmla="*/ 5255526 w 5451562"/>
              <a:gd name="connsiteY1" fmla="*/ 142849 h 6071154"/>
              <a:gd name="connsiteX2" fmla="*/ 5299298 w 5451562"/>
              <a:gd name="connsiteY2" fmla="*/ 5678807 h 6071154"/>
              <a:gd name="connsiteX3" fmla="*/ 186249 w 5451562"/>
              <a:gd name="connsiteY3" fmla="*/ 5726677 h 6071154"/>
              <a:gd name="connsiteX4" fmla="*/ 1101343 w 5451562"/>
              <a:gd name="connsiteY4" fmla="*/ 1581514 h 6071154"/>
              <a:gd name="connsiteX0" fmla="*/ 1101343 w 5730512"/>
              <a:gd name="connsiteY0" fmla="*/ 1547329 h 6036969"/>
              <a:gd name="connsiteX1" fmla="*/ 5255526 w 5730512"/>
              <a:gd name="connsiteY1" fmla="*/ 108664 h 6036969"/>
              <a:gd name="connsiteX2" fmla="*/ 5299298 w 5730512"/>
              <a:gd name="connsiteY2" fmla="*/ 5644622 h 6036969"/>
              <a:gd name="connsiteX3" fmla="*/ 186249 w 5730512"/>
              <a:gd name="connsiteY3" fmla="*/ 5692492 h 6036969"/>
              <a:gd name="connsiteX4" fmla="*/ 1101343 w 5730512"/>
              <a:gd name="connsiteY4" fmla="*/ 1547329 h 6036969"/>
              <a:gd name="connsiteX0" fmla="*/ 1101343 w 5816827"/>
              <a:gd name="connsiteY0" fmla="*/ 1533595 h 6023235"/>
              <a:gd name="connsiteX1" fmla="*/ 5255526 w 5816827"/>
              <a:gd name="connsiteY1" fmla="*/ 94930 h 6023235"/>
              <a:gd name="connsiteX2" fmla="*/ 5299298 w 5816827"/>
              <a:gd name="connsiteY2" fmla="*/ 5630888 h 6023235"/>
              <a:gd name="connsiteX3" fmla="*/ 186249 w 5816827"/>
              <a:gd name="connsiteY3" fmla="*/ 5678758 h 6023235"/>
              <a:gd name="connsiteX4" fmla="*/ 1101343 w 5816827"/>
              <a:gd name="connsiteY4" fmla="*/ 1533595 h 6023235"/>
              <a:gd name="connsiteX0" fmla="*/ 1028938 w 5744422"/>
              <a:gd name="connsiteY0" fmla="*/ 1498073 h 5987713"/>
              <a:gd name="connsiteX1" fmla="*/ 5183121 w 5744422"/>
              <a:gd name="connsiteY1" fmla="*/ 59408 h 5987713"/>
              <a:gd name="connsiteX2" fmla="*/ 5226893 w 5744422"/>
              <a:gd name="connsiteY2" fmla="*/ 5595366 h 5987713"/>
              <a:gd name="connsiteX3" fmla="*/ 113845 w 5744422"/>
              <a:gd name="connsiteY3" fmla="*/ 5643237 h 5987713"/>
              <a:gd name="connsiteX4" fmla="*/ 1028938 w 5744422"/>
              <a:gd name="connsiteY4" fmla="*/ 1498073 h 5987713"/>
              <a:gd name="connsiteX0" fmla="*/ 1643144 w 6358628"/>
              <a:gd name="connsiteY0" fmla="*/ 1512114 h 7190248"/>
              <a:gd name="connsiteX1" fmla="*/ 5797327 w 6358628"/>
              <a:gd name="connsiteY1" fmla="*/ 73449 h 7190248"/>
              <a:gd name="connsiteX2" fmla="*/ 5841099 w 6358628"/>
              <a:gd name="connsiteY2" fmla="*/ 5609407 h 7190248"/>
              <a:gd name="connsiteX3" fmla="*/ 65579 w 6358628"/>
              <a:gd name="connsiteY3" fmla="*/ 7020871 h 7190248"/>
              <a:gd name="connsiteX4" fmla="*/ 1643144 w 6358628"/>
              <a:gd name="connsiteY4" fmla="*/ 1512114 h 7190248"/>
              <a:gd name="connsiteX0" fmla="*/ 1691857 w 9777767"/>
              <a:gd name="connsiteY0" fmla="*/ 688313 h 6366447"/>
              <a:gd name="connsiteX1" fmla="*/ 9578504 w 9777767"/>
              <a:gd name="connsiteY1" fmla="*/ 270251 h 6366447"/>
              <a:gd name="connsiteX2" fmla="*/ 5889812 w 9777767"/>
              <a:gd name="connsiteY2" fmla="*/ 4785606 h 6366447"/>
              <a:gd name="connsiteX3" fmla="*/ 114292 w 9777767"/>
              <a:gd name="connsiteY3" fmla="*/ 6197070 h 6366447"/>
              <a:gd name="connsiteX4" fmla="*/ 1691857 w 9777767"/>
              <a:gd name="connsiteY4" fmla="*/ 688313 h 6366447"/>
              <a:gd name="connsiteX0" fmla="*/ 2708853 w 9615328"/>
              <a:gd name="connsiteY0" fmla="*/ 525369 h 7029563"/>
              <a:gd name="connsiteX1" fmla="*/ 9569477 w 9615328"/>
              <a:gd name="connsiteY1" fmla="*/ 918770 h 7029563"/>
              <a:gd name="connsiteX2" fmla="*/ 5880785 w 9615328"/>
              <a:gd name="connsiteY2" fmla="*/ 5434125 h 7029563"/>
              <a:gd name="connsiteX3" fmla="*/ 105265 w 9615328"/>
              <a:gd name="connsiteY3" fmla="*/ 6845589 h 7029563"/>
              <a:gd name="connsiteX4" fmla="*/ 2708853 w 9615328"/>
              <a:gd name="connsiteY4" fmla="*/ 525369 h 7029563"/>
              <a:gd name="connsiteX0" fmla="*/ 2782632 w 9689107"/>
              <a:gd name="connsiteY0" fmla="*/ 998078 h 7502272"/>
              <a:gd name="connsiteX1" fmla="*/ 9643256 w 9689107"/>
              <a:gd name="connsiteY1" fmla="*/ 1391479 h 7502272"/>
              <a:gd name="connsiteX2" fmla="*/ 5954564 w 9689107"/>
              <a:gd name="connsiteY2" fmla="*/ 5906834 h 7502272"/>
              <a:gd name="connsiteX3" fmla="*/ 179044 w 9689107"/>
              <a:gd name="connsiteY3" fmla="*/ 7318298 h 7502272"/>
              <a:gd name="connsiteX4" fmla="*/ 2782632 w 9689107"/>
              <a:gd name="connsiteY4" fmla="*/ 998078 h 7502272"/>
              <a:gd name="connsiteX0" fmla="*/ 2838544 w 9745019"/>
              <a:gd name="connsiteY0" fmla="*/ 935105 h 7439299"/>
              <a:gd name="connsiteX1" fmla="*/ 9699168 w 9745019"/>
              <a:gd name="connsiteY1" fmla="*/ 1328506 h 7439299"/>
              <a:gd name="connsiteX2" fmla="*/ 6010476 w 9745019"/>
              <a:gd name="connsiteY2" fmla="*/ 5843861 h 7439299"/>
              <a:gd name="connsiteX3" fmla="*/ 234956 w 9745019"/>
              <a:gd name="connsiteY3" fmla="*/ 7255325 h 7439299"/>
              <a:gd name="connsiteX4" fmla="*/ 2838544 w 9745019"/>
              <a:gd name="connsiteY4" fmla="*/ 935105 h 7439299"/>
              <a:gd name="connsiteX0" fmla="*/ 2870370 w 9776845"/>
              <a:gd name="connsiteY0" fmla="*/ 1061079 h 7565273"/>
              <a:gd name="connsiteX1" fmla="*/ 9730994 w 9776845"/>
              <a:gd name="connsiteY1" fmla="*/ 1454480 h 7565273"/>
              <a:gd name="connsiteX2" fmla="*/ 6042302 w 9776845"/>
              <a:gd name="connsiteY2" fmla="*/ 5969835 h 7565273"/>
              <a:gd name="connsiteX3" fmla="*/ 266782 w 9776845"/>
              <a:gd name="connsiteY3" fmla="*/ 7381299 h 7565273"/>
              <a:gd name="connsiteX4" fmla="*/ 2870370 w 9776845"/>
              <a:gd name="connsiteY4" fmla="*/ 1061079 h 7565273"/>
              <a:gd name="connsiteX0" fmla="*/ 2842454 w 9748929"/>
              <a:gd name="connsiteY0" fmla="*/ 1001784 h 7505978"/>
              <a:gd name="connsiteX1" fmla="*/ 9703078 w 9748929"/>
              <a:gd name="connsiteY1" fmla="*/ 1395185 h 7505978"/>
              <a:gd name="connsiteX2" fmla="*/ 6014386 w 9748929"/>
              <a:gd name="connsiteY2" fmla="*/ 5910540 h 7505978"/>
              <a:gd name="connsiteX3" fmla="*/ 238866 w 9748929"/>
              <a:gd name="connsiteY3" fmla="*/ 7322004 h 7505978"/>
              <a:gd name="connsiteX4" fmla="*/ 2842454 w 9748929"/>
              <a:gd name="connsiteY4" fmla="*/ 1001784 h 7505978"/>
              <a:gd name="connsiteX0" fmla="*/ 2798128 w 9704603"/>
              <a:gd name="connsiteY0" fmla="*/ 879569 h 7383763"/>
              <a:gd name="connsiteX1" fmla="*/ 9658752 w 9704603"/>
              <a:gd name="connsiteY1" fmla="*/ 1272970 h 7383763"/>
              <a:gd name="connsiteX2" fmla="*/ 5970060 w 9704603"/>
              <a:gd name="connsiteY2" fmla="*/ 5788325 h 7383763"/>
              <a:gd name="connsiteX3" fmla="*/ 194540 w 9704603"/>
              <a:gd name="connsiteY3" fmla="*/ 7199789 h 7383763"/>
              <a:gd name="connsiteX4" fmla="*/ 2798128 w 9704603"/>
              <a:gd name="connsiteY4" fmla="*/ 879569 h 7383763"/>
              <a:gd name="connsiteX0" fmla="*/ 2827250 w 9733725"/>
              <a:gd name="connsiteY0" fmla="*/ 953623 h 7457817"/>
              <a:gd name="connsiteX1" fmla="*/ 9687874 w 9733725"/>
              <a:gd name="connsiteY1" fmla="*/ 1347024 h 7457817"/>
              <a:gd name="connsiteX2" fmla="*/ 5999182 w 9733725"/>
              <a:gd name="connsiteY2" fmla="*/ 5862379 h 7457817"/>
              <a:gd name="connsiteX3" fmla="*/ 223662 w 9733725"/>
              <a:gd name="connsiteY3" fmla="*/ 7273843 h 7457817"/>
              <a:gd name="connsiteX4" fmla="*/ 2827250 w 9733725"/>
              <a:gd name="connsiteY4" fmla="*/ 953623 h 7457817"/>
              <a:gd name="connsiteX0" fmla="*/ 2693388 w 9599863"/>
              <a:gd name="connsiteY0" fmla="*/ 529652 h 7088556"/>
              <a:gd name="connsiteX1" fmla="*/ 9554012 w 9599863"/>
              <a:gd name="connsiteY1" fmla="*/ 923053 h 7088556"/>
              <a:gd name="connsiteX2" fmla="*/ 5865320 w 9599863"/>
              <a:gd name="connsiteY2" fmla="*/ 5438408 h 7088556"/>
              <a:gd name="connsiteX3" fmla="*/ 105957 w 9599863"/>
              <a:gd name="connsiteY3" fmla="*/ 6908432 h 7088556"/>
              <a:gd name="connsiteX4" fmla="*/ 2693388 w 9599863"/>
              <a:gd name="connsiteY4" fmla="*/ 529652 h 7088556"/>
              <a:gd name="connsiteX0" fmla="*/ 2718768 w 9625243"/>
              <a:gd name="connsiteY0" fmla="*/ 529652 h 7974506"/>
              <a:gd name="connsiteX1" fmla="*/ 9579392 w 9625243"/>
              <a:gd name="connsiteY1" fmla="*/ 923053 h 7974506"/>
              <a:gd name="connsiteX2" fmla="*/ 5890700 w 9625243"/>
              <a:gd name="connsiteY2" fmla="*/ 5438408 h 7974506"/>
              <a:gd name="connsiteX3" fmla="*/ 131337 w 9625243"/>
              <a:gd name="connsiteY3" fmla="*/ 6908432 h 7974506"/>
              <a:gd name="connsiteX4" fmla="*/ 2718768 w 9625243"/>
              <a:gd name="connsiteY4" fmla="*/ 529652 h 7974506"/>
              <a:gd name="connsiteX0" fmla="*/ 2718768 w 10344785"/>
              <a:gd name="connsiteY0" fmla="*/ 980264 h 8425118"/>
              <a:gd name="connsiteX1" fmla="*/ 9579392 w 10344785"/>
              <a:gd name="connsiteY1" fmla="*/ 1373665 h 8425118"/>
              <a:gd name="connsiteX2" fmla="*/ 5890700 w 10344785"/>
              <a:gd name="connsiteY2" fmla="*/ 5889020 h 8425118"/>
              <a:gd name="connsiteX3" fmla="*/ 131337 w 10344785"/>
              <a:gd name="connsiteY3" fmla="*/ 7359044 h 8425118"/>
              <a:gd name="connsiteX4" fmla="*/ 2718768 w 10344785"/>
              <a:gd name="connsiteY4" fmla="*/ 980264 h 8425118"/>
              <a:gd name="connsiteX0" fmla="*/ 2718768 w 10294825"/>
              <a:gd name="connsiteY0" fmla="*/ 973677 h 8418531"/>
              <a:gd name="connsiteX1" fmla="*/ 9579392 w 10294825"/>
              <a:gd name="connsiteY1" fmla="*/ 1367078 h 8418531"/>
              <a:gd name="connsiteX2" fmla="*/ 5890700 w 10294825"/>
              <a:gd name="connsiteY2" fmla="*/ 5882433 h 8418531"/>
              <a:gd name="connsiteX3" fmla="*/ 131337 w 10294825"/>
              <a:gd name="connsiteY3" fmla="*/ 7352457 h 8418531"/>
              <a:gd name="connsiteX4" fmla="*/ 2718768 w 10294825"/>
              <a:gd name="connsiteY4" fmla="*/ 973677 h 8418531"/>
              <a:gd name="connsiteX0" fmla="*/ 2915595 w 10322128"/>
              <a:gd name="connsiteY0" fmla="*/ 605806 h 7516728"/>
              <a:gd name="connsiteX1" fmla="*/ 9776219 w 10322128"/>
              <a:gd name="connsiteY1" fmla="*/ 999207 h 7516728"/>
              <a:gd name="connsiteX2" fmla="*/ 9884624 w 10322128"/>
              <a:gd name="connsiteY2" fmla="*/ 7112393 h 7516728"/>
              <a:gd name="connsiteX3" fmla="*/ 328164 w 10322128"/>
              <a:gd name="connsiteY3" fmla="*/ 6984586 h 7516728"/>
              <a:gd name="connsiteX4" fmla="*/ 2915595 w 10322128"/>
              <a:gd name="connsiteY4" fmla="*/ 605806 h 7516728"/>
              <a:gd name="connsiteX0" fmla="*/ 2915595 w 10885013"/>
              <a:gd name="connsiteY0" fmla="*/ 976420 h 7887342"/>
              <a:gd name="connsiteX1" fmla="*/ 9776219 w 10885013"/>
              <a:gd name="connsiteY1" fmla="*/ 1369821 h 7887342"/>
              <a:gd name="connsiteX2" fmla="*/ 9884624 w 10885013"/>
              <a:gd name="connsiteY2" fmla="*/ 7483007 h 7887342"/>
              <a:gd name="connsiteX3" fmla="*/ 328164 w 10885013"/>
              <a:gd name="connsiteY3" fmla="*/ 7355200 h 7887342"/>
              <a:gd name="connsiteX4" fmla="*/ 2915595 w 10885013"/>
              <a:gd name="connsiteY4" fmla="*/ 976420 h 7887342"/>
              <a:gd name="connsiteX0" fmla="*/ 2706764 w 10676182"/>
              <a:gd name="connsiteY0" fmla="*/ 976420 h 8899387"/>
              <a:gd name="connsiteX1" fmla="*/ 9567388 w 10676182"/>
              <a:gd name="connsiteY1" fmla="*/ 1369821 h 8899387"/>
              <a:gd name="connsiteX2" fmla="*/ 9675793 w 10676182"/>
              <a:gd name="connsiteY2" fmla="*/ 7483007 h 8899387"/>
              <a:gd name="connsiteX3" fmla="*/ 119333 w 10676182"/>
              <a:gd name="connsiteY3" fmla="*/ 7355200 h 8899387"/>
              <a:gd name="connsiteX4" fmla="*/ 2706764 w 10676182"/>
              <a:gd name="connsiteY4" fmla="*/ 976420 h 8899387"/>
              <a:gd name="connsiteX0" fmla="*/ 2962964 w 10308769"/>
              <a:gd name="connsiteY0" fmla="*/ 584508 h 7567264"/>
              <a:gd name="connsiteX1" fmla="*/ 9767035 w 10308769"/>
              <a:gd name="connsiteY1" fmla="*/ 1044834 h 7567264"/>
              <a:gd name="connsiteX2" fmla="*/ 9875440 w 10308769"/>
              <a:gd name="connsiteY2" fmla="*/ 7158020 h 7567264"/>
              <a:gd name="connsiteX3" fmla="*/ 318980 w 10308769"/>
              <a:gd name="connsiteY3" fmla="*/ 7030213 h 7567264"/>
              <a:gd name="connsiteX4" fmla="*/ 2962964 w 10308769"/>
              <a:gd name="connsiteY4" fmla="*/ 584508 h 7567264"/>
              <a:gd name="connsiteX0" fmla="*/ 3125442 w 10471247"/>
              <a:gd name="connsiteY0" fmla="*/ 916166 h 7898922"/>
              <a:gd name="connsiteX1" fmla="*/ 9929513 w 10471247"/>
              <a:gd name="connsiteY1" fmla="*/ 1376492 h 7898922"/>
              <a:gd name="connsiteX2" fmla="*/ 10037918 w 10471247"/>
              <a:gd name="connsiteY2" fmla="*/ 7489678 h 7898922"/>
              <a:gd name="connsiteX3" fmla="*/ 481458 w 10471247"/>
              <a:gd name="connsiteY3" fmla="*/ 7361871 h 7898922"/>
              <a:gd name="connsiteX4" fmla="*/ 3125442 w 10471247"/>
              <a:gd name="connsiteY4" fmla="*/ 916166 h 7898922"/>
              <a:gd name="connsiteX0" fmla="*/ 2854266 w 10200071"/>
              <a:gd name="connsiteY0" fmla="*/ 916166 h 7785112"/>
              <a:gd name="connsiteX1" fmla="*/ 9658337 w 10200071"/>
              <a:gd name="connsiteY1" fmla="*/ 1376492 h 7785112"/>
              <a:gd name="connsiteX2" fmla="*/ 9766742 w 10200071"/>
              <a:gd name="connsiteY2" fmla="*/ 7489678 h 7785112"/>
              <a:gd name="connsiteX3" fmla="*/ 210282 w 10200071"/>
              <a:gd name="connsiteY3" fmla="*/ 7361871 h 7785112"/>
              <a:gd name="connsiteX4" fmla="*/ 2854266 w 10200071"/>
              <a:gd name="connsiteY4" fmla="*/ 916166 h 7785112"/>
              <a:gd name="connsiteX0" fmla="*/ 2786655 w 10132460"/>
              <a:gd name="connsiteY0" fmla="*/ 916166 h 7730466"/>
              <a:gd name="connsiteX1" fmla="*/ 9590726 w 10132460"/>
              <a:gd name="connsiteY1" fmla="*/ 1376492 h 7730466"/>
              <a:gd name="connsiteX2" fmla="*/ 9699131 w 10132460"/>
              <a:gd name="connsiteY2" fmla="*/ 7489678 h 7730466"/>
              <a:gd name="connsiteX3" fmla="*/ 142671 w 10132460"/>
              <a:gd name="connsiteY3" fmla="*/ 7361871 h 7730466"/>
              <a:gd name="connsiteX4" fmla="*/ 2786655 w 10132460"/>
              <a:gd name="connsiteY4" fmla="*/ 916166 h 7730466"/>
              <a:gd name="connsiteX0" fmla="*/ 2816903 w 10162708"/>
              <a:gd name="connsiteY0" fmla="*/ 916166 h 7825397"/>
              <a:gd name="connsiteX1" fmla="*/ 9620974 w 10162708"/>
              <a:gd name="connsiteY1" fmla="*/ 1376492 h 7825397"/>
              <a:gd name="connsiteX2" fmla="*/ 9729379 w 10162708"/>
              <a:gd name="connsiteY2" fmla="*/ 7489678 h 7825397"/>
              <a:gd name="connsiteX3" fmla="*/ 172919 w 10162708"/>
              <a:gd name="connsiteY3" fmla="*/ 7361871 h 7825397"/>
              <a:gd name="connsiteX4" fmla="*/ 2816903 w 10162708"/>
              <a:gd name="connsiteY4" fmla="*/ 916166 h 782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2708" h="7825397">
                <a:moveTo>
                  <a:pt x="2816903" y="916166"/>
                </a:moveTo>
                <a:cubicBezTo>
                  <a:pt x="5684207" y="-842666"/>
                  <a:pt x="8468895" y="280907"/>
                  <a:pt x="9620974" y="1376492"/>
                </a:cubicBezTo>
                <a:cubicBezTo>
                  <a:pt x="10773053" y="2472077"/>
                  <a:pt x="9729379" y="5047959"/>
                  <a:pt x="9729379" y="7489678"/>
                </a:cubicBezTo>
                <a:cubicBezTo>
                  <a:pt x="9746741" y="7547012"/>
                  <a:pt x="605973" y="8290144"/>
                  <a:pt x="172919" y="7361871"/>
                </a:cubicBezTo>
                <a:cubicBezTo>
                  <a:pt x="-260135" y="6433598"/>
                  <a:pt x="-50401" y="2674998"/>
                  <a:pt x="2816903" y="9161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4" y="6063918"/>
            <a:ext cx="1554480" cy="506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1296276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83267"/>
            <a:ext cx="6083300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760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Photo: LT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BB683-8579-4830-9515-D8D02B56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266" y="1600200"/>
            <a:ext cx="6811434" cy="455883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456426" y="3513254"/>
            <a:ext cx="5000559" cy="4047047"/>
          </a:xfrm>
          <a:custGeom>
            <a:avLst/>
            <a:gdLst>
              <a:gd name="connsiteX0" fmla="*/ 0 w 5577840"/>
              <a:gd name="connsiteY0" fmla="*/ 2788920 h 5577840"/>
              <a:gd name="connsiteX1" fmla="*/ 2788920 w 5577840"/>
              <a:gd name="connsiteY1" fmla="*/ 0 h 5577840"/>
              <a:gd name="connsiteX2" fmla="*/ 5577840 w 5577840"/>
              <a:gd name="connsiteY2" fmla="*/ 2788920 h 5577840"/>
              <a:gd name="connsiteX3" fmla="*/ 2788920 w 5577840"/>
              <a:gd name="connsiteY3" fmla="*/ 5577840 h 5577840"/>
              <a:gd name="connsiteX4" fmla="*/ 0 w 5577840"/>
              <a:gd name="connsiteY4" fmla="*/ 2788920 h 5577840"/>
              <a:gd name="connsiteX0" fmla="*/ 56187 w 5634027"/>
              <a:gd name="connsiteY0" fmla="*/ 2907497 h 5696417"/>
              <a:gd name="connsiteX1" fmla="*/ 1119932 w 5634027"/>
              <a:gd name="connsiteY1" fmla="*/ 752413 h 5696417"/>
              <a:gd name="connsiteX2" fmla="*/ 2845107 w 5634027"/>
              <a:gd name="connsiteY2" fmla="*/ 118577 h 5696417"/>
              <a:gd name="connsiteX3" fmla="*/ 5634027 w 5634027"/>
              <a:gd name="connsiteY3" fmla="*/ 2907497 h 5696417"/>
              <a:gd name="connsiteX4" fmla="*/ 2845107 w 5634027"/>
              <a:gd name="connsiteY4" fmla="*/ 5696417 h 5696417"/>
              <a:gd name="connsiteX5" fmla="*/ 56187 w 5634027"/>
              <a:gd name="connsiteY5" fmla="*/ 2907497 h 5696417"/>
              <a:gd name="connsiteX0" fmla="*/ 63888 w 5641728"/>
              <a:gd name="connsiteY0" fmla="*/ 2896241 h 5685161"/>
              <a:gd name="connsiteX1" fmla="*/ 1055062 w 5641728"/>
              <a:gd name="connsiteY1" fmla="*/ 799214 h 5685161"/>
              <a:gd name="connsiteX2" fmla="*/ 2852808 w 5641728"/>
              <a:gd name="connsiteY2" fmla="*/ 107321 h 5685161"/>
              <a:gd name="connsiteX3" fmla="*/ 5641728 w 5641728"/>
              <a:gd name="connsiteY3" fmla="*/ 2896241 h 5685161"/>
              <a:gd name="connsiteX4" fmla="*/ 2852808 w 5641728"/>
              <a:gd name="connsiteY4" fmla="*/ 5685161 h 5685161"/>
              <a:gd name="connsiteX5" fmla="*/ 63888 w 5641728"/>
              <a:gd name="connsiteY5" fmla="*/ 2896241 h 5685161"/>
              <a:gd name="connsiteX0" fmla="*/ 63888 w 5641728"/>
              <a:gd name="connsiteY0" fmla="*/ 2899465 h 5688385"/>
              <a:gd name="connsiteX1" fmla="*/ 1055062 w 5641728"/>
              <a:gd name="connsiteY1" fmla="*/ 802438 h 5688385"/>
              <a:gd name="connsiteX2" fmla="*/ 2852808 w 5641728"/>
              <a:gd name="connsiteY2" fmla="*/ 110545 h 5688385"/>
              <a:gd name="connsiteX3" fmla="*/ 5641728 w 5641728"/>
              <a:gd name="connsiteY3" fmla="*/ 2899465 h 5688385"/>
              <a:gd name="connsiteX4" fmla="*/ 2852808 w 5641728"/>
              <a:gd name="connsiteY4" fmla="*/ 5688385 h 5688385"/>
              <a:gd name="connsiteX5" fmla="*/ 63888 w 5641728"/>
              <a:gd name="connsiteY5" fmla="*/ 2899465 h 5688385"/>
              <a:gd name="connsiteX0" fmla="*/ 63888 w 5641728"/>
              <a:gd name="connsiteY0" fmla="*/ 2728078 h 5516998"/>
              <a:gd name="connsiteX1" fmla="*/ 1055062 w 5641728"/>
              <a:gd name="connsiteY1" fmla="*/ 631051 h 5516998"/>
              <a:gd name="connsiteX2" fmla="*/ 3897836 w 5641728"/>
              <a:gd name="connsiteY2" fmla="*/ 142358 h 5516998"/>
              <a:gd name="connsiteX3" fmla="*/ 5641728 w 5641728"/>
              <a:gd name="connsiteY3" fmla="*/ 2728078 h 5516998"/>
              <a:gd name="connsiteX4" fmla="*/ 2852808 w 5641728"/>
              <a:gd name="connsiteY4" fmla="*/ 5516998 h 5516998"/>
              <a:gd name="connsiteX5" fmla="*/ 63888 w 5641728"/>
              <a:gd name="connsiteY5" fmla="*/ 2728078 h 5516998"/>
              <a:gd name="connsiteX0" fmla="*/ 63888 w 5641728"/>
              <a:gd name="connsiteY0" fmla="*/ 2791702 h 5580622"/>
              <a:gd name="connsiteX1" fmla="*/ 1055062 w 5641728"/>
              <a:gd name="connsiteY1" fmla="*/ 694675 h 5580622"/>
              <a:gd name="connsiteX2" fmla="*/ 3897836 w 5641728"/>
              <a:gd name="connsiteY2" fmla="*/ 205982 h 5580622"/>
              <a:gd name="connsiteX3" fmla="*/ 5641728 w 5641728"/>
              <a:gd name="connsiteY3" fmla="*/ 2791702 h 5580622"/>
              <a:gd name="connsiteX4" fmla="*/ 2852808 w 5641728"/>
              <a:gd name="connsiteY4" fmla="*/ 5580622 h 5580622"/>
              <a:gd name="connsiteX5" fmla="*/ 63888 w 5641728"/>
              <a:gd name="connsiteY5" fmla="*/ 2791702 h 5580622"/>
              <a:gd name="connsiteX0" fmla="*/ 65538 w 5643378"/>
              <a:gd name="connsiteY0" fmla="*/ 2740239 h 5529159"/>
              <a:gd name="connsiteX1" fmla="*/ 1042198 w 5643378"/>
              <a:gd name="connsiteY1" fmla="*/ 599669 h 5529159"/>
              <a:gd name="connsiteX2" fmla="*/ 3899486 w 5643378"/>
              <a:gd name="connsiteY2" fmla="*/ 154519 h 5529159"/>
              <a:gd name="connsiteX3" fmla="*/ 5643378 w 5643378"/>
              <a:gd name="connsiteY3" fmla="*/ 2740239 h 5529159"/>
              <a:gd name="connsiteX4" fmla="*/ 2854458 w 5643378"/>
              <a:gd name="connsiteY4" fmla="*/ 5529159 h 5529159"/>
              <a:gd name="connsiteX5" fmla="*/ 65538 w 5643378"/>
              <a:gd name="connsiteY5" fmla="*/ 2740239 h 5529159"/>
              <a:gd name="connsiteX0" fmla="*/ 65538 w 5614349"/>
              <a:gd name="connsiteY0" fmla="*/ 2786190 h 5584862"/>
              <a:gd name="connsiteX1" fmla="*/ 1042198 w 5614349"/>
              <a:gd name="connsiteY1" fmla="*/ 645620 h 5584862"/>
              <a:gd name="connsiteX2" fmla="*/ 3899486 w 5614349"/>
              <a:gd name="connsiteY2" fmla="*/ 200470 h 5584862"/>
              <a:gd name="connsiteX3" fmla="*/ 5614349 w 5614349"/>
              <a:gd name="connsiteY3" fmla="*/ 3410305 h 5584862"/>
              <a:gd name="connsiteX4" fmla="*/ 2854458 w 5614349"/>
              <a:gd name="connsiteY4" fmla="*/ 5575110 h 5584862"/>
              <a:gd name="connsiteX5" fmla="*/ 65538 w 5614349"/>
              <a:gd name="connsiteY5" fmla="*/ 2786190 h 5584862"/>
              <a:gd name="connsiteX0" fmla="*/ 65538 w 5614349"/>
              <a:gd name="connsiteY0" fmla="*/ 2592303 h 5390975"/>
              <a:gd name="connsiteX1" fmla="*/ 1042198 w 5614349"/>
              <a:gd name="connsiteY1" fmla="*/ 451733 h 5390975"/>
              <a:gd name="connsiteX2" fmla="*/ 4363943 w 5614349"/>
              <a:gd name="connsiteY2" fmla="*/ 282355 h 5390975"/>
              <a:gd name="connsiteX3" fmla="*/ 5614349 w 5614349"/>
              <a:gd name="connsiteY3" fmla="*/ 3216418 h 5390975"/>
              <a:gd name="connsiteX4" fmla="*/ 2854458 w 5614349"/>
              <a:gd name="connsiteY4" fmla="*/ 5381223 h 5390975"/>
              <a:gd name="connsiteX5" fmla="*/ 65538 w 5614349"/>
              <a:gd name="connsiteY5" fmla="*/ 2592303 h 5390975"/>
              <a:gd name="connsiteX0" fmla="*/ 142490 w 5081701"/>
              <a:gd name="connsiteY0" fmla="*/ 2621331 h 5390189"/>
              <a:gd name="connsiteX1" fmla="*/ 509550 w 5081701"/>
              <a:gd name="connsiteY1" fmla="*/ 451733 h 5390189"/>
              <a:gd name="connsiteX2" fmla="*/ 3831295 w 5081701"/>
              <a:gd name="connsiteY2" fmla="*/ 282355 h 5390189"/>
              <a:gd name="connsiteX3" fmla="*/ 5081701 w 5081701"/>
              <a:gd name="connsiteY3" fmla="*/ 3216418 h 5390189"/>
              <a:gd name="connsiteX4" fmla="*/ 2321810 w 5081701"/>
              <a:gd name="connsiteY4" fmla="*/ 5381223 h 5390189"/>
              <a:gd name="connsiteX5" fmla="*/ 142490 w 5081701"/>
              <a:gd name="connsiteY5" fmla="*/ 2621331 h 5390189"/>
              <a:gd name="connsiteX0" fmla="*/ 50146 w 4989357"/>
              <a:gd name="connsiteY0" fmla="*/ 2621331 h 4133172"/>
              <a:gd name="connsiteX1" fmla="*/ 417206 w 4989357"/>
              <a:gd name="connsiteY1" fmla="*/ 451733 h 4133172"/>
              <a:gd name="connsiteX2" fmla="*/ 3738951 w 4989357"/>
              <a:gd name="connsiteY2" fmla="*/ 282355 h 4133172"/>
              <a:gd name="connsiteX3" fmla="*/ 4989357 w 4989357"/>
              <a:gd name="connsiteY3" fmla="*/ 3216418 h 4133172"/>
              <a:gd name="connsiteX4" fmla="*/ 981237 w 4989357"/>
              <a:gd name="connsiteY4" fmla="*/ 3813680 h 4133172"/>
              <a:gd name="connsiteX5" fmla="*/ 50146 w 4989357"/>
              <a:gd name="connsiteY5" fmla="*/ 2621331 h 4133172"/>
              <a:gd name="connsiteX0" fmla="*/ 50146 w 4989357"/>
              <a:gd name="connsiteY0" fmla="*/ 2621331 h 3863364"/>
              <a:gd name="connsiteX1" fmla="*/ 417206 w 4989357"/>
              <a:gd name="connsiteY1" fmla="*/ 451733 h 3863364"/>
              <a:gd name="connsiteX2" fmla="*/ 3738951 w 4989357"/>
              <a:gd name="connsiteY2" fmla="*/ 282355 h 3863364"/>
              <a:gd name="connsiteX3" fmla="*/ 4989357 w 4989357"/>
              <a:gd name="connsiteY3" fmla="*/ 3216418 h 3863364"/>
              <a:gd name="connsiteX4" fmla="*/ 981237 w 4989357"/>
              <a:gd name="connsiteY4" fmla="*/ 3813680 h 3863364"/>
              <a:gd name="connsiteX5" fmla="*/ 50146 w 4989357"/>
              <a:gd name="connsiteY5" fmla="*/ 2621331 h 3863364"/>
              <a:gd name="connsiteX0" fmla="*/ 50146 w 5010207"/>
              <a:gd name="connsiteY0" fmla="*/ 2621331 h 3863364"/>
              <a:gd name="connsiteX1" fmla="*/ 417206 w 5010207"/>
              <a:gd name="connsiteY1" fmla="*/ 451733 h 3863364"/>
              <a:gd name="connsiteX2" fmla="*/ 3738951 w 5010207"/>
              <a:gd name="connsiteY2" fmla="*/ 282355 h 3863364"/>
              <a:gd name="connsiteX3" fmla="*/ 4989357 w 5010207"/>
              <a:gd name="connsiteY3" fmla="*/ 3216418 h 3863364"/>
              <a:gd name="connsiteX4" fmla="*/ 981237 w 5010207"/>
              <a:gd name="connsiteY4" fmla="*/ 3813680 h 3863364"/>
              <a:gd name="connsiteX5" fmla="*/ 50146 w 5010207"/>
              <a:gd name="connsiteY5" fmla="*/ 2621331 h 3863364"/>
              <a:gd name="connsiteX0" fmla="*/ 50146 w 5067760"/>
              <a:gd name="connsiteY0" fmla="*/ 2803224 h 4045257"/>
              <a:gd name="connsiteX1" fmla="*/ 417206 w 5067760"/>
              <a:gd name="connsiteY1" fmla="*/ 633626 h 4045257"/>
              <a:gd name="connsiteX2" fmla="*/ 3738951 w 5067760"/>
              <a:gd name="connsiteY2" fmla="*/ 464248 h 4045257"/>
              <a:gd name="connsiteX3" fmla="*/ 4989357 w 5067760"/>
              <a:gd name="connsiteY3" fmla="*/ 3398311 h 4045257"/>
              <a:gd name="connsiteX4" fmla="*/ 981237 w 5067760"/>
              <a:gd name="connsiteY4" fmla="*/ 3995573 h 4045257"/>
              <a:gd name="connsiteX5" fmla="*/ 50146 w 5067760"/>
              <a:gd name="connsiteY5" fmla="*/ 2803224 h 4045257"/>
              <a:gd name="connsiteX0" fmla="*/ 50146 w 5015719"/>
              <a:gd name="connsiteY0" fmla="*/ 2746227 h 3988260"/>
              <a:gd name="connsiteX1" fmla="*/ 417206 w 5015719"/>
              <a:gd name="connsiteY1" fmla="*/ 576629 h 3988260"/>
              <a:gd name="connsiteX2" fmla="*/ 3738951 w 5015719"/>
              <a:gd name="connsiteY2" fmla="*/ 407251 h 3988260"/>
              <a:gd name="connsiteX3" fmla="*/ 4989357 w 5015719"/>
              <a:gd name="connsiteY3" fmla="*/ 3341314 h 3988260"/>
              <a:gd name="connsiteX4" fmla="*/ 981237 w 5015719"/>
              <a:gd name="connsiteY4" fmla="*/ 3938576 h 3988260"/>
              <a:gd name="connsiteX5" fmla="*/ 50146 w 5015719"/>
              <a:gd name="connsiteY5" fmla="*/ 2746227 h 3988260"/>
              <a:gd name="connsiteX0" fmla="*/ 50146 w 5018298"/>
              <a:gd name="connsiteY0" fmla="*/ 2736682 h 3978715"/>
              <a:gd name="connsiteX1" fmla="*/ 417206 w 5018298"/>
              <a:gd name="connsiteY1" fmla="*/ 567084 h 3978715"/>
              <a:gd name="connsiteX2" fmla="*/ 3797008 w 5018298"/>
              <a:gd name="connsiteY2" fmla="*/ 412220 h 3978715"/>
              <a:gd name="connsiteX3" fmla="*/ 4989357 w 5018298"/>
              <a:gd name="connsiteY3" fmla="*/ 3331769 h 3978715"/>
              <a:gd name="connsiteX4" fmla="*/ 981237 w 5018298"/>
              <a:gd name="connsiteY4" fmla="*/ 3929031 h 3978715"/>
              <a:gd name="connsiteX5" fmla="*/ 50146 w 5018298"/>
              <a:gd name="connsiteY5" fmla="*/ 2736682 h 3978715"/>
              <a:gd name="connsiteX0" fmla="*/ 50146 w 4899165"/>
              <a:gd name="connsiteY0" fmla="*/ 2612455 h 3854488"/>
              <a:gd name="connsiteX1" fmla="*/ 417206 w 4899165"/>
              <a:gd name="connsiteY1" fmla="*/ 442857 h 3854488"/>
              <a:gd name="connsiteX2" fmla="*/ 3797008 w 4899165"/>
              <a:gd name="connsiteY2" fmla="*/ 287993 h 3854488"/>
              <a:gd name="connsiteX3" fmla="*/ 4873242 w 4899165"/>
              <a:gd name="connsiteY3" fmla="*/ 3207542 h 3854488"/>
              <a:gd name="connsiteX4" fmla="*/ 981237 w 4899165"/>
              <a:gd name="connsiteY4" fmla="*/ 3804804 h 3854488"/>
              <a:gd name="connsiteX5" fmla="*/ 50146 w 4899165"/>
              <a:gd name="connsiteY5" fmla="*/ 2612455 h 3854488"/>
              <a:gd name="connsiteX0" fmla="*/ 50146 w 4983603"/>
              <a:gd name="connsiteY0" fmla="*/ 2607384 h 3832488"/>
              <a:gd name="connsiteX1" fmla="*/ 417206 w 4983603"/>
              <a:gd name="connsiteY1" fmla="*/ 437786 h 3832488"/>
              <a:gd name="connsiteX2" fmla="*/ 3797008 w 4983603"/>
              <a:gd name="connsiteY2" fmla="*/ 282922 h 3832488"/>
              <a:gd name="connsiteX3" fmla="*/ 4960328 w 4983603"/>
              <a:gd name="connsiteY3" fmla="*/ 3129899 h 3832488"/>
              <a:gd name="connsiteX4" fmla="*/ 981237 w 4983603"/>
              <a:gd name="connsiteY4" fmla="*/ 3799733 h 3832488"/>
              <a:gd name="connsiteX5" fmla="*/ 50146 w 4983603"/>
              <a:gd name="connsiteY5" fmla="*/ 2607384 h 3832488"/>
              <a:gd name="connsiteX0" fmla="*/ 45822 w 4979203"/>
              <a:gd name="connsiteY0" fmla="*/ 2621206 h 3846310"/>
              <a:gd name="connsiteX1" fmla="*/ 427396 w 4979203"/>
              <a:gd name="connsiteY1" fmla="*/ 422580 h 3846310"/>
              <a:gd name="connsiteX2" fmla="*/ 3792684 w 4979203"/>
              <a:gd name="connsiteY2" fmla="*/ 296744 h 3846310"/>
              <a:gd name="connsiteX3" fmla="*/ 4956004 w 4979203"/>
              <a:gd name="connsiteY3" fmla="*/ 3143721 h 3846310"/>
              <a:gd name="connsiteX4" fmla="*/ 976913 w 4979203"/>
              <a:gd name="connsiteY4" fmla="*/ 3813555 h 3846310"/>
              <a:gd name="connsiteX5" fmla="*/ 45822 w 4979203"/>
              <a:gd name="connsiteY5" fmla="*/ 2621206 h 3846310"/>
              <a:gd name="connsiteX0" fmla="*/ 45822 w 4979203"/>
              <a:gd name="connsiteY0" fmla="*/ 2812805 h 4037909"/>
              <a:gd name="connsiteX1" fmla="*/ 427396 w 4979203"/>
              <a:gd name="connsiteY1" fmla="*/ 614179 h 4037909"/>
              <a:gd name="connsiteX2" fmla="*/ 3792684 w 4979203"/>
              <a:gd name="connsiteY2" fmla="*/ 488343 h 4037909"/>
              <a:gd name="connsiteX3" fmla="*/ 4956004 w 4979203"/>
              <a:gd name="connsiteY3" fmla="*/ 3335320 h 4037909"/>
              <a:gd name="connsiteX4" fmla="*/ 976913 w 4979203"/>
              <a:gd name="connsiteY4" fmla="*/ 4005154 h 4037909"/>
              <a:gd name="connsiteX5" fmla="*/ 45822 w 4979203"/>
              <a:gd name="connsiteY5" fmla="*/ 2812805 h 4037909"/>
              <a:gd name="connsiteX0" fmla="*/ 45822 w 4978025"/>
              <a:gd name="connsiteY0" fmla="*/ 2825202 h 4050306"/>
              <a:gd name="connsiteX1" fmla="*/ 427396 w 4978025"/>
              <a:gd name="connsiteY1" fmla="*/ 626576 h 4050306"/>
              <a:gd name="connsiteX2" fmla="*/ 3754584 w 4978025"/>
              <a:gd name="connsiteY2" fmla="*/ 472165 h 4050306"/>
              <a:gd name="connsiteX3" fmla="*/ 4956004 w 4978025"/>
              <a:gd name="connsiteY3" fmla="*/ 3347717 h 4050306"/>
              <a:gd name="connsiteX4" fmla="*/ 976913 w 4978025"/>
              <a:gd name="connsiteY4" fmla="*/ 4017551 h 4050306"/>
              <a:gd name="connsiteX5" fmla="*/ 45822 w 4978025"/>
              <a:gd name="connsiteY5" fmla="*/ 2825202 h 4050306"/>
              <a:gd name="connsiteX0" fmla="*/ 45822 w 4975822"/>
              <a:gd name="connsiteY0" fmla="*/ 2812248 h 4037352"/>
              <a:gd name="connsiteX1" fmla="*/ 427396 w 4975822"/>
              <a:gd name="connsiteY1" fmla="*/ 613622 h 4037352"/>
              <a:gd name="connsiteX2" fmla="*/ 3754584 w 4975822"/>
              <a:gd name="connsiteY2" fmla="*/ 459211 h 4037352"/>
              <a:gd name="connsiteX3" fmla="*/ 4956004 w 4975822"/>
              <a:gd name="connsiteY3" fmla="*/ 3334763 h 4037352"/>
              <a:gd name="connsiteX4" fmla="*/ 976913 w 4975822"/>
              <a:gd name="connsiteY4" fmla="*/ 4004597 h 4037352"/>
              <a:gd name="connsiteX5" fmla="*/ 45822 w 4975822"/>
              <a:gd name="connsiteY5" fmla="*/ 2812248 h 4037352"/>
              <a:gd name="connsiteX0" fmla="*/ 45822 w 4979155"/>
              <a:gd name="connsiteY0" fmla="*/ 2865387 h 4090491"/>
              <a:gd name="connsiteX1" fmla="*/ 427396 w 4979155"/>
              <a:gd name="connsiteY1" fmla="*/ 666761 h 4090491"/>
              <a:gd name="connsiteX2" fmla="*/ 3754584 w 4979155"/>
              <a:gd name="connsiteY2" fmla="*/ 512350 h 4090491"/>
              <a:gd name="connsiteX3" fmla="*/ 4956004 w 4979155"/>
              <a:gd name="connsiteY3" fmla="*/ 3387902 h 4090491"/>
              <a:gd name="connsiteX4" fmla="*/ 976913 w 4979155"/>
              <a:gd name="connsiteY4" fmla="*/ 4057736 h 4090491"/>
              <a:gd name="connsiteX5" fmla="*/ 45822 w 4979155"/>
              <a:gd name="connsiteY5" fmla="*/ 2865387 h 4090491"/>
              <a:gd name="connsiteX0" fmla="*/ 45822 w 4977242"/>
              <a:gd name="connsiteY0" fmla="*/ 2821943 h 4047047"/>
              <a:gd name="connsiteX1" fmla="*/ 427396 w 4977242"/>
              <a:gd name="connsiteY1" fmla="*/ 623317 h 4047047"/>
              <a:gd name="connsiteX2" fmla="*/ 3754584 w 4977242"/>
              <a:gd name="connsiteY2" fmla="*/ 468906 h 4047047"/>
              <a:gd name="connsiteX3" fmla="*/ 4956004 w 4977242"/>
              <a:gd name="connsiteY3" fmla="*/ 3344458 h 4047047"/>
              <a:gd name="connsiteX4" fmla="*/ 976913 w 4977242"/>
              <a:gd name="connsiteY4" fmla="*/ 4014292 h 4047047"/>
              <a:gd name="connsiteX5" fmla="*/ 45822 w 4977242"/>
              <a:gd name="connsiteY5" fmla="*/ 2821943 h 4047047"/>
              <a:gd name="connsiteX0" fmla="*/ 45822 w 4984463"/>
              <a:gd name="connsiteY0" fmla="*/ 2821943 h 4047047"/>
              <a:gd name="connsiteX1" fmla="*/ 427396 w 4984463"/>
              <a:gd name="connsiteY1" fmla="*/ 623317 h 4047047"/>
              <a:gd name="connsiteX2" fmla="*/ 3754584 w 4984463"/>
              <a:gd name="connsiteY2" fmla="*/ 468906 h 4047047"/>
              <a:gd name="connsiteX3" fmla="*/ 4956004 w 4984463"/>
              <a:gd name="connsiteY3" fmla="*/ 3344458 h 4047047"/>
              <a:gd name="connsiteX4" fmla="*/ 976913 w 4984463"/>
              <a:gd name="connsiteY4" fmla="*/ 4014292 h 4047047"/>
              <a:gd name="connsiteX5" fmla="*/ 45822 w 4984463"/>
              <a:gd name="connsiteY5" fmla="*/ 2821943 h 4047047"/>
              <a:gd name="connsiteX0" fmla="*/ 45822 w 5000559"/>
              <a:gd name="connsiteY0" fmla="*/ 2821943 h 4047047"/>
              <a:gd name="connsiteX1" fmla="*/ 427396 w 5000559"/>
              <a:gd name="connsiteY1" fmla="*/ 623317 h 4047047"/>
              <a:gd name="connsiteX2" fmla="*/ 3754584 w 5000559"/>
              <a:gd name="connsiteY2" fmla="*/ 468906 h 4047047"/>
              <a:gd name="connsiteX3" fmla="*/ 4956004 w 5000559"/>
              <a:gd name="connsiteY3" fmla="*/ 3344458 h 4047047"/>
              <a:gd name="connsiteX4" fmla="*/ 976913 w 5000559"/>
              <a:gd name="connsiteY4" fmla="*/ 4014292 h 4047047"/>
              <a:gd name="connsiteX5" fmla="*/ 45822 w 5000559"/>
              <a:gd name="connsiteY5" fmla="*/ 2821943 h 404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0559" h="4047047">
                <a:moveTo>
                  <a:pt x="45822" y="2821943"/>
                </a:moveTo>
                <a:cubicBezTo>
                  <a:pt x="-45764" y="2256781"/>
                  <a:pt x="-37424" y="1088137"/>
                  <a:pt x="427396" y="623317"/>
                </a:cubicBezTo>
                <a:cubicBezTo>
                  <a:pt x="1850158" y="-378532"/>
                  <a:pt x="3028391" y="24908"/>
                  <a:pt x="3754584" y="468906"/>
                </a:cubicBezTo>
                <a:cubicBezTo>
                  <a:pt x="4480777" y="912904"/>
                  <a:pt x="5186871" y="2058180"/>
                  <a:pt x="4956004" y="3344458"/>
                </a:cubicBezTo>
                <a:cubicBezTo>
                  <a:pt x="4897947" y="4057422"/>
                  <a:pt x="1795277" y="4101378"/>
                  <a:pt x="976913" y="4014292"/>
                </a:cubicBezTo>
                <a:cubicBezTo>
                  <a:pt x="158549" y="3927206"/>
                  <a:pt x="137408" y="3387106"/>
                  <a:pt x="45822" y="2821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0" y="6063918"/>
            <a:ext cx="1554480" cy="5060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1296276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40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Photo: R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4B36999-D4C5-493C-9ED1-5E98995D33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9947" y="3495840"/>
            <a:ext cx="5120640" cy="4114800"/>
          </a:xfrm>
          <a:custGeom>
            <a:avLst/>
            <a:gdLst>
              <a:gd name="connsiteX0" fmla="*/ 0 w 8842248"/>
              <a:gd name="connsiteY0" fmla="*/ 4421124 h 8842248"/>
              <a:gd name="connsiteX1" fmla="*/ 4421124 w 8842248"/>
              <a:gd name="connsiteY1" fmla="*/ 0 h 8842248"/>
              <a:gd name="connsiteX2" fmla="*/ 8842248 w 8842248"/>
              <a:gd name="connsiteY2" fmla="*/ 4421124 h 8842248"/>
              <a:gd name="connsiteX3" fmla="*/ 4421124 w 8842248"/>
              <a:gd name="connsiteY3" fmla="*/ 8842248 h 8842248"/>
              <a:gd name="connsiteX4" fmla="*/ 0 w 8842248"/>
              <a:gd name="connsiteY4" fmla="*/ 4421124 h 8842248"/>
              <a:gd name="connsiteX0" fmla="*/ 1138594 w 9980842"/>
              <a:gd name="connsiteY0" fmla="*/ 4421124 h 5935638"/>
              <a:gd name="connsiteX1" fmla="*/ 5559718 w 9980842"/>
              <a:gd name="connsiteY1" fmla="*/ 0 h 5935638"/>
              <a:gd name="connsiteX2" fmla="*/ 9980842 w 9980842"/>
              <a:gd name="connsiteY2" fmla="*/ 4421124 h 5935638"/>
              <a:gd name="connsiteX3" fmla="*/ 1323384 w 9980842"/>
              <a:gd name="connsiteY3" fmla="*/ 5618698 h 5935638"/>
              <a:gd name="connsiteX4" fmla="*/ 1138594 w 9980842"/>
              <a:gd name="connsiteY4" fmla="*/ 4421124 h 5935638"/>
              <a:gd name="connsiteX0" fmla="*/ 284507 w 9126755"/>
              <a:gd name="connsiteY0" fmla="*/ 4421124 h 5886914"/>
              <a:gd name="connsiteX1" fmla="*/ 4705631 w 9126755"/>
              <a:gd name="connsiteY1" fmla="*/ 0 h 5886914"/>
              <a:gd name="connsiteX2" fmla="*/ 9126755 w 9126755"/>
              <a:gd name="connsiteY2" fmla="*/ 4421124 h 5886914"/>
              <a:gd name="connsiteX3" fmla="*/ 469297 w 9126755"/>
              <a:gd name="connsiteY3" fmla="*/ 5618698 h 5886914"/>
              <a:gd name="connsiteX4" fmla="*/ 284507 w 9126755"/>
              <a:gd name="connsiteY4" fmla="*/ 4421124 h 5886914"/>
              <a:gd name="connsiteX0" fmla="*/ 242237 w 9084485"/>
              <a:gd name="connsiteY0" fmla="*/ 4421124 h 6088410"/>
              <a:gd name="connsiteX1" fmla="*/ 4663361 w 9084485"/>
              <a:gd name="connsiteY1" fmla="*/ 0 h 6088410"/>
              <a:gd name="connsiteX2" fmla="*/ 9084485 w 9084485"/>
              <a:gd name="connsiteY2" fmla="*/ 4421124 h 6088410"/>
              <a:gd name="connsiteX3" fmla="*/ 589073 w 9084485"/>
              <a:gd name="connsiteY3" fmla="*/ 5994875 h 6088410"/>
              <a:gd name="connsiteX4" fmla="*/ 242237 w 9084485"/>
              <a:gd name="connsiteY4" fmla="*/ 4421124 h 6088410"/>
              <a:gd name="connsiteX0" fmla="*/ 729082 w 9374560"/>
              <a:gd name="connsiteY0" fmla="*/ 5625933 h 6266012"/>
              <a:gd name="connsiteX1" fmla="*/ 4953436 w 9374560"/>
              <a:gd name="connsiteY1" fmla="*/ 12617 h 6266012"/>
              <a:gd name="connsiteX2" fmla="*/ 9374560 w 9374560"/>
              <a:gd name="connsiteY2" fmla="*/ 4433741 h 6266012"/>
              <a:gd name="connsiteX3" fmla="*/ 879148 w 9374560"/>
              <a:gd name="connsiteY3" fmla="*/ 6007492 h 6266012"/>
              <a:gd name="connsiteX4" fmla="*/ 729082 w 9374560"/>
              <a:gd name="connsiteY4" fmla="*/ 5625933 h 6266012"/>
              <a:gd name="connsiteX0" fmla="*/ 1312386 w 9020315"/>
              <a:gd name="connsiteY0" fmla="*/ 1646619 h 6478497"/>
              <a:gd name="connsiteX1" fmla="*/ 4599191 w 9020315"/>
              <a:gd name="connsiteY1" fmla="*/ 124953 h 6478497"/>
              <a:gd name="connsiteX2" fmla="*/ 9020315 w 9020315"/>
              <a:gd name="connsiteY2" fmla="*/ 4546077 h 6478497"/>
              <a:gd name="connsiteX3" fmla="*/ 524903 w 9020315"/>
              <a:gd name="connsiteY3" fmla="*/ 6119828 h 6478497"/>
              <a:gd name="connsiteX4" fmla="*/ 1312386 w 9020315"/>
              <a:gd name="connsiteY4" fmla="*/ 1646619 h 6478497"/>
              <a:gd name="connsiteX0" fmla="*/ 1338136 w 9046065"/>
              <a:gd name="connsiteY0" fmla="*/ 1566266 h 6398144"/>
              <a:gd name="connsiteX1" fmla="*/ 5435169 w 9046065"/>
              <a:gd name="connsiteY1" fmla="*/ 131411 h 6398144"/>
              <a:gd name="connsiteX2" fmla="*/ 9046065 w 9046065"/>
              <a:gd name="connsiteY2" fmla="*/ 4465724 h 6398144"/>
              <a:gd name="connsiteX3" fmla="*/ 550653 w 9046065"/>
              <a:gd name="connsiteY3" fmla="*/ 6039475 h 6398144"/>
              <a:gd name="connsiteX4" fmla="*/ 1338136 w 9046065"/>
              <a:gd name="connsiteY4" fmla="*/ 1566266 h 6398144"/>
              <a:gd name="connsiteX0" fmla="*/ 1074626 w 5484833"/>
              <a:gd name="connsiteY0" fmla="*/ 1642285 h 7120115"/>
              <a:gd name="connsiteX1" fmla="*/ 5171659 w 5484833"/>
              <a:gd name="connsiteY1" fmla="*/ 207430 h 7120115"/>
              <a:gd name="connsiteX2" fmla="*/ 5200191 w 5484833"/>
              <a:gd name="connsiteY2" fmla="*/ 5728148 h 7120115"/>
              <a:gd name="connsiteX3" fmla="*/ 287143 w 5484833"/>
              <a:gd name="connsiteY3" fmla="*/ 6115494 h 7120115"/>
              <a:gd name="connsiteX4" fmla="*/ 1074626 w 5484833"/>
              <a:gd name="connsiteY4" fmla="*/ 1642285 h 7120115"/>
              <a:gd name="connsiteX0" fmla="*/ 1200535 w 5610742"/>
              <a:gd name="connsiteY0" fmla="*/ 1636469 h 6992370"/>
              <a:gd name="connsiteX1" fmla="*/ 5297568 w 5610742"/>
              <a:gd name="connsiteY1" fmla="*/ 201614 h 6992370"/>
              <a:gd name="connsiteX2" fmla="*/ 5326100 w 5610742"/>
              <a:gd name="connsiteY2" fmla="*/ 5722332 h 6992370"/>
              <a:gd name="connsiteX3" fmla="*/ 262581 w 5610742"/>
              <a:gd name="connsiteY3" fmla="*/ 5774012 h 6992370"/>
              <a:gd name="connsiteX4" fmla="*/ 1200535 w 5610742"/>
              <a:gd name="connsiteY4" fmla="*/ 1636469 h 6992370"/>
              <a:gd name="connsiteX0" fmla="*/ 1200535 w 5610742"/>
              <a:gd name="connsiteY0" fmla="*/ 1636469 h 6992370"/>
              <a:gd name="connsiteX1" fmla="*/ 5297568 w 5610742"/>
              <a:gd name="connsiteY1" fmla="*/ 201614 h 6992370"/>
              <a:gd name="connsiteX2" fmla="*/ 5326100 w 5610742"/>
              <a:gd name="connsiteY2" fmla="*/ 5722332 h 6992370"/>
              <a:gd name="connsiteX3" fmla="*/ 262581 w 5610742"/>
              <a:gd name="connsiteY3" fmla="*/ 5774012 h 6992370"/>
              <a:gd name="connsiteX4" fmla="*/ 1200535 w 5610742"/>
              <a:gd name="connsiteY4" fmla="*/ 1636469 h 6992370"/>
              <a:gd name="connsiteX0" fmla="*/ 1099406 w 5509613"/>
              <a:gd name="connsiteY0" fmla="*/ 1636469 h 7456303"/>
              <a:gd name="connsiteX1" fmla="*/ 5196439 w 5509613"/>
              <a:gd name="connsiteY1" fmla="*/ 201614 h 7456303"/>
              <a:gd name="connsiteX2" fmla="*/ 5224971 w 5509613"/>
              <a:gd name="connsiteY2" fmla="*/ 5722332 h 7456303"/>
              <a:gd name="connsiteX3" fmla="*/ 161452 w 5509613"/>
              <a:gd name="connsiteY3" fmla="*/ 5774012 h 7456303"/>
              <a:gd name="connsiteX4" fmla="*/ 1099406 w 5509613"/>
              <a:gd name="connsiteY4" fmla="*/ 1636469 h 7456303"/>
              <a:gd name="connsiteX0" fmla="*/ 1099406 w 6211684"/>
              <a:gd name="connsiteY0" fmla="*/ 1475550 h 7295384"/>
              <a:gd name="connsiteX1" fmla="*/ 5196439 w 6211684"/>
              <a:gd name="connsiteY1" fmla="*/ 40695 h 7295384"/>
              <a:gd name="connsiteX2" fmla="*/ 5224971 w 6211684"/>
              <a:gd name="connsiteY2" fmla="*/ 5561413 h 7295384"/>
              <a:gd name="connsiteX3" fmla="*/ 161452 w 6211684"/>
              <a:gd name="connsiteY3" fmla="*/ 5613093 h 7295384"/>
              <a:gd name="connsiteX4" fmla="*/ 1099406 w 6211684"/>
              <a:gd name="connsiteY4" fmla="*/ 1475550 h 7295384"/>
              <a:gd name="connsiteX0" fmla="*/ 1099406 w 5256010"/>
              <a:gd name="connsiteY0" fmla="*/ 1440231 h 7260065"/>
              <a:gd name="connsiteX1" fmla="*/ 5196439 w 5256010"/>
              <a:gd name="connsiteY1" fmla="*/ 5376 h 7260065"/>
              <a:gd name="connsiteX2" fmla="*/ 5224971 w 5256010"/>
              <a:gd name="connsiteY2" fmla="*/ 5526094 h 7260065"/>
              <a:gd name="connsiteX3" fmla="*/ 161452 w 5256010"/>
              <a:gd name="connsiteY3" fmla="*/ 5577774 h 7260065"/>
              <a:gd name="connsiteX4" fmla="*/ 1099406 w 5256010"/>
              <a:gd name="connsiteY4" fmla="*/ 1440231 h 7260065"/>
              <a:gd name="connsiteX0" fmla="*/ 1099406 w 6157672"/>
              <a:gd name="connsiteY0" fmla="*/ 1494620 h 7314454"/>
              <a:gd name="connsiteX1" fmla="*/ 5196439 w 6157672"/>
              <a:gd name="connsiteY1" fmla="*/ 59765 h 7314454"/>
              <a:gd name="connsiteX2" fmla="*/ 5224971 w 6157672"/>
              <a:gd name="connsiteY2" fmla="*/ 5580483 h 7314454"/>
              <a:gd name="connsiteX3" fmla="*/ 161452 w 6157672"/>
              <a:gd name="connsiteY3" fmla="*/ 5632163 h 7314454"/>
              <a:gd name="connsiteX4" fmla="*/ 1099406 w 6157672"/>
              <a:gd name="connsiteY4" fmla="*/ 1494620 h 7314454"/>
              <a:gd name="connsiteX0" fmla="*/ 1099406 w 6157672"/>
              <a:gd name="connsiteY0" fmla="*/ 1494620 h 6569488"/>
              <a:gd name="connsiteX1" fmla="*/ 5196439 w 6157672"/>
              <a:gd name="connsiteY1" fmla="*/ 59765 h 6569488"/>
              <a:gd name="connsiteX2" fmla="*/ 5224971 w 6157672"/>
              <a:gd name="connsiteY2" fmla="*/ 5580483 h 6569488"/>
              <a:gd name="connsiteX3" fmla="*/ 161452 w 6157672"/>
              <a:gd name="connsiteY3" fmla="*/ 5632163 h 6569488"/>
              <a:gd name="connsiteX4" fmla="*/ 1099406 w 6157672"/>
              <a:gd name="connsiteY4" fmla="*/ 1494620 h 6569488"/>
              <a:gd name="connsiteX0" fmla="*/ 1123825 w 6182091"/>
              <a:gd name="connsiteY0" fmla="*/ 1494620 h 6528334"/>
              <a:gd name="connsiteX1" fmla="*/ 5220858 w 6182091"/>
              <a:gd name="connsiteY1" fmla="*/ 59765 h 6528334"/>
              <a:gd name="connsiteX2" fmla="*/ 5249390 w 6182091"/>
              <a:gd name="connsiteY2" fmla="*/ 5580483 h 6528334"/>
              <a:gd name="connsiteX3" fmla="*/ 185871 w 6182091"/>
              <a:gd name="connsiteY3" fmla="*/ 5632163 h 6528334"/>
              <a:gd name="connsiteX4" fmla="*/ 1123825 w 6182091"/>
              <a:gd name="connsiteY4" fmla="*/ 1494620 h 6528334"/>
              <a:gd name="connsiteX0" fmla="*/ 1124649 w 6208261"/>
              <a:gd name="connsiteY0" fmla="*/ 1505529 h 6539243"/>
              <a:gd name="connsiteX1" fmla="*/ 5255972 w 6208261"/>
              <a:gd name="connsiteY1" fmla="*/ 59244 h 6539243"/>
              <a:gd name="connsiteX2" fmla="*/ 5250214 w 6208261"/>
              <a:gd name="connsiteY2" fmla="*/ 5591392 h 6539243"/>
              <a:gd name="connsiteX3" fmla="*/ 186695 w 6208261"/>
              <a:gd name="connsiteY3" fmla="*/ 5643072 h 6539243"/>
              <a:gd name="connsiteX4" fmla="*/ 1124649 w 6208261"/>
              <a:gd name="connsiteY4" fmla="*/ 1505529 h 6539243"/>
              <a:gd name="connsiteX0" fmla="*/ 1184346 w 5644333"/>
              <a:gd name="connsiteY0" fmla="*/ 1640546 h 6088288"/>
              <a:gd name="connsiteX1" fmla="*/ 5338529 w 5644333"/>
              <a:gd name="connsiteY1" fmla="*/ 201881 h 6088288"/>
              <a:gd name="connsiteX2" fmla="*/ 5332771 w 5644333"/>
              <a:gd name="connsiteY2" fmla="*/ 5734029 h 6088288"/>
              <a:gd name="connsiteX3" fmla="*/ 269252 w 5644333"/>
              <a:gd name="connsiteY3" fmla="*/ 5785709 h 6088288"/>
              <a:gd name="connsiteX4" fmla="*/ 1184346 w 5644333"/>
              <a:gd name="connsiteY4" fmla="*/ 1640546 h 6088288"/>
              <a:gd name="connsiteX0" fmla="*/ 1235482 w 5695469"/>
              <a:gd name="connsiteY0" fmla="*/ 1677828 h 6125570"/>
              <a:gd name="connsiteX1" fmla="*/ 5389665 w 5695469"/>
              <a:gd name="connsiteY1" fmla="*/ 239163 h 6125570"/>
              <a:gd name="connsiteX2" fmla="*/ 5383907 w 5695469"/>
              <a:gd name="connsiteY2" fmla="*/ 5771311 h 6125570"/>
              <a:gd name="connsiteX3" fmla="*/ 320388 w 5695469"/>
              <a:gd name="connsiteY3" fmla="*/ 5822991 h 6125570"/>
              <a:gd name="connsiteX4" fmla="*/ 1235482 w 5695469"/>
              <a:gd name="connsiteY4" fmla="*/ 1677828 h 6125570"/>
              <a:gd name="connsiteX0" fmla="*/ 1235482 w 5636204"/>
              <a:gd name="connsiteY0" fmla="*/ 1506691 h 5954433"/>
              <a:gd name="connsiteX1" fmla="*/ 5389665 w 5636204"/>
              <a:gd name="connsiteY1" fmla="*/ 68026 h 5954433"/>
              <a:gd name="connsiteX2" fmla="*/ 5383907 w 5636204"/>
              <a:gd name="connsiteY2" fmla="*/ 5600174 h 5954433"/>
              <a:gd name="connsiteX3" fmla="*/ 320388 w 5636204"/>
              <a:gd name="connsiteY3" fmla="*/ 5651854 h 5954433"/>
              <a:gd name="connsiteX4" fmla="*/ 1235482 w 5636204"/>
              <a:gd name="connsiteY4" fmla="*/ 1506691 h 5954433"/>
              <a:gd name="connsiteX0" fmla="*/ 1235482 w 5937613"/>
              <a:gd name="connsiteY0" fmla="*/ 1527835 h 5975577"/>
              <a:gd name="connsiteX1" fmla="*/ 5389665 w 5937613"/>
              <a:gd name="connsiteY1" fmla="*/ 89170 h 5975577"/>
              <a:gd name="connsiteX2" fmla="*/ 5383907 w 5937613"/>
              <a:gd name="connsiteY2" fmla="*/ 5621318 h 5975577"/>
              <a:gd name="connsiteX3" fmla="*/ 320388 w 5937613"/>
              <a:gd name="connsiteY3" fmla="*/ 5672998 h 5975577"/>
              <a:gd name="connsiteX4" fmla="*/ 1235482 w 5937613"/>
              <a:gd name="connsiteY4" fmla="*/ 1527835 h 5975577"/>
              <a:gd name="connsiteX0" fmla="*/ 1263570 w 5965701"/>
              <a:gd name="connsiteY0" fmla="*/ 1542476 h 5990218"/>
              <a:gd name="connsiteX1" fmla="*/ 5417753 w 5965701"/>
              <a:gd name="connsiteY1" fmla="*/ 103811 h 5990218"/>
              <a:gd name="connsiteX2" fmla="*/ 5411995 w 5965701"/>
              <a:gd name="connsiteY2" fmla="*/ 5635959 h 5990218"/>
              <a:gd name="connsiteX3" fmla="*/ 348476 w 5965701"/>
              <a:gd name="connsiteY3" fmla="*/ 5687639 h 5990218"/>
              <a:gd name="connsiteX4" fmla="*/ 1263570 w 5965701"/>
              <a:gd name="connsiteY4" fmla="*/ 1542476 h 5990218"/>
              <a:gd name="connsiteX0" fmla="*/ 1111216 w 5813347"/>
              <a:gd name="connsiteY0" fmla="*/ 1542476 h 5971592"/>
              <a:gd name="connsiteX1" fmla="*/ 5265399 w 5813347"/>
              <a:gd name="connsiteY1" fmla="*/ 103811 h 5971592"/>
              <a:gd name="connsiteX2" fmla="*/ 5259641 w 5813347"/>
              <a:gd name="connsiteY2" fmla="*/ 5635959 h 5971592"/>
              <a:gd name="connsiteX3" fmla="*/ 196122 w 5813347"/>
              <a:gd name="connsiteY3" fmla="*/ 5687639 h 5971592"/>
              <a:gd name="connsiteX4" fmla="*/ 1111216 w 5813347"/>
              <a:gd name="connsiteY4" fmla="*/ 1542476 h 5971592"/>
              <a:gd name="connsiteX0" fmla="*/ 1121371 w 5823502"/>
              <a:gd name="connsiteY0" fmla="*/ 1542476 h 6019003"/>
              <a:gd name="connsiteX1" fmla="*/ 5275554 w 5823502"/>
              <a:gd name="connsiteY1" fmla="*/ 103811 h 6019003"/>
              <a:gd name="connsiteX2" fmla="*/ 5269796 w 5823502"/>
              <a:gd name="connsiteY2" fmla="*/ 5635959 h 6019003"/>
              <a:gd name="connsiteX3" fmla="*/ 206277 w 5823502"/>
              <a:gd name="connsiteY3" fmla="*/ 5687639 h 6019003"/>
              <a:gd name="connsiteX4" fmla="*/ 1121371 w 5823502"/>
              <a:gd name="connsiteY4" fmla="*/ 1542476 h 6019003"/>
              <a:gd name="connsiteX0" fmla="*/ 1097676 w 5799807"/>
              <a:gd name="connsiteY0" fmla="*/ 1542476 h 5986831"/>
              <a:gd name="connsiteX1" fmla="*/ 5251859 w 5799807"/>
              <a:gd name="connsiteY1" fmla="*/ 103811 h 5986831"/>
              <a:gd name="connsiteX2" fmla="*/ 5246101 w 5799807"/>
              <a:gd name="connsiteY2" fmla="*/ 5635959 h 5986831"/>
              <a:gd name="connsiteX3" fmla="*/ 182582 w 5799807"/>
              <a:gd name="connsiteY3" fmla="*/ 5687639 h 5986831"/>
              <a:gd name="connsiteX4" fmla="*/ 1097676 w 5799807"/>
              <a:gd name="connsiteY4" fmla="*/ 1542476 h 5986831"/>
              <a:gd name="connsiteX0" fmla="*/ 1097676 w 5799807"/>
              <a:gd name="connsiteY0" fmla="*/ 1542476 h 6085041"/>
              <a:gd name="connsiteX1" fmla="*/ 5251859 w 5799807"/>
              <a:gd name="connsiteY1" fmla="*/ 103811 h 6085041"/>
              <a:gd name="connsiteX2" fmla="*/ 5246101 w 5799807"/>
              <a:gd name="connsiteY2" fmla="*/ 5635959 h 6085041"/>
              <a:gd name="connsiteX3" fmla="*/ 182582 w 5799807"/>
              <a:gd name="connsiteY3" fmla="*/ 5687639 h 6085041"/>
              <a:gd name="connsiteX4" fmla="*/ 1097676 w 5799807"/>
              <a:gd name="connsiteY4" fmla="*/ 1542476 h 6085041"/>
              <a:gd name="connsiteX0" fmla="*/ 1267238 w 5744149"/>
              <a:gd name="connsiteY0" fmla="*/ 1698572 h 6147573"/>
              <a:gd name="connsiteX1" fmla="*/ 5421421 w 5744149"/>
              <a:gd name="connsiteY1" fmla="*/ 259907 h 6147573"/>
              <a:gd name="connsiteX2" fmla="*/ 5465193 w 5744149"/>
              <a:gd name="connsiteY2" fmla="*/ 5795865 h 6147573"/>
              <a:gd name="connsiteX3" fmla="*/ 352144 w 5744149"/>
              <a:gd name="connsiteY3" fmla="*/ 5843735 h 6147573"/>
              <a:gd name="connsiteX4" fmla="*/ 1267238 w 5744149"/>
              <a:gd name="connsiteY4" fmla="*/ 1698572 h 6147573"/>
              <a:gd name="connsiteX0" fmla="*/ 1153815 w 5630726"/>
              <a:gd name="connsiteY0" fmla="*/ 1698572 h 6095080"/>
              <a:gd name="connsiteX1" fmla="*/ 5307998 w 5630726"/>
              <a:gd name="connsiteY1" fmla="*/ 259907 h 6095080"/>
              <a:gd name="connsiteX2" fmla="*/ 5351770 w 5630726"/>
              <a:gd name="connsiteY2" fmla="*/ 5795865 h 6095080"/>
              <a:gd name="connsiteX3" fmla="*/ 238721 w 5630726"/>
              <a:gd name="connsiteY3" fmla="*/ 5843735 h 6095080"/>
              <a:gd name="connsiteX4" fmla="*/ 1153815 w 5630726"/>
              <a:gd name="connsiteY4" fmla="*/ 1698572 h 6095080"/>
              <a:gd name="connsiteX0" fmla="*/ 1104728 w 5581639"/>
              <a:gd name="connsiteY0" fmla="*/ 1698572 h 6103547"/>
              <a:gd name="connsiteX1" fmla="*/ 5258911 w 5581639"/>
              <a:gd name="connsiteY1" fmla="*/ 259907 h 6103547"/>
              <a:gd name="connsiteX2" fmla="*/ 5302683 w 5581639"/>
              <a:gd name="connsiteY2" fmla="*/ 5795865 h 6103547"/>
              <a:gd name="connsiteX3" fmla="*/ 189634 w 5581639"/>
              <a:gd name="connsiteY3" fmla="*/ 5843735 h 6103547"/>
              <a:gd name="connsiteX4" fmla="*/ 1104728 w 5581639"/>
              <a:gd name="connsiteY4" fmla="*/ 1698572 h 6103547"/>
              <a:gd name="connsiteX0" fmla="*/ 1101343 w 5578254"/>
              <a:gd name="connsiteY0" fmla="*/ 1698572 h 6188212"/>
              <a:gd name="connsiteX1" fmla="*/ 5255526 w 5578254"/>
              <a:gd name="connsiteY1" fmla="*/ 259907 h 6188212"/>
              <a:gd name="connsiteX2" fmla="*/ 5299298 w 5578254"/>
              <a:gd name="connsiteY2" fmla="*/ 5795865 h 6188212"/>
              <a:gd name="connsiteX3" fmla="*/ 186249 w 5578254"/>
              <a:gd name="connsiteY3" fmla="*/ 5843735 h 6188212"/>
              <a:gd name="connsiteX4" fmla="*/ 1101343 w 5578254"/>
              <a:gd name="connsiteY4" fmla="*/ 1698572 h 6188212"/>
              <a:gd name="connsiteX0" fmla="*/ 1101343 w 5451562"/>
              <a:gd name="connsiteY0" fmla="*/ 1581514 h 6071154"/>
              <a:gd name="connsiteX1" fmla="*/ 5255526 w 5451562"/>
              <a:gd name="connsiteY1" fmla="*/ 142849 h 6071154"/>
              <a:gd name="connsiteX2" fmla="*/ 5299298 w 5451562"/>
              <a:gd name="connsiteY2" fmla="*/ 5678807 h 6071154"/>
              <a:gd name="connsiteX3" fmla="*/ 186249 w 5451562"/>
              <a:gd name="connsiteY3" fmla="*/ 5726677 h 6071154"/>
              <a:gd name="connsiteX4" fmla="*/ 1101343 w 5451562"/>
              <a:gd name="connsiteY4" fmla="*/ 1581514 h 6071154"/>
              <a:gd name="connsiteX0" fmla="*/ 1101343 w 5730512"/>
              <a:gd name="connsiteY0" fmla="*/ 1547329 h 6036969"/>
              <a:gd name="connsiteX1" fmla="*/ 5255526 w 5730512"/>
              <a:gd name="connsiteY1" fmla="*/ 108664 h 6036969"/>
              <a:gd name="connsiteX2" fmla="*/ 5299298 w 5730512"/>
              <a:gd name="connsiteY2" fmla="*/ 5644622 h 6036969"/>
              <a:gd name="connsiteX3" fmla="*/ 186249 w 5730512"/>
              <a:gd name="connsiteY3" fmla="*/ 5692492 h 6036969"/>
              <a:gd name="connsiteX4" fmla="*/ 1101343 w 5730512"/>
              <a:gd name="connsiteY4" fmla="*/ 1547329 h 6036969"/>
              <a:gd name="connsiteX0" fmla="*/ 1101343 w 5816827"/>
              <a:gd name="connsiteY0" fmla="*/ 1533595 h 6023235"/>
              <a:gd name="connsiteX1" fmla="*/ 5255526 w 5816827"/>
              <a:gd name="connsiteY1" fmla="*/ 94930 h 6023235"/>
              <a:gd name="connsiteX2" fmla="*/ 5299298 w 5816827"/>
              <a:gd name="connsiteY2" fmla="*/ 5630888 h 6023235"/>
              <a:gd name="connsiteX3" fmla="*/ 186249 w 5816827"/>
              <a:gd name="connsiteY3" fmla="*/ 5678758 h 6023235"/>
              <a:gd name="connsiteX4" fmla="*/ 1101343 w 5816827"/>
              <a:gd name="connsiteY4" fmla="*/ 1533595 h 6023235"/>
              <a:gd name="connsiteX0" fmla="*/ 1028938 w 5744422"/>
              <a:gd name="connsiteY0" fmla="*/ 1498073 h 5987713"/>
              <a:gd name="connsiteX1" fmla="*/ 5183121 w 5744422"/>
              <a:gd name="connsiteY1" fmla="*/ 59408 h 5987713"/>
              <a:gd name="connsiteX2" fmla="*/ 5226893 w 5744422"/>
              <a:gd name="connsiteY2" fmla="*/ 5595366 h 5987713"/>
              <a:gd name="connsiteX3" fmla="*/ 113845 w 5744422"/>
              <a:gd name="connsiteY3" fmla="*/ 5643237 h 5987713"/>
              <a:gd name="connsiteX4" fmla="*/ 1028938 w 5744422"/>
              <a:gd name="connsiteY4" fmla="*/ 1498073 h 5987713"/>
              <a:gd name="connsiteX0" fmla="*/ 1643144 w 6358628"/>
              <a:gd name="connsiteY0" fmla="*/ 1512114 h 7190248"/>
              <a:gd name="connsiteX1" fmla="*/ 5797327 w 6358628"/>
              <a:gd name="connsiteY1" fmla="*/ 73449 h 7190248"/>
              <a:gd name="connsiteX2" fmla="*/ 5841099 w 6358628"/>
              <a:gd name="connsiteY2" fmla="*/ 5609407 h 7190248"/>
              <a:gd name="connsiteX3" fmla="*/ 65579 w 6358628"/>
              <a:gd name="connsiteY3" fmla="*/ 7020871 h 7190248"/>
              <a:gd name="connsiteX4" fmla="*/ 1643144 w 6358628"/>
              <a:gd name="connsiteY4" fmla="*/ 1512114 h 7190248"/>
              <a:gd name="connsiteX0" fmla="*/ 1691857 w 9777767"/>
              <a:gd name="connsiteY0" fmla="*/ 688313 h 6366447"/>
              <a:gd name="connsiteX1" fmla="*/ 9578504 w 9777767"/>
              <a:gd name="connsiteY1" fmla="*/ 270251 h 6366447"/>
              <a:gd name="connsiteX2" fmla="*/ 5889812 w 9777767"/>
              <a:gd name="connsiteY2" fmla="*/ 4785606 h 6366447"/>
              <a:gd name="connsiteX3" fmla="*/ 114292 w 9777767"/>
              <a:gd name="connsiteY3" fmla="*/ 6197070 h 6366447"/>
              <a:gd name="connsiteX4" fmla="*/ 1691857 w 9777767"/>
              <a:gd name="connsiteY4" fmla="*/ 688313 h 6366447"/>
              <a:gd name="connsiteX0" fmla="*/ 2708853 w 9615328"/>
              <a:gd name="connsiteY0" fmla="*/ 525369 h 7029563"/>
              <a:gd name="connsiteX1" fmla="*/ 9569477 w 9615328"/>
              <a:gd name="connsiteY1" fmla="*/ 918770 h 7029563"/>
              <a:gd name="connsiteX2" fmla="*/ 5880785 w 9615328"/>
              <a:gd name="connsiteY2" fmla="*/ 5434125 h 7029563"/>
              <a:gd name="connsiteX3" fmla="*/ 105265 w 9615328"/>
              <a:gd name="connsiteY3" fmla="*/ 6845589 h 7029563"/>
              <a:gd name="connsiteX4" fmla="*/ 2708853 w 9615328"/>
              <a:gd name="connsiteY4" fmla="*/ 525369 h 7029563"/>
              <a:gd name="connsiteX0" fmla="*/ 2782632 w 9689107"/>
              <a:gd name="connsiteY0" fmla="*/ 998078 h 7502272"/>
              <a:gd name="connsiteX1" fmla="*/ 9643256 w 9689107"/>
              <a:gd name="connsiteY1" fmla="*/ 1391479 h 7502272"/>
              <a:gd name="connsiteX2" fmla="*/ 5954564 w 9689107"/>
              <a:gd name="connsiteY2" fmla="*/ 5906834 h 7502272"/>
              <a:gd name="connsiteX3" fmla="*/ 179044 w 9689107"/>
              <a:gd name="connsiteY3" fmla="*/ 7318298 h 7502272"/>
              <a:gd name="connsiteX4" fmla="*/ 2782632 w 9689107"/>
              <a:gd name="connsiteY4" fmla="*/ 998078 h 7502272"/>
              <a:gd name="connsiteX0" fmla="*/ 2838544 w 9745019"/>
              <a:gd name="connsiteY0" fmla="*/ 935105 h 7439299"/>
              <a:gd name="connsiteX1" fmla="*/ 9699168 w 9745019"/>
              <a:gd name="connsiteY1" fmla="*/ 1328506 h 7439299"/>
              <a:gd name="connsiteX2" fmla="*/ 6010476 w 9745019"/>
              <a:gd name="connsiteY2" fmla="*/ 5843861 h 7439299"/>
              <a:gd name="connsiteX3" fmla="*/ 234956 w 9745019"/>
              <a:gd name="connsiteY3" fmla="*/ 7255325 h 7439299"/>
              <a:gd name="connsiteX4" fmla="*/ 2838544 w 9745019"/>
              <a:gd name="connsiteY4" fmla="*/ 935105 h 7439299"/>
              <a:gd name="connsiteX0" fmla="*/ 2870370 w 9776845"/>
              <a:gd name="connsiteY0" fmla="*/ 1061079 h 7565273"/>
              <a:gd name="connsiteX1" fmla="*/ 9730994 w 9776845"/>
              <a:gd name="connsiteY1" fmla="*/ 1454480 h 7565273"/>
              <a:gd name="connsiteX2" fmla="*/ 6042302 w 9776845"/>
              <a:gd name="connsiteY2" fmla="*/ 5969835 h 7565273"/>
              <a:gd name="connsiteX3" fmla="*/ 266782 w 9776845"/>
              <a:gd name="connsiteY3" fmla="*/ 7381299 h 7565273"/>
              <a:gd name="connsiteX4" fmla="*/ 2870370 w 9776845"/>
              <a:gd name="connsiteY4" fmla="*/ 1061079 h 7565273"/>
              <a:gd name="connsiteX0" fmla="*/ 2842454 w 9748929"/>
              <a:gd name="connsiteY0" fmla="*/ 1001784 h 7505978"/>
              <a:gd name="connsiteX1" fmla="*/ 9703078 w 9748929"/>
              <a:gd name="connsiteY1" fmla="*/ 1395185 h 7505978"/>
              <a:gd name="connsiteX2" fmla="*/ 6014386 w 9748929"/>
              <a:gd name="connsiteY2" fmla="*/ 5910540 h 7505978"/>
              <a:gd name="connsiteX3" fmla="*/ 238866 w 9748929"/>
              <a:gd name="connsiteY3" fmla="*/ 7322004 h 7505978"/>
              <a:gd name="connsiteX4" fmla="*/ 2842454 w 9748929"/>
              <a:gd name="connsiteY4" fmla="*/ 1001784 h 7505978"/>
              <a:gd name="connsiteX0" fmla="*/ 2798128 w 9704603"/>
              <a:gd name="connsiteY0" fmla="*/ 879569 h 7383763"/>
              <a:gd name="connsiteX1" fmla="*/ 9658752 w 9704603"/>
              <a:gd name="connsiteY1" fmla="*/ 1272970 h 7383763"/>
              <a:gd name="connsiteX2" fmla="*/ 5970060 w 9704603"/>
              <a:gd name="connsiteY2" fmla="*/ 5788325 h 7383763"/>
              <a:gd name="connsiteX3" fmla="*/ 194540 w 9704603"/>
              <a:gd name="connsiteY3" fmla="*/ 7199789 h 7383763"/>
              <a:gd name="connsiteX4" fmla="*/ 2798128 w 9704603"/>
              <a:gd name="connsiteY4" fmla="*/ 879569 h 7383763"/>
              <a:gd name="connsiteX0" fmla="*/ 2827250 w 9733725"/>
              <a:gd name="connsiteY0" fmla="*/ 953623 h 7457817"/>
              <a:gd name="connsiteX1" fmla="*/ 9687874 w 9733725"/>
              <a:gd name="connsiteY1" fmla="*/ 1347024 h 7457817"/>
              <a:gd name="connsiteX2" fmla="*/ 5999182 w 9733725"/>
              <a:gd name="connsiteY2" fmla="*/ 5862379 h 7457817"/>
              <a:gd name="connsiteX3" fmla="*/ 223662 w 9733725"/>
              <a:gd name="connsiteY3" fmla="*/ 7273843 h 7457817"/>
              <a:gd name="connsiteX4" fmla="*/ 2827250 w 9733725"/>
              <a:gd name="connsiteY4" fmla="*/ 953623 h 7457817"/>
              <a:gd name="connsiteX0" fmla="*/ 2693388 w 9599863"/>
              <a:gd name="connsiteY0" fmla="*/ 529652 h 7088556"/>
              <a:gd name="connsiteX1" fmla="*/ 9554012 w 9599863"/>
              <a:gd name="connsiteY1" fmla="*/ 923053 h 7088556"/>
              <a:gd name="connsiteX2" fmla="*/ 5865320 w 9599863"/>
              <a:gd name="connsiteY2" fmla="*/ 5438408 h 7088556"/>
              <a:gd name="connsiteX3" fmla="*/ 105957 w 9599863"/>
              <a:gd name="connsiteY3" fmla="*/ 6908432 h 7088556"/>
              <a:gd name="connsiteX4" fmla="*/ 2693388 w 9599863"/>
              <a:gd name="connsiteY4" fmla="*/ 529652 h 7088556"/>
              <a:gd name="connsiteX0" fmla="*/ 2718768 w 9625243"/>
              <a:gd name="connsiteY0" fmla="*/ 529652 h 7974506"/>
              <a:gd name="connsiteX1" fmla="*/ 9579392 w 9625243"/>
              <a:gd name="connsiteY1" fmla="*/ 923053 h 7974506"/>
              <a:gd name="connsiteX2" fmla="*/ 5890700 w 9625243"/>
              <a:gd name="connsiteY2" fmla="*/ 5438408 h 7974506"/>
              <a:gd name="connsiteX3" fmla="*/ 131337 w 9625243"/>
              <a:gd name="connsiteY3" fmla="*/ 6908432 h 7974506"/>
              <a:gd name="connsiteX4" fmla="*/ 2718768 w 9625243"/>
              <a:gd name="connsiteY4" fmla="*/ 529652 h 7974506"/>
              <a:gd name="connsiteX0" fmla="*/ 2718768 w 10344785"/>
              <a:gd name="connsiteY0" fmla="*/ 980264 h 8425118"/>
              <a:gd name="connsiteX1" fmla="*/ 9579392 w 10344785"/>
              <a:gd name="connsiteY1" fmla="*/ 1373665 h 8425118"/>
              <a:gd name="connsiteX2" fmla="*/ 5890700 w 10344785"/>
              <a:gd name="connsiteY2" fmla="*/ 5889020 h 8425118"/>
              <a:gd name="connsiteX3" fmla="*/ 131337 w 10344785"/>
              <a:gd name="connsiteY3" fmla="*/ 7359044 h 8425118"/>
              <a:gd name="connsiteX4" fmla="*/ 2718768 w 10344785"/>
              <a:gd name="connsiteY4" fmla="*/ 980264 h 8425118"/>
              <a:gd name="connsiteX0" fmla="*/ 2718768 w 10294825"/>
              <a:gd name="connsiteY0" fmla="*/ 973677 h 8418531"/>
              <a:gd name="connsiteX1" fmla="*/ 9579392 w 10294825"/>
              <a:gd name="connsiteY1" fmla="*/ 1367078 h 8418531"/>
              <a:gd name="connsiteX2" fmla="*/ 5890700 w 10294825"/>
              <a:gd name="connsiteY2" fmla="*/ 5882433 h 8418531"/>
              <a:gd name="connsiteX3" fmla="*/ 131337 w 10294825"/>
              <a:gd name="connsiteY3" fmla="*/ 7352457 h 8418531"/>
              <a:gd name="connsiteX4" fmla="*/ 2718768 w 10294825"/>
              <a:gd name="connsiteY4" fmla="*/ 973677 h 8418531"/>
              <a:gd name="connsiteX0" fmla="*/ 2915595 w 10322128"/>
              <a:gd name="connsiteY0" fmla="*/ 605806 h 7516728"/>
              <a:gd name="connsiteX1" fmla="*/ 9776219 w 10322128"/>
              <a:gd name="connsiteY1" fmla="*/ 999207 h 7516728"/>
              <a:gd name="connsiteX2" fmla="*/ 9884624 w 10322128"/>
              <a:gd name="connsiteY2" fmla="*/ 7112393 h 7516728"/>
              <a:gd name="connsiteX3" fmla="*/ 328164 w 10322128"/>
              <a:gd name="connsiteY3" fmla="*/ 6984586 h 7516728"/>
              <a:gd name="connsiteX4" fmla="*/ 2915595 w 10322128"/>
              <a:gd name="connsiteY4" fmla="*/ 605806 h 7516728"/>
              <a:gd name="connsiteX0" fmla="*/ 2915595 w 10885013"/>
              <a:gd name="connsiteY0" fmla="*/ 976420 h 7887342"/>
              <a:gd name="connsiteX1" fmla="*/ 9776219 w 10885013"/>
              <a:gd name="connsiteY1" fmla="*/ 1369821 h 7887342"/>
              <a:gd name="connsiteX2" fmla="*/ 9884624 w 10885013"/>
              <a:gd name="connsiteY2" fmla="*/ 7483007 h 7887342"/>
              <a:gd name="connsiteX3" fmla="*/ 328164 w 10885013"/>
              <a:gd name="connsiteY3" fmla="*/ 7355200 h 7887342"/>
              <a:gd name="connsiteX4" fmla="*/ 2915595 w 10885013"/>
              <a:gd name="connsiteY4" fmla="*/ 976420 h 7887342"/>
              <a:gd name="connsiteX0" fmla="*/ 2706764 w 10676182"/>
              <a:gd name="connsiteY0" fmla="*/ 976420 h 8899387"/>
              <a:gd name="connsiteX1" fmla="*/ 9567388 w 10676182"/>
              <a:gd name="connsiteY1" fmla="*/ 1369821 h 8899387"/>
              <a:gd name="connsiteX2" fmla="*/ 9675793 w 10676182"/>
              <a:gd name="connsiteY2" fmla="*/ 7483007 h 8899387"/>
              <a:gd name="connsiteX3" fmla="*/ 119333 w 10676182"/>
              <a:gd name="connsiteY3" fmla="*/ 7355200 h 8899387"/>
              <a:gd name="connsiteX4" fmla="*/ 2706764 w 10676182"/>
              <a:gd name="connsiteY4" fmla="*/ 976420 h 8899387"/>
              <a:gd name="connsiteX0" fmla="*/ 2962964 w 10308769"/>
              <a:gd name="connsiteY0" fmla="*/ 584508 h 7567264"/>
              <a:gd name="connsiteX1" fmla="*/ 9767035 w 10308769"/>
              <a:gd name="connsiteY1" fmla="*/ 1044834 h 7567264"/>
              <a:gd name="connsiteX2" fmla="*/ 9875440 w 10308769"/>
              <a:gd name="connsiteY2" fmla="*/ 7158020 h 7567264"/>
              <a:gd name="connsiteX3" fmla="*/ 318980 w 10308769"/>
              <a:gd name="connsiteY3" fmla="*/ 7030213 h 7567264"/>
              <a:gd name="connsiteX4" fmla="*/ 2962964 w 10308769"/>
              <a:gd name="connsiteY4" fmla="*/ 584508 h 7567264"/>
              <a:gd name="connsiteX0" fmla="*/ 3125442 w 10471247"/>
              <a:gd name="connsiteY0" fmla="*/ 916166 h 7898922"/>
              <a:gd name="connsiteX1" fmla="*/ 9929513 w 10471247"/>
              <a:gd name="connsiteY1" fmla="*/ 1376492 h 7898922"/>
              <a:gd name="connsiteX2" fmla="*/ 10037918 w 10471247"/>
              <a:gd name="connsiteY2" fmla="*/ 7489678 h 7898922"/>
              <a:gd name="connsiteX3" fmla="*/ 481458 w 10471247"/>
              <a:gd name="connsiteY3" fmla="*/ 7361871 h 7898922"/>
              <a:gd name="connsiteX4" fmla="*/ 3125442 w 10471247"/>
              <a:gd name="connsiteY4" fmla="*/ 916166 h 7898922"/>
              <a:gd name="connsiteX0" fmla="*/ 2854266 w 10200071"/>
              <a:gd name="connsiteY0" fmla="*/ 916166 h 7785112"/>
              <a:gd name="connsiteX1" fmla="*/ 9658337 w 10200071"/>
              <a:gd name="connsiteY1" fmla="*/ 1376492 h 7785112"/>
              <a:gd name="connsiteX2" fmla="*/ 9766742 w 10200071"/>
              <a:gd name="connsiteY2" fmla="*/ 7489678 h 7785112"/>
              <a:gd name="connsiteX3" fmla="*/ 210282 w 10200071"/>
              <a:gd name="connsiteY3" fmla="*/ 7361871 h 7785112"/>
              <a:gd name="connsiteX4" fmla="*/ 2854266 w 10200071"/>
              <a:gd name="connsiteY4" fmla="*/ 916166 h 7785112"/>
              <a:gd name="connsiteX0" fmla="*/ 2786655 w 10132460"/>
              <a:gd name="connsiteY0" fmla="*/ 916166 h 7730466"/>
              <a:gd name="connsiteX1" fmla="*/ 9590726 w 10132460"/>
              <a:gd name="connsiteY1" fmla="*/ 1376492 h 7730466"/>
              <a:gd name="connsiteX2" fmla="*/ 9699131 w 10132460"/>
              <a:gd name="connsiteY2" fmla="*/ 7489678 h 7730466"/>
              <a:gd name="connsiteX3" fmla="*/ 142671 w 10132460"/>
              <a:gd name="connsiteY3" fmla="*/ 7361871 h 7730466"/>
              <a:gd name="connsiteX4" fmla="*/ 2786655 w 10132460"/>
              <a:gd name="connsiteY4" fmla="*/ 916166 h 7730466"/>
              <a:gd name="connsiteX0" fmla="*/ 2816903 w 10162708"/>
              <a:gd name="connsiteY0" fmla="*/ 916166 h 7825397"/>
              <a:gd name="connsiteX1" fmla="*/ 9620974 w 10162708"/>
              <a:gd name="connsiteY1" fmla="*/ 1376492 h 7825397"/>
              <a:gd name="connsiteX2" fmla="*/ 9729379 w 10162708"/>
              <a:gd name="connsiteY2" fmla="*/ 7489678 h 7825397"/>
              <a:gd name="connsiteX3" fmla="*/ 172919 w 10162708"/>
              <a:gd name="connsiteY3" fmla="*/ 7361871 h 7825397"/>
              <a:gd name="connsiteX4" fmla="*/ 2816903 w 10162708"/>
              <a:gd name="connsiteY4" fmla="*/ 916166 h 7825397"/>
              <a:gd name="connsiteX0" fmla="*/ 2719612 w 10078104"/>
              <a:gd name="connsiteY0" fmla="*/ 608720 h 7517951"/>
              <a:gd name="connsiteX1" fmla="*/ 9541472 w 10078104"/>
              <a:gd name="connsiteY1" fmla="*/ 1013786 h 7517951"/>
              <a:gd name="connsiteX2" fmla="*/ 9632088 w 10078104"/>
              <a:gd name="connsiteY2" fmla="*/ 7182232 h 7517951"/>
              <a:gd name="connsiteX3" fmla="*/ 75628 w 10078104"/>
              <a:gd name="connsiteY3" fmla="*/ 7054425 h 7517951"/>
              <a:gd name="connsiteX4" fmla="*/ 2719612 w 10078104"/>
              <a:gd name="connsiteY4" fmla="*/ 608720 h 7517951"/>
              <a:gd name="connsiteX0" fmla="*/ 2719612 w 10709959"/>
              <a:gd name="connsiteY0" fmla="*/ 939581 h 7848812"/>
              <a:gd name="connsiteX1" fmla="*/ 9541472 w 10709959"/>
              <a:gd name="connsiteY1" fmla="*/ 1344647 h 7848812"/>
              <a:gd name="connsiteX2" fmla="*/ 9632088 w 10709959"/>
              <a:gd name="connsiteY2" fmla="*/ 7513093 h 7848812"/>
              <a:gd name="connsiteX3" fmla="*/ 75628 w 10709959"/>
              <a:gd name="connsiteY3" fmla="*/ 7385286 h 7848812"/>
              <a:gd name="connsiteX4" fmla="*/ 2719612 w 10709959"/>
              <a:gd name="connsiteY4" fmla="*/ 939581 h 7848812"/>
              <a:gd name="connsiteX0" fmla="*/ 2784086 w 10774433"/>
              <a:gd name="connsiteY0" fmla="*/ 939581 h 8827524"/>
              <a:gd name="connsiteX1" fmla="*/ 9605946 w 10774433"/>
              <a:gd name="connsiteY1" fmla="*/ 1344647 h 8827524"/>
              <a:gd name="connsiteX2" fmla="*/ 9696562 w 10774433"/>
              <a:gd name="connsiteY2" fmla="*/ 7513093 h 8827524"/>
              <a:gd name="connsiteX3" fmla="*/ 140102 w 10774433"/>
              <a:gd name="connsiteY3" fmla="*/ 7385286 h 8827524"/>
              <a:gd name="connsiteX4" fmla="*/ 2784086 w 10774433"/>
              <a:gd name="connsiteY4" fmla="*/ 939581 h 882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4433" h="8827524">
                <a:moveTo>
                  <a:pt x="2784086" y="939581"/>
                </a:moveTo>
                <a:cubicBezTo>
                  <a:pt x="4361727" y="-67192"/>
                  <a:pt x="7030792" y="-690342"/>
                  <a:pt x="9605946" y="1344647"/>
                </a:cubicBezTo>
                <a:cubicBezTo>
                  <a:pt x="12181100" y="3379636"/>
                  <a:pt x="9696562" y="5071374"/>
                  <a:pt x="9696562" y="7513093"/>
                </a:cubicBezTo>
                <a:cubicBezTo>
                  <a:pt x="9713924" y="7570427"/>
                  <a:pt x="786617" y="10523921"/>
                  <a:pt x="140102" y="7385286"/>
                </a:cubicBezTo>
                <a:cubicBezTo>
                  <a:pt x="-506413" y="4246651"/>
                  <a:pt x="1206445" y="1946354"/>
                  <a:pt x="2784086" y="9395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4" y="6063918"/>
            <a:ext cx="1554480" cy="506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1296276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83267"/>
            <a:ext cx="11201400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913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Photo: L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473205" y="3488086"/>
            <a:ext cx="5029200" cy="4114800"/>
          </a:xfrm>
          <a:custGeom>
            <a:avLst/>
            <a:gdLst>
              <a:gd name="connsiteX0" fmla="*/ 0 w 5577840"/>
              <a:gd name="connsiteY0" fmla="*/ 2788920 h 5577840"/>
              <a:gd name="connsiteX1" fmla="*/ 2788920 w 5577840"/>
              <a:gd name="connsiteY1" fmla="*/ 0 h 5577840"/>
              <a:gd name="connsiteX2" fmla="*/ 5577840 w 5577840"/>
              <a:gd name="connsiteY2" fmla="*/ 2788920 h 5577840"/>
              <a:gd name="connsiteX3" fmla="*/ 2788920 w 5577840"/>
              <a:gd name="connsiteY3" fmla="*/ 5577840 h 5577840"/>
              <a:gd name="connsiteX4" fmla="*/ 0 w 5577840"/>
              <a:gd name="connsiteY4" fmla="*/ 2788920 h 5577840"/>
              <a:gd name="connsiteX0" fmla="*/ 56187 w 5634027"/>
              <a:gd name="connsiteY0" fmla="*/ 2907497 h 5696417"/>
              <a:gd name="connsiteX1" fmla="*/ 1119932 w 5634027"/>
              <a:gd name="connsiteY1" fmla="*/ 752413 h 5696417"/>
              <a:gd name="connsiteX2" fmla="*/ 2845107 w 5634027"/>
              <a:gd name="connsiteY2" fmla="*/ 118577 h 5696417"/>
              <a:gd name="connsiteX3" fmla="*/ 5634027 w 5634027"/>
              <a:gd name="connsiteY3" fmla="*/ 2907497 h 5696417"/>
              <a:gd name="connsiteX4" fmla="*/ 2845107 w 5634027"/>
              <a:gd name="connsiteY4" fmla="*/ 5696417 h 5696417"/>
              <a:gd name="connsiteX5" fmla="*/ 56187 w 5634027"/>
              <a:gd name="connsiteY5" fmla="*/ 2907497 h 5696417"/>
              <a:gd name="connsiteX0" fmla="*/ 63888 w 5641728"/>
              <a:gd name="connsiteY0" fmla="*/ 2896241 h 5685161"/>
              <a:gd name="connsiteX1" fmla="*/ 1055062 w 5641728"/>
              <a:gd name="connsiteY1" fmla="*/ 799214 h 5685161"/>
              <a:gd name="connsiteX2" fmla="*/ 2852808 w 5641728"/>
              <a:gd name="connsiteY2" fmla="*/ 107321 h 5685161"/>
              <a:gd name="connsiteX3" fmla="*/ 5641728 w 5641728"/>
              <a:gd name="connsiteY3" fmla="*/ 2896241 h 5685161"/>
              <a:gd name="connsiteX4" fmla="*/ 2852808 w 5641728"/>
              <a:gd name="connsiteY4" fmla="*/ 5685161 h 5685161"/>
              <a:gd name="connsiteX5" fmla="*/ 63888 w 5641728"/>
              <a:gd name="connsiteY5" fmla="*/ 2896241 h 5685161"/>
              <a:gd name="connsiteX0" fmla="*/ 63888 w 5641728"/>
              <a:gd name="connsiteY0" fmla="*/ 2899465 h 5688385"/>
              <a:gd name="connsiteX1" fmla="*/ 1055062 w 5641728"/>
              <a:gd name="connsiteY1" fmla="*/ 802438 h 5688385"/>
              <a:gd name="connsiteX2" fmla="*/ 2852808 w 5641728"/>
              <a:gd name="connsiteY2" fmla="*/ 110545 h 5688385"/>
              <a:gd name="connsiteX3" fmla="*/ 5641728 w 5641728"/>
              <a:gd name="connsiteY3" fmla="*/ 2899465 h 5688385"/>
              <a:gd name="connsiteX4" fmla="*/ 2852808 w 5641728"/>
              <a:gd name="connsiteY4" fmla="*/ 5688385 h 5688385"/>
              <a:gd name="connsiteX5" fmla="*/ 63888 w 5641728"/>
              <a:gd name="connsiteY5" fmla="*/ 2899465 h 5688385"/>
              <a:gd name="connsiteX0" fmla="*/ 63888 w 5641728"/>
              <a:gd name="connsiteY0" fmla="*/ 2728078 h 5516998"/>
              <a:gd name="connsiteX1" fmla="*/ 1055062 w 5641728"/>
              <a:gd name="connsiteY1" fmla="*/ 631051 h 5516998"/>
              <a:gd name="connsiteX2" fmla="*/ 3897836 w 5641728"/>
              <a:gd name="connsiteY2" fmla="*/ 142358 h 5516998"/>
              <a:gd name="connsiteX3" fmla="*/ 5641728 w 5641728"/>
              <a:gd name="connsiteY3" fmla="*/ 2728078 h 5516998"/>
              <a:gd name="connsiteX4" fmla="*/ 2852808 w 5641728"/>
              <a:gd name="connsiteY4" fmla="*/ 5516998 h 5516998"/>
              <a:gd name="connsiteX5" fmla="*/ 63888 w 5641728"/>
              <a:gd name="connsiteY5" fmla="*/ 2728078 h 5516998"/>
              <a:gd name="connsiteX0" fmla="*/ 63888 w 5641728"/>
              <a:gd name="connsiteY0" fmla="*/ 2791702 h 5580622"/>
              <a:gd name="connsiteX1" fmla="*/ 1055062 w 5641728"/>
              <a:gd name="connsiteY1" fmla="*/ 694675 h 5580622"/>
              <a:gd name="connsiteX2" fmla="*/ 3897836 w 5641728"/>
              <a:gd name="connsiteY2" fmla="*/ 205982 h 5580622"/>
              <a:gd name="connsiteX3" fmla="*/ 5641728 w 5641728"/>
              <a:gd name="connsiteY3" fmla="*/ 2791702 h 5580622"/>
              <a:gd name="connsiteX4" fmla="*/ 2852808 w 5641728"/>
              <a:gd name="connsiteY4" fmla="*/ 5580622 h 5580622"/>
              <a:gd name="connsiteX5" fmla="*/ 63888 w 5641728"/>
              <a:gd name="connsiteY5" fmla="*/ 2791702 h 5580622"/>
              <a:gd name="connsiteX0" fmla="*/ 65538 w 5643378"/>
              <a:gd name="connsiteY0" fmla="*/ 2740239 h 5529159"/>
              <a:gd name="connsiteX1" fmla="*/ 1042198 w 5643378"/>
              <a:gd name="connsiteY1" fmla="*/ 599669 h 5529159"/>
              <a:gd name="connsiteX2" fmla="*/ 3899486 w 5643378"/>
              <a:gd name="connsiteY2" fmla="*/ 154519 h 5529159"/>
              <a:gd name="connsiteX3" fmla="*/ 5643378 w 5643378"/>
              <a:gd name="connsiteY3" fmla="*/ 2740239 h 5529159"/>
              <a:gd name="connsiteX4" fmla="*/ 2854458 w 5643378"/>
              <a:gd name="connsiteY4" fmla="*/ 5529159 h 5529159"/>
              <a:gd name="connsiteX5" fmla="*/ 65538 w 5643378"/>
              <a:gd name="connsiteY5" fmla="*/ 2740239 h 5529159"/>
              <a:gd name="connsiteX0" fmla="*/ 65538 w 5614349"/>
              <a:gd name="connsiteY0" fmla="*/ 2786190 h 5584862"/>
              <a:gd name="connsiteX1" fmla="*/ 1042198 w 5614349"/>
              <a:gd name="connsiteY1" fmla="*/ 645620 h 5584862"/>
              <a:gd name="connsiteX2" fmla="*/ 3899486 w 5614349"/>
              <a:gd name="connsiteY2" fmla="*/ 200470 h 5584862"/>
              <a:gd name="connsiteX3" fmla="*/ 5614349 w 5614349"/>
              <a:gd name="connsiteY3" fmla="*/ 3410305 h 5584862"/>
              <a:gd name="connsiteX4" fmla="*/ 2854458 w 5614349"/>
              <a:gd name="connsiteY4" fmla="*/ 5575110 h 5584862"/>
              <a:gd name="connsiteX5" fmla="*/ 65538 w 5614349"/>
              <a:gd name="connsiteY5" fmla="*/ 2786190 h 5584862"/>
              <a:gd name="connsiteX0" fmla="*/ 65538 w 5614349"/>
              <a:gd name="connsiteY0" fmla="*/ 2592303 h 5390975"/>
              <a:gd name="connsiteX1" fmla="*/ 1042198 w 5614349"/>
              <a:gd name="connsiteY1" fmla="*/ 451733 h 5390975"/>
              <a:gd name="connsiteX2" fmla="*/ 4363943 w 5614349"/>
              <a:gd name="connsiteY2" fmla="*/ 282355 h 5390975"/>
              <a:gd name="connsiteX3" fmla="*/ 5614349 w 5614349"/>
              <a:gd name="connsiteY3" fmla="*/ 3216418 h 5390975"/>
              <a:gd name="connsiteX4" fmla="*/ 2854458 w 5614349"/>
              <a:gd name="connsiteY4" fmla="*/ 5381223 h 5390975"/>
              <a:gd name="connsiteX5" fmla="*/ 65538 w 5614349"/>
              <a:gd name="connsiteY5" fmla="*/ 2592303 h 5390975"/>
              <a:gd name="connsiteX0" fmla="*/ 142490 w 5081701"/>
              <a:gd name="connsiteY0" fmla="*/ 2621331 h 5390189"/>
              <a:gd name="connsiteX1" fmla="*/ 509550 w 5081701"/>
              <a:gd name="connsiteY1" fmla="*/ 451733 h 5390189"/>
              <a:gd name="connsiteX2" fmla="*/ 3831295 w 5081701"/>
              <a:gd name="connsiteY2" fmla="*/ 282355 h 5390189"/>
              <a:gd name="connsiteX3" fmla="*/ 5081701 w 5081701"/>
              <a:gd name="connsiteY3" fmla="*/ 3216418 h 5390189"/>
              <a:gd name="connsiteX4" fmla="*/ 2321810 w 5081701"/>
              <a:gd name="connsiteY4" fmla="*/ 5381223 h 5390189"/>
              <a:gd name="connsiteX5" fmla="*/ 142490 w 5081701"/>
              <a:gd name="connsiteY5" fmla="*/ 2621331 h 5390189"/>
              <a:gd name="connsiteX0" fmla="*/ 50146 w 4989357"/>
              <a:gd name="connsiteY0" fmla="*/ 2621331 h 4133172"/>
              <a:gd name="connsiteX1" fmla="*/ 417206 w 4989357"/>
              <a:gd name="connsiteY1" fmla="*/ 451733 h 4133172"/>
              <a:gd name="connsiteX2" fmla="*/ 3738951 w 4989357"/>
              <a:gd name="connsiteY2" fmla="*/ 282355 h 4133172"/>
              <a:gd name="connsiteX3" fmla="*/ 4989357 w 4989357"/>
              <a:gd name="connsiteY3" fmla="*/ 3216418 h 4133172"/>
              <a:gd name="connsiteX4" fmla="*/ 981237 w 4989357"/>
              <a:gd name="connsiteY4" fmla="*/ 3813680 h 4133172"/>
              <a:gd name="connsiteX5" fmla="*/ 50146 w 4989357"/>
              <a:gd name="connsiteY5" fmla="*/ 2621331 h 4133172"/>
              <a:gd name="connsiteX0" fmla="*/ 50146 w 4989357"/>
              <a:gd name="connsiteY0" fmla="*/ 2621331 h 3863364"/>
              <a:gd name="connsiteX1" fmla="*/ 417206 w 4989357"/>
              <a:gd name="connsiteY1" fmla="*/ 451733 h 3863364"/>
              <a:gd name="connsiteX2" fmla="*/ 3738951 w 4989357"/>
              <a:gd name="connsiteY2" fmla="*/ 282355 h 3863364"/>
              <a:gd name="connsiteX3" fmla="*/ 4989357 w 4989357"/>
              <a:gd name="connsiteY3" fmla="*/ 3216418 h 3863364"/>
              <a:gd name="connsiteX4" fmla="*/ 981237 w 4989357"/>
              <a:gd name="connsiteY4" fmla="*/ 3813680 h 3863364"/>
              <a:gd name="connsiteX5" fmla="*/ 50146 w 4989357"/>
              <a:gd name="connsiteY5" fmla="*/ 2621331 h 3863364"/>
              <a:gd name="connsiteX0" fmla="*/ 50146 w 5010207"/>
              <a:gd name="connsiteY0" fmla="*/ 2621331 h 3863364"/>
              <a:gd name="connsiteX1" fmla="*/ 417206 w 5010207"/>
              <a:gd name="connsiteY1" fmla="*/ 451733 h 3863364"/>
              <a:gd name="connsiteX2" fmla="*/ 3738951 w 5010207"/>
              <a:gd name="connsiteY2" fmla="*/ 282355 h 3863364"/>
              <a:gd name="connsiteX3" fmla="*/ 4989357 w 5010207"/>
              <a:gd name="connsiteY3" fmla="*/ 3216418 h 3863364"/>
              <a:gd name="connsiteX4" fmla="*/ 981237 w 5010207"/>
              <a:gd name="connsiteY4" fmla="*/ 3813680 h 3863364"/>
              <a:gd name="connsiteX5" fmla="*/ 50146 w 5010207"/>
              <a:gd name="connsiteY5" fmla="*/ 2621331 h 3863364"/>
              <a:gd name="connsiteX0" fmla="*/ 50146 w 5067760"/>
              <a:gd name="connsiteY0" fmla="*/ 2803224 h 4045257"/>
              <a:gd name="connsiteX1" fmla="*/ 417206 w 5067760"/>
              <a:gd name="connsiteY1" fmla="*/ 633626 h 4045257"/>
              <a:gd name="connsiteX2" fmla="*/ 3738951 w 5067760"/>
              <a:gd name="connsiteY2" fmla="*/ 464248 h 4045257"/>
              <a:gd name="connsiteX3" fmla="*/ 4989357 w 5067760"/>
              <a:gd name="connsiteY3" fmla="*/ 3398311 h 4045257"/>
              <a:gd name="connsiteX4" fmla="*/ 981237 w 5067760"/>
              <a:gd name="connsiteY4" fmla="*/ 3995573 h 4045257"/>
              <a:gd name="connsiteX5" fmla="*/ 50146 w 5067760"/>
              <a:gd name="connsiteY5" fmla="*/ 2803224 h 4045257"/>
              <a:gd name="connsiteX0" fmla="*/ 50146 w 5015719"/>
              <a:gd name="connsiteY0" fmla="*/ 2746227 h 3988260"/>
              <a:gd name="connsiteX1" fmla="*/ 417206 w 5015719"/>
              <a:gd name="connsiteY1" fmla="*/ 576629 h 3988260"/>
              <a:gd name="connsiteX2" fmla="*/ 3738951 w 5015719"/>
              <a:gd name="connsiteY2" fmla="*/ 407251 h 3988260"/>
              <a:gd name="connsiteX3" fmla="*/ 4989357 w 5015719"/>
              <a:gd name="connsiteY3" fmla="*/ 3341314 h 3988260"/>
              <a:gd name="connsiteX4" fmla="*/ 981237 w 5015719"/>
              <a:gd name="connsiteY4" fmla="*/ 3938576 h 3988260"/>
              <a:gd name="connsiteX5" fmla="*/ 50146 w 5015719"/>
              <a:gd name="connsiteY5" fmla="*/ 2746227 h 3988260"/>
              <a:gd name="connsiteX0" fmla="*/ 50146 w 5018298"/>
              <a:gd name="connsiteY0" fmla="*/ 2736682 h 3978715"/>
              <a:gd name="connsiteX1" fmla="*/ 417206 w 5018298"/>
              <a:gd name="connsiteY1" fmla="*/ 567084 h 3978715"/>
              <a:gd name="connsiteX2" fmla="*/ 3797008 w 5018298"/>
              <a:gd name="connsiteY2" fmla="*/ 412220 h 3978715"/>
              <a:gd name="connsiteX3" fmla="*/ 4989357 w 5018298"/>
              <a:gd name="connsiteY3" fmla="*/ 3331769 h 3978715"/>
              <a:gd name="connsiteX4" fmla="*/ 981237 w 5018298"/>
              <a:gd name="connsiteY4" fmla="*/ 3929031 h 3978715"/>
              <a:gd name="connsiteX5" fmla="*/ 50146 w 5018298"/>
              <a:gd name="connsiteY5" fmla="*/ 2736682 h 3978715"/>
              <a:gd name="connsiteX0" fmla="*/ 50146 w 4899165"/>
              <a:gd name="connsiteY0" fmla="*/ 2612455 h 3854488"/>
              <a:gd name="connsiteX1" fmla="*/ 417206 w 4899165"/>
              <a:gd name="connsiteY1" fmla="*/ 442857 h 3854488"/>
              <a:gd name="connsiteX2" fmla="*/ 3797008 w 4899165"/>
              <a:gd name="connsiteY2" fmla="*/ 287993 h 3854488"/>
              <a:gd name="connsiteX3" fmla="*/ 4873242 w 4899165"/>
              <a:gd name="connsiteY3" fmla="*/ 3207542 h 3854488"/>
              <a:gd name="connsiteX4" fmla="*/ 981237 w 4899165"/>
              <a:gd name="connsiteY4" fmla="*/ 3804804 h 3854488"/>
              <a:gd name="connsiteX5" fmla="*/ 50146 w 4899165"/>
              <a:gd name="connsiteY5" fmla="*/ 2612455 h 3854488"/>
              <a:gd name="connsiteX0" fmla="*/ 50146 w 4983603"/>
              <a:gd name="connsiteY0" fmla="*/ 2607384 h 3832488"/>
              <a:gd name="connsiteX1" fmla="*/ 417206 w 4983603"/>
              <a:gd name="connsiteY1" fmla="*/ 437786 h 3832488"/>
              <a:gd name="connsiteX2" fmla="*/ 3797008 w 4983603"/>
              <a:gd name="connsiteY2" fmla="*/ 282922 h 3832488"/>
              <a:gd name="connsiteX3" fmla="*/ 4960328 w 4983603"/>
              <a:gd name="connsiteY3" fmla="*/ 3129899 h 3832488"/>
              <a:gd name="connsiteX4" fmla="*/ 981237 w 4983603"/>
              <a:gd name="connsiteY4" fmla="*/ 3799733 h 3832488"/>
              <a:gd name="connsiteX5" fmla="*/ 50146 w 4983603"/>
              <a:gd name="connsiteY5" fmla="*/ 2607384 h 3832488"/>
              <a:gd name="connsiteX0" fmla="*/ 45822 w 4979203"/>
              <a:gd name="connsiteY0" fmla="*/ 2621206 h 3846310"/>
              <a:gd name="connsiteX1" fmla="*/ 427396 w 4979203"/>
              <a:gd name="connsiteY1" fmla="*/ 422580 h 3846310"/>
              <a:gd name="connsiteX2" fmla="*/ 3792684 w 4979203"/>
              <a:gd name="connsiteY2" fmla="*/ 296744 h 3846310"/>
              <a:gd name="connsiteX3" fmla="*/ 4956004 w 4979203"/>
              <a:gd name="connsiteY3" fmla="*/ 3143721 h 3846310"/>
              <a:gd name="connsiteX4" fmla="*/ 976913 w 4979203"/>
              <a:gd name="connsiteY4" fmla="*/ 3813555 h 3846310"/>
              <a:gd name="connsiteX5" fmla="*/ 45822 w 4979203"/>
              <a:gd name="connsiteY5" fmla="*/ 2621206 h 3846310"/>
              <a:gd name="connsiteX0" fmla="*/ 45822 w 4979203"/>
              <a:gd name="connsiteY0" fmla="*/ 2812805 h 4037909"/>
              <a:gd name="connsiteX1" fmla="*/ 427396 w 4979203"/>
              <a:gd name="connsiteY1" fmla="*/ 614179 h 4037909"/>
              <a:gd name="connsiteX2" fmla="*/ 3792684 w 4979203"/>
              <a:gd name="connsiteY2" fmla="*/ 488343 h 4037909"/>
              <a:gd name="connsiteX3" fmla="*/ 4956004 w 4979203"/>
              <a:gd name="connsiteY3" fmla="*/ 3335320 h 4037909"/>
              <a:gd name="connsiteX4" fmla="*/ 976913 w 4979203"/>
              <a:gd name="connsiteY4" fmla="*/ 4005154 h 4037909"/>
              <a:gd name="connsiteX5" fmla="*/ 45822 w 4979203"/>
              <a:gd name="connsiteY5" fmla="*/ 2812805 h 4037909"/>
              <a:gd name="connsiteX0" fmla="*/ 45822 w 4978025"/>
              <a:gd name="connsiteY0" fmla="*/ 2825202 h 4050306"/>
              <a:gd name="connsiteX1" fmla="*/ 427396 w 4978025"/>
              <a:gd name="connsiteY1" fmla="*/ 626576 h 4050306"/>
              <a:gd name="connsiteX2" fmla="*/ 3754584 w 4978025"/>
              <a:gd name="connsiteY2" fmla="*/ 472165 h 4050306"/>
              <a:gd name="connsiteX3" fmla="*/ 4956004 w 4978025"/>
              <a:gd name="connsiteY3" fmla="*/ 3347717 h 4050306"/>
              <a:gd name="connsiteX4" fmla="*/ 976913 w 4978025"/>
              <a:gd name="connsiteY4" fmla="*/ 4017551 h 4050306"/>
              <a:gd name="connsiteX5" fmla="*/ 45822 w 4978025"/>
              <a:gd name="connsiteY5" fmla="*/ 2825202 h 4050306"/>
              <a:gd name="connsiteX0" fmla="*/ 45822 w 4975822"/>
              <a:gd name="connsiteY0" fmla="*/ 2812248 h 4037352"/>
              <a:gd name="connsiteX1" fmla="*/ 427396 w 4975822"/>
              <a:gd name="connsiteY1" fmla="*/ 613622 h 4037352"/>
              <a:gd name="connsiteX2" fmla="*/ 3754584 w 4975822"/>
              <a:gd name="connsiteY2" fmla="*/ 459211 h 4037352"/>
              <a:gd name="connsiteX3" fmla="*/ 4956004 w 4975822"/>
              <a:gd name="connsiteY3" fmla="*/ 3334763 h 4037352"/>
              <a:gd name="connsiteX4" fmla="*/ 976913 w 4975822"/>
              <a:gd name="connsiteY4" fmla="*/ 4004597 h 4037352"/>
              <a:gd name="connsiteX5" fmla="*/ 45822 w 4975822"/>
              <a:gd name="connsiteY5" fmla="*/ 2812248 h 4037352"/>
              <a:gd name="connsiteX0" fmla="*/ 45822 w 4979155"/>
              <a:gd name="connsiteY0" fmla="*/ 2865387 h 4090491"/>
              <a:gd name="connsiteX1" fmla="*/ 427396 w 4979155"/>
              <a:gd name="connsiteY1" fmla="*/ 666761 h 4090491"/>
              <a:gd name="connsiteX2" fmla="*/ 3754584 w 4979155"/>
              <a:gd name="connsiteY2" fmla="*/ 512350 h 4090491"/>
              <a:gd name="connsiteX3" fmla="*/ 4956004 w 4979155"/>
              <a:gd name="connsiteY3" fmla="*/ 3387902 h 4090491"/>
              <a:gd name="connsiteX4" fmla="*/ 976913 w 4979155"/>
              <a:gd name="connsiteY4" fmla="*/ 4057736 h 4090491"/>
              <a:gd name="connsiteX5" fmla="*/ 45822 w 4979155"/>
              <a:gd name="connsiteY5" fmla="*/ 2865387 h 4090491"/>
              <a:gd name="connsiteX0" fmla="*/ 45822 w 4977242"/>
              <a:gd name="connsiteY0" fmla="*/ 2821943 h 4047047"/>
              <a:gd name="connsiteX1" fmla="*/ 427396 w 4977242"/>
              <a:gd name="connsiteY1" fmla="*/ 623317 h 4047047"/>
              <a:gd name="connsiteX2" fmla="*/ 3754584 w 4977242"/>
              <a:gd name="connsiteY2" fmla="*/ 468906 h 4047047"/>
              <a:gd name="connsiteX3" fmla="*/ 4956004 w 4977242"/>
              <a:gd name="connsiteY3" fmla="*/ 3344458 h 4047047"/>
              <a:gd name="connsiteX4" fmla="*/ 976913 w 4977242"/>
              <a:gd name="connsiteY4" fmla="*/ 4014292 h 4047047"/>
              <a:gd name="connsiteX5" fmla="*/ 45822 w 4977242"/>
              <a:gd name="connsiteY5" fmla="*/ 2821943 h 4047047"/>
              <a:gd name="connsiteX0" fmla="*/ 45822 w 4984463"/>
              <a:gd name="connsiteY0" fmla="*/ 2821943 h 4047047"/>
              <a:gd name="connsiteX1" fmla="*/ 427396 w 4984463"/>
              <a:gd name="connsiteY1" fmla="*/ 623317 h 4047047"/>
              <a:gd name="connsiteX2" fmla="*/ 3754584 w 4984463"/>
              <a:gd name="connsiteY2" fmla="*/ 468906 h 4047047"/>
              <a:gd name="connsiteX3" fmla="*/ 4956004 w 4984463"/>
              <a:gd name="connsiteY3" fmla="*/ 3344458 h 4047047"/>
              <a:gd name="connsiteX4" fmla="*/ 976913 w 4984463"/>
              <a:gd name="connsiteY4" fmla="*/ 4014292 h 4047047"/>
              <a:gd name="connsiteX5" fmla="*/ 45822 w 4984463"/>
              <a:gd name="connsiteY5" fmla="*/ 2821943 h 4047047"/>
              <a:gd name="connsiteX0" fmla="*/ 45822 w 5000559"/>
              <a:gd name="connsiteY0" fmla="*/ 2821943 h 4047047"/>
              <a:gd name="connsiteX1" fmla="*/ 427396 w 5000559"/>
              <a:gd name="connsiteY1" fmla="*/ 623317 h 4047047"/>
              <a:gd name="connsiteX2" fmla="*/ 3754584 w 5000559"/>
              <a:gd name="connsiteY2" fmla="*/ 468906 h 4047047"/>
              <a:gd name="connsiteX3" fmla="*/ 4956004 w 5000559"/>
              <a:gd name="connsiteY3" fmla="*/ 3344458 h 4047047"/>
              <a:gd name="connsiteX4" fmla="*/ 976913 w 5000559"/>
              <a:gd name="connsiteY4" fmla="*/ 4014292 h 4047047"/>
              <a:gd name="connsiteX5" fmla="*/ 45822 w 5000559"/>
              <a:gd name="connsiteY5" fmla="*/ 2821943 h 404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0559" h="4047047">
                <a:moveTo>
                  <a:pt x="45822" y="2821943"/>
                </a:moveTo>
                <a:cubicBezTo>
                  <a:pt x="-45764" y="2256781"/>
                  <a:pt x="-37424" y="1088137"/>
                  <a:pt x="427396" y="623317"/>
                </a:cubicBezTo>
                <a:cubicBezTo>
                  <a:pt x="1850158" y="-378532"/>
                  <a:pt x="3028391" y="24908"/>
                  <a:pt x="3754584" y="468906"/>
                </a:cubicBezTo>
                <a:cubicBezTo>
                  <a:pt x="4480777" y="912904"/>
                  <a:pt x="5186871" y="2058180"/>
                  <a:pt x="4956004" y="3344458"/>
                </a:cubicBezTo>
                <a:cubicBezTo>
                  <a:pt x="4897947" y="4057422"/>
                  <a:pt x="1795277" y="4101378"/>
                  <a:pt x="976913" y="4014292"/>
                </a:cubicBezTo>
                <a:cubicBezTo>
                  <a:pt x="158549" y="3927206"/>
                  <a:pt x="137408" y="3387106"/>
                  <a:pt x="45822" y="2821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19" y="6063918"/>
            <a:ext cx="1554480" cy="5060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11296276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0" y="1583267"/>
            <a:ext cx="5930900" cy="4575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89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t+Photo: RT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62800" y="-7938"/>
            <a:ext cx="5029200" cy="68659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6576109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37267"/>
            <a:ext cx="6481233" cy="4321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13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>
            <a:extLst>
              <a:ext uri="{FF2B5EF4-FFF2-40B4-BE49-F238E27FC236}">
                <a16:creationId xmlns:a16="http://schemas.microsoft.com/office/drawing/2014/main" id="{E90F613F-4D92-4842-AAB1-AE04BD4824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3224212"/>
            <a:ext cx="5372100" cy="409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E409D-9402-469A-94D0-E0CFDA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1600200"/>
            <a:ext cx="10972800" cy="9271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BCFE-93E4-4352-9DC1-AC34796A6A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41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Photo: LT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9" y="399151"/>
            <a:ext cx="6489699" cy="1325563"/>
          </a:xfrm>
        </p:spPr>
        <p:txBody>
          <a:bodyPr>
            <a:no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0" y="1807696"/>
            <a:ext cx="6489699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6774" y="-7938"/>
            <a:ext cx="5029200" cy="68659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6165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Photo: RT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C6F776-8E36-461E-9630-840B020B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7196"/>
            <a:ext cx="6236426" cy="1325563"/>
          </a:xfrm>
        </p:spPr>
        <p:txBody>
          <a:bodyPr anchor="t">
            <a:no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ACFF8E-018F-44C7-8264-44807A194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07696"/>
            <a:ext cx="5637645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51788" y="-228600"/>
            <a:ext cx="7315200" cy="7315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4" y="6063918"/>
            <a:ext cx="1554480" cy="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Photo: LT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BB683-8579-4830-9515-D8D02B56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054" y="2272936"/>
            <a:ext cx="5637645" cy="38860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996DB3-5964-49FE-883C-B3C30FB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054" y="347196"/>
            <a:ext cx="5637645" cy="1325563"/>
          </a:xfrm>
        </p:spPr>
        <p:txBody>
          <a:bodyPr anchor="t">
            <a:no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075424" y="-228600"/>
            <a:ext cx="7315200" cy="7315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19" y="6063918"/>
            <a:ext cx="1554480" cy="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t+Photo: RT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62800" y="-7938"/>
            <a:ext cx="5029200" cy="68659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347196"/>
            <a:ext cx="6576109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37267"/>
            <a:ext cx="6481233" cy="43217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5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+Photo: LT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CB0E8-D620-4741-ADB7-A89EE44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9" y="399151"/>
            <a:ext cx="6489699" cy="1325563"/>
          </a:xfrm>
        </p:spPr>
        <p:txBody>
          <a:bodyPr>
            <a:no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C07F7F-3F9E-4672-B30F-FCEB0B72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0" y="1807696"/>
            <a:ext cx="6489699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6774" y="-7938"/>
            <a:ext cx="5029200" cy="68659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6830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Columns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996DB3-5964-49FE-883C-B3C30FB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7196"/>
            <a:ext cx="11201400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91733"/>
            <a:ext cx="5181600" cy="45852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1591733"/>
            <a:ext cx="5181600" cy="45852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4" y="6063918"/>
            <a:ext cx="1554480" cy="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Columns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0" y="6063918"/>
            <a:ext cx="1554480" cy="5060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996DB3-5964-49FE-883C-B3C30FB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7196"/>
            <a:ext cx="11201400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91733"/>
            <a:ext cx="5181600" cy="45852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1591733"/>
            <a:ext cx="5181600" cy="45852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143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Columns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996DB3-5964-49FE-883C-B3C30FB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7196"/>
            <a:ext cx="11201400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91733"/>
            <a:ext cx="5181600" cy="45852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1591733"/>
            <a:ext cx="5181600" cy="45852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4" y="6063918"/>
            <a:ext cx="1554480" cy="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Columns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0" y="6063918"/>
            <a:ext cx="1554480" cy="5060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996DB3-5964-49FE-883C-B3C30FB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7196"/>
            <a:ext cx="11201400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91733"/>
            <a:ext cx="5181600" cy="45852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1591733"/>
            <a:ext cx="5181600" cy="45852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22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74CBFC-4372-4C12-86E2-DA3B233D5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220" y="6063918"/>
            <a:ext cx="1554480" cy="5060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996DB3-5964-49FE-883C-B3C30FB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7196"/>
            <a:ext cx="11201400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91634" y="2638337"/>
            <a:ext cx="5029200" cy="3200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71165" y="2638337"/>
            <a:ext cx="5029200" cy="3200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9111DE-ADD2-4C88-A8D1-021838859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1634" y="1354669"/>
            <a:ext cx="5029200" cy="128366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lnSpc>
                <a:spcPct val="100000"/>
              </a:lnSpc>
              <a:spcAft>
                <a:spcPts val="1200"/>
              </a:spcAft>
              <a:buNone/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9111DE-ADD2-4C88-A8D1-02183885957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71166" y="1354669"/>
            <a:ext cx="5029200" cy="128366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lnSpc>
                <a:spcPct val="100000"/>
              </a:lnSpc>
              <a:spcAft>
                <a:spcPts val="1200"/>
              </a:spcAft>
              <a:buNone/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3000">
                <a:solidFill>
                  <a:srgbClr val="4D4D4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23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8">
          <p15:clr>
            <a:srgbClr val="FBAE40"/>
          </p15:clr>
        </p15:guide>
        <p15:guide id="2" pos="312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Tan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>
            <a:extLst>
              <a:ext uri="{FF2B5EF4-FFF2-40B4-BE49-F238E27FC236}">
                <a16:creationId xmlns:a16="http://schemas.microsoft.com/office/drawing/2014/main" id="{E90F613F-4D92-4842-AAB1-AE04BD4824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3224212"/>
            <a:ext cx="5372100" cy="409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E409D-9402-469A-94D0-E0CFDA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1600200"/>
            <a:ext cx="10972800" cy="9271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BCFE-93E4-4352-9DC1-AC34796A6A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2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/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6E6E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35906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/Screensho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72758"/>
            <a:ext cx="12192000" cy="5185241"/>
          </a:xfrm>
          <a:solidFill>
            <a:srgbClr val="E6E6E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996DB3-5964-49FE-883C-B3C30FB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91" y="347196"/>
            <a:ext cx="11013821" cy="1325563"/>
          </a:xfrm>
        </p:spPr>
        <p:txBody>
          <a:bodyPr anchor="t">
            <a:normAutofit/>
          </a:bodyPr>
          <a:lstStyle>
            <a:lvl1pPr>
              <a:defRPr sz="4800" cap="none" baseline="0">
                <a:solidFill>
                  <a:srgbClr val="00609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97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pos="7368">
          <p15:clr>
            <a:srgbClr val="FBAE40"/>
          </p15:clr>
        </p15:guide>
        <p15:guide id="3" orient="horz" pos="28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5732-9642-40EE-8D7F-C48A00DC2A54}" type="datetimeFigureOut">
              <a:rPr lang="en-US"/>
              <a:pPr>
                <a:defRPr/>
              </a:pPr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6330-AB02-48FC-95C4-C126CAD0A0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0731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099" y="685800"/>
            <a:ext cx="10338919" cy="5334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395173"/>
                </a:solidFill>
              </a:defRPr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681538"/>
            <a:ext cx="12192000" cy="2176462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1" y="1790700"/>
            <a:ext cx="10352617" cy="2192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2865371" y="4084638"/>
            <a:ext cx="1250362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540838" y="4084638"/>
            <a:ext cx="1250362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8205720" y="4084638"/>
            <a:ext cx="1250362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2887580" y="4129966"/>
            <a:ext cx="1159620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5573822" y="4130687"/>
            <a:ext cx="1159620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8238704" y="4130687"/>
            <a:ext cx="1159620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2" y="6536219"/>
            <a:ext cx="734843" cy="2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55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099" y="685800"/>
            <a:ext cx="10338919" cy="5334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395173"/>
                </a:solidFill>
              </a:defRPr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681538"/>
            <a:ext cx="12192000" cy="2176462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1" y="1790700"/>
            <a:ext cx="10352617" cy="2192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483895" y="4084638"/>
            <a:ext cx="1252956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4159361" y="4084638"/>
            <a:ext cx="1252956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6824244" y="4084638"/>
            <a:ext cx="1252956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9510295" y="4084638"/>
            <a:ext cx="1252956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06292" y="4129966"/>
            <a:ext cx="1162026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4192533" y="4130687"/>
            <a:ext cx="1162026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6857416" y="4130687"/>
            <a:ext cx="1162026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9543467" y="4130687"/>
            <a:ext cx="1162026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2" y="6536219"/>
            <a:ext cx="734843" cy="2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22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099" y="685800"/>
            <a:ext cx="10338919" cy="5334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395173"/>
                </a:solidFill>
              </a:defRPr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681538"/>
            <a:ext cx="12192000" cy="2176462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1" y="1790700"/>
            <a:ext cx="10352617" cy="2192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70902" y="4084638"/>
            <a:ext cx="1133926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3104595" y="4084638"/>
            <a:ext cx="1133926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5627705" y="4084638"/>
            <a:ext cx="1133926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171982" y="4084638"/>
            <a:ext cx="1133926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584661" y="4129966"/>
            <a:ext cx="1051634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3129129" y="4130687"/>
            <a:ext cx="1051634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5652239" y="4130687"/>
            <a:ext cx="1051634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8196516" y="4130687"/>
            <a:ext cx="1051634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0694213" y="4089918"/>
            <a:ext cx="1133926" cy="1193800"/>
          </a:xfrm>
          <a:prstGeom prst="ellipse">
            <a:avLst/>
          </a:prstGeom>
          <a:solidFill>
            <a:srgbClr val="395173"/>
          </a:solidFill>
          <a:ln w="69850">
            <a:solidFill>
              <a:srgbClr val="E1E1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10718747" y="4135967"/>
            <a:ext cx="1051634" cy="110716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2" y="6536219"/>
            <a:ext cx="734843" cy="2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22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920059" y="1790700"/>
            <a:ext cx="2523053" cy="21103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443112" y="1790700"/>
            <a:ext cx="2494139" cy="21103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920058" y="3911720"/>
            <a:ext cx="2523055" cy="21503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3443112" y="3911720"/>
            <a:ext cx="2494139" cy="21503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28099" y="685800"/>
            <a:ext cx="10338919" cy="5334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395173"/>
                </a:solidFill>
              </a:defRPr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252634" y="3648688"/>
            <a:ext cx="5024967" cy="24133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6240904" y="1790701"/>
            <a:ext cx="609075" cy="610461"/>
          </a:xfrm>
          <a:prstGeom prst="ellipse">
            <a:avLst/>
          </a:prstGeom>
          <a:solidFill>
            <a:srgbClr val="395173"/>
          </a:solidFill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6261643" y="2667431"/>
            <a:ext cx="609075" cy="610461"/>
          </a:xfrm>
          <a:prstGeom prst="ellipse">
            <a:avLst/>
          </a:prstGeom>
          <a:solidFill>
            <a:srgbClr val="395173"/>
          </a:solidFill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icons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080029" y="1801333"/>
            <a:ext cx="418699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Icon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090612" y="2725010"/>
            <a:ext cx="418699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Icon text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390526"/>
            <a:ext cx="12192000" cy="467474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2" y="6536219"/>
            <a:ext cx="734843" cy="2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604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90526"/>
            <a:ext cx="12192000" cy="467474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099" y="685800"/>
            <a:ext cx="10338919" cy="5334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395173"/>
                </a:solidFill>
              </a:defRPr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2225842"/>
            <a:ext cx="10363200" cy="3946358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Don’t exceed 3 levels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28099" y="1245014"/>
            <a:ext cx="7707901" cy="34646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If you need a subhead, put it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90529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AAAAF933-B985-4433-97C3-72934A437A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377" y="6522967"/>
            <a:ext cx="734843" cy="234407"/>
          </a:xfrm>
          <a:prstGeom prst="rect">
            <a:avLst/>
          </a:prstGeom>
        </p:spPr>
      </p:pic>
      <p:pic>
        <p:nvPicPr>
          <p:cNvPr id="4" name="Picture Placeholder 9" descr="A picture containing plate, cup&#10;&#10;Description automatically generated">
            <a:extLst>
              <a:ext uri="{FF2B5EF4-FFF2-40B4-BE49-F238E27FC236}">
                <a16:creationId xmlns:a16="http://schemas.microsoft.com/office/drawing/2014/main" id="{B7F3D778-2CA6-4B35-A251-8ECE791CE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6" r="-9095"/>
          <a:stretch/>
        </p:blipFill>
        <p:spPr>
          <a:xfrm>
            <a:off x="542723" y="6077527"/>
            <a:ext cx="743353" cy="639888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81FD96-EA30-4D47-BE80-FD55ABFD3A2D}"/>
              </a:ext>
            </a:extLst>
          </p:cNvPr>
          <p:cNvSpPr txBox="1"/>
          <p:nvPr userDrawn="1"/>
        </p:nvSpPr>
        <p:spPr>
          <a:xfrm>
            <a:off x="2434141" y="6398906"/>
            <a:ext cx="2294519" cy="4458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600" i="1" dirty="0">
                <a:solidFill>
                  <a:schemeClr val="bg2"/>
                </a:solidFill>
                <a:latin typeface="+mn-lt"/>
              </a:rPr>
              <a:t>Draft</a:t>
            </a:r>
            <a:endParaRPr lang="en-US" sz="2000" i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600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A556EC-49C1-AB42-84A8-B4620E3D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95600"/>
            <a:ext cx="10439400" cy="533400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4000">
              <a:latin typeface="Abadi Extra Light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98BF5-3FF3-E349-B193-881B277F14FE}"/>
              </a:ext>
            </a:extLst>
          </p:cNvPr>
          <p:cNvSpPr/>
          <p:nvPr userDrawn="1"/>
        </p:nvSpPr>
        <p:spPr>
          <a:xfrm>
            <a:off x="0" y="6390526"/>
            <a:ext cx="12192000" cy="467474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230DD4F-E98E-2840-BA94-113F0CD68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90529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AAAAF933-B985-4433-97C3-72934A437A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B80BFC-471F-264C-9720-894EAAA63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377" y="6522967"/>
            <a:ext cx="734843" cy="234407"/>
          </a:xfrm>
          <a:prstGeom prst="rect">
            <a:avLst/>
          </a:prstGeom>
        </p:spPr>
      </p:pic>
      <p:pic>
        <p:nvPicPr>
          <p:cNvPr id="9" name="Picture Placeholder 9" descr="A picture containing plate, cup&#10;&#10;Description automatically generated">
            <a:extLst>
              <a:ext uri="{FF2B5EF4-FFF2-40B4-BE49-F238E27FC236}">
                <a16:creationId xmlns:a16="http://schemas.microsoft.com/office/drawing/2014/main" id="{1746F9AE-509D-6342-8A8F-24BB2635F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6" r="-9095"/>
          <a:stretch/>
        </p:blipFill>
        <p:spPr>
          <a:xfrm>
            <a:off x="542723" y="6077527"/>
            <a:ext cx="743353" cy="63988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B50B5A-8B4A-F140-AEB7-D8F53BC0AAAF}"/>
              </a:ext>
            </a:extLst>
          </p:cNvPr>
          <p:cNvSpPr txBox="1"/>
          <p:nvPr userDrawn="1"/>
        </p:nvSpPr>
        <p:spPr>
          <a:xfrm>
            <a:off x="2434141" y="6398906"/>
            <a:ext cx="2294519" cy="4458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6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endParaRPr lang="en-US" sz="20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26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5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1037924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930443" y="1790700"/>
            <a:ext cx="5029200" cy="43815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Don’t exceed 3 levels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90526"/>
            <a:ext cx="12192000" cy="467474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248400" y="1790700"/>
            <a:ext cx="5029200" cy="43815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20"/>
              </a:lnSpc>
              <a:spcBef>
                <a:spcPts val="240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Pct val="105000"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3120"/>
              </a:lnSpc>
              <a:spcBef>
                <a:spcPts val="240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Insert photo or graphic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2" y="6536219"/>
            <a:ext cx="734843" cy="234407"/>
          </a:xfrm>
          <a:prstGeom prst="rect">
            <a:avLst/>
          </a:prstGeom>
        </p:spPr>
      </p:pic>
      <p:pic>
        <p:nvPicPr>
          <p:cNvPr id="2" name="Picture Placeholder 9" descr="A picture containing plate, cup&#10;&#10;Description automatically generated">
            <a:extLst>
              <a:ext uri="{FF2B5EF4-FFF2-40B4-BE49-F238E27FC236}">
                <a16:creationId xmlns:a16="http://schemas.microsoft.com/office/drawing/2014/main" id="{DC25FDB1-9F54-4F13-84A7-1E43D8435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6" r="-9095"/>
          <a:stretch/>
        </p:blipFill>
        <p:spPr>
          <a:xfrm>
            <a:off x="-13046" y="5824526"/>
            <a:ext cx="1084760" cy="93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7DB47-323F-4251-9BD2-BAD6CA2044A5}"/>
              </a:ext>
            </a:extLst>
          </p:cNvPr>
          <p:cNvSpPr/>
          <p:nvPr userDrawn="1"/>
        </p:nvSpPr>
        <p:spPr>
          <a:xfrm>
            <a:off x="0" y="0"/>
            <a:ext cx="62103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E90F613F-4D92-4842-AAB1-AE04BD4824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3801155"/>
            <a:ext cx="5372100" cy="409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Could be used for a conclusion slide too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E409D-9402-469A-94D0-E0CFDA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1600200"/>
            <a:ext cx="5366657" cy="1624012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BCFE-93E4-4352-9DC1-AC34796A6A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746845-327C-40F1-B82E-6AC23DEF0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8771" y="2959875"/>
            <a:ext cx="2030254" cy="6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631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099" y="685800"/>
            <a:ext cx="10338919" cy="5334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395173"/>
                </a:solidFill>
              </a:defRPr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390526"/>
            <a:ext cx="12192000" cy="467474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928099" y="1625896"/>
            <a:ext cx="5015501" cy="382240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graphic/photo 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48401" y="1628556"/>
            <a:ext cx="5018616" cy="382240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graphic/photo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1" y="5635257"/>
            <a:ext cx="5029200" cy="536943"/>
          </a:xfrm>
        </p:spPr>
        <p:txBody>
          <a:bodyPr tIns="0" rIns="0" anchor="t">
            <a:no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A caption for the image or graphic above.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928578" y="5635258"/>
            <a:ext cx="5015023" cy="536943"/>
          </a:xfrm>
        </p:spPr>
        <p:txBody>
          <a:bodyPr tIns="0" rIns="0" anchor="t">
            <a:no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A caption for the image or graphic above.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90529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AAAAF933-B985-4433-97C3-72934A437A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2" y="6536219"/>
            <a:ext cx="734843" cy="234407"/>
          </a:xfrm>
          <a:prstGeom prst="rect">
            <a:avLst/>
          </a:prstGeom>
        </p:spPr>
      </p:pic>
      <p:pic>
        <p:nvPicPr>
          <p:cNvPr id="4" name="Picture Placeholder 9" descr="A picture containing plate, cup&#10;&#10;Description automatically generated">
            <a:extLst>
              <a:ext uri="{FF2B5EF4-FFF2-40B4-BE49-F238E27FC236}">
                <a16:creationId xmlns:a16="http://schemas.microsoft.com/office/drawing/2014/main" id="{4E6ECC4C-BA14-475E-8E2B-85F8EE95C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6" r="-9095"/>
          <a:stretch/>
        </p:blipFill>
        <p:spPr>
          <a:xfrm>
            <a:off x="-13046" y="5824526"/>
            <a:ext cx="1084760" cy="93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4214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90526"/>
            <a:ext cx="12192000" cy="467474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099" y="685800"/>
            <a:ext cx="10338919" cy="5334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395173"/>
                </a:solidFill>
              </a:defRPr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797050"/>
            <a:ext cx="10363200" cy="437515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Don’t exceed 3 levels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90529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AAAAF933-B985-4433-97C3-72934A437A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2" y="6536219"/>
            <a:ext cx="734843" cy="2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09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099" y="685800"/>
            <a:ext cx="10338919" cy="5334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395173"/>
                </a:solidFill>
              </a:defRPr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390526"/>
            <a:ext cx="12192000" cy="467474"/>
          </a:xfrm>
          <a:prstGeom prst="rect">
            <a:avLst/>
          </a:prstGeom>
          <a:solidFill>
            <a:srgbClr val="395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1600200"/>
            <a:ext cx="12192000" cy="479032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A full page graphic/photo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2" y="6536219"/>
            <a:ext cx="734843" cy="234407"/>
          </a:xfrm>
          <a:prstGeom prst="rect">
            <a:avLst/>
          </a:prstGeom>
        </p:spPr>
      </p:pic>
      <p:pic>
        <p:nvPicPr>
          <p:cNvPr id="4" name="Picture Placeholder 9" descr="A picture containing plate, cup&#10;&#10;Description automatically generated">
            <a:extLst>
              <a:ext uri="{FF2B5EF4-FFF2-40B4-BE49-F238E27FC236}">
                <a16:creationId xmlns:a16="http://schemas.microsoft.com/office/drawing/2014/main" id="{91640164-F29F-418B-808F-B926C12197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6" r="-9095"/>
          <a:stretch/>
        </p:blipFill>
        <p:spPr>
          <a:xfrm>
            <a:off x="-13046" y="5824526"/>
            <a:ext cx="1084760" cy="93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84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1136-584F-425F-AB4E-41DA17B47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Concise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A365-823D-47E0-9C5B-FCE8F1F278DD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395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9073A-84BE-44E5-BA4D-E4B362207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7" y="6622018"/>
            <a:ext cx="632759" cy="2103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3AF52-6812-4268-B4C4-FF4D1254B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1600" y="6572250"/>
            <a:ext cx="2590800" cy="262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2E65-3BCC-42CA-9B91-604001B97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6" y="908050"/>
            <a:ext cx="8166100" cy="2921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200" b="1"/>
              <a:t>If you need a subhead, put it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C17D1-3F22-46D2-867A-36F9DA5C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86" y="1590675"/>
            <a:ext cx="10972800" cy="458152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009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839200" y="6581775"/>
            <a:ext cx="2743200" cy="262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ABF72756-0213-4A1F-BBDA-2E3072667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88DDA48-1B73-463B-8CEC-C1B5653F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44261"/>
            <a:ext cx="10961914" cy="54473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Concise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18A93-715B-4C8E-B889-A498A1EE1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486" y="1600199"/>
            <a:ext cx="10961914" cy="45767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Don’t exceed three levels</a:t>
            </a:r>
          </a:p>
        </p:txBody>
      </p:sp>
    </p:spTree>
    <p:extLst>
      <p:ext uri="{BB962C8B-B14F-4D97-AF65-F5344CB8AC3E}">
        <p14:creationId xmlns:p14="http://schemas.microsoft.com/office/powerpoint/2010/main" val="368005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8" r:id="rId2"/>
    <p:sldLayoutId id="2147483729" r:id="rId3"/>
    <p:sldLayoutId id="2147483736" r:id="rId4"/>
    <p:sldLayoutId id="2147483718" r:id="rId5"/>
    <p:sldLayoutId id="2147483719" r:id="rId6"/>
    <p:sldLayoutId id="2147483720" r:id="rId7"/>
    <p:sldLayoutId id="2147483721" r:id="rId8"/>
    <p:sldLayoutId id="2147483662" r:id="rId9"/>
    <p:sldLayoutId id="2147483663" r:id="rId10"/>
    <p:sldLayoutId id="2147483704" r:id="rId11"/>
    <p:sldLayoutId id="2147483714" r:id="rId12"/>
    <p:sldLayoutId id="2147483664" r:id="rId13"/>
    <p:sldLayoutId id="2147483665" r:id="rId14"/>
    <p:sldLayoutId id="2147483705" r:id="rId15"/>
    <p:sldLayoutId id="2147483708" r:id="rId16"/>
    <p:sldLayoutId id="2147483712" r:id="rId17"/>
    <p:sldLayoutId id="2147483713" r:id="rId18"/>
    <p:sldLayoutId id="2147483715" r:id="rId19"/>
    <p:sldLayoutId id="2147483717" r:id="rId20"/>
    <p:sldLayoutId id="2147483716" r:id="rId21"/>
    <p:sldLayoutId id="2147483722" r:id="rId22"/>
    <p:sldLayoutId id="2147483723" r:id="rId23"/>
    <p:sldLayoutId id="2147483726" r:id="rId24"/>
    <p:sldLayoutId id="2147483727" r:id="rId25"/>
    <p:sldLayoutId id="2147483732" r:id="rId26"/>
    <p:sldLayoutId id="2147483706" r:id="rId27"/>
    <p:sldLayoutId id="2147483709" r:id="rId28"/>
    <p:sldLayoutId id="2147483737" r:id="rId29"/>
    <p:sldLayoutId id="2147483733" r:id="rId30"/>
    <p:sldLayoutId id="2147483724" r:id="rId31"/>
    <p:sldLayoutId id="2147483725" r:id="rId32"/>
    <p:sldLayoutId id="2147483738" r:id="rId33"/>
    <p:sldLayoutId id="2147483707" r:id="rId34"/>
    <p:sldLayoutId id="2147483752" r:id="rId35"/>
    <p:sldLayoutId id="2147483753" r:id="rId36"/>
  </p:sldLayoutIdLst>
  <p:hf hdr="0" ftr="0" dt="0"/>
  <p:txStyles>
    <p:titleStyle>
      <a:lvl1pPr marL="0" indent="0" algn="l" defTabSz="411475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1147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1147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1147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1147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11475" algn="ctr" defTabSz="41147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822952" algn="ctr" defTabSz="41147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234428" algn="ctr" defTabSz="41147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645904" algn="ctr" defTabSz="41147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173736" indent="-173736" algn="l" defTabSz="411475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1pPr>
      <a:lvl2pPr marL="356616" indent="-173736" algn="l" defTabSz="411475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1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2pPr>
      <a:lvl3pPr marL="539496" indent="-173736" algn="l" defTabSz="411475" rtl="0" eaLnBrk="1" fontAlgn="base" hangingPunct="1">
        <a:spcBef>
          <a:spcPts val="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100" i="1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3pPr>
      <a:lvl4pPr marL="1440166" indent="-205738" algn="l" defTabSz="411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51642" indent="-205738" algn="l" defTabSz="411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263117" indent="-205738" algn="l" defTabSz="4114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94" indent="-205738" algn="l" defTabSz="4114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069" indent="-205738" algn="l" defTabSz="4114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45" indent="-205738" algn="l" defTabSz="4114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7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5" algn="l" defTabSz="41147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41147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8" algn="l" defTabSz="41147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41147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80" algn="l" defTabSz="41147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5" algn="l" defTabSz="41147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1" algn="l" defTabSz="41147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8" algn="l" defTabSz="41147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7" pos="3768" userDrawn="1">
          <p15:clr>
            <a:srgbClr val="A4A3A4"/>
          </p15:clr>
        </p15:guide>
        <p15:guide id="8" pos="3912" userDrawn="1">
          <p15:clr>
            <a:srgbClr val="A4A3A4"/>
          </p15:clr>
        </p15:guide>
        <p15:guide id="11" orient="horz" pos="560">
          <p15:clr>
            <a:srgbClr val="A4A3A4"/>
          </p15:clr>
        </p15:guide>
        <p15:guide id="12" pos="2136" userDrawn="1">
          <p15:clr>
            <a:srgbClr val="A4A3A4"/>
          </p15:clr>
        </p15:guide>
        <p15:guide id="13" pos="1992" userDrawn="1">
          <p15:clr>
            <a:srgbClr val="A4A3A4"/>
          </p15:clr>
        </p15:guide>
        <p15:guide id="14" pos="5520" userDrawn="1">
          <p15:clr>
            <a:srgbClr val="A4A3A4"/>
          </p15:clr>
        </p15:guide>
        <p15:guide id="15" pos="566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32F90-AE7A-4613-844E-353A4449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056A3-D837-412E-8934-C6BE38429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8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701" r:id="rId3"/>
    <p:sldLayoutId id="2147483668" r:id="rId4"/>
    <p:sldLayoutId id="2147483681" r:id="rId5"/>
    <p:sldLayoutId id="2147483702" r:id="rId6"/>
    <p:sldLayoutId id="2147483699" r:id="rId7"/>
    <p:sldLayoutId id="2147483700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3" r:id="rId14"/>
    <p:sldLayoutId id="2147483691" r:id="rId15"/>
    <p:sldLayoutId id="2147483692" r:id="rId16"/>
    <p:sldLayoutId id="2147483693" r:id="rId17"/>
    <p:sldLayoutId id="2147483694" r:id="rId18"/>
    <p:sldLayoutId id="2147483675" r:id="rId19"/>
    <p:sldLayoutId id="2147483676" r:id="rId20"/>
    <p:sldLayoutId id="2147483684" r:id="rId21"/>
    <p:sldLayoutId id="2147483685" r:id="rId22"/>
    <p:sldLayoutId id="2147483677" r:id="rId23"/>
    <p:sldLayoutId id="2147483678" r:id="rId24"/>
    <p:sldLayoutId id="2147483688" r:id="rId25"/>
    <p:sldLayoutId id="2147483689" r:id="rId26"/>
    <p:sldLayoutId id="2147483695" r:id="rId27"/>
    <p:sldLayoutId id="2147483696" r:id="rId28"/>
    <p:sldLayoutId id="2147483679" r:id="rId29"/>
    <p:sldLayoutId id="2147483683" r:id="rId30"/>
    <p:sldLayoutId id="2147483697" r:id="rId31"/>
    <p:sldLayoutId id="2147483698" r:id="rId32"/>
    <p:sldLayoutId id="2147483690" r:id="rId33"/>
    <p:sldLayoutId id="2147483682" r:id="rId34"/>
    <p:sldLayoutId id="2147483686" r:id="rId35"/>
    <p:sldLayoutId id="214748370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none" baseline="0">
          <a:solidFill>
            <a:srgbClr val="348F4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930443" y="685800"/>
            <a:ext cx="10363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95173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Icon Layout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8" r:id="rId7"/>
    <p:sldLayoutId id="2147483749" r:id="rId8"/>
    <p:sldLayoutId id="2147483750" r:id="rId9"/>
    <p:sldLayoutId id="2147483751" r:id="rId10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95173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228600" marR="0" indent="-228600" algn="l" defTabSz="914400" rtl="0" eaLnBrk="1" fontAlgn="auto" latinLnBrk="0" hangingPunct="1">
        <a:lnSpc>
          <a:spcPts val="3120"/>
        </a:lnSpc>
        <a:spcBef>
          <a:spcPts val="2400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105000"/>
        <a:buFont typeface="Arial" panose="020B0604020202020204" pitchFamily="34" charset="0"/>
        <a:buChar char="•"/>
        <a:tabLst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MS PGothic" panose="020B0600070205080204" pitchFamily="34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105000"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MS PGothic" panose="020B0600070205080204" pitchFamily="34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105000"/>
        <a:buFont typeface="Arial" panose="020B0604020202020204" pitchFamily="34" charset="0"/>
        <a:buChar char="•"/>
        <a:tabLst/>
        <a:defRPr sz="1500" b="0" kern="1200">
          <a:solidFill>
            <a:schemeClr val="tx1">
              <a:lumMod val="50000"/>
              <a:lumOff val="50000"/>
            </a:schemeClr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A4A3A4"/>
          </p15:clr>
        </p15:guide>
        <p15:guide id="2" pos="7104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pos="2048">
          <p15:clr>
            <a:srgbClr val="A4A3A4"/>
          </p15:clr>
        </p15:guide>
        <p15:guide id="6" pos="5632">
          <p15:clr>
            <a:srgbClr val="A4A3A4"/>
          </p15:clr>
        </p15:guide>
        <p15:guide id="7" pos="3744">
          <p15:clr>
            <a:srgbClr val="A4A3A4"/>
          </p15:clr>
        </p15:guide>
        <p15:guide id="8" pos="3936">
          <p15:clr>
            <a:srgbClr val="A4A3A4"/>
          </p15:clr>
        </p15:guide>
        <p15:guide id="9" pos="2240">
          <p15:clr>
            <a:srgbClr val="A4A3A4"/>
          </p15:clr>
        </p15:guide>
        <p15:guide id="10" pos="5440">
          <p15:clr>
            <a:srgbClr val="A4A3A4"/>
          </p15:clr>
        </p15:guide>
        <p15:guide id="11" orient="horz" pos="768">
          <p15:clr>
            <a:srgbClr val="A4A3A4"/>
          </p15:clr>
        </p15:guide>
        <p15:guide id="12" orient="horz" pos="4104">
          <p15:clr>
            <a:srgbClr val="A4A3A4"/>
          </p15:clr>
        </p15:guide>
        <p15:guide id="13" orient="horz" pos="1128">
          <p15:clr>
            <a:srgbClr val="A4A3A4"/>
          </p15:clr>
        </p15:guide>
        <p15:guide id="14" orient="horz" pos="10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74.jpeg"/><Relationship Id="rId4" Type="http://schemas.openxmlformats.org/officeDocument/2006/relationships/diagramData" Target="../diagrams/data8.xml"/><Relationship Id="rId9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mailto:grammohan@hazenandsawyer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wkhunjar@hazenandsawyer.com" TargetMode="External"/><Relationship Id="rId5" Type="http://schemas.openxmlformats.org/officeDocument/2006/relationships/hyperlink" Target="mailto:cdassanayake@hazenandsawyer.com" TargetMode="Externa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9.png"/><Relationship Id="rId4" Type="http://schemas.openxmlformats.org/officeDocument/2006/relationships/diagramData" Target="../diagrams/data2.xml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CC98F82-54C5-01D6-5DA8-F656E5C3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56782"/>
            <a:ext cx="5372100" cy="135406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400" dirty="0"/>
              <a:t>Using Carbon-Based Advanced Treatment (CBAT) to Implement "One Water" Initiatives</a:t>
            </a:r>
            <a:endParaRPr lang="en-US" sz="3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5F666F8-E131-114E-C1E0-02E1373B6A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00" y="10"/>
            <a:ext cx="5981700" cy="6857990"/>
          </a:xfr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CA9FDF-6631-668E-5986-C7E7EA2D12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609600" y="1075237"/>
            <a:ext cx="1838325" cy="938597"/>
          </a:xfrm>
          <a:prstGeom prst="rect">
            <a:avLst/>
          </a:prstGeom>
          <a:noFill/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485D0642-5708-DAEE-4F42-F9139E998E57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609600" y="4755218"/>
            <a:ext cx="5140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951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Chamindra Dassanayake (CD), PhD, 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0" dirty="0">
                <a:solidFill>
                  <a:srgbClr val="395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Wendell Khunjar, PhD, PE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7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0BA5FD5-CB1A-600C-AB61-A26140B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44261"/>
            <a:ext cx="11228614" cy="544739"/>
          </a:xfrm>
        </p:spPr>
        <p:txBody>
          <a:bodyPr/>
          <a:lstStyle/>
          <a:p>
            <a:r>
              <a:rPr lang="en-US" dirty="0"/>
              <a:t>Deciding Between Treatment Paradigms: Flexibility!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F6ECF-7A82-9DCC-D751-1AB2D91E1C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0714" y="6284567"/>
            <a:ext cx="2590800" cy="262890"/>
          </a:xfrm>
        </p:spPr>
        <p:txBody>
          <a:bodyPr/>
          <a:lstStyle/>
          <a:p>
            <a:fld id="{ABF72756-0213-4A1F-BBDA-2E3072667F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5F3575-BD2C-F7CF-4BFB-3BB57B1E5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86" y="1590675"/>
            <a:ext cx="4923064" cy="4581525"/>
          </a:xfrm>
        </p:spPr>
        <p:txBody>
          <a:bodyPr/>
          <a:lstStyle/>
          <a:p>
            <a:r>
              <a:rPr lang="en-US" sz="1800" dirty="0"/>
              <a:t>For inland utilities, need treatment concepts that support multiple end use opportunities :</a:t>
            </a:r>
          </a:p>
          <a:p>
            <a:pPr lvl="1"/>
            <a:r>
              <a:rPr lang="en-US" sz="1400" dirty="0"/>
              <a:t>Non-potable Reuse</a:t>
            </a:r>
          </a:p>
          <a:p>
            <a:pPr lvl="1"/>
            <a:r>
              <a:rPr lang="en-US" sz="1400" dirty="0"/>
              <a:t>Groundwater Augmentation</a:t>
            </a:r>
          </a:p>
          <a:p>
            <a:pPr lvl="1"/>
            <a:r>
              <a:rPr lang="en-US" sz="1400" dirty="0"/>
              <a:t>Surface Water Augmentation</a:t>
            </a:r>
          </a:p>
          <a:p>
            <a:pPr lvl="1"/>
            <a:r>
              <a:rPr lang="en-US" sz="1400" dirty="0"/>
              <a:t>Raw Water Augmentation</a:t>
            </a:r>
          </a:p>
          <a:p>
            <a:endParaRPr lang="en-US" sz="1800" dirty="0"/>
          </a:p>
          <a:p>
            <a:r>
              <a:rPr lang="en-US" sz="1800" dirty="0"/>
              <a:t>Also minimize concentrate/residual disposal challenges</a:t>
            </a:r>
          </a:p>
          <a:p>
            <a:endParaRPr lang="en-US" sz="1800" dirty="0"/>
          </a:p>
          <a:p>
            <a:r>
              <a:rPr lang="en-US" sz="1800" dirty="0">
                <a:solidFill>
                  <a:schemeClr val="tx2"/>
                </a:solidFill>
              </a:rPr>
              <a:t>Carbon Based Advanced Treatment </a:t>
            </a:r>
            <a:r>
              <a:rPr lang="en-US" sz="1800" dirty="0"/>
              <a:t>can be advantageous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479C46-0128-51F3-705D-FCE87BB35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140" y="904690"/>
            <a:ext cx="4455085" cy="25243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3C1530-0F51-C79F-C74C-90E9E167A2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095" y="3760257"/>
            <a:ext cx="4368590" cy="25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8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1F141D5-C904-8587-CF6B-6541E934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Outcomes from Multiple Perspectives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5B4321-DA9A-CBC8-4387-62CFD12F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C55DF-C24D-034E-6909-A51C235B7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i="1" dirty="0"/>
              <a:t>What is the influent water quality, what are the effluent water quality targets, what are the risks, and what tools (processes) do I have to produce the desired water?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552AEF2-37D1-8063-4782-821BD9D63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i="1" dirty="0"/>
              <a:t>How do I balance water and wastewater needs, what option is the most cost-effective, and what option best supports the mission of the utility and our end users?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BA2AE8B-7889-BF7A-4E85-63F162E5E1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 i="1" dirty="0"/>
              <a:t>What option protects public health and the environment and how will the facility be permitted and monitored?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7236268-0BF8-3990-03DE-B67087BC8C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en-US" i="1" dirty="0"/>
              <a:t>Where is my water coming from and do I trust my utility to reliably provide clean drinking water and effectively manage wastewater at an affordable price?</a:t>
            </a:r>
          </a:p>
        </p:txBody>
      </p:sp>
      <p:pic>
        <p:nvPicPr>
          <p:cNvPr id="37" name="Graphic 36" descr="Small cowboy hat">
            <a:extLst>
              <a:ext uri="{FF2B5EF4-FFF2-40B4-BE49-F238E27FC236}">
                <a16:creationId xmlns:a16="http://schemas.microsoft.com/office/drawing/2014/main" id="{19EC673E-B845-4EAF-58E6-BF02E8D6C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99" y="1470404"/>
            <a:ext cx="2649101" cy="131089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E434B7E-792C-57ED-8AC1-63F1A17BD679}"/>
              </a:ext>
            </a:extLst>
          </p:cNvPr>
          <p:cNvSpPr txBox="1"/>
          <p:nvPr/>
        </p:nvSpPr>
        <p:spPr>
          <a:xfrm>
            <a:off x="1373078" y="1851818"/>
            <a:ext cx="118011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accent5"/>
                </a:solidFill>
                <a:latin typeface="+mj-lt"/>
              </a:rPr>
              <a:t>Consultant</a:t>
            </a:r>
          </a:p>
        </p:txBody>
      </p:sp>
      <p:pic>
        <p:nvPicPr>
          <p:cNvPr id="40" name="Graphic 39" descr="Small cowboy hat">
            <a:extLst>
              <a:ext uri="{FF2B5EF4-FFF2-40B4-BE49-F238E27FC236}">
                <a16:creationId xmlns:a16="http://schemas.microsoft.com/office/drawing/2014/main" id="{18529181-65DE-90D1-EB63-425938D08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0900" y="1470404"/>
            <a:ext cx="2649101" cy="13108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E48DE8-9C36-E962-8A00-7E77649308B2}"/>
              </a:ext>
            </a:extLst>
          </p:cNvPr>
          <p:cNvSpPr txBox="1"/>
          <p:nvPr/>
        </p:nvSpPr>
        <p:spPr>
          <a:xfrm>
            <a:off x="4331133" y="1824637"/>
            <a:ext cx="100981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+mj-lt"/>
              </a:rPr>
              <a:t>Utility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341E274E-B27D-64DA-804C-C09C912D97B7}"/>
              </a:ext>
            </a:extLst>
          </p:cNvPr>
          <p:cNvSpPr txBox="1">
            <a:spLocks/>
          </p:cNvSpPr>
          <p:nvPr/>
        </p:nvSpPr>
        <p:spPr>
          <a:xfrm>
            <a:off x="6113899" y="2771776"/>
            <a:ext cx="2552700" cy="24765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11475" rtl="0" eaLnBrk="1" fontAlgn="base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356616" indent="-173736" algn="l" defTabSz="411475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1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9496" indent="-173736" algn="l" defTabSz="411475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100" i="1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440166" indent="-205738" algn="l" defTabSz="411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51642" indent="-205738" algn="l" defTabSz="411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63117" indent="-205738" algn="l" defTabSz="4114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594" indent="-205738" algn="l" defTabSz="4114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069" indent="-205738" algn="l" defTabSz="4114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45" indent="-205738" algn="l" defTabSz="4114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3" name="Graphic 42" descr="Small cowboy hat">
            <a:extLst>
              <a:ext uri="{FF2B5EF4-FFF2-40B4-BE49-F238E27FC236}">
                <a16:creationId xmlns:a16="http://schemas.microsoft.com/office/drawing/2014/main" id="{37C173B3-FCFF-3C8B-E658-FAB50E05E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3899" y="1470404"/>
            <a:ext cx="2649101" cy="131089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AB78C37-E933-AB7A-57CC-559E66C63545}"/>
              </a:ext>
            </a:extLst>
          </p:cNvPr>
          <p:cNvSpPr txBox="1"/>
          <p:nvPr/>
        </p:nvSpPr>
        <p:spPr>
          <a:xfrm>
            <a:off x="7054132" y="1824637"/>
            <a:ext cx="100981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+mj-lt"/>
              </a:rPr>
              <a:t>Regulator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0D6FB3A7-0EAC-5BE9-91E3-5C8A0FA43322}"/>
              </a:ext>
            </a:extLst>
          </p:cNvPr>
          <p:cNvSpPr txBox="1">
            <a:spLocks/>
          </p:cNvSpPr>
          <p:nvPr/>
        </p:nvSpPr>
        <p:spPr>
          <a:xfrm>
            <a:off x="8933299" y="2771776"/>
            <a:ext cx="2552700" cy="24765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11475" rtl="0" eaLnBrk="1" fontAlgn="base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356616" indent="-173736" algn="l" defTabSz="411475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1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9496" indent="-173736" algn="l" defTabSz="411475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100" i="1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440166" indent="-205738" algn="l" defTabSz="411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51642" indent="-205738" algn="l" defTabSz="411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63117" indent="-205738" algn="l" defTabSz="4114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594" indent="-205738" algn="l" defTabSz="4114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069" indent="-205738" algn="l" defTabSz="4114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45" indent="-205738" algn="l" defTabSz="4114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6" name="Graphic 45" descr="Small cowboy hat">
            <a:extLst>
              <a:ext uri="{FF2B5EF4-FFF2-40B4-BE49-F238E27FC236}">
                <a16:creationId xmlns:a16="http://schemas.microsoft.com/office/drawing/2014/main" id="{1A4AC4D1-D483-D821-90F2-0D52D012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3299" y="1470404"/>
            <a:ext cx="2649101" cy="13108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255EB10-0C23-B8B4-2811-EA90F3616935}"/>
              </a:ext>
            </a:extLst>
          </p:cNvPr>
          <p:cNvSpPr txBox="1"/>
          <p:nvPr/>
        </p:nvSpPr>
        <p:spPr>
          <a:xfrm>
            <a:off x="9873532" y="1824637"/>
            <a:ext cx="100981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+mj-lt"/>
              </a:rPr>
              <a:t>Public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C37803-DC6E-A7A0-0E41-4A01199FF296}"/>
              </a:ext>
            </a:extLst>
          </p:cNvPr>
          <p:cNvSpPr txBox="1"/>
          <p:nvPr/>
        </p:nvSpPr>
        <p:spPr>
          <a:xfrm>
            <a:off x="723569" y="5248276"/>
            <a:ext cx="10820731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US" sz="1600" dirty="0">
                <a:solidFill>
                  <a:srgbClr val="404040"/>
                </a:solidFill>
                <a:latin typeface="+mj-lt"/>
              </a:rPr>
              <a:t>What are the risks; what are the barriers; how are the barriers monitored; and what happens if a barrier fails?</a:t>
            </a:r>
          </a:p>
          <a:p>
            <a:pPr algn="ctr"/>
            <a:r>
              <a:rPr lang="en-US" sz="2400" b="1" dirty="0">
                <a:solidFill>
                  <a:srgbClr val="404040"/>
                </a:solidFill>
                <a:latin typeface="+mj-lt"/>
              </a:rPr>
              <a:t>Hazard Assessment and Critical Control Points (HACCP)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50622C-70A2-3C43-A335-9839E5EAB113}"/>
              </a:ext>
            </a:extLst>
          </p:cNvPr>
          <p:cNvCxnSpPr/>
          <p:nvPr/>
        </p:nvCxnSpPr>
        <p:spPr>
          <a:xfrm>
            <a:off x="3291840" y="1470404"/>
            <a:ext cx="0" cy="3618431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566F2EB-8B77-206B-271E-AE62FA8F9954}"/>
              </a:ext>
            </a:extLst>
          </p:cNvPr>
          <p:cNvCxnSpPr/>
          <p:nvPr/>
        </p:nvCxnSpPr>
        <p:spPr>
          <a:xfrm>
            <a:off x="6096000" y="1470404"/>
            <a:ext cx="0" cy="3618431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8404ED5-7888-B353-997C-98B9ECE1AD59}"/>
              </a:ext>
            </a:extLst>
          </p:cNvPr>
          <p:cNvCxnSpPr/>
          <p:nvPr/>
        </p:nvCxnSpPr>
        <p:spPr>
          <a:xfrm>
            <a:off x="8839200" y="1470404"/>
            <a:ext cx="0" cy="3618431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  <p:bldP spid="30" grpId="0" build="p"/>
      <p:bldP spid="32" grpId="0" build="p"/>
      <p:bldP spid="39" grpId="0"/>
      <p:bldP spid="41" grpId="0"/>
      <p:bldP spid="44" grpId="0"/>
      <p:bldP spid="47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0E27F3C-100B-5BCD-63DF-D01BB77B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CBAT Has An Established Track Record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C9C05-2925-323F-5188-28AC53CD7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F72756-0213-4A1F-BBDA-2E3072667FD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775568-83A8-873B-E115-D8B9C35240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B2510-092F-3DB6-FFF2-872D42E3B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72724" y="1590675"/>
            <a:ext cx="1352551" cy="45815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505FD-FE28-D5CE-0DF8-5A6EA7878C01}"/>
              </a:ext>
            </a:extLst>
          </p:cNvPr>
          <p:cNvSpPr txBox="1"/>
          <p:nvPr/>
        </p:nvSpPr>
        <p:spPr>
          <a:xfrm>
            <a:off x="620486" y="1600201"/>
            <a:ext cx="2552700" cy="4572000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11475" eaLnBrk="1" hangingPunct="1">
              <a:spcBef>
                <a:spcPts val="600"/>
              </a:spcBef>
              <a:spcAft>
                <a:spcPts val="600"/>
              </a:spcAft>
            </a:pPr>
            <a:endParaRPr lang="en-US" sz="1200" kern="1200" dirty="0">
              <a:solidFill>
                <a:srgbClr val="404040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1F8967-7BEE-7FEC-D169-EF1E56E50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08037"/>
              </p:ext>
            </p:extLst>
          </p:nvPr>
        </p:nvGraphicFramePr>
        <p:xfrm>
          <a:off x="598714" y="973337"/>
          <a:ext cx="8983436" cy="5436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660">
                  <a:extLst>
                    <a:ext uri="{9D8B030D-6E8A-4147-A177-3AD203B41FA5}">
                      <a16:colId xmlns:a16="http://schemas.microsoft.com/office/drawing/2014/main" val="1402476814"/>
                    </a:ext>
                  </a:extLst>
                </a:gridCol>
                <a:gridCol w="536649">
                  <a:extLst>
                    <a:ext uri="{9D8B030D-6E8A-4147-A177-3AD203B41FA5}">
                      <a16:colId xmlns:a16="http://schemas.microsoft.com/office/drawing/2014/main" val="4099927935"/>
                    </a:ext>
                  </a:extLst>
                </a:gridCol>
                <a:gridCol w="1029999">
                  <a:extLst>
                    <a:ext uri="{9D8B030D-6E8A-4147-A177-3AD203B41FA5}">
                      <a16:colId xmlns:a16="http://schemas.microsoft.com/office/drawing/2014/main" val="3232473999"/>
                    </a:ext>
                  </a:extLst>
                </a:gridCol>
                <a:gridCol w="1302108">
                  <a:extLst>
                    <a:ext uri="{9D8B030D-6E8A-4147-A177-3AD203B41FA5}">
                      <a16:colId xmlns:a16="http://schemas.microsoft.com/office/drawing/2014/main" val="1942440084"/>
                    </a:ext>
                  </a:extLst>
                </a:gridCol>
                <a:gridCol w="605269">
                  <a:extLst>
                    <a:ext uri="{9D8B030D-6E8A-4147-A177-3AD203B41FA5}">
                      <a16:colId xmlns:a16="http://schemas.microsoft.com/office/drawing/2014/main" val="3286381580"/>
                    </a:ext>
                  </a:extLst>
                </a:gridCol>
                <a:gridCol w="1900751">
                  <a:extLst>
                    <a:ext uri="{9D8B030D-6E8A-4147-A177-3AD203B41FA5}">
                      <a16:colId xmlns:a16="http://schemas.microsoft.com/office/drawing/2014/main" val="2876073968"/>
                    </a:ext>
                  </a:extLst>
                </a:gridCol>
              </a:tblGrid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Project</a:t>
                      </a:r>
                      <a:endParaRPr lang="en-US" sz="1100" dirty="0">
                        <a:effectLst/>
                      </a:endParaRPr>
                    </a:p>
                  </a:txBody>
                  <a:tcPr marL="42516" marR="4251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4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Year</a:t>
                      </a:r>
                      <a:endParaRPr lang="en-US" sz="1100" dirty="0">
                        <a:effectLst/>
                      </a:endParaRPr>
                    </a:p>
                  </a:txBody>
                  <a:tcPr marL="42516" marR="42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4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Application</a:t>
                      </a:r>
                      <a:endParaRPr lang="en-US" sz="1100" dirty="0">
                        <a:effectLst/>
                      </a:endParaRPr>
                    </a:p>
                  </a:txBody>
                  <a:tcPr marL="42516" marR="42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4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Capacity (mgd)</a:t>
                      </a:r>
                      <a:endParaRPr lang="en-US" sz="1100" dirty="0">
                        <a:effectLst/>
                      </a:endParaRPr>
                    </a:p>
                  </a:txBody>
                  <a:tcPr marL="42516" marR="42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4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Scale</a:t>
                      </a:r>
                      <a:endParaRPr lang="en-US" sz="1100" dirty="0">
                        <a:effectLst/>
                      </a:endParaRPr>
                    </a:p>
                  </a:txBody>
                  <a:tcPr marL="42516" marR="42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4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Status</a:t>
                      </a:r>
                      <a:endParaRPr lang="en-US" sz="1100" dirty="0">
                        <a:effectLst/>
                      </a:endParaRPr>
                    </a:p>
                  </a:txBody>
                  <a:tcPr marL="42516" marR="42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4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51217"/>
                  </a:ext>
                </a:extLst>
              </a:tr>
              <a:tr h="27553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National</a:t>
                      </a:r>
                      <a:endParaRPr lang="en-US" sz="1800" dirty="0">
                        <a:effectLst/>
                      </a:endParaRP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45495"/>
                  </a:ext>
                </a:extLst>
              </a:tr>
              <a:tr h="397739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Upper Occoquan Service Authority (UOSA), VA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1978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53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759480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Fred Hervey WRF, El Paso, TX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1985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538752"/>
                  </a:ext>
                </a:extLst>
              </a:tr>
              <a:tr h="584179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F. Wayne Hill WRC, Gwinnett County, GA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2006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2016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IPR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DPR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60</a:t>
                      </a:r>
                    </a:p>
                    <a:p>
                      <a:pPr algn="ctr"/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Pilot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Study Completed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74643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Hamby WRF, Abilene, TX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2015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7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728733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Rio Rancho, NM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2017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652940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PureAlta, Altamonte Springs, FL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2017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Pilot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28305"/>
                  </a:ext>
                </a:extLst>
              </a:tr>
              <a:tr h="397739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Hampton Roads Sanitation District (HRSD) SWIFT, VA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2018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2026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IPR/DPR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IPR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</a:t>
                      </a:r>
                    </a:p>
                    <a:p>
                      <a:pPr algn="ctr"/>
                      <a:r>
                        <a:rPr lang="en-US" sz="1100" dirty="0">
                          <a:effectLst/>
                        </a:rPr>
                        <a:t>16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Demo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Under Construction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082391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Colorado Springs, CO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2021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Pilot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Completed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312332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South Jordan, UT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2022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Pilot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362501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Anne Arundel, MD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2023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Pilot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67088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Clay County, FL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2023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Pilot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Under Construction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762434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Polk County, FL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2023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Pilot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45933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Franklin, TN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2023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-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Pilot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Study Completed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708494"/>
                  </a:ext>
                </a:extLst>
              </a:tr>
              <a:tr h="336765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Pure Water San Diego, CA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2011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2025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IPR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IPR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</a:t>
                      </a:r>
                    </a:p>
                    <a:p>
                      <a:pPr algn="ctr"/>
                      <a:r>
                        <a:rPr lang="en-US" sz="1100" dirty="0">
                          <a:effectLst/>
                        </a:rPr>
                        <a:t>34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Demo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Design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744960"/>
                  </a:ext>
                </a:extLst>
              </a:tr>
              <a:tr h="27553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International</a:t>
                      </a:r>
                      <a:endParaRPr lang="en-US" sz="1800" dirty="0">
                        <a:effectLst/>
                      </a:endParaRP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55793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Goreangab WRF, Windhoek, Namibia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2002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5.5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610877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Eastern Treatment Plant, Melbourne, Australia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2013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NPR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92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60393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Neugut WWTP, Dubendorf, Switzerland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2018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NPR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15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Operational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541500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Cape Town, South Africa</a:t>
                      </a:r>
                    </a:p>
                  </a:txBody>
                  <a:tcPr marL="42516" marR="4251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2026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DPR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effectLst/>
                      </a:endParaRP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Full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Design</a:t>
                      </a:r>
                    </a:p>
                  </a:txBody>
                  <a:tcPr marL="42516" marR="42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965401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9DA5664-15C9-B3A9-CD80-F2108C030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037669"/>
              </p:ext>
            </p:extLst>
          </p:nvPr>
        </p:nvGraphicFramePr>
        <p:xfrm>
          <a:off x="10033907" y="889000"/>
          <a:ext cx="1835150" cy="545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56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Placeholder 370">
            <a:extLst>
              <a:ext uri="{FF2B5EF4-FFF2-40B4-BE49-F238E27FC236}">
                <a16:creationId xmlns:a16="http://schemas.microsoft.com/office/drawing/2014/main" id="{7F672F5A-485C-43ED-91FE-BB780E25B1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0" name="Title 369">
            <a:extLst>
              <a:ext uri="{FF2B5EF4-FFF2-40B4-BE49-F238E27FC236}">
                <a16:creationId xmlns:a16="http://schemas.microsoft.com/office/drawing/2014/main" id="{6E832C99-7103-41AC-8965-3A8F9B94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CBAT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8CC65-ADB2-4A75-A170-C0E16E73C3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9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514D2D-CFA7-D211-7625-F92E5EAE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CBAT in Practice!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85293-3E82-27F7-F310-91AC1FC47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C88695-4D6C-461F-F0A6-7A139CBDC3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399BB7-DEF0-CC3D-5C9A-EA8E61695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87" y="5330891"/>
            <a:ext cx="2789464" cy="946084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  <a:latin typeface="+mj-lt"/>
              </a:rPr>
              <a:t>Direct potable reuse since 1960s using CBAT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U</a:t>
            </a:r>
            <a:r>
              <a:rPr lang="en-US" dirty="0">
                <a:solidFill>
                  <a:srgbClr val="404040"/>
                </a:solidFill>
                <a:latin typeface="+mj-lt"/>
              </a:rPr>
              <a:t>pgraded in 2000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B86E9E-035B-F5C9-158D-9B52292DC0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Windhoek, Namibia – </a:t>
            </a:r>
            <a:r>
              <a:rPr lang="en-US" sz="1400" dirty="0" err="1"/>
              <a:t>Goreangab</a:t>
            </a:r>
            <a:r>
              <a:rPr lang="en-US" sz="1400" dirty="0"/>
              <a:t> Water Reclamation Plant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ECC2AF-C1B9-93FB-3640-F4162394E7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Upper Occoquan Service Authority</a:t>
            </a:r>
          </a:p>
        </p:txBody>
      </p:sp>
      <p:pic>
        <p:nvPicPr>
          <p:cNvPr id="15" name="Picture 3" descr="Goreangab_r2_096dpi">
            <a:extLst>
              <a:ext uri="{FF2B5EF4-FFF2-40B4-BE49-F238E27FC236}">
                <a16:creationId xmlns:a16="http://schemas.microsoft.com/office/drawing/2014/main" id="{C6A8AA8B-9CD8-CA07-EE61-D9AB0C52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" y="2274667"/>
            <a:ext cx="4776928" cy="262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SC00007">
            <a:extLst>
              <a:ext uri="{FF2B5EF4-FFF2-40B4-BE49-F238E27FC236}">
                <a16:creationId xmlns:a16="http://schemas.microsoft.com/office/drawing/2014/main" id="{19A1F50F-B538-1F44-03F1-5969A60E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8075" y="5330891"/>
            <a:ext cx="1884797" cy="104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5ADCAF-2B53-036A-E670-C03518E599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4" y="2024260"/>
            <a:ext cx="4367351" cy="3232046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D99CB55-DB25-3DB3-C8BC-C36EC1AFB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9130" y="5330825"/>
            <a:ext cx="4685145" cy="841375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  <a:latin typeface="+mj-lt"/>
              </a:rPr>
              <a:t>Surface water augmentation in practice since  1978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sym typeface="Wingdings" panose="05000000000000000000" pitchFamily="2" charset="2"/>
              </a:rPr>
              <a:t>WW discharge limits set to improve reservoir health and downstream drinking water treatment</a:t>
            </a:r>
            <a:endParaRPr lang="en-US" dirty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02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EF2C4-5466-4EFC-28D3-535496EE1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 dirty="0">
                <a:ea typeface="MS PGothic"/>
              </a:rPr>
              <a:t> Gwinnett County, GA – F. Wayne Hill WRC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5850B-8BF7-CD19-6C4F-F1E21981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A82F9-6900-92BC-B3DA-E9A061B542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6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46EE0-F122-28E8-7F36-EAFB4CE0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ea typeface="MS PGothic"/>
                <a:cs typeface="Arial"/>
              </a:rPr>
              <a:t>FWHWRC – CBAT for IPR</a:t>
            </a:r>
            <a:endParaRPr lang="en-US" sz="2200" b="0" dirty="0">
              <a:ea typeface="MS PGothic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CBF0C-B2DB-D70A-331F-6DED4C742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063441-ABFE-95F6-F568-5952CF861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485" y="947311"/>
            <a:ext cx="10272801" cy="526049"/>
          </a:xfrm>
        </p:spPr>
        <p:txBody>
          <a:bodyPr/>
          <a:lstStyle/>
          <a:p>
            <a:r>
              <a:rPr lang="en-US" dirty="0"/>
              <a:t>Added Ozone/BAC to meet stringent COD limits; now seeing IPR benefits with surface water augmentation of Lake Lanier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BBBCF5F-399E-9808-39D5-3194C99E5EAB}"/>
              </a:ext>
            </a:extLst>
          </p:cNvPr>
          <p:cNvSpPr txBox="1">
            <a:spLocks/>
          </p:cNvSpPr>
          <p:nvPr/>
        </p:nvSpPr>
        <p:spPr>
          <a:xfrm>
            <a:off x="400424" y="347196"/>
            <a:ext cx="8342523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marL="0" indent="0" algn="l" defTabSz="411475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11475"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822952"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234428"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645904"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dirty="0">
              <a:cs typeface="Arial"/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471AC73-1D68-0DF6-0EE3-DBE071813011}"/>
              </a:ext>
            </a:extLst>
          </p:cNvPr>
          <p:cNvGrpSpPr>
            <a:grpSpLocks/>
          </p:cNvGrpSpPr>
          <p:nvPr/>
        </p:nvGrpSpPr>
        <p:grpSpPr bwMode="auto">
          <a:xfrm>
            <a:off x="473872" y="1531671"/>
            <a:ext cx="8765378" cy="4146451"/>
            <a:chOff x="167564" y="177011"/>
            <a:chExt cx="6870567" cy="2706691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A6D5DBB4-D995-B03C-6805-EB68996FF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64" y="177011"/>
              <a:ext cx="5687325" cy="229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5078D1B-4215-7E8D-E20D-EC613C109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079" y="2532715"/>
              <a:ext cx="6429052" cy="350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400" b="1" dirty="0">
                  <a:solidFill>
                    <a:srgbClr val="181818"/>
                  </a:solidFill>
                  <a:cs typeface="Arial" charset="0"/>
                </a:rPr>
                <a:t>Process treatment train at the F. Wayne Hill Water Resources Center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D6CE88-33A0-7928-1CC5-96AE9283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643" y="2403296"/>
            <a:ext cx="4017332" cy="3637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53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D2C4-DE68-6CA5-5A7C-2E340D5D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FWHWRC – CBAT and DPR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EFF1A-3980-C539-79F2-376A4F426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11B242-113C-8793-6F12-94FB03E3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2" y="1641542"/>
            <a:ext cx="6886575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65EAF6-ACDF-4C44-CE10-F1D4ABB56C9D}"/>
              </a:ext>
            </a:extLst>
          </p:cNvPr>
          <p:cNvSpPr txBox="1"/>
          <p:nvPr/>
        </p:nvSpPr>
        <p:spPr>
          <a:xfrm>
            <a:off x="2023353" y="6572251"/>
            <a:ext cx="4523362" cy="2857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b="1" dirty="0">
                <a:solidFill>
                  <a:schemeClr val="bg1"/>
                </a:solidFill>
                <a:latin typeface="+mj-lt"/>
              </a:rPr>
              <a:t>Courtesy GCDWR, Gaya Ram Mohan, Kati Bell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C8AAF9E-95F8-A6C1-349A-928B93634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019167"/>
              </p:ext>
            </p:extLst>
          </p:nvPr>
        </p:nvGraphicFramePr>
        <p:xfrm>
          <a:off x="7569200" y="1352145"/>
          <a:ext cx="4382548" cy="489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C028EA4-376F-80DF-EB69-DD4AA472DC13}"/>
              </a:ext>
            </a:extLst>
          </p:cNvPr>
          <p:cNvSpPr txBox="1"/>
          <p:nvPr/>
        </p:nvSpPr>
        <p:spPr>
          <a:xfrm>
            <a:off x="620486" y="5905346"/>
            <a:ext cx="650634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i="1" dirty="0">
                <a:solidFill>
                  <a:srgbClr val="404040"/>
                </a:solidFill>
                <a:latin typeface="+mj-lt"/>
              </a:rPr>
              <a:t>https://www.waterrf.org/research/projects/demonstration-high-quality-drinking-water-production-using-multi-stage-ozone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B7752-652A-4ECD-E9A6-3732C9AC32AF}"/>
              </a:ext>
            </a:extLst>
          </p:cNvPr>
          <p:cNvSpPr txBox="1"/>
          <p:nvPr/>
        </p:nvSpPr>
        <p:spPr>
          <a:xfrm>
            <a:off x="7569200" y="521148"/>
            <a:ext cx="438254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+mj-lt"/>
              </a:rPr>
              <a:t>All blends: biological parameters were below detection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+mj-lt"/>
              </a:rPr>
              <a:t>All blends: DBPs were low</a:t>
            </a:r>
          </a:p>
        </p:txBody>
      </p:sp>
    </p:spTree>
    <p:extLst>
      <p:ext uri="{BB962C8B-B14F-4D97-AF65-F5344CB8AC3E}">
        <p14:creationId xmlns:p14="http://schemas.microsoft.com/office/powerpoint/2010/main" val="212828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Placeholder 370">
            <a:extLst>
              <a:ext uri="{FF2B5EF4-FFF2-40B4-BE49-F238E27FC236}">
                <a16:creationId xmlns:a16="http://schemas.microsoft.com/office/drawing/2014/main" id="{7F672F5A-485C-43ED-91FE-BB780E25B1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Franklin, TN</a:t>
            </a:r>
          </a:p>
        </p:txBody>
      </p:sp>
      <p:sp>
        <p:nvSpPr>
          <p:cNvPr id="370" name="Title 369">
            <a:extLst>
              <a:ext uri="{FF2B5EF4-FFF2-40B4-BE49-F238E27FC236}">
                <a16:creationId xmlns:a16="http://schemas.microsoft.com/office/drawing/2014/main" id="{6E832C99-7103-41AC-8965-3A8F9B94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8CC65-ADB2-4A75-A170-C0E16E73C3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9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2A63-B2FA-7A84-A257-9610A1DB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Franklin, TN - CBAT Considered to Meet Multiple Objectives and Potential End-Points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82C69-D342-5D50-EB95-850C36C9B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F5BF1-7C46-AD9C-8D35-3D3F3EAB7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7942E-C5E1-18D7-6812-C6B374721F27}"/>
              </a:ext>
            </a:extLst>
          </p:cNvPr>
          <p:cNvSpPr txBox="1"/>
          <p:nvPr/>
        </p:nvSpPr>
        <p:spPr>
          <a:xfrm>
            <a:off x="2543668" y="1676251"/>
            <a:ext cx="3496543" cy="42832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ts val="2400"/>
              </a:lnSpc>
              <a:spcAft>
                <a:spcPts val="35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Irrigation:</a:t>
            </a:r>
            <a:r>
              <a:rPr lang="en-US" sz="2000" b="1" dirty="0">
                <a:solidFill>
                  <a:srgbClr val="2B5F4E"/>
                </a:solidFill>
                <a:latin typeface="+mn-lt"/>
              </a:rPr>
              <a:t> Expand the use </a:t>
            </a:r>
            <a:br>
              <a:rPr lang="en-US" sz="2000" b="1" dirty="0">
                <a:solidFill>
                  <a:srgbClr val="2B5F4E"/>
                </a:solidFill>
                <a:latin typeface="+mn-lt"/>
              </a:rPr>
            </a:br>
            <a:r>
              <a:rPr lang="en-US" sz="2000" b="1" dirty="0">
                <a:solidFill>
                  <a:srgbClr val="2B5F4E"/>
                </a:solidFill>
                <a:latin typeface="+mn-lt"/>
              </a:rPr>
              <a:t>of reclaimed water for landscape and other irrigation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n-lt"/>
              <a:cs typeface="Arial"/>
            </a:endParaRPr>
          </a:p>
          <a:p>
            <a:pPr marL="0" lvl="1" indent="0">
              <a:lnSpc>
                <a:spcPts val="2400"/>
              </a:lnSpc>
              <a:spcAft>
                <a:spcPts val="35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Recreation: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Use purified water to increase flows 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 the Harpeth River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n-lt"/>
              <a:cs typeface="Arial"/>
            </a:endParaRPr>
          </a:p>
          <a:p>
            <a:pPr marL="0" lvl="1" indent="0">
              <a:lnSpc>
                <a:spcPts val="2400"/>
              </a:lnSpc>
              <a:spcAft>
                <a:spcPts val="35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Augmentation: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287D7F"/>
                </a:solidFill>
                <a:latin typeface="+mn-lt"/>
              </a:rPr>
              <a:t>Use purified water to increase availability of source water to the Water Treatment Plant</a:t>
            </a:r>
            <a:endParaRPr lang="en-US" sz="2000" b="1" dirty="0">
              <a:solidFill>
                <a:srgbClr val="287D7F"/>
              </a:solidFill>
              <a:latin typeface="+mn-lt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84890-60B2-DDA4-919C-7DE362AB5B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51"/>
          <a:stretch/>
        </p:blipFill>
        <p:spPr>
          <a:xfrm>
            <a:off x="915600" y="1585763"/>
            <a:ext cx="1341558" cy="1362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2F4E5-0D65-0B87-59F4-AABF8CB787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600" y="3104145"/>
            <a:ext cx="1341558" cy="1362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ADABF5-131F-5EFC-510A-BAB0FD316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00" r="-7725" b="-4110"/>
          <a:stretch/>
        </p:blipFill>
        <p:spPr>
          <a:xfrm>
            <a:off x="839561" y="4571588"/>
            <a:ext cx="1513605" cy="146685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C7AA941-337A-47A3-7980-1CB59D85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720" y="1838176"/>
            <a:ext cx="4913910" cy="41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8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DA1A-B34A-097E-5B05-7303F34E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22D35-6949-323D-CCC4-295710AA2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F4362A5-A5E9-CC68-4CFA-02BF515748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38564-44E2-C751-C815-B655E7920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86" y="1590675"/>
            <a:ext cx="3833918" cy="4581525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30FC8F-444C-69BE-868E-EEADB68EFA68}"/>
              </a:ext>
            </a:extLst>
          </p:cNvPr>
          <p:cNvGrpSpPr/>
          <p:nvPr/>
        </p:nvGrpSpPr>
        <p:grpSpPr>
          <a:xfrm>
            <a:off x="4819650" y="2144938"/>
            <a:ext cx="6745514" cy="3472997"/>
            <a:chOff x="561954" y="1426996"/>
            <a:chExt cx="10376799" cy="4901414"/>
          </a:xfrm>
        </p:grpSpPr>
        <p:pic>
          <p:nvPicPr>
            <p:cNvPr id="12" name="Picture 4" descr="Blank Us Map Clipart | United states map, Map outline, Usa map">
              <a:extLst>
                <a:ext uri="{FF2B5EF4-FFF2-40B4-BE49-F238E27FC236}">
                  <a16:creationId xmlns:a16="http://schemas.microsoft.com/office/drawing/2014/main" id="{7770230A-40F9-3677-C559-0F9FEA1E3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512" y="1426996"/>
              <a:ext cx="7876301" cy="4901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AD9176-8A39-B06B-C450-7D8ABFD0EAB5}"/>
                </a:ext>
              </a:extLst>
            </p:cNvPr>
            <p:cNvSpPr/>
            <p:nvPr/>
          </p:nvSpPr>
          <p:spPr>
            <a:xfrm>
              <a:off x="2660676" y="4492492"/>
              <a:ext cx="165048" cy="165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A37467-A37F-B0B8-F45F-97673A3C2537}"/>
                </a:ext>
              </a:extLst>
            </p:cNvPr>
            <p:cNvSpPr/>
            <p:nvPr/>
          </p:nvSpPr>
          <p:spPr>
            <a:xfrm>
              <a:off x="8744028" y="3578319"/>
              <a:ext cx="165048" cy="165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AE0D6B-D200-A6F2-CDAD-5463261EB276}"/>
                </a:ext>
              </a:extLst>
            </p:cNvPr>
            <p:cNvSpPr/>
            <p:nvPr/>
          </p:nvSpPr>
          <p:spPr>
            <a:xfrm>
              <a:off x="3544596" y="4733546"/>
              <a:ext cx="165048" cy="165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5BBEB9-EB3A-9175-BA57-A6F8B8235BB8}"/>
                </a:ext>
              </a:extLst>
            </p:cNvPr>
            <p:cNvSpPr/>
            <p:nvPr/>
          </p:nvSpPr>
          <p:spPr>
            <a:xfrm>
              <a:off x="8046671" y="4744591"/>
              <a:ext cx="165048" cy="165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1C3968-DEA5-CD02-E090-A49229B95665}"/>
                </a:ext>
              </a:extLst>
            </p:cNvPr>
            <p:cNvSpPr/>
            <p:nvPr/>
          </p:nvSpPr>
          <p:spPr>
            <a:xfrm>
              <a:off x="4595664" y="3626969"/>
              <a:ext cx="165048" cy="165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681991-0F09-3246-88C1-00AAACBDC30D}"/>
                </a:ext>
              </a:extLst>
            </p:cNvPr>
            <p:cNvSpPr/>
            <p:nvPr/>
          </p:nvSpPr>
          <p:spPr>
            <a:xfrm>
              <a:off x="2486712" y="4184502"/>
              <a:ext cx="165048" cy="165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0FFB46-A075-4E00-EAA7-43B8306A53AA}"/>
                </a:ext>
              </a:extLst>
            </p:cNvPr>
            <p:cNvGrpSpPr/>
            <p:nvPr/>
          </p:nvGrpSpPr>
          <p:grpSpPr>
            <a:xfrm>
              <a:off x="561954" y="3284055"/>
              <a:ext cx="10376799" cy="2321873"/>
              <a:chOff x="561954" y="3284055"/>
              <a:chExt cx="10376799" cy="232187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87B1CE9-423F-9C13-CEBB-09211F8D7F10}"/>
                  </a:ext>
                </a:extLst>
              </p:cNvPr>
              <p:cNvSpPr txBox="1"/>
              <p:nvPr/>
            </p:nvSpPr>
            <p:spPr>
              <a:xfrm>
                <a:off x="9172066" y="3284055"/>
                <a:ext cx="1759353" cy="48679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chemeClr val="accent1"/>
                    </a:solidFill>
                    <a:latin typeface="+mj-lt"/>
                  </a:rPr>
                  <a:t>UOSA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F114DD-A524-55A7-25CF-8BFC4F09B55A}"/>
                  </a:ext>
                </a:extLst>
              </p:cNvPr>
              <p:cNvSpPr txBox="1"/>
              <p:nvPr/>
            </p:nvSpPr>
            <p:spPr>
              <a:xfrm>
                <a:off x="9179400" y="3790275"/>
                <a:ext cx="1759353" cy="48679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chemeClr val="tx2"/>
                    </a:solidFill>
                    <a:latin typeface="+mj-lt"/>
                  </a:rPr>
                  <a:t>SWIFT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899A8B-8B1B-ABAA-4107-844A786A0C89}"/>
                  </a:ext>
                </a:extLst>
              </p:cNvPr>
              <p:cNvSpPr txBox="1"/>
              <p:nvPr/>
            </p:nvSpPr>
            <p:spPr>
              <a:xfrm>
                <a:off x="8588543" y="4765101"/>
                <a:ext cx="2144691" cy="84082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chemeClr val="accent1"/>
                    </a:solidFill>
                    <a:latin typeface="+mj-lt"/>
                  </a:rPr>
                  <a:t>Gwinnett County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EF0A479-A57B-61C4-E95A-FD312C67AB51}"/>
                  </a:ext>
                </a:extLst>
              </p:cNvPr>
              <p:cNvSpPr txBox="1"/>
              <p:nvPr/>
            </p:nvSpPr>
            <p:spPr>
              <a:xfrm>
                <a:off x="4830410" y="3486038"/>
                <a:ext cx="1252595" cy="486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chemeClr val="accent1"/>
                    </a:solidFill>
                    <a:latin typeface="+mj-lt"/>
                  </a:rPr>
                  <a:t>Aurora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D1A5B2-0CE8-3737-4709-BB6F8D074BEC}"/>
                  </a:ext>
                </a:extLst>
              </p:cNvPr>
              <p:cNvSpPr txBox="1"/>
              <p:nvPr/>
            </p:nvSpPr>
            <p:spPr>
              <a:xfrm>
                <a:off x="561954" y="4350444"/>
                <a:ext cx="1721901" cy="11948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sz="1600" b="1" dirty="0">
                    <a:solidFill>
                      <a:schemeClr val="accent1"/>
                    </a:solidFill>
                    <a:latin typeface="+mj-lt"/>
                  </a:rPr>
                  <a:t>Water Factory 21</a:t>
                </a:r>
              </a:p>
              <a:p>
                <a:pPr algn="l"/>
                <a:endParaRPr lang="en-US" sz="16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E9E73A-2F41-BCB1-0398-3A78B187C18B}"/>
                </a:ext>
              </a:extLst>
            </p:cNvPr>
            <p:cNvGrpSpPr/>
            <p:nvPr/>
          </p:nvGrpSpPr>
          <p:grpSpPr>
            <a:xfrm>
              <a:off x="2404188" y="3346314"/>
              <a:ext cx="6669936" cy="2455570"/>
              <a:chOff x="2404188" y="3346314"/>
              <a:chExt cx="6669936" cy="245557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6020220-5132-F728-5B81-99B7D1A6BDBD}"/>
                  </a:ext>
                </a:extLst>
              </p:cNvPr>
              <p:cNvGrpSpPr/>
              <p:nvPr/>
            </p:nvGrpSpPr>
            <p:grpSpPr>
              <a:xfrm>
                <a:off x="2404188" y="3346314"/>
                <a:ext cx="6669936" cy="2455570"/>
                <a:chOff x="2404188" y="3346314"/>
                <a:chExt cx="6669936" cy="245557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A40C750-ACAC-1A41-EAAE-83C68C672168}"/>
                    </a:ext>
                  </a:extLst>
                </p:cNvPr>
                <p:cNvSpPr/>
                <p:nvPr/>
              </p:nvSpPr>
              <p:spPr>
                <a:xfrm>
                  <a:off x="8909076" y="3795017"/>
                  <a:ext cx="165048" cy="1653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4841F38-58A4-5DD0-13B9-200A338DB220}"/>
                    </a:ext>
                  </a:extLst>
                </p:cNvPr>
                <p:cNvSpPr/>
                <p:nvPr/>
              </p:nvSpPr>
              <p:spPr>
                <a:xfrm>
                  <a:off x="2404188" y="4101816"/>
                  <a:ext cx="165048" cy="1653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99DE203-2BFC-1FDA-75A6-96A49AA4AAC0}"/>
                    </a:ext>
                  </a:extLst>
                </p:cNvPr>
                <p:cNvSpPr/>
                <p:nvPr/>
              </p:nvSpPr>
              <p:spPr>
                <a:xfrm>
                  <a:off x="4337932" y="4437274"/>
                  <a:ext cx="165048" cy="1653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B368830-AA86-70A9-690D-A6A3433B3EF2}"/>
                    </a:ext>
                  </a:extLst>
                </p:cNvPr>
                <p:cNvSpPr/>
                <p:nvPr/>
              </p:nvSpPr>
              <p:spPr>
                <a:xfrm>
                  <a:off x="8340972" y="5514592"/>
                  <a:ext cx="165048" cy="1653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60619D3-F424-E6A1-0E43-E0D8C969A99B}"/>
                    </a:ext>
                  </a:extLst>
                </p:cNvPr>
                <p:cNvSpPr/>
                <p:nvPr/>
              </p:nvSpPr>
              <p:spPr>
                <a:xfrm>
                  <a:off x="4520190" y="3778425"/>
                  <a:ext cx="165048" cy="1653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BE3A4EA-1FEE-61E0-664E-B467B516AACD}"/>
                    </a:ext>
                  </a:extLst>
                </p:cNvPr>
                <p:cNvSpPr/>
                <p:nvPr/>
              </p:nvSpPr>
              <p:spPr>
                <a:xfrm>
                  <a:off x="3684970" y="3346314"/>
                  <a:ext cx="165048" cy="1653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C794036-04C1-BC0C-0F3C-10C3A92D9AB8}"/>
                    </a:ext>
                  </a:extLst>
                </p:cNvPr>
                <p:cNvSpPr/>
                <p:nvPr/>
              </p:nvSpPr>
              <p:spPr>
                <a:xfrm>
                  <a:off x="8340972" y="5235797"/>
                  <a:ext cx="165048" cy="1653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F2FC5217-E2D9-7713-D146-FA9E3A06416E}"/>
                    </a:ext>
                  </a:extLst>
                </p:cNvPr>
                <p:cNvSpPr/>
                <p:nvPr/>
              </p:nvSpPr>
              <p:spPr>
                <a:xfrm>
                  <a:off x="8423496" y="5636512"/>
                  <a:ext cx="165048" cy="1653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6B71966-4BDC-CA93-905D-939F6E67105D}"/>
                    </a:ext>
                  </a:extLst>
                </p:cNvPr>
                <p:cNvSpPr/>
                <p:nvPr/>
              </p:nvSpPr>
              <p:spPr>
                <a:xfrm>
                  <a:off x="7464727" y="4209679"/>
                  <a:ext cx="165048" cy="1653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33D88C3-2895-368B-2543-13F426354506}"/>
                  </a:ext>
                </a:extLst>
              </p:cNvPr>
              <p:cNvSpPr/>
              <p:nvPr/>
            </p:nvSpPr>
            <p:spPr>
              <a:xfrm>
                <a:off x="3109803" y="3988126"/>
                <a:ext cx="165048" cy="16537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</p:grpSp>
      </p:grp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9551E53E-71D4-523A-4D95-B2C1249EF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120970"/>
              </p:ext>
            </p:extLst>
          </p:nvPr>
        </p:nvGraphicFramePr>
        <p:xfrm>
          <a:off x="648844" y="1341436"/>
          <a:ext cx="3743186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F5694BD0-272B-BBDA-52E0-88BA4D8530F6}"/>
              </a:ext>
            </a:extLst>
          </p:cNvPr>
          <p:cNvSpPr/>
          <p:nvPr/>
        </p:nvSpPr>
        <p:spPr>
          <a:xfrm>
            <a:off x="7584033" y="1478734"/>
            <a:ext cx="107291" cy="1171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9B20E6-062E-7DFC-32FC-CE9086EAEC59}"/>
              </a:ext>
            </a:extLst>
          </p:cNvPr>
          <p:cNvSpPr/>
          <p:nvPr/>
        </p:nvSpPr>
        <p:spPr>
          <a:xfrm>
            <a:off x="7588985" y="1752931"/>
            <a:ext cx="107291" cy="11717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52A756-18A7-5EDB-8EDC-D4BC32E7055B}"/>
              </a:ext>
            </a:extLst>
          </p:cNvPr>
          <p:cNvSpPr txBox="1"/>
          <p:nvPr/>
        </p:nvSpPr>
        <p:spPr>
          <a:xfrm>
            <a:off x="7863840" y="1351596"/>
            <a:ext cx="302985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404040"/>
                </a:solidFill>
                <a:latin typeface="+mj-lt"/>
              </a:rPr>
              <a:t>Full-scale CBAT installations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F4BFE1-9E6D-D5E8-BE74-924FD3B86063}"/>
              </a:ext>
            </a:extLst>
          </p:cNvPr>
          <p:cNvSpPr txBox="1"/>
          <p:nvPr/>
        </p:nvSpPr>
        <p:spPr>
          <a:xfrm>
            <a:off x="7863840" y="1657013"/>
            <a:ext cx="302985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404040"/>
                </a:solidFill>
                <a:latin typeface="+mj-lt"/>
              </a:rPr>
              <a:t>Pilot-scale CBAT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54004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82011-1178-E8FF-BF59-11FDB515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B8111-EDD5-515E-1698-868D93EA4D17}"/>
              </a:ext>
            </a:extLst>
          </p:cNvPr>
          <p:cNvSpPr txBox="1"/>
          <p:nvPr/>
        </p:nvSpPr>
        <p:spPr>
          <a:xfrm>
            <a:off x="5394316" y="5782974"/>
            <a:ext cx="347384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+mj-lt"/>
              </a:rPr>
              <a:t>Reference: USEPA </a:t>
            </a:r>
            <a:r>
              <a:rPr lang="en-US" sz="1600" b="1" i="1" dirty="0" err="1">
                <a:solidFill>
                  <a:schemeClr val="tx2"/>
                </a:solidFill>
                <a:latin typeface="+mj-lt"/>
              </a:rPr>
              <a:t>REUSExplorer</a:t>
            </a:r>
            <a:endParaRPr lang="en-US" sz="16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9A5E95-0ADA-D2DB-B582-77D5907C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873" y="1802346"/>
            <a:ext cx="5578725" cy="38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2C2E08-9B91-418C-55D3-B1667CAF1D3E}"/>
              </a:ext>
            </a:extLst>
          </p:cNvPr>
          <p:cNvSpPr/>
          <p:nvPr/>
        </p:nvSpPr>
        <p:spPr>
          <a:xfrm>
            <a:off x="9506320" y="4076542"/>
            <a:ext cx="428625" cy="276199"/>
          </a:xfrm>
          <a:prstGeom prst="ellipse">
            <a:avLst/>
          </a:prstGeom>
          <a:noFill/>
          <a:ln w="34925">
            <a:solidFill>
              <a:srgbClr val="F265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3A51DDD-934F-3D5E-E452-F2DC2120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41" y="1802346"/>
            <a:ext cx="5578725" cy="38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8E21CA6-8871-7559-2BEC-A0DF5FFF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 Did/Does Not Have Potable Reuse Guidelines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45F388-AC21-B3C9-DDE3-E03FB6687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399518-BFA8-DE83-8D42-A3780ABD3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29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FAC8-C812-1CA3-CA4E-220CC7F4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CBAT Pilot Conducted to Support Permitting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CAED0B-2C3A-A843-9532-B5EF4DCA9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8E9FE-4747-C7F0-7228-889623C10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486" y="889000"/>
            <a:ext cx="8166100" cy="292100"/>
          </a:xfrm>
        </p:spPr>
        <p:txBody>
          <a:bodyPr/>
          <a:lstStyle/>
          <a:p>
            <a:r>
              <a:rPr lang="en-US" dirty="0"/>
              <a:t>Multi-barrier Treatment Approach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77F2B1-4A07-3092-C23D-259598C2BB9F}"/>
              </a:ext>
            </a:extLst>
          </p:cNvPr>
          <p:cNvSpPr/>
          <p:nvPr/>
        </p:nvSpPr>
        <p:spPr>
          <a:xfrm>
            <a:off x="10897301" y="4754938"/>
            <a:ext cx="144110" cy="144110"/>
          </a:xfrm>
          <a:prstGeom prst="ellipse">
            <a:avLst/>
          </a:prstGeom>
          <a:solidFill>
            <a:srgbClr val="8C5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E28B99-4E4C-8929-B977-B6C326279FC2}"/>
              </a:ext>
            </a:extLst>
          </p:cNvPr>
          <p:cNvGrpSpPr/>
          <p:nvPr/>
        </p:nvGrpSpPr>
        <p:grpSpPr>
          <a:xfrm>
            <a:off x="189243" y="889000"/>
            <a:ext cx="11650332" cy="5683250"/>
            <a:chOff x="270834" y="889000"/>
            <a:chExt cx="11650332" cy="5683250"/>
          </a:xfrm>
        </p:grpSpPr>
        <p:pic>
          <p:nvPicPr>
            <p:cNvPr id="8" name="Picture 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B9B9F25-2188-A0D0-53BF-6EB89176A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834" y="889000"/>
              <a:ext cx="11650332" cy="56832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269C49-1B05-C546-B92C-0D6173CEA427}"/>
                </a:ext>
              </a:extLst>
            </p:cNvPr>
            <p:cNvSpPr/>
            <p:nvPr/>
          </p:nvSpPr>
          <p:spPr>
            <a:xfrm>
              <a:off x="5610225" y="6443428"/>
              <a:ext cx="971550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2364197-EBE2-B451-F949-E0B76FBC8DF6}"/>
              </a:ext>
            </a:extLst>
          </p:cNvPr>
          <p:cNvSpPr>
            <a:spLocks noChangeAspect="1"/>
          </p:cNvSpPr>
          <p:nvPr/>
        </p:nvSpPr>
        <p:spPr>
          <a:xfrm>
            <a:off x="8534400" y="3133969"/>
            <a:ext cx="145499" cy="146304"/>
          </a:xfrm>
          <a:prstGeom prst="ellipse">
            <a:avLst/>
          </a:prstGeom>
          <a:solidFill>
            <a:srgbClr val="8C5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315486-3756-8D5B-6C28-666471728AC8}"/>
              </a:ext>
            </a:extLst>
          </p:cNvPr>
          <p:cNvSpPr>
            <a:spLocks noChangeAspect="1"/>
          </p:cNvSpPr>
          <p:nvPr/>
        </p:nvSpPr>
        <p:spPr>
          <a:xfrm>
            <a:off x="7522308" y="3355594"/>
            <a:ext cx="145499" cy="146304"/>
          </a:xfrm>
          <a:prstGeom prst="ellipse">
            <a:avLst/>
          </a:prstGeom>
          <a:solidFill>
            <a:srgbClr val="8C5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9EB2D6-7409-AE44-6A0A-0F9BC121CFB5}"/>
              </a:ext>
            </a:extLst>
          </p:cNvPr>
          <p:cNvSpPr>
            <a:spLocks noChangeAspect="1"/>
          </p:cNvSpPr>
          <p:nvPr/>
        </p:nvSpPr>
        <p:spPr>
          <a:xfrm>
            <a:off x="10895912" y="4754938"/>
            <a:ext cx="145499" cy="146304"/>
          </a:xfrm>
          <a:prstGeom prst="ellipse">
            <a:avLst/>
          </a:prstGeom>
          <a:solidFill>
            <a:srgbClr val="8C5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1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E7B9BBD-86D9-772A-D3FF-9CB9C8F1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61" y="185658"/>
            <a:ext cx="10961914" cy="544739"/>
          </a:xfrm>
        </p:spPr>
        <p:txBody>
          <a:bodyPr/>
          <a:lstStyle/>
          <a:p>
            <a:r>
              <a:rPr lang="en-US" dirty="0"/>
              <a:t>CBAT Pilot Pictures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80117-7FFD-F80D-3F59-C013A4A6B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AAAF933-B985-4433-97C3-72934A437AC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D4A0AD-96C5-78C6-FFC1-5388BEE52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A4F2886-A8A8-FE4C-6DCA-47272F9AC76E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 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D77B5C-0512-90EB-7597-1FA4B70F47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64C2A0-1353-C1D0-E719-DAD1F87114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2381BE-699E-908E-866E-22829CC197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141C462-D2D9-9D97-256B-117D80FB87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1EB525-F95E-4AC0-1C69-8DEFEADCE4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5814F266-56B0-FB81-55A4-5C7B41FAEB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9825" y="846860"/>
            <a:ext cx="4857922" cy="5638802"/>
          </a:xfrm>
          <a:prstGeom prst="rect">
            <a:avLst/>
          </a:prstGeom>
        </p:spPr>
      </p:pic>
      <p:pic>
        <p:nvPicPr>
          <p:cNvPr id="20" name="Picture 1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61D2A13-37C4-6CE6-5D65-33BC0F9126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63758" y="2097155"/>
            <a:ext cx="5638800" cy="3194367"/>
          </a:xfrm>
          <a:prstGeom prst="rect">
            <a:avLst/>
          </a:prstGeom>
        </p:spPr>
      </p:pic>
      <p:pic>
        <p:nvPicPr>
          <p:cNvPr id="22" name="Picture 21" descr="A picture containing indoor&#10;&#10;Description automatically generated">
            <a:extLst>
              <a:ext uri="{FF2B5EF4-FFF2-40B4-BE49-F238E27FC236}">
                <a16:creationId xmlns:a16="http://schemas.microsoft.com/office/drawing/2014/main" id="{B80FB55C-0046-027B-BE67-97B12EB5E3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04"/>
          <a:stretch/>
        </p:blipFill>
        <p:spPr>
          <a:xfrm rot="10800000">
            <a:off x="3458169" y="372339"/>
            <a:ext cx="3508391" cy="61133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FFE717-F798-EF17-09FB-DBBE2F8F2EFE}"/>
              </a:ext>
            </a:extLst>
          </p:cNvPr>
          <p:cNvSpPr txBox="1"/>
          <p:nvPr/>
        </p:nvSpPr>
        <p:spPr>
          <a:xfrm>
            <a:off x="4500081" y="1284270"/>
            <a:ext cx="212675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+mj-lt"/>
              </a:rPr>
              <a:t>Ozone Contactor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2E7A58-AA1E-EE4D-002F-F0FA53530845}"/>
              </a:ext>
            </a:extLst>
          </p:cNvPr>
          <p:cNvSpPr txBox="1"/>
          <p:nvPr/>
        </p:nvSpPr>
        <p:spPr>
          <a:xfrm>
            <a:off x="8107136" y="4654016"/>
            <a:ext cx="161562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+mj-lt"/>
              </a:rPr>
              <a:t>BAF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CEB1CB-33D8-5921-9667-01EDE2938B35}"/>
              </a:ext>
            </a:extLst>
          </p:cNvPr>
          <p:cNvSpPr txBox="1"/>
          <p:nvPr/>
        </p:nvSpPr>
        <p:spPr>
          <a:xfrm>
            <a:off x="9756986" y="2826732"/>
            <a:ext cx="161562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+mj-lt"/>
              </a:rPr>
              <a:t>GAC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BE87AB-98F8-2396-8CDB-F6F7C8141950}"/>
              </a:ext>
            </a:extLst>
          </p:cNvPr>
          <p:cNvSpPr txBox="1"/>
          <p:nvPr/>
        </p:nvSpPr>
        <p:spPr>
          <a:xfrm>
            <a:off x="929248" y="5152065"/>
            <a:ext cx="226031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+mj-lt"/>
              </a:rPr>
              <a:t>Tertiary Membranes</a:t>
            </a:r>
          </a:p>
        </p:txBody>
      </p:sp>
    </p:spTree>
    <p:extLst>
      <p:ext uri="{BB962C8B-B14F-4D97-AF65-F5344CB8AC3E}">
        <p14:creationId xmlns:p14="http://schemas.microsoft.com/office/powerpoint/2010/main" val="27423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A4846-E8C3-7426-E2C8-86600ADC8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48C890-5B80-3204-2666-F1BC3C293A7C}"/>
              </a:ext>
            </a:extLst>
          </p:cNvPr>
          <p:cNvSpPr txBox="1">
            <a:spLocks/>
          </p:cNvSpPr>
          <p:nvPr/>
        </p:nvSpPr>
        <p:spPr>
          <a:xfrm>
            <a:off x="585926" y="250794"/>
            <a:ext cx="2352843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11475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11475"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822952"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234428"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645904" algn="ctr" defTabSz="411475" rtl="0" eaLnBrk="1" fontAlgn="base" hangingPunct="1"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Pilot Summary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48C067-E01A-BE2B-CB43-859728852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830737"/>
              </p:ext>
            </p:extLst>
          </p:nvPr>
        </p:nvGraphicFramePr>
        <p:xfrm>
          <a:off x="0" y="898677"/>
          <a:ext cx="3788975" cy="480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01A3B1B1-4A9A-C812-EA12-20AA5AB9625B}"/>
              </a:ext>
            </a:extLst>
          </p:cNvPr>
          <p:cNvGraphicFramePr/>
          <p:nvPr/>
        </p:nvGraphicFramePr>
        <p:xfrm>
          <a:off x="4052164" y="77122"/>
          <a:ext cx="7721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5DBC068-E2A1-C8CC-70AA-A0E91F013F7E}"/>
              </a:ext>
            </a:extLst>
          </p:cNvPr>
          <p:cNvSpPr txBox="1"/>
          <p:nvPr/>
        </p:nvSpPr>
        <p:spPr>
          <a:xfrm>
            <a:off x="3989525" y="784194"/>
            <a:ext cx="772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Lessons learned translate to design criteria for individual processes to meet treatment objectives.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92FD4-B1D6-FDBE-1D78-54C525DFDF7C}"/>
              </a:ext>
            </a:extLst>
          </p:cNvPr>
          <p:cNvSpPr txBox="1"/>
          <p:nvPr/>
        </p:nvSpPr>
        <p:spPr>
          <a:xfrm>
            <a:off x="4114803" y="4042481"/>
            <a:ext cx="772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AWT Process capable of producing high quality effluent: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TOC ≤ 3 mg/L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UVT &gt; 94%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TSS &lt; 1 mg/L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TN ≤ 2 mg/L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TP ≤ 2 mg/L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CECs - Met Target Log Reduction / MCLs</a:t>
            </a:r>
          </a:p>
          <a:p>
            <a:pPr marL="642366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&gt; 97% reduction of PPCPs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919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64B7-E49E-6F85-A775-44C2EBC8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8FCF7-18BF-5857-65E7-C2CE23458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53027-FD86-4878-C80E-576E1A8A57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DEC32F-8BC4-AFC3-3533-3D7F50CB65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87" y="794623"/>
            <a:ext cx="8530204" cy="2856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7464B4-0DC5-36DB-D3D2-C9EC2BCA31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87" y="3556631"/>
            <a:ext cx="8628349" cy="3278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4FF8F7-8F95-0954-3A4C-729E1713E458}"/>
              </a:ext>
            </a:extLst>
          </p:cNvPr>
          <p:cNvSpPr txBox="1"/>
          <p:nvPr/>
        </p:nvSpPr>
        <p:spPr>
          <a:xfrm>
            <a:off x="9387191" y="3235509"/>
            <a:ext cx="242218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rgbClr val="404040"/>
                </a:solidFill>
                <a:latin typeface="+mj-lt"/>
              </a:rPr>
              <a:t>PFOA and PFOS removed to below 4 ng ng/L </a:t>
            </a:r>
          </a:p>
        </p:txBody>
      </p:sp>
    </p:spTree>
    <p:extLst>
      <p:ext uri="{BB962C8B-B14F-4D97-AF65-F5344CB8AC3E}">
        <p14:creationId xmlns:p14="http://schemas.microsoft.com/office/powerpoint/2010/main" val="62136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11B69-65CB-8AF2-0B51-5170B4DA4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D48A-111F-5F05-026D-7C0B2B2D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18955-38B2-598B-94DF-8AD69D9693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D98A5-90C0-FC6A-9D0A-71CA62F1C6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BD5CD-81EF-2D53-2022-1AC1B74CCB88}"/>
              </a:ext>
            </a:extLst>
          </p:cNvPr>
          <p:cNvSpPr txBox="1"/>
          <p:nvPr/>
        </p:nvSpPr>
        <p:spPr>
          <a:xfrm>
            <a:off x="1012834" y="1796334"/>
            <a:ext cx="347810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rgbClr val="404040"/>
                </a:solidFill>
                <a:latin typeface="+mj-lt"/>
              </a:rPr>
              <a:t>HAA and TTHM &lt; MCLs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E3026-FC76-7875-4F90-60D209C51B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476" y="207298"/>
            <a:ext cx="5731823" cy="3340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41EB2F-97BB-706F-5C7E-00378BA7D2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601" y="3456113"/>
            <a:ext cx="5788379" cy="3057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B3DB8D-E5F0-7D89-3A43-7C7710B7820F}"/>
              </a:ext>
            </a:extLst>
          </p:cNvPr>
          <p:cNvSpPr txBox="1"/>
          <p:nvPr/>
        </p:nvSpPr>
        <p:spPr>
          <a:xfrm>
            <a:off x="922042" y="4138337"/>
            <a:ext cx="347810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rgbClr val="404040"/>
                </a:solidFill>
                <a:latin typeface="+mj-lt"/>
              </a:rPr>
              <a:t>Nitrosamines removed to between 1 and 2 ug/L</a:t>
            </a:r>
          </a:p>
        </p:txBody>
      </p:sp>
    </p:spTree>
    <p:extLst>
      <p:ext uri="{BB962C8B-B14F-4D97-AF65-F5344CB8AC3E}">
        <p14:creationId xmlns:p14="http://schemas.microsoft.com/office/powerpoint/2010/main" val="4034719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B2B4A-8DFF-5E24-6D95-63B3DA290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FE5B-70C9-BD49-0797-EC99CB2A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7072E-5676-A8D7-6D2F-834DA2596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0FAB-7E43-900C-46D5-5636BF39C9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F83DD-C844-A79B-4589-5596A66962A8}"/>
              </a:ext>
            </a:extLst>
          </p:cNvPr>
          <p:cNvSpPr txBox="1"/>
          <p:nvPr/>
        </p:nvSpPr>
        <p:spPr>
          <a:xfrm>
            <a:off x="1012834" y="1796334"/>
            <a:ext cx="347810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rgbClr val="404040"/>
                </a:solidFill>
                <a:latin typeface="+mj-lt"/>
              </a:rPr>
              <a:t>HAA and TTHM &lt; MCLs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E60D8-B9F4-6DCB-67F6-1F2A6EFE21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476" y="207298"/>
            <a:ext cx="5731823" cy="3340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8D4EB2-53EA-BABE-8EA0-FA5D49C37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601" y="3456113"/>
            <a:ext cx="5788379" cy="3057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AB8CA6-EAD6-EF66-76D9-B6EA10C37D7F}"/>
              </a:ext>
            </a:extLst>
          </p:cNvPr>
          <p:cNvSpPr txBox="1"/>
          <p:nvPr/>
        </p:nvSpPr>
        <p:spPr>
          <a:xfrm>
            <a:off x="922042" y="4138337"/>
            <a:ext cx="347810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rgbClr val="404040"/>
                </a:solidFill>
                <a:latin typeface="+mj-lt"/>
              </a:rPr>
              <a:t>Nitrosamines removed to between 1 and 2 ug/L</a:t>
            </a:r>
          </a:p>
        </p:txBody>
      </p:sp>
    </p:spTree>
    <p:extLst>
      <p:ext uri="{BB962C8B-B14F-4D97-AF65-F5344CB8AC3E}">
        <p14:creationId xmlns:p14="http://schemas.microsoft.com/office/powerpoint/2010/main" val="2370783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86BB1-36AB-78D2-938B-70E7A9AF66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03EBE-732D-42B3-99CF-ABD864FD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1600200"/>
            <a:ext cx="7037614" cy="927100"/>
          </a:xfrm>
        </p:spPr>
        <p:txBody>
          <a:bodyPr/>
          <a:lstStyle/>
          <a:p>
            <a:r>
              <a:rPr lang="en-US" dirty="0"/>
              <a:t>Summary and Future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92280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1045-0104-7A1A-0318-CBE7D8A5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AWT is Bright!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44C942-95E9-F751-A8CE-26D610D8D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21A28-6B0A-E062-40C6-EB611839DC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C39BBCF-E3B0-331F-F9DA-3806F170B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9464" y="57829"/>
            <a:ext cx="390442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8ED966-4C50-E351-1E06-227B95534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817062"/>
              </p:ext>
            </p:extLst>
          </p:nvPr>
        </p:nvGraphicFramePr>
        <p:xfrm>
          <a:off x="294939" y="1450974"/>
          <a:ext cx="2381586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86FE0CC-F0DB-C49D-453F-26B4BC28E786}"/>
              </a:ext>
            </a:extLst>
          </p:cNvPr>
          <p:cNvSpPr txBox="1"/>
          <p:nvPr/>
        </p:nvSpPr>
        <p:spPr>
          <a:xfrm>
            <a:off x="3171217" y="2516454"/>
            <a:ext cx="5418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404040"/>
                </a:solidFill>
                <a:latin typeface="+mn-lt"/>
              </a:rPr>
              <a:t>Diversity in mechanisms (oxidation, separation, adsorption) to accomplish log reductions of chemical and microbial contaminants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B531D15-6ED7-288D-0196-BD1A242393FD}"/>
              </a:ext>
            </a:extLst>
          </p:cNvPr>
          <p:cNvSpPr/>
          <p:nvPr/>
        </p:nvSpPr>
        <p:spPr>
          <a:xfrm>
            <a:off x="2571750" y="1450974"/>
            <a:ext cx="219075" cy="3454401"/>
          </a:xfrm>
          <a:prstGeom prst="righ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6897E-A6E5-6454-991B-6BF2515EBBFA}"/>
              </a:ext>
            </a:extLst>
          </p:cNvPr>
          <p:cNvSpPr txBox="1"/>
          <p:nvPr/>
        </p:nvSpPr>
        <p:spPr>
          <a:xfrm>
            <a:off x="3098068" y="4974856"/>
            <a:ext cx="534554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lvl="1">
              <a:defRPr sz="1600">
                <a:solidFill>
                  <a:srgbClr val="404040"/>
                </a:solidFill>
                <a:latin typeface="+mn-lt"/>
              </a:defRPr>
            </a:lvl2pPr>
          </a:lstStyle>
          <a:p>
            <a:pPr lvl="1"/>
            <a:r>
              <a:rPr lang="en-US" dirty="0"/>
              <a:t>Always room for improvement and refinement!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Minimize bromate formation / ozone control and minimization of other regulated and unregulated DBPs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Increase reduction of 1,4-dioxane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Optimize pathogen LRVs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Organics pre-treatment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TDS</a:t>
            </a:r>
          </a:p>
          <a:p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C7E1FD5-43F2-6579-E19A-6062CF4F0F5D}"/>
              </a:ext>
            </a:extLst>
          </p:cNvPr>
          <p:cNvSpPr/>
          <p:nvPr/>
        </p:nvSpPr>
        <p:spPr>
          <a:xfrm>
            <a:off x="2495550" y="5324475"/>
            <a:ext cx="561975" cy="62547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D87A59-1434-F352-1728-EF3DD9D9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8191" y="57829"/>
            <a:ext cx="2738870" cy="36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01FF0F1-7D89-E8ED-200A-7FC0FD89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4031" y="2971117"/>
            <a:ext cx="2703573" cy="36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78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D3DFF-9321-A653-7D18-3ABA77B9D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6BC0427-002D-8392-A90B-2690307F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7132"/>
            <a:ext cx="5372100" cy="135406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400" dirty="0"/>
              <a:t>Using Carbon-Based Advanced Treatment (CBAT) to Implement "One Water" Initiatives</a:t>
            </a:r>
            <a:endParaRPr lang="en-US" sz="3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F7E44B2-6564-FD39-E2E4-27D61AFA2F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00" y="10"/>
            <a:ext cx="5981700" cy="6857990"/>
          </a:xfr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0E1FCD-E539-15AE-7FB4-938A8E2AD0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1885950" y="124107"/>
            <a:ext cx="1323975" cy="675984"/>
          </a:xfrm>
          <a:prstGeom prst="rect">
            <a:avLst/>
          </a:prstGeom>
          <a:noFill/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164C15ED-343B-C66F-2BA0-3B2B8D2A7D11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609600" y="3924224"/>
            <a:ext cx="51409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951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Chamindra Dassanayake (CD), PhD, 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951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cdassanayake@hazenandsawyer.com</a:t>
            </a:r>
            <a:endParaRPr lang="en-US" altLang="en-US" sz="1800" b="0" dirty="0">
              <a:solidFill>
                <a:srgbClr val="395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9517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0" dirty="0">
                <a:solidFill>
                  <a:srgbClr val="395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Wendell Khunjar, PhD, 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951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wkhunjar@hazenandsawyer.com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9517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b="0" dirty="0">
              <a:solidFill>
                <a:srgbClr val="395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951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Gaya Ram Mohan</a:t>
            </a:r>
          </a:p>
          <a:p>
            <a:pPr defTabSz="914400" ea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0" dirty="0">
                <a:solidFill>
                  <a:srgbClr val="395173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grammohan@hazenandsawyer.com</a:t>
            </a:r>
            <a:endParaRPr lang="en-US" altLang="en-US" sz="1800" b="0" dirty="0">
              <a:solidFill>
                <a:srgbClr val="395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0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Placeholder 370">
            <a:extLst>
              <a:ext uri="{FF2B5EF4-FFF2-40B4-BE49-F238E27FC236}">
                <a16:creationId xmlns:a16="http://schemas.microsoft.com/office/drawing/2014/main" id="{7F672F5A-485C-43ED-91FE-BB780E25B1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0" name="Title 369">
            <a:extLst>
              <a:ext uri="{FF2B5EF4-FFF2-40B4-BE49-F238E27FC236}">
                <a16:creationId xmlns:a16="http://schemas.microsoft.com/office/drawing/2014/main" id="{6E832C99-7103-41AC-8965-3A8F9B94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Drivers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8CC65-ADB2-4A75-A170-C0E16E73C3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5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1F78-94FE-FFE7-4465-F1A6FE13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Drivers Influence Movement toward Advanced Water Treatment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C99A59-7155-DFB2-587B-6CEC8215B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C8B38-73E9-5705-9C09-F831A14E0D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4F7A8-98A0-FA90-C2EC-D7AC0DDF62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1550739"/>
            <a:ext cx="5018324" cy="3491917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E900705-D5FE-027B-4470-E3DEA2C52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316501"/>
              </p:ext>
            </p:extLst>
          </p:nvPr>
        </p:nvGraphicFramePr>
        <p:xfrm>
          <a:off x="104775" y="5414130"/>
          <a:ext cx="11840936" cy="99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ECA2F9A-4A16-31F0-907C-AB66979339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302" y="1505258"/>
            <a:ext cx="3876684" cy="3207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F2912-1364-4FD1-DD85-26013CE6C64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286" y="2905125"/>
            <a:ext cx="14954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D2885-C799-3114-71C0-D95EFABFA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Placeholder 370">
            <a:extLst>
              <a:ext uri="{FF2B5EF4-FFF2-40B4-BE49-F238E27FC236}">
                <a16:creationId xmlns:a16="http://schemas.microsoft.com/office/drawing/2014/main" id="{0ACA614E-21B4-00A3-02B6-AE242F8032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In 101 Seconds</a:t>
            </a:r>
          </a:p>
        </p:txBody>
      </p:sp>
      <p:sp>
        <p:nvSpPr>
          <p:cNvPr id="370" name="Title 369">
            <a:extLst>
              <a:ext uri="{FF2B5EF4-FFF2-40B4-BE49-F238E27FC236}">
                <a16:creationId xmlns:a16="http://schemas.microsoft.com/office/drawing/2014/main" id="{83A22EAB-A2D2-BDBF-8882-AA00E1DA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Based Advanced Treatment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5F67CE-6537-9EE2-6FE8-DEDF679D95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Time Icon PNG, Vector, PSD, and Clipart With Transparent ...">
            <a:extLst>
              <a:ext uri="{FF2B5EF4-FFF2-40B4-BE49-F238E27FC236}">
                <a16:creationId xmlns:a16="http://schemas.microsoft.com/office/drawing/2014/main" id="{96B25611-3C33-CC6A-D6A4-3DBCEC76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5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325BA-545C-7003-C0E4-32916274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FDDA-3DBA-41F8-98EB-E986ABC2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44261"/>
            <a:ext cx="4815548" cy="544739"/>
          </a:xfrm>
        </p:spPr>
        <p:txBody>
          <a:bodyPr/>
          <a:lstStyle/>
          <a:p>
            <a:r>
              <a:rPr lang="en-US" dirty="0"/>
              <a:t>Historically, Two Main Paradigms for AWT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E0C87-6327-591B-CC89-9F39393659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75BE6-7D70-5F3F-D099-C416A55CE1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2570B-AABD-0E43-077A-06EF9E718C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33"/>
          <a:stretch/>
        </p:blipFill>
        <p:spPr>
          <a:xfrm>
            <a:off x="2762930" y="1482855"/>
            <a:ext cx="7106331" cy="2514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9C963-F168-F699-A555-A874E60D1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91"/>
          <a:stretch/>
        </p:blipFill>
        <p:spPr>
          <a:xfrm>
            <a:off x="2366507" y="4595345"/>
            <a:ext cx="7574246" cy="18680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DCB0E29-1B3D-C882-3E42-61F5F180AEEB}"/>
              </a:ext>
            </a:extLst>
          </p:cNvPr>
          <p:cNvGrpSpPr/>
          <p:nvPr/>
        </p:nvGrpSpPr>
        <p:grpSpPr>
          <a:xfrm>
            <a:off x="5051142" y="1445253"/>
            <a:ext cx="424225" cy="566309"/>
            <a:chOff x="1759261" y="2992711"/>
            <a:chExt cx="424225" cy="566309"/>
          </a:xfrm>
        </p:grpSpPr>
        <p:sp>
          <p:nvSpPr>
            <p:cNvPr id="9" name="TextBox 41">
              <a:extLst>
                <a:ext uri="{FF2B5EF4-FFF2-40B4-BE49-F238E27FC236}">
                  <a16:creationId xmlns:a16="http://schemas.microsoft.com/office/drawing/2014/main" id="{64930EB1-EA31-FB49-FD38-A96EBFFADC45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6"/>
                  </a:solidFill>
                </a:rPr>
                <a:t>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2E4D64-F672-D068-26A2-68091BBF6C2A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F56F68-46C2-1D38-98D6-052D52A5BE25}"/>
              </a:ext>
            </a:extLst>
          </p:cNvPr>
          <p:cNvGrpSpPr/>
          <p:nvPr/>
        </p:nvGrpSpPr>
        <p:grpSpPr>
          <a:xfrm>
            <a:off x="3555837" y="1793223"/>
            <a:ext cx="424225" cy="566309"/>
            <a:chOff x="1759261" y="2992711"/>
            <a:chExt cx="424225" cy="566309"/>
          </a:xfrm>
        </p:grpSpPr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2B58797C-A731-79C5-7892-6850A409C53F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21F602-38F0-B591-F63B-A830B55BBC24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7360EB-6D5F-440D-5358-9FA7D86C3F53}"/>
              </a:ext>
            </a:extLst>
          </p:cNvPr>
          <p:cNvGrpSpPr/>
          <p:nvPr/>
        </p:nvGrpSpPr>
        <p:grpSpPr>
          <a:xfrm>
            <a:off x="5059670" y="2012819"/>
            <a:ext cx="424225" cy="566309"/>
            <a:chOff x="1759261" y="2992711"/>
            <a:chExt cx="424225" cy="566309"/>
          </a:xfrm>
        </p:grpSpPr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1923815B-DDF7-4272-C58E-27B8F208F25B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0BBBC9-A954-4F10-78BA-B1A52B10A007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869F67-37DF-B2D5-09DE-254626875F1D}"/>
              </a:ext>
            </a:extLst>
          </p:cNvPr>
          <p:cNvGrpSpPr/>
          <p:nvPr/>
        </p:nvGrpSpPr>
        <p:grpSpPr>
          <a:xfrm>
            <a:off x="6676799" y="2053519"/>
            <a:ext cx="424225" cy="566309"/>
            <a:chOff x="1759261" y="2992711"/>
            <a:chExt cx="424225" cy="566309"/>
          </a:xfrm>
        </p:grpSpPr>
        <p:sp>
          <p:nvSpPr>
            <p:cNvPr id="18" name="TextBox 52">
              <a:extLst>
                <a:ext uri="{FF2B5EF4-FFF2-40B4-BE49-F238E27FC236}">
                  <a16:creationId xmlns:a16="http://schemas.microsoft.com/office/drawing/2014/main" id="{AB4FF6E9-C61D-19E4-5638-79D1F603F4E6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15CBB2-0538-854D-5A46-8280BBD430A9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FEF808-D96C-177F-4799-2A310DEA0266}"/>
              </a:ext>
            </a:extLst>
          </p:cNvPr>
          <p:cNvGrpSpPr/>
          <p:nvPr/>
        </p:nvGrpSpPr>
        <p:grpSpPr>
          <a:xfrm>
            <a:off x="9128580" y="1915050"/>
            <a:ext cx="424225" cy="566309"/>
            <a:chOff x="1759261" y="2992711"/>
            <a:chExt cx="424225" cy="566309"/>
          </a:xfrm>
        </p:grpSpPr>
        <p:sp>
          <p:nvSpPr>
            <p:cNvPr id="21" name="TextBox 55">
              <a:extLst>
                <a:ext uri="{FF2B5EF4-FFF2-40B4-BE49-F238E27FC236}">
                  <a16:creationId xmlns:a16="http://schemas.microsoft.com/office/drawing/2014/main" id="{2F24D973-5452-20A1-4CDD-670DA13A8288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AAB9F81-F13C-204B-65D3-B7B6DB1BA64A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6AC58B-8DCE-5E90-9D1B-C672F89F2215}"/>
              </a:ext>
            </a:extLst>
          </p:cNvPr>
          <p:cNvGrpSpPr/>
          <p:nvPr/>
        </p:nvGrpSpPr>
        <p:grpSpPr>
          <a:xfrm>
            <a:off x="7940857" y="1846495"/>
            <a:ext cx="424225" cy="566309"/>
            <a:chOff x="1759261" y="2992711"/>
            <a:chExt cx="424225" cy="566309"/>
          </a:xfrm>
        </p:grpSpPr>
        <p:sp>
          <p:nvSpPr>
            <p:cNvPr id="24" name="TextBox 58">
              <a:extLst>
                <a:ext uri="{FF2B5EF4-FFF2-40B4-BE49-F238E27FC236}">
                  <a16:creationId xmlns:a16="http://schemas.microsoft.com/office/drawing/2014/main" id="{0A32C0E8-5370-23F3-DB20-55DD78D754E2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6"/>
                  </a:solidFill>
                </a:rPr>
                <a:t>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DBBE47-0EBB-15B2-EC6F-3B8833AB28A7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BF8DE5-9610-E4B7-EC51-0D9161E879C1}"/>
              </a:ext>
            </a:extLst>
          </p:cNvPr>
          <p:cNvGrpSpPr/>
          <p:nvPr/>
        </p:nvGrpSpPr>
        <p:grpSpPr>
          <a:xfrm>
            <a:off x="6675084" y="1452490"/>
            <a:ext cx="424225" cy="566309"/>
            <a:chOff x="1759261" y="2992711"/>
            <a:chExt cx="424225" cy="566309"/>
          </a:xfrm>
        </p:grpSpPr>
        <p:sp>
          <p:nvSpPr>
            <p:cNvPr id="27" name="TextBox 61">
              <a:extLst>
                <a:ext uri="{FF2B5EF4-FFF2-40B4-BE49-F238E27FC236}">
                  <a16:creationId xmlns:a16="http://schemas.microsoft.com/office/drawing/2014/main" id="{FA316DCB-1380-F966-8452-44C9D653DEFD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6"/>
                  </a:solidFill>
                </a:rPr>
                <a:t> 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90ADF1-C070-A616-7296-3357BD5CDB33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033F0F-EF3B-63A4-7964-40185325A6CB}"/>
              </a:ext>
            </a:extLst>
          </p:cNvPr>
          <p:cNvGrpSpPr/>
          <p:nvPr/>
        </p:nvGrpSpPr>
        <p:grpSpPr>
          <a:xfrm>
            <a:off x="3776452" y="4154906"/>
            <a:ext cx="424225" cy="566309"/>
            <a:chOff x="1759261" y="2992711"/>
            <a:chExt cx="424225" cy="566309"/>
          </a:xfrm>
        </p:grpSpPr>
        <p:sp>
          <p:nvSpPr>
            <p:cNvPr id="30" name="TextBox 64">
              <a:extLst>
                <a:ext uri="{FF2B5EF4-FFF2-40B4-BE49-F238E27FC236}">
                  <a16:creationId xmlns:a16="http://schemas.microsoft.com/office/drawing/2014/main" id="{DECBAB80-9DC6-A1AC-0AB1-1AFD6F37FEC5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6"/>
                  </a:solidFill>
                </a:rPr>
                <a:t> 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4C2172-7E15-31B2-1384-EEA2B9DFEE55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9DD91E-6A54-EA03-1320-3BD0B9E9FC7B}"/>
              </a:ext>
            </a:extLst>
          </p:cNvPr>
          <p:cNvGrpSpPr/>
          <p:nvPr/>
        </p:nvGrpSpPr>
        <p:grpSpPr>
          <a:xfrm>
            <a:off x="7797748" y="4216552"/>
            <a:ext cx="424225" cy="566309"/>
            <a:chOff x="1759261" y="2992711"/>
            <a:chExt cx="424225" cy="566309"/>
          </a:xfrm>
        </p:grpSpPr>
        <p:sp>
          <p:nvSpPr>
            <p:cNvPr id="33" name="TextBox 67">
              <a:extLst>
                <a:ext uri="{FF2B5EF4-FFF2-40B4-BE49-F238E27FC236}">
                  <a16:creationId xmlns:a16="http://schemas.microsoft.com/office/drawing/2014/main" id="{A9C961BD-76FA-8344-C5A2-604F2FDA9743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6"/>
                  </a:solidFill>
                </a:rPr>
                <a:t> 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C2CA59-7F34-1672-E10A-4C69CF44FDAB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A96D62-32AD-3858-FD24-F9499DF117D3}"/>
              </a:ext>
            </a:extLst>
          </p:cNvPr>
          <p:cNvGrpSpPr/>
          <p:nvPr/>
        </p:nvGrpSpPr>
        <p:grpSpPr>
          <a:xfrm>
            <a:off x="3766991" y="4756668"/>
            <a:ext cx="424225" cy="566309"/>
            <a:chOff x="1759261" y="2992711"/>
            <a:chExt cx="424225" cy="566309"/>
          </a:xfrm>
        </p:grpSpPr>
        <p:sp>
          <p:nvSpPr>
            <p:cNvPr id="36" name="TextBox 70">
              <a:extLst>
                <a:ext uri="{FF2B5EF4-FFF2-40B4-BE49-F238E27FC236}">
                  <a16:creationId xmlns:a16="http://schemas.microsoft.com/office/drawing/2014/main" id="{28EEA53B-8EDD-EB37-7804-9A02E27944E4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936EB54-12B6-890C-EFC1-EE5EDF68229A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A7F428-933C-BE56-A099-1C3D92599AD3}"/>
              </a:ext>
            </a:extLst>
          </p:cNvPr>
          <p:cNvGrpSpPr/>
          <p:nvPr/>
        </p:nvGrpSpPr>
        <p:grpSpPr>
          <a:xfrm>
            <a:off x="5100256" y="4756668"/>
            <a:ext cx="424225" cy="566309"/>
            <a:chOff x="1759261" y="2992711"/>
            <a:chExt cx="424225" cy="566309"/>
          </a:xfrm>
        </p:grpSpPr>
        <p:sp>
          <p:nvSpPr>
            <p:cNvPr id="39" name="TextBox 73">
              <a:extLst>
                <a:ext uri="{FF2B5EF4-FFF2-40B4-BE49-F238E27FC236}">
                  <a16:creationId xmlns:a16="http://schemas.microsoft.com/office/drawing/2014/main" id="{A6D5329E-D112-471E-2C21-7DAC709FD314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A97F1E2-5104-F92A-D31E-C183705DAF56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F71CC6D-8163-BB40-590F-B6A1D82D9AD8}"/>
              </a:ext>
            </a:extLst>
          </p:cNvPr>
          <p:cNvGrpSpPr/>
          <p:nvPr/>
        </p:nvGrpSpPr>
        <p:grpSpPr>
          <a:xfrm>
            <a:off x="6466992" y="4771039"/>
            <a:ext cx="424225" cy="566309"/>
            <a:chOff x="1759261" y="2992711"/>
            <a:chExt cx="424225" cy="566309"/>
          </a:xfrm>
        </p:grpSpPr>
        <p:sp>
          <p:nvSpPr>
            <p:cNvPr id="42" name="TextBox 76">
              <a:extLst>
                <a:ext uri="{FF2B5EF4-FFF2-40B4-BE49-F238E27FC236}">
                  <a16:creationId xmlns:a16="http://schemas.microsoft.com/office/drawing/2014/main" id="{D9CCFBC3-16D1-DBFC-63AC-F13F8648D77E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50895B3-1FFA-A18A-6599-BDC048975F48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4BB836-C756-EC96-2741-7C7F8F96387A}"/>
              </a:ext>
            </a:extLst>
          </p:cNvPr>
          <p:cNvGrpSpPr/>
          <p:nvPr/>
        </p:nvGrpSpPr>
        <p:grpSpPr>
          <a:xfrm>
            <a:off x="7771179" y="4832407"/>
            <a:ext cx="424225" cy="566309"/>
            <a:chOff x="1759261" y="2992711"/>
            <a:chExt cx="424225" cy="566309"/>
          </a:xfrm>
        </p:grpSpPr>
        <p:sp>
          <p:nvSpPr>
            <p:cNvPr id="45" name="TextBox 79">
              <a:extLst>
                <a:ext uri="{FF2B5EF4-FFF2-40B4-BE49-F238E27FC236}">
                  <a16:creationId xmlns:a16="http://schemas.microsoft.com/office/drawing/2014/main" id="{7CBFD903-FA88-D39E-F498-1A23200FA999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E376DE9-039F-CAEA-4E98-1920514A87BE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555B87-EAEA-C4DB-D375-A2D86B39A7CF}"/>
              </a:ext>
            </a:extLst>
          </p:cNvPr>
          <p:cNvGrpSpPr/>
          <p:nvPr/>
        </p:nvGrpSpPr>
        <p:grpSpPr>
          <a:xfrm>
            <a:off x="9003525" y="4697404"/>
            <a:ext cx="424225" cy="566309"/>
            <a:chOff x="1759261" y="2992711"/>
            <a:chExt cx="424225" cy="566309"/>
          </a:xfrm>
        </p:grpSpPr>
        <p:sp>
          <p:nvSpPr>
            <p:cNvPr id="48" name="TextBox 82">
              <a:extLst>
                <a:ext uri="{FF2B5EF4-FFF2-40B4-BE49-F238E27FC236}">
                  <a16:creationId xmlns:a16="http://schemas.microsoft.com/office/drawing/2014/main" id="{7DA8E56A-6469-B6ED-F4A7-A6DFC3F33F0E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6"/>
                  </a:solidFill>
                </a:rPr>
                <a:t> 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42863F1-A7E9-0520-76E8-323CFDF94D6A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C9542E0-8F0A-BAA3-D61E-E85670EA099A}"/>
              </a:ext>
            </a:extLst>
          </p:cNvPr>
          <p:cNvSpPr/>
          <p:nvPr/>
        </p:nvSpPr>
        <p:spPr>
          <a:xfrm rot="16200000">
            <a:off x="993592" y="2502661"/>
            <a:ext cx="2011680" cy="2921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Membrane-based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735A0D-19F8-29A1-9585-A44798662394}"/>
              </a:ext>
            </a:extLst>
          </p:cNvPr>
          <p:cNvSpPr/>
          <p:nvPr/>
        </p:nvSpPr>
        <p:spPr>
          <a:xfrm rot="16200000">
            <a:off x="983119" y="5105831"/>
            <a:ext cx="2011680" cy="292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Carbon-based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75F502-8F68-B7FF-556D-47211FA7D3D9}"/>
              </a:ext>
            </a:extLst>
          </p:cNvPr>
          <p:cNvGrpSpPr/>
          <p:nvPr/>
        </p:nvGrpSpPr>
        <p:grpSpPr>
          <a:xfrm>
            <a:off x="6124858" y="308928"/>
            <a:ext cx="424225" cy="566309"/>
            <a:chOff x="1759261" y="2992711"/>
            <a:chExt cx="424225" cy="566309"/>
          </a:xfrm>
        </p:grpSpPr>
        <p:sp>
          <p:nvSpPr>
            <p:cNvPr id="53" name="TextBox 41">
              <a:extLst>
                <a:ext uri="{FF2B5EF4-FFF2-40B4-BE49-F238E27FC236}">
                  <a16:creationId xmlns:a16="http://schemas.microsoft.com/office/drawing/2014/main" id="{00602708-3088-F5C5-85F8-35D3A4E2D1C1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6"/>
                  </a:solidFill>
                </a:rPr>
                <a:t> 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2E1048A-A57D-8D9A-CF64-03A1A34AC67A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FC3F4C-016E-EC6F-E346-FF0D625DE259}"/>
              </a:ext>
            </a:extLst>
          </p:cNvPr>
          <p:cNvGrpSpPr/>
          <p:nvPr/>
        </p:nvGrpSpPr>
        <p:grpSpPr>
          <a:xfrm>
            <a:off x="8935415" y="345393"/>
            <a:ext cx="424225" cy="566309"/>
            <a:chOff x="1759261" y="2992711"/>
            <a:chExt cx="424225" cy="566309"/>
          </a:xfrm>
        </p:grpSpPr>
        <p:sp>
          <p:nvSpPr>
            <p:cNvPr id="56" name="TextBox 46">
              <a:extLst>
                <a:ext uri="{FF2B5EF4-FFF2-40B4-BE49-F238E27FC236}">
                  <a16:creationId xmlns:a16="http://schemas.microsoft.com/office/drawing/2014/main" id="{89D4AB3A-9D24-B2FE-DC24-5D66172C0FAB}"/>
                </a:ext>
              </a:extLst>
            </p:cNvPr>
            <p:cNvSpPr txBox="1"/>
            <p:nvPr/>
          </p:nvSpPr>
          <p:spPr>
            <a:xfrm>
              <a:off x="1798595" y="2992711"/>
              <a:ext cx="345558" cy="566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70001D4-FCF5-A046-93C5-E8967E938F33}"/>
                </a:ext>
              </a:extLst>
            </p:cNvPr>
            <p:cNvSpPr/>
            <p:nvPr/>
          </p:nvSpPr>
          <p:spPr bwMode="auto">
            <a:xfrm>
              <a:off x="1759261" y="3029638"/>
              <a:ext cx="424225" cy="425633"/>
            </a:xfrm>
            <a:prstGeom prst="ellips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CAB0803-5BF5-212E-2502-26B3896C9378}"/>
              </a:ext>
            </a:extLst>
          </p:cNvPr>
          <p:cNvSpPr txBox="1"/>
          <p:nvPr/>
        </p:nvSpPr>
        <p:spPr>
          <a:xfrm>
            <a:off x="6712656" y="412257"/>
            <a:ext cx="189854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Chemical Barrier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6393A7-3B74-D5D8-9A2F-E2DC9249BFDC}"/>
              </a:ext>
            </a:extLst>
          </p:cNvPr>
          <p:cNvSpPr txBox="1"/>
          <p:nvPr/>
        </p:nvSpPr>
        <p:spPr>
          <a:xfrm>
            <a:off x="9546598" y="418967"/>
            <a:ext cx="206437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Pathogen Barrier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DEB6D9-293F-1EE1-139D-24C534A6F9BE}"/>
              </a:ext>
            </a:extLst>
          </p:cNvPr>
          <p:cNvSpPr/>
          <p:nvPr/>
        </p:nvSpPr>
        <p:spPr>
          <a:xfrm>
            <a:off x="5099004" y="3361250"/>
            <a:ext cx="1025571" cy="56630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0562-0D8A-4966-16D3-E9B98FBF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Between Treatment Paradigms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24335-6E1B-7CF6-C31C-8CB5A9668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7D64-29BA-033B-5C81-1A65ABF6F7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DF3046-5AD3-E0DD-3797-B35675EB5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561923"/>
              </p:ext>
            </p:extLst>
          </p:nvPr>
        </p:nvGraphicFramePr>
        <p:xfrm>
          <a:off x="1895476" y="1268639"/>
          <a:ext cx="76581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Tug War Icon Royalty-Free Images, Stock Photos &amp; Pictures | Shutterstock">
            <a:extLst>
              <a:ext uri="{FF2B5EF4-FFF2-40B4-BE49-F238E27FC236}">
                <a16:creationId xmlns:a16="http://schemas.microsoft.com/office/drawing/2014/main" id="{F930110F-5ADC-8802-5202-1AE237EA9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6150" y="4156301"/>
            <a:ext cx="4648200" cy="2357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AF13C-BED8-44A5-9E5D-B61A6B6471FF}"/>
              </a:ext>
            </a:extLst>
          </p:cNvPr>
          <p:cNvSpPr txBox="1"/>
          <p:nvPr/>
        </p:nvSpPr>
        <p:spPr>
          <a:xfrm>
            <a:off x="3762375" y="4032476"/>
            <a:ext cx="137160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mBAT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D12B0-E69F-B3F8-CA5C-6AFCF8D36925}"/>
              </a:ext>
            </a:extLst>
          </p:cNvPr>
          <p:cNvSpPr txBox="1"/>
          <p:nvPr/>
        </p:nvSpPr>
        <p:spPr>
          <a:xfrm>
            <a:off x="6391277" y="4032476"/>
            <a:ext cx="137160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cBAT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6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F35B-E694-C4E5-36B1-E7D24D22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Between Treatment Paradigms:</a:t>
            </a:r>
            <a:br>
              <a:rPr lang="en-US" dirty="0"/>
            </a:br>
            <a:r>
              <a:rPr lang="en-US" dirty="0"/>
              <a:t>State Requirements, Site Specific Needs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B74A5-F8C6-2BE6-EFDD-C83C16C3A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C3A84-2765-48B5-C030-735D3C3C3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Example: Pathogen Inactivation Log Reduction Values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7A4AFC-6505-E90B-E476-FACCF42CE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11245"/>
              </p:ext>
            </p:extLst>
          </p:nvPr>
        </p:nvGraphicFramePr>
        <p:xfrm>
          <a:off x="369661" y="1497529"/>
          <a:ext cx="10433958" cy="3727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757">
                  <a:extLst>
                    <a:ext uri="{9D8B030D-6E8A-4147-A177-3AD203B41FA5}">
                      <a16:colId xmlns:a16="http://schemas.microsoft.com/office/drawing/2014/main" val="4274657512"/>
                    </a:ext>
                  </a:extLst>
                </a:gridCol>
                <a:gridCol w="1153887">
                  <a:extLst>
                    <a:ext uri="{9D8B030D-6E8A-4147-A177-3AD203B41FA5}">
                      <a16:colId xmlns:a16="http://schemas.microsoft.com/office/drawing/2014/main" val="27135311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85656243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944815233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126431241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689447391"/>
                    </a:ext>
                  </a:extLst>
                </a:gridCol>
                <a:gridCol w="1627414">
                  <a:extLst>
                    <a:ext uri="{9D8B030D-6E8A-4147-A177-3AD203B41FA5}">
                      <a16:colId xmlns:a16="http://schemas.microsoft.com/office/drawing/2014/main" val="1440130189"/>
                    </a:ext>
                  </a:extLst>
                </a:gridCol>
              </a:tblGrid>
              <a:tr h="430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California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Texas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Florida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Colorado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b"/>
                </a:tc>
                <a:extLst>
                  <a:ext uri="{0D108BD9-81ED-4DB2-BD59-A6C34878D82A}">
                    <a16:rowId xmlns:a16="http://schemas.microsoft.com/office/drawing/2014/main" val="982472772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Reuse Type: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IPR (GW)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IPR (SW)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DPR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IPR or DPR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Draft DPR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DPR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079171459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Starting Point: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Raw WW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Treated WW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Raw WW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Treated WW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818237451"/>
                  </a:ext>
                </a:extLst>
              </a:tr>
              <a:tr h="861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Enteric Viruses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 to 9-log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8-log (min.)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 to 12-log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 to 12-log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extLst>
                  <a:ext uri="{0D108BD9-81ED-4DB2-BD59-A6C34878D82A}">
                    <a16:rowId xmlns:a16="http://schemas.microsoft.com/office/drawing/2014/main" val="263082985"/>
                  </a:ext>
                </a:extLst>
              </a:tr>
              <a:tr h="861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Giardia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 to 8-log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6-log (min.)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 to 10-log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 to 10-log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extLst>
                  <a:ext uri="{0D108BD9-81ED-4DB2-BD59-A6C34878D82A}">
                    <a16:rowId xmlns:a16="http://schemas.microsoft.com/office/drawing/2014/main" val="1180091570"/>
                  </a:ext>
                </a:extLst>
              </a:tr>
              <a:tr h="10057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Cryptosporidium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 to 9-log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5.5-log (min.)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 to 10-log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 to 10-log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extLst>
                  <a:ext uri="{0D108BD9-81ED-4DB2-BD59-A6C34878D82A}">
                    <a16:rowId xmlns:a16="http://schemas.microsoft.com/office/drawing/2014/main" val="23315912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F60DC4-BCA6-A528-C086-5A28919EE400}"/>
              </a:ext>
            </a:extLst>
          </p:cNvPr>
          <p:cNvSpPr txBox="1"/>
          <p:nvPr/>
        </p:nvSpPr>
        <p:spPr>
          <a:xfrm>
            <a:off x="620485" y="5582231"/>
            <a:ext cx="944586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i="1" dirty="0">
                <a:solidFill>
                  <a:srgbClr val="404040"/>
                </a:solidFill>
                <a:latin typeface="+mj-lt"/>
              </a:rPr>
              <a:t>Additional state-specific requirements for number &amp; type of chemical control barriers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C1333-A25D-D0B7-B97D-A1134ABCE89C}"/>
              </a:ext>
            </a:extLst>
          </p:cNvPr>
          <p:cNvSpPr txBox="1"/>
          <p:nvPr/>
        </p:nvSpPr>
        <p:spPr>
          <a:xfrm>
            <a:off x="11134725" y="1698380"/>
            <a:ext cx="6953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latin typeface="+mj-lt"/>
              </a:rPr>
              <a:t>CBAT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413E0-91B8-4187-10FF-DA0806E945FF}"/>
              </a:ext>
            </a:extLst>
          </p:cNvPr>
          <p:cNvSpPr/>
          <p:nvPr/>
        </p:nvSpPr>
        <p:spPr>
          <a:xfrm>
            <a:off x="6076951" y="1497529"/>
            <a:ext cx="1733550" cy="377355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7AA8A4-382E-5CC3-5FF5-06A413B96C90}"/>
              </a:ext>
            </a:extLst>
          </p:cNvPr>
          <p:cNvSpPr txBox="1"/>
          <p:nvPr/>
        </p:nvSpPr>
        <p:spPr>
          <a:xfrm>
            <a:off x="10991847" y="2781288"/>
            <a:ext cx="10382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</a:rPr>
              <a:t>&gt;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38DF7-2DC2-0557-19EC-C1D90015CC57}"/>
              </a:ext>
            </a:extLst>
          </p:cNvPr>
          <p:cNvSpPr txBox="1"/>
          <p:nvPr/>
        </p:nvSpPr>
        <p:spPr>
          <a:xfrm>
            <a:off x="10972797" y="3596166"/>
            <a:ext cx="10382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</a:rPr>
              <a:t>&gt;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8CE07-2BE3-FDBC-7053-A0FC9445A327}"/>
              </a:ext>
            </a:extLst>
          </p:cNvPr>
          <p:cNvSpPr txBox="1"/>
          <p:nvPr/>
        </p:nvSpPr>
        <p:spPr>
          <a:xfrm>
            <a:off x="10991847" y="4530101"/>
            <a:ext cx="10382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</a:rPr>
              <a:t>&gt; 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D0A172-FE4C-E13F-5A6E-D9A6716C4922}"/>
              </a:ext>
            </a:extLst>
          </p:cNvPr>
          <p:cNvSpPr/>
          <p:nvPr/>
        </p:nvSpPr>
        <p:spPr>
          <a:xfrm>
            <a:off x="10803619" y="1497529"/>
            <a:ext cx="1388381" cy="3773552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0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BD62-D18F-A07A-AE0B-6F69C9A7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Between Treatment Paradigms</a:t>
            </a:r>
            <a:br>
              <a:rPr lang="en-US" dirty="0"/>
            </a:br>
            <a:r>
              <a:rPr lang="en-US" dirty="0"/>
              <a:t>State Requirements, Site Specific Needs – HYBRID AWT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5398F-2CF4-477C-45E3-827E05F39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2756-0213-4A1F-BBDA-2E3072667F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298AE-1903-568A-2509-36467763BD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260" y="965200"/>
            <a:ext cx="9211192" cy="292100"/>
          </a:xfrm>
        </p:spPr>
        <p:txBody>
          <a:bodyPr/>
          <a:lstStyle/>
          <a:p>
            <a:r>
              <a:rPr lang="en-US" dirty="0"/>
              <a:t>The California DPR approach to realize benefits from carbon-based in concert with membrane-based treatment trains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5BEA7E-1EAC-DDB6-D268-84CBA8BC9C08}"/>
              </a:ext>
            </a:extLst>
          </p:cNvPr>
          <p:cNvGrpSpPr/>
          <p:nvPr/>
        </p:nvGrpSpPr>
        <p:grpSpPr>
          <a:xfrm>
            <a:off x="3109299" y="1908832"/>
            <a:ext cx="8933574" cy="2273506"/>
            <a:chOff x="1524001" y="1274806"/>
            <a:chExt cx="8933574" cy="22735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E53FE-26BB-4A11-A594-FD358B6CADC5}"/>
                </a:ext>
              </a:extLst>
            </p:cNvPr>
            <p:cNvSpPr txBox="1"/>
            <p:nvPr/>
          </p:nvSpPr>
          <p:spPr>
            <a:xfrm>
              <a:off x="2998280" y="2855815"/>
              <a:ext cx="7232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Ozone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92CF8B-44E2-376C-DD70-43BFC037DAA2}"/>
                </a:ext>
              </a:extLst>
            </p:cNvPr>
            <p:cNvSpPr txBox="1"/>
            <p:nvPr/>
          </p:nvSpPr>
          <p:spPr>
            <a:xfrm>
              <a:off x="4426689" y="2822145"/>
              <a:ext cx="103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Biologically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Active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Filtration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75B4BB-8B4C-FD2B-453D-83027B48DCDE}"/>
                </a:ext>
              </a:extLst>
            </p:cNvPr>
            <p:cNvSpPr txBox="1"/>
            <p:nvPr/>
          </p:nvSpPr>
          <p:spPr>
            <a:xfrm>
              <a:off x="5459939" y="2868311"/>
              <a:ext cx="1236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Ultrafiltration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E79DC0-D7A9-468D-E91F-64D61C5ABA30}"/>
                </a:ext>
              </a:extLst>
            </p:cNvPr>
            <p:cNvSpPr txBox="1"/>
            <p:nvPr/>
          </p:nvSpPr>
          <p:spPr>
            <a:xfrm>
              <a:off x="7152950" y="2855815"/>
              <a:ext cx="866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Reverse Osmosis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7DD91D-F566-4E17-D927-5A6B31133563}"/>
                </a:ext>
              </a:extLst>
            </p:cNvPr>
            <p:cNvSpPr txBox="1"/>
            <p:nvPr/>
          </p:nvSpPr>
          <p:spPr>
            <a:xfrm>
              <a:off x="8796107" y="2717315"/>
              <a:ext cx="1308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Ultraviolet Disinfection Advanced Oxidation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86BB83-6FD8-FDD8-18FA-6023C7E5B742}"/>
                </a:ext>
              </a:extLst>
            </p:cNvPr>
            <p:cNvGrpSpPr/>
            <p:nvPr/>
          </p:nvGrpSpPr>
          <p:grpSpPr>
            <a:xfrm>
              <a:off x="2539053" y="1274806"/>
              <a:ext cx="7918522" cy="1547338"/>
              <a:chOff x="-2819899" y="1008831"/>
              <a:chExt cx="10609389" cy="207315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811F9E-C6FE-4126-11E0-1C576393C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819899" y="1008831"/>
                <a:ext cx="5639797" cy="20731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BF1310D-AA81-4F54-E8BB-7DBE43A20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9885" y="1512485"/>
                <a:ext cx="2386855" cy="147985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C0BCE5F-2BD3-FBEA-FDF2-2D5DCE405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8122" y="1195626"/>
                <a:ext cx="2182267" cy="182764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3665FA9-5C43-CE89-374D-F84D3193E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84841" y="1968646"/>
                <a:ext cx="504649" cy="429634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251BA5-9D27-A39F-E320-E89495843073}"/>
                </a:ext>
              </a:extLst>
            </p:cNvPr>
            <p:cNvSpPr txBox="1"/>
            <p:nvPr/>
          </p:nvSpPr>
          <p:spPr>
            <a:xfrm>
              <a:off x="1524001" y="1991183"/>
              <a:ext cx="1015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Secondary or Tertiary Effluent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54C2114-F450-F88E-E1D9-A8FE2BB45650}"/>
              </a:ext>
            </a:extLst>
          </p:cNvPr>
          <p:cNvSpPr txBox="1"/>
          <p:nvPr/>
        </p:nvSpPr>
        <p:spPr>
          <a:xfrm>
            <a:off x="12656496" y="2568672"/>
            <a:ext cx="27730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404040"/>
                </a:solidFill>
                <a:latin typeface="+mj-lt"/>
              </a:rPr>
              <a:t>Pure Water San Diego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45AAA3-9623-3180-7829-7DCE7F70475C}"/>
              </a:ext>
            </a:extLst>
          </p:cNvPr>
          <p:cNvSpPr/>
          <p:nvPr/>
        </p:nvSpPr>
        <p:spPr>
          <a:xfrm>
            <a:off x="4264998" y="2048250"/>
            <a:ext cx="2892751" cy="2054252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0A001E-A6FB-BC8C-EF2D-C6FB710872AB}"/>
              </a:ext>
            </a:extLst>
          </p:cNvPr>
          <p:cNvSpPr txBox="1"/>
          <p:nvPr/>
        </p:nvSpPr>
        <p:spPr>
          <a:xfrm>
            <a:off x="3829050" y="4540128"/>
            <a:ext cx="7181850" cy="12311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>
                <a:solidFill>
                  <a:srgbClr val="404040"/>
                </a:solidFill>
                <a:latin typeface="+mj-lt"/>
              </a:rPr>
              <a:t>Potential Benefits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+mj-lt"/>
              </a:rPr>
              <a:t>Improved RO permeate quality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+mj-lt"/>
              </a:rPr>
              <a:t>Improved RO concentrate quality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+mj-lt"/>
              </a:rPr>
              <a:t>Lower membrane costs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ACD875-71BA-2F8C-C0BD-22BC8D338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02905"/>
              </p:ext>
            </p:extLst>
          </p:nvPr>
        </p:nvGraphicFramePr>
        <p:xfrm>
          <a:off x="178671" y="2055102"/>
          <a:ext cx="2844001" cy="3894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274657512"/>
                    </a:ext>
                  </a:extLst>
                </a:gridCol>
                <a:gridCol w="1015201">
                  <a:extLst>
                    <a:ext uri="{9D8B030D-6E8A-4147-A177-3AD203B41FA5}">
                      <a16:colId xmlns:a16="http://schemas.microsoft.com/office/drawing/2014/main" val="1012818285"/>
                    </a:ext>
                  </a:extLst>
                </a:gridCol>
              </a:tblGrid>
              <a:tr h="597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 defTabSz="411475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</a:p>
                  </a:txBody>
                  <a:tcPr marL="67990" marR="67990" marT="0" marB="0" anchor="ctr"/>
                </a:tc>
                <a:extLst>
                  <a:ext uri="{0D108BD9-81ED-4DB2-BD59-A6C34878D82A}">
                    <a16:rowId xmlns:a16="http://schemas.microsoft.com/office/drawing/2014/main" val="982472772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Reuse Type: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 defTabSz="411475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DPR</a:t>
                      </a:r>
                    </a:p>
                  </a:txBody>
                  <a:tcPr marL="67990" marR="67990" marT="0" marB="0" anchor="ctr"/>
                </a:tc>
                <a:extLst>
                  <a:ext uri="{0D108BD9-81ED-4DB2-BD59-A6C34878D82A}">
                    <a16:rowId xmlns:a16="http://schemas.microsoft.com/office/drawing/2014/main" val="3079171459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Starting Point: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Raw WW</a:t>
                      </a:r>
                    </a:p>
                  </a:txBody>
                  <a:tcPr marL="67990" marR="67990" marT="0" marB="0" anchor="ctr"/>
                </a:tc>
                <a:extLst>
                  <a:ext uri="{0D108BD9-81ED-4DB2-BD59-A6C34878D82A}">
                    <a16:rowId xmlns:a16="http://schemas.microsoft.com/office/drawing/2014/main" val="3818237451"/>
                  </a:ext>
                </a:extLst>
              </a:tr>
              <a:tr h="861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Enteric Viruses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20-log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extLst>
                  <a:ext uri="{0D108BD9-81ED-4DB2-BD59-A6C34878D82A}">
                    <a16:rowId xmlns:a16="http://schemas.microsoft.com/office/drawing/2014/main" val="263082985"/>
                  </a:ext>
                </a:extLst>
              </a:tr>
              <a:tr h="861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Giardia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14-log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extLst>
                  <a:ext uri="{0D108BD9-81ED-4DB2-BD59-A6C34878D82A}">
                    <a16:rowId xmlns:a16="http://schemas.microsoft.com/office/drawing/2014/main" val="1180091570"/>
                  </a:ext>
                </a:extLst>
              </a:tr>
              <a:tr h="10057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Cryptosporidium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15-log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/>
                </a:tc>
                <a:extLst>
                  <a:ext uri="{0D108BD9-81ED-4DB2-BD59-A6C34878D82A}">
                    <a16:rowId xmlns:a16="http://schemas.microsoft.com/office/drawing/2014/main" val="2331591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5554"/>
      </p:ext>
    </p:extLst>
  </p:cSld>
  <p:clrMapOvr>
    <a:masterClrMapping/>
  </p:clrMapOvr>
</p:sld>
</file>

<file path=ppt/theme/theme1.xml><?xml version="1.0" encoding="utf-8"?>
<a:theme xmlns:a="http://schemas.openxmlformats.org/drawingml/2006/main" name="Hazen">
  <a:themeElements>
    <a:clrScheme name="Hazen 2017">
      <a:dk1>
        <a:srgbClr val="000000"/>
      </a:dk1>
      <a:lt1>
        <a:srgbClr val="FFFFFF"/>
      </a:lt1>
      <a:dk2>
        <a:srgbClr val="F26531"/>
      </a:dk2>
      <a:lt2>
        <a:srgbClr val="CBC49D"/>
      </a:lt2>
      <a:accent1>
        <a:srgbClr val="395173"/>
      </a:accent1>
      <a:accent2>
        <a:srgbClr val="75AAAF"/>
      </a:accent2>
      <a:accent3>
        <a:srgbClr val="698651"/>
      </a:accent3>
      <a:accent4>
        <a:srgbClr val="D99A4B"/>
      </a:accent4>
      <a:accent5>
        <a:srgbClr val="8D3824"/>
      </a:accent5>
      <a:accent6>
        <a:srgbClr val="808285"/>
      </a:accent6>
      <a:hlink>
        <a:srgbClr val="0563C1"/>
      </a:hlink>
      <a:folHlink>
        <a:srgbClr val="99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l">
          <a:defRPr sz="1600" dirty="0" smtClean="0">
            <a:solidFill>
              <a:srgbClr val="404040"/>
            </a:solidFill>
            <a:latin typeface="+mj-lt"/>
          </a:defRPr>
        </a:defPPr>
      </a:lstStyle>
    </a:txDef>
  </a:objectDefaults>
  <a:extraClrSchemeLst/>
  <a:custClrLst>
    <a:custClr name="Secondary Red 1">
      <a:srgbClr val="AA4630"/>
    </a:custClr>
    <a:custClr name="Secondary Mauve 2">
      <a:srgbClr val="8C5563"/>
    </a:custClr>
    <a:custClr name="Secondary Mauve 1">
      <a:srgbClr val="9D7D97"/>
    </a:custClr>
    <a:custClr name="Secondary Indigo 1">
      <a:srgbClr val="6F6C8D"/>
    </a:custClr>
    <a:custClr name="Secondary Blue 1">
      <a:srgbClr val="547691"/>
    </a:custClr>
    <a:custClr name="Secondary Green 2">
      <a:srgbClr val="437E69"/>
    </a:custClr>
    <a:custClr name="Secondary Green 1">
      <a:srgbClr val="4A5C2D"/>
    </a:custClr>
    <a:custClr name="Secondary Green 3">
      <a:srgbClr val="A3B068"/>
    </a:custClr>
    <a:custClr name="Secondary Yellow 1">
      <a:srgbClr val="F3C540"/>
    </a:custClr>
    <a:custClr name="Secondary Brown 1">
      <a:srgbClr val="948D7C"/>
    </a:custClr>
    <a:custClr name="Secondary Red 1 - 60%">
      <a:srgbClr val="CA846D"/>
    </a:custClr>
    <a:custClr name="Secondary Mauve 2 - 60%">
      <a:srgbClr val="B18A91"/>
    </a:custClr>
    <a:custClr name="Secondary Mauve 1 - 60%">
      <a:srgbClr val="BCA8BC"/>
    </a:custClr>
    <a:custClr name="Secondary Indigo 1 - 60%">
      <a:srgbClr val="9E9CB6"/>
    </a:custClr>
    <a:custClr name="Secondary Blue 1 - 60%">
      <a:srgbClr val="8CA2B7"/>
    </a:custClr>
    <a:custClr name="Secondary Green 2 - 60%">
      <a:srgbClr val="84AA9B"/>
    </a:custClr>
    <a:custClr name="Secondary Green 1 - 60%">
      <a:srgbClr val="848B6A"/>
    </a:custClr>
    <a:custClr name="Secondary Green 3 - 60%">
      <a:srgbClr val="C3CA9B"/>
    </a:custClr>
    <a:custClr name="Secondary Yellow 1 - 60%">
      <a:srgbClr val="F8D98D"/>
    </a:custClr>
    <a:custClr name="Secondary Brown 1 - 60%">
      <a:srgbClr val="BDB7AA"/>
    </a:custClr>
    <a:custClr name="Secondary Red 1 - 20%">
      <a:srgbClr val="ECCEC1"/>
    </a:custClr>
    <a:custClr name="Secondary Mauve 2 - 20%">
      <a:srgbClr val="DECFD0"/>
    </a:custClr>
    <a:custClr name="Secondary Mauve 1 - 20%">
      <a:srgbClr val="DDD7E3"/>
    </a:custClr>
    <a:custClr name="Secondary Indigo 1 - 20%">
      <a:srgbClr val="D6D6E2"/>
    </a:custClr>
    <a:custClr name="Secondary Blue 1 - 20%">
      <a:srgbClr val="D0D8E2"/>
    </a:custClr>
    <a:custClr name="Secondary Green 2 - 20%">
      <a:srgbClr val="CEDDD7"/>
    </a:custClr>
    <a:custClr name="Secondary Green 1 - 20%">
      <a:srgbClr val="CCCDC0"/>
    </a:custClr>
    <a:custClr name="Secondary Green 3 - 20%">
      <a:srgbClr val="E6E9D7"/>
    </a:custClr>
    <a:custClr name="Secondary Yellow 1 - 20%">
      <a:srgbClr val="FCEFD4"/>
    </a:custClr>
    <a:custClr name="Secondary Brown 1 - 20%">
      <a:srgbClr val="E7E3DD"/>
    </a:custClr>
    <a:custClr name="Secondary Red 1 - Shade">
      <a:srgbClr val="84331F"/>
    </a:custClr>
    <a:custClr name="Secondary Mauve 2 - Shade">
      <a:srgbClr val="724450"/>
    </a:custClr>
    <a:custClr name="Secondary Mauve 1 - Shade">
      <a:srgbClr val="7A6076"/>
    </a:custClr>
    <a:custClr name="Secondary Indigo 1 - Shade">
      <a:srgbClr val="55526D"/>
    </a:custClr>
    <a:custClr name="Secondary Blue 1 - Shade">
      <a:srgbClr val="3E5A70"/>
    </a:custClr>
    <a:custClr name="Secondary Green 2 - Shade">
      <a:srgbClr val="2D5F4F"/>
    </a:custClr>
    <a:custClr name="Secondary Green 1 - Shade">
      <a:srgbClr val="35461E"/>
    </a:custClr>
    <a:custClr name="Secondary Green 3 - Shade">
      <a:srgbClr val="828D53"/>
    </a:custClr>
    <a:custClr name="Secondary Yellow 1 - Shade">
      <a:srgbClr val="D3AC38"/>
    </a:custClr>
    <a:custClr name="Secondary Brown 1 - Shade">
      <a:srgbClr val="6D675B"/>
    </a:custClr>
  </a:custClrLst>
  <a:extLst>
    <a:ext uri="{05A4C25C-085E-4340-85A3-A5531E510DB2}">
      <thm15:themeFamily xmlns:thm15="http://schemas.microsoft.com/office/thememl/2012/main" name="2021 Hazen PPT" id="{5480F2DD-DDF3-4209-AFA4-1A9085E17808}" vid="{9E55742F-BCFA-4469-A362-A0C0397AA453}"/>
    </a:ext>
  </a:extLst>
</a:theme>
</file>

<file path=ppt/theme/theme2.xml><?xml version="1.0" encoding="utf-8"?>
<a:theme xmlns:a="http://schemas.openxmlformats.org/drawingml/2006/main" name="Set 3_PPT Template_M-Blue_D-Blue_L-Red_M-Red">
  <a:themeElements>
    <a:clrScheme name="Gwinnett 2">
      <a:dk1>
        <a:srgbClr val="0A2240"/>
      </a:dk1>
      <a:lt1>
        <a:srgbClr val="FFFFFF"/>
      </a:lt1>
      <a:dk2>
        <a:srgbClr val="7A7D82"/>
      </a:dk2>
      <a:lt2>
        <a:srgbClr val="D8D8D8"/>
      </a:lt2>
      <a:accent1>
        <a:srgbClr val="006098"/>
      </a:accent1>
      <a:accent2>
        <a:srgbClr val="E64B38"/>
      </a:accent2>
      <a:accent3>
        <a:srgbClr val="80BC00"/>
      </a:accent3>
      <a:accent4>
        <a:srgbClr val="348F41"/>
      </a:accent4>
      <a:accent5>
        <a:srgbClr val="54C8E8"/>
      </a:accent5>
      <a:accent6>
        <a:srgbClr val="AA182C"/>
      </a:accent6>
      <a:hlink>
        <a:srgbClr val="006098"/>
      </a:hlink>
      <a:folHlink>
        <a:srgbClr val="7A7D82"/>
      </a:folHlink>
    </a:clrScheme>
    <a:fontScheme name="Gwinnett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 3_PPT Template_M-Blue_D-Blue_L-Red_M-Red" id="{B80FBFF8-58BF-4BA9-A244-C994EF9073B0}" vid="{65A34E6A-E61B-4927-93A7-224157457DA8}"/>
    </a:ext>
  </a:extLst>
</a:theme>
</file>

<file path=ppt/theme/theme3.xml><?xml version="1.0" encoding="utf-8"?>
<a:theme xmlns:a="http://schemas.openxmlformats.org/drawingml/2006/main" name="Icon Layout templates">
  <a:themeElements>
    <a:clrScheme name="Hazen Brand">
      <a:dk1>
        <a:srgbClr val="000000"/>
      </a:dk1>
      <a:lt1>
        <a:srgbClr val="FFFFFF"/>
      </a:lt1>
      <a:dk2>
        <a:srgbClr val="385072"/>
      </a:dk2>
      <a:lt2>
        <a:srgbClr val="FFFFFF"/>
      </a:lt2>
      <a:accent1>
        <a:srgbClr val="385072"/>
      </a:accent1>
      <a:accent2>
        <a:srgbClr val="F26531"/>
      </a:accent2>
      <a:accent3>
        <a:srgbClr val="5F5F5F"/>
      </a:accent3>
      <a:accent4>
        <a:srgbClr val="DCB894"/>
      </a:accent4>
      <a:accent5>
        <a:srgbClr val="8FA6C7"/>
      </a:accent5>
      <a:accent6>
        <a:srgbClr val="BFBFBF"/>
      </a:accent6>
      <a:hlink>
        <a:srgbClr val="F26531"/>
      </a:hlink>
      <a:folHlink>
        <a:srgbClr val="7F7F7F"/>
      </a:folHlink>
    </a:clrScheme>
    <a:fontScheme name="Hazen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zen PPT Template - 7 7 15.potx" id="{BC9D7BC4-527E-40E9-AFAD-283C58F19B54}" vid="{16DFD531-4EA4-4AB9-94E8-0B6928E98F4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83fc4d2-72ad-412b-ae7d-6b81b83916dd}" enabled="0" method="" siteId="{083fc4d2-72ad-412b-ae7d-6b81b83916d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Hazen PPT Template</Template>
  <TotalTime>4544</TotalTime>
  <Words>1561</Words>
  <Application>Microsoft Office PowerPoint</Application>
  <PresentationFormat>Widescreen</PresentationFormat>
  <Paragraphs>452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MS PGothic</vt:lpstr>
      <vt:lpstr>Abadi Extra Light</vt:lpstr>
      <vt:lpstr>Arial</vt:lpstr>
      <vt:lpstr>Calibri</vt:lpstr>
      <vt:lpstr>Courier New</vt:lpstr>
      <vt:lpstr>Roboto</vt:lpstr>
      <vt:lpstr>Segoe UI</vt:lpstr>
      <vt:lpstr>Times New Roman</vt:lpstr>
      <vt:lpstr>Wingdings</vt:lpstr>
      <vt:lpstr>Hazen</vt:lpstr>
      <vt:lpstr>Set 3_PPT Template_M-Blue_D-Blue_L-Red_M-Red</vt:lpstr>
      <vt:lpstr>Icon Layout templates</vt:lpstr>
      <vt:lpstr>Using Carbon-Based Advanced Treatment (CBAT) to Implement "One Water" Initiatives</vt:lpstr>
      <vt:lpstr>Presentation Outline</vt:lpstr>
      <vt:lpstr>Treatment Drivers</vt:lpstr>
      <vt:lpstr>Unique Drivers Influence Movement toward Advanced Water Treatment</vt:lpstr>
      <vt:lpstr>Carbon Based Advanced Treatment </vt:lpstr>
      <vt:lpstr>Historically, Two Main Paradigms for AWT</vt:lpstr>
      <vt:lpstr>Deciding Between Treatment Paradigms</vt:lpstr>
      <vt:lpstr>Deciding Between Treatment Paradigms: State Requirements, Site Specific Needs </vt:lpstr>
      <vt:lpstr>Deciding Between Treatment Paradigms State Requirements, Site Specific Needs – HYBRID AWT</vt:lpstr>
      <vt:lpstr>Deciding Between Treatment Paradigms: Flexibility!</vt:lpstr>
      <vt:lpstr>Evaluating Outcomes from Multiple Perspectives</vt:lpstr>
      <vt:lpstr>CBAT Has An Established Track Record </vt:lpstr>
      <vt:lpstr>Lessons from CBAT </vt:lpstr>
      <vt:lpstr>CBAT in Practice!</vt:lpstr>
      <vt:lpstr>Case Studies</vt:lpstr>
      <vt:lpstr>FWHWRC – CBAT for IPR</vt:lpstr>
      <vt:lpstr>FWHWRC – CBAT and DPR</vt:lpstr>
      <vt:lpstr>Case Studies</vt:lpstr>
      <vt:lpstr>City of Franklin, TN - CBAT Considered to Meet Multiple Objectives and Potential End-Points</vt:lpstr>
      <vt:lpstr>TN Did/Does Not Have Potable Reuse Guidelines</vt:lpstr>
      <vt:lpstr>Long-Term CBAT Pilot Conducted to Support Permitting</vt:lpstr>
      <vt:lpstr>CBAT Pilot Pictures</vt:lpstr>
      <vt:lpstr>PowerPoint Presentation</vt:lpstr>
      <vt:lpstr>Pilot Summary</vt:lpstr>
      <vt:lpstr>Pilot Summary</vt:lpstr>
      <vt:lpstr>Pilot Summary</vt:lpstr>
      <vt:lpstr>Summary and Future Considerations</vt:lpstr>
      <vt:lpstr>The Future of AWT is Bright!</vt:lpstr>
      <vt:lpstr>Using Carbon-Based Advanced Treatment (CBAT) to Implement "One Water" Initiatives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Based Advanced Treatment</dc:title>
  <dc:creator>Walker, Troy</dc:creator>
  <cp:lastModifiedBy>Dawn Walker-Hughes</cp:lastModifiedBy>
  <cp:revision>29</cp:revision>
  <dcterms:created xsi:type="dcterms:W3CDTF">2023-10-19T01:41:38Z</dcterms:created>
  <dcterms:modified xsi:type="dcterms:W3CDTF">2025-01-27T16:38:52Z</dcterms:modified>
</cp:coreProperties>
</file>