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6" r:id="rId1"/>
    <p:sldMasterId id="2147483819" r:id="rId2"/>
  </p:sldMasterIdLst>
  <p:notesMasterIdLst>
    <p:notesMasterId r:id="rId35"/>
  </p:notesMasterIdLst>
  <p:handoutMasterIdLst>
    <p:handoutMasterId r:id="rId36"/>
  </p:handoutMasterIdLst>
  <p:sldIdLst>
    <p:sldId id="257" r:id="rId3"/>
    <p:sldId id="343" r:id="rId4"/>
    <p:sldId id="375" r:id="rId5"/>
    <p:sldId id="345" r:id="rId6"/>
    <p:sldId id="916" r:id="rId7"/>
    <p:sldId id="917" r:id="rId8"/>
    <p:sldId id="918" r:id="rId9"/>
    <p:sldId id="919" r:id="rId10"/>
    <p:sldId id="920" r:id="rId11"/>
    <p:sldId id="369" r:id="rId12"/>
    <p:sldId id="929" r:id="rId13"/>
    <p:sldId id="927" r:id="rId14"/>
    <p:sldId id="952" r:id="rId15"/>
    <p:sldId id="953" r:id="rId16"/>
    <p:sldId id="954" r:id="rId17"/>
    <p:sldId id="955" r:id="rId18"/>
    <p:sldId id="370" r:id="rId19"/>
    <p:sldId id="334" r:id="rId20"/>
    <p:sldId id="924" r:id="rId21"/>
    <p:sldId id="938" r:id="rId22"/>
    <p:sldId id="951" r:id="rId23"/>
    <p:sldId id="940" r:id="rId24"/>
    <p:sldId id="939" r:id="rId25"/>
    <p:sldId id="941" r:id="rId26"/>
    <p:sldId id="942" r:id="rId27"/>
    <p:sldId id="376" r:id="rId28"/>
    <p:sldId id="945" r:id="rId29"/>
    <p:sldId id="363" r:id="rId30"/>
    <p:sldId id="946" r:id="rId31"/>
    <p:sldId id="324" r:id="rId32"/>
    <p:sldId id="950" r:id="rId33"/>
    <p:sldId id="361" r:id="rId3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3D4EADA3-77C4-4C03-9248-0030818FA2CF}">
          <p14:sldIdLst>
            <p14:sldId id="257"/>
            <p14:sldId id="343"/>
            <p14:sldId id="375"/>
            <p14:sldId id="345"/>
            <p14:sldId id="916"/>
            <p14:sldId id="917"/>
            <p14:sldId id="918"/>
            <p14:sldId id="919"/>
            <p14:sldId id="920"/>
            <p14:sldId id="369"/>
            <p14:sldId id="929"/>
            <p14:sldId id="927"/>
            <p14:sldId id="952"/>
            <p14:sldId id="953"/>
            <p14:sldId id="954"/>
            <p14:sldId id="955"/>
            <p14:sldId id="370"/>
            <p14:sldId id="334"/>
            <p14:sldId id="924"/>
            <p14:sldId id="938"/>
            <p14:sldId id="951"/>
            <p14:sldId id="940"/>
            <p14:sldId id="939"/>
            <p14:sldId id="941"/>
            <p14:sldId id="942"/>
            <p14:sldId id="376"/>
            <p14:sldId id="945"/>
            <p14:sldId id="363"/>
            <p14:sldId id="946"/>
            <p14:sldId id="324"/>
            <p14:sldId id="950"/>
            <p14:sldId id="361"/>
          </p14:sldIdLst>
        </p14:section>
        <p14:section name="Additional Slide Layouts" id="{22B7FDCA-20F7-4F94-9AE5-562CE00405F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C1F2"/>
    <a:srgbClr val="CDCDCD"/>
    <a:srgbClr val="FAA41A"/>
    <a:srgbClr val="90B1ED"/>
    <a:srgbClr val="003CB9"/>
    <a:srgbClr val="2163DB"/>
    <a:srgbClr val="C7D8F6"/>
    <a:srgbClr val="012060"/>
    <a:srgbClr val="333333"/>
    <a:srgbClr val="1CB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66E7CB-4AAB-4166-8FA1-E05A1010C6DF}" v="130" dt="2025-11-10T14:21:36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353" autoAdjust="0"/>
  </p:normalViewPr>
  <p:slideViewPr>
    <p:cSldViewPr snapToGrid="0">
      <p:cViewPr varScale="1">
        <p:scale>
          <a:sx n="104" d="100"/>
          <a:sy n="104" d="100"/>
        </p:scale>
        <p:origin x="81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18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Barraco" userId="680f035e-cb6f-4857-b842-56d329705c3d" providerId="ADAL" clId="{7976EA95-F557-4662-879F-C9200655D887}"/>
    <pc:docChg chg="undo redo custSel addSld delSld modSld sldOrd modSection">
      <pc:chgData name="Sam Barraco" userId="680f035e-cb6f-4857-b842-56d329705c3d" providerId="ADAL" clId="{7976EA95-F557-4662-879F-C9200655D887}" dt="2025-11-10T14:38:17.005" v="2832" actId="729"/>
      <pc:docMkLst>
        <pc:docMk/>
      </pc:docMkLst>
      <pc:sldChg chg="modSp mod">
        <pc:chgData name="Sam Barraco" userId="680f035e-cb6f-4857-b842-56d329705c3d" providerId="ADAL" clId="{7976EA95-F557-4662-879F-C9200655D887}" dt="2025-10-21T16:35:07.516" v="2182" actId="20577"/>
        <pc:sldMkLst>
          <pc:docMk/>
          <pc:sldMk cId="2270707880" sldId="257"/>
        </pc:sldMkLst>
        <pc:spChg chg="mod">
          <ac:chgData name="Sam Barraco" userId="680f035e-cb6f-4857-b842-56d329705c3d" providerId="ADAL" clId="{7976EA95-F557-4662-879F-C9200655D887}" dt="2025-10-21T16:35:07.516" v="2182" actId="20577"/>
          <ac:spMkLst>
            <pc:docMk/>
            <pc:sldMk cId="2270707880" sldId="257"/>
            <ac:spMk id="2" creationId="{37FD7828-634D-80A1-E84C-026C222D70EE}"/>
          </ac:spMkLst>
        </pc:spChg>
      </pc:sldChg>
      <pc:sldChg chg="addSp delSp modSp add mod">
        <pc:chgData name="Sam Barraco" userId="680f035e-cb6f-4857-b842-56d329705c3d" providerId="ADAL" clId="{7976EA95-F557-4662-879F-C9200655D887}" dt="2025-11-07T22:06:20.768" v="2775" actId="14100"/>
        <pc:sldMkLst>
          <pc:docMk/>
          <pc:sldMk cId="2319086126" sldId="324"/>
        </pc:sldMkLst>
        <pc:spChg chg="add mod">
          <ac:chgData name="Sam Barraco" userId="680f035e-cb6f-4857-b842-56d329705c3d" providerId="ADAL" clId="{7976EA95-F557-4662-879F-C9200655D887}" dt="2025-10-29T20:42:10.063" v="2765" actId="20577"/>
          <ac:spMkLst>
            <pc:docMk/>
            <pc:sldMk cId="2319086126" sldId="324"/>
            <ac:spMk id="3" creationId="{599E1EA7-88BD-393A-BA7A-2785B64122FA}"/>
          </ac:spMkLst>
        </pc:spChg>
        <pc:spChg chg="mod">
          <ac:chgData name="Sam Barraco" userId="680f035e-cb6f-4857-b842-56d329705c3d" providerId="ADAL" clId="{7976EA95-F557-4662-879F-C9200655D887}" dt="2025-10-15T20:13:17.680" v="925" actId="20577"/>
          <ac:spMkLst>
            <pc:docMk/>
            <pc:sldMk cId="2319086126" sldId="324"/>
            <ac:spMk id="6" creationId="{F79E6FF2-8F31-4EB9-8A5E-84E364B0E50E}"/>
          </ac:spMkLst>
        </pc:spChg>
        <pc:picChg chg="mod">
          <ac:chgData name="Sam Barraco" userId="680f035e-cb6f-4857-b842-56d329705c3d" providerId="ADAL" clId="{7976EA95-F557-4662-879F-C9200655D887}" dt="2025-11-07T22:06:20.768" v="2775" actId="14100"/>
          <ac:picMkLst>
            <pc:docMk/>
            <pc:sldMk cId="2319086126" sldId="324"/>
            <ac:picMk id="8" creationId="{CD31206C-C98D-518D-03AA-B2610336D877}"/>
          </ac:picMkLst>
        </pc:picChg>
      </pc:sldChg>
      <pc:sldChg chg="add del ord">
        <pc:chgData name="Sam Barraco" userId="680f035e-cb6f-4857-b842-56d329705c3d" providerId="ADAL" clId="{7976EA95-F557-4662-879F-C9200655D887}" dt="2025-10-15T19:52:20.329" v="217" actId="47"/>
        <pc:sldMkLst>
          <pc:docMk/>
          <pc:sldMk cId="2329078045" sldId="334"/>
        </pc:sldMkLst>
      </pc:sldChg>
      <pc:sldChg chg="addSp delSp modSp mod">
        <pc:chgData name="Sam Barraco" userId="680f035e-cb6f-4857-b842-56d329705c3d" providerId="ADAL" clId="{7976EA95-F557-4662-879F-C9200655D887}" dt="2025-11-10T14:21:28.472" v="2796" actId="1038"/>
        <pc:sldMkLst>
          <pc:docMk/>
          <pc:sldMk cId="409100189" sldId="343"/>
        </pc:sldMkLst>
        <pc:spChg chg="mod">
          <ac:chgData name="Sam Barraco" userId="680f035e-cb6f-4857-b842-56d329705c3d" providerId="ADAL" clId="{7976EA95-F557-4662-879F-C9200655D887}" dt="2025-10-15T20:55:50.563" v="2118" actId="20577"/>
          <ac:spMkLst>
            <pc:docMk/>
            <pc:sldMk cId="409100189" sldId="343"/>
            <ac:spMk id="5" creationId="{FCE2C693-F698-6664-8B1B-7A05476E73DD}"/>
          </ac:spMkLst>
        </pc:spChg>
        <pc:spChg chg="mod">
          <ac:chgData name="Sam Barraco" userId="680f035e-cb6f-4857-b842-56d329705c3d" providerId="ADAL" clId="{7976EA95-F557-4662-879F-C9200655D887}" dt="2025-10-15T20:55:46.181" v="2108" actId="20577"/>
          <ac:spMkLst>
            <pc:docMk/>
            <pc:sldMk cId="409100189" sldId="343"/>
            <ac:spMk id="7" creationId="{CB06BEB7-8976-4C37-B6BC-6D58B4AF0C36}"/>
          </ac:spMkLst>
        </pc:spChg>
        <pc:picChg chg="add mod">
          <ac:chgData name="Sam Barraco" userId="680f035e-cb6f-4857-b842-56d329705c3d" providerId="ADAL" clId="{7976EA95-F557-4662-879F-C9200655D887}" dt="2025-11-10T14:21:24.474" v="2789" actId="1036"/>
          <ac:picMkLst>
            <pc:docMk/>
            <pc:sldMk cId="409100189" sldId="343"/>
            <ac:picMk id="2" creationId="{4E31699F-322B-4343-2A12-E01370E5D813}"/>
          </ac:picMkLst>
        </pc:picChg>
        <pc:picChg chg="add mod">
          <ac:chgData name="Sam Barraco" userId="680f035e-cb6f-4857-b842-56d329705c3d" providerId="ADAL" clId="{7976EA95-F557-4662-879F-C9200655D887}" dt="2025-11-10T14:21:06.544" v="2777" actId="1076"/>
          <ac:picMkLst>
            <pc:docMk/>
            <pc:sldMk cId="409100189" sldId="343"/>
            <ac:picMk id="8" creationId="{8419C928-F635-3A86-D44D-FFCBCB17F9CD}"/>
          </ac:picMkLst>
        </pc:picChg>
        <pc:picChg chg="mod">
          <ac:chgData name="Sam Barraco" userId="680f035e-cb6f-4857-b842-56d329705c3d" providerId="ADAL" clId="{7976EA95-F557-4662-879F-C9200655D887}" dt="2025-11-10T14:21:28.472" v="2796" actId="1038"/>
          <ac:picMkLst>
            <pc:docMk/>
            <pc:sldMk cId="409100189" sldId="343"/>
            <ac:picMk id="1028" creationId="{400710F7-9016-9BF9-4D06-375EEDC4140E}"/>
          </ac:picMkLst>
        </pc:picChg>
      </pc:sldChg>
      <pc:sldChg chg="modSp mod">
        <pc:chgData name="Sam Barraco" userId="680f035e-cb6f-4857-b842-56d329705c3d" providerId="ADAL" clId="{7976EA95-F557-4662-879F-C9200655D887}" dt="2025-10-21T16:39:48.657" v="2227" actId="20577"/>
        <pc:sldMkLst>
          <pc:docMk/>
          <pc:sldMk cId="3457559527" sldId="361"/>
        </pc:sldMkLst>
        <pc:spChg chg="mod">
          <ac:chgData name="Sam Barraco" userId="680f035e-cb6f-4857-b842-56d329705c3d" providerId="ADAL" clId="{7976EA95-F557-4662-879F-C9200655D887}" dt="2025-10-15T20:21:20.741" v="1283" actId="20577"/>
          <ac:spMkLst>
            <pc:docMk/>
            <pc:sldMk cId="3457559527" sldId="361"/>
            <ac:spMk id="5" creationId="{55C49FC4-4A15-8085-FE75-0BBCA850A042}"/>
          </ac:spMkLst>
        </pc:spChg>
        <pc:spChg chg="mod">
          <ac:chgData name="Sam Barraco" userId="680f035e-cb6f-4857-b842-56d329705c3d" providerId="ADAL" clId="{7976EA95-F557-4662-879F-C9200655D887}" dt="2025-10-21T16:39:48.657" v="2227" actId="20577"/>
          <ac:spMkLst>
            <pc:docMk/>
            <pc:sldMk cId="3457559527" sldId="361"/>
            <ac:spMk id="7" creationId="{9A5EBF67-2011-9243-57C0-09135355243A}"/>
          </ac:spMkLst>
        </pc:spChg>
      </pc:sldChg>
      <pc:sldChg chg="addSp delSp modSp mod">
        <pc:chgData name="Sam Barraco" userId="680f035e-cb6f-4857-b842-56d329705c3d" providerId="ADAL" clId="{7976EA95-F557-4662-879F-C9200655D887}" dt="2025-10-29T17:35:11.195" v="2400" actId="20578"/>
        <pc:sldMkLst>
          <pc:docMk/>
          <pc:sldMk cId="3885014572" sldId="363"/>
        </pc:sldMkLst>
        <pc:spChg chg="mod">
          <ac:chgData name="Sam Barraco" userId="680f035e-cb6f-4857-b842-56d329705c3d" providerId="ADAL" clId="{7976EA95-F557-4662-879F-C9200655D887}" dt="2025-10-15T20:01:11.674" v="452" actId="1037"/>
          <ac:spMkLst>
            <pc:docMk/>
            <pc:sldMk cId="3885014572" sldId="363"/>
            <ac:spMk id="3" creationId="{1539AE6D-A781-D0F0-F0D5-8C40232B3C09}"/>
          </ac:spMkLst>
        </pc:spChg>
        <pc:spChg chg="mod">
          <ac:chgData name="Sam Barraco" userId="680f035e-cb6f-4857-b842-56d329705c3d" providerId="ADAL" clId="{7976EA95-F557-4662-879F-C9200655D887}" dt="2025-10-15T20:01:11.674" v="452" actId="1037"/>
          <ac:spMkLst>
            <pc:docMk/>
            <pc:sldMk cId="3885014572" sldId="363"/>
            <ac:spMk id="4" creationId="{FDDDA0EF-6C20-52E6-A573-265F124A4414}"/>
          </ac:spMkLst>
        </pc:spChg>
        <pc:spChg chg="mod">
          <ac:chgData name="Sam Barraco" userId="680f035e-cb6f-4857-b842-56d329705c3d" providerId="ADAL" clId="{7976EA95-F557-4662-879F-C9200655D887}" dt="2025-10-15T20:09:21.578" v="643" actId="20577"/>
          <ac:spMkLst>
            <pc:docMk/>
            <pc:sldMk cId="3885014572" sldId="363"/>
            <ac:spMk id="6" creationId="{F79E6FF2-8F31-4EB9-8A5E-84E364B0E50E}"/>
          </ac:spMkLst>
        </pc:spChg>
        <pc:spChg chg="add mod">
          <ac:chgData name="Sam Barraco" userId="680f035e-cb6f-4857-b842-56d329705c3d" providerId="ADAL" clId="{7976EA95-F557-4662-879F-C9200655D887}" dt="2025-10-29T17:35:11.195" v="2400" actId="20578"/>
          <ac:spMkLst>
            <pc:docMk/>
            <pc:sldMk cId="3885014572" sldId="363"/>
            <ac:spMk id="8" creationId="{78E2DCDF-FA28-C3F6-B689-8C726A94349D}"/>
          </ac:spMkLst>
        </pc:spChg>
        <pc:picChg chg="mod">
          <ac:chgData name="Sam Barraco" userId="680f035e-cb6f-4857-b842-56d329705c3d" providerId="ADAL" clId="{7976EA95-F557-4662-879F-C9200655D887}" dt="2025-10-15T20:01:11.674" v="452" actId="1037"/>
          <ac:picMkLst>
            <pc:docMk/>
            <pc:sldMk cId="3885014572" sldId="363"/>
            <ac:picMk id="10" creationId="{88499AF0-A76A-0732-BAAB-0127F0E25EA8}"/>
          </ac:picMkLst>
        </pc:picChg>
        <pc:picChg chg="add mod modCrop">
          <ac:chgData name="Sam Barraco" userId="680f035e-cb6f-4857-b842-56d329705c3d" providerId="ADAL" clId="{7976EA95-F557-4662-879F-C9200655D887}" dt="2025-10-15T20:04:18.245" v="586" actId="1076"/>
          <ac:picMkLst>
            <pc:docMk/>
            <pc:sldMk cId="3885014572" sldId="363"/>
            <ac:picMk id="13" creationId="{B039A0CA-0B25-3AC9-571A-AB10C461C428}"/>
          </ac:picMkLst>
        </pc:picChg>
      </pc:sldChg>
      <pc:sldChg chg="add del">
        <pc:chgData name="Sam Barraco" userId="680f035e-cb6f-4857-b842-56d329705c3d" providerId="ADAL" clId="{7976EA95-F557-4662-879F-C9200655D887}" dt="2025-10-15T20:54:21.883" v="2085"/>
        <pc:sldMkLst>
          <pc:docMk/>
          <pc:sldMk cId="2037277828" sldId="369"/>
        </pc:sldMkLst>
      </pc:sldChg>
      <pc:sldChg chg="addSp delSp modSp mod ord delAnim modAnim modShow">
        <pc:chgData name="Sam Barraco" userId="680f035e-cb6f-4857-b842-56d329705c3d" providerId="ADAL" clId="{7976EA95-F557-4662-879F-C9200655D887}" dt="2025-11-10T14:38:17.005" v="2832" actId="729"/>
        <pc:sldMkLst>
          <pc:docMk/>
          <pc:sldMk cId="2751572913" sldId="370"/>
        </pc:sldMkLst>
        <pc:spChg chg="add mod">
          <ac:chgData name="Sam Barraco" userId="680f035e-cb6f-4857-b842-56d329705c3d" providerId="ADAL" clId="{7976EA95-F557-4662-879F-C9200655D887}" dt="2025-10-15T20:30:58.666" v="1526" actId="1076"/>
          <ac:spMkLst>
            <pc:docMk/>
            <pc:sldMk cId="2751572913" sldId="370"/>
            <ac:spMk id="3" creationId="{C6AE943C-A031-1868-6253-36F481A67A38}"/>
          </ac:spMkLst>
        </pc:spChg>
        <pc:spChg chg="mod">
          <ac:chgData name="Sam Barraco" userId="680f035e-cb6f-4857-b842-56d329705c3d" providerId="ADAL" clId="{7976EA95-F557-4662-879F-C9200655D887}" dt="2025-10-15T20:11:27.218" v="717" actId="20577"/>
          <ac:spMkLst>
            <pc:docMk/>
            <pc:sldMk cId="2751572913" sldId="370"/>
            <ac:spMk id="6" creationId="{F79E6FF2-8F31-4EB9-8A5E-84E364B0E50E}"/>
          </ac:spMkLst>
        </pc:spChg>
        <pc:spChg chg="add mod">
          <ac:chgData name="Sam Barraco" userId="680f035e-cb6f-4857-b842-56d329705c3d" providerId="ADAL" clId="{7976EA95-F557-4662-879F-C9200655D887}" dt="2025-10-15T20:30:58.666" v="1526" actId="1076"/>
          <ac:spMkLst>
            <pc:docMk/>
            <pc:sldMk cId="2751572913" sldId="370"/>
            <ac:spMk id="7" creationId="{0BF9B1E2-AA3B-E11A-64F3-2E1458423580}"/>
          </ac:spMkLst>
        </pc:spChg>
        <pc:spChg chg="add mod">
          <ac:chgData name="Sam Barraco" userId="680f035e-cb6f-4857-b842-56d329705c3d" providerId="ADAL" clId="{7976EA95-F557-4662-879F-C9200655D887}" dt="2025-10-15T20:30:58.666" v="1526" actId="1076"/>
          <ac:spMkLst>
            <pc:docMk/>
            <pc:sldMk cId="2751572913" sldId="370"/>
            <ac:spMk id="12" creationId="{1660DA55-1A07-2852-BE42-7D3BEF04F5D8}"/>
          </ac:spMkLst>
        </pc:spChg>
        <pc:spChg chg="mod">
          <ac:chgData name="Sam Barraco" userId="680f035e-cb6f-4857-b842-56d329705c3d" providerId="ADAL" clId="{7976EA95-F557-4662-879F-C9200655D887}" dt="2025-11-10T14:37:28.719" v="2830" actId="20577"/>
          <ac:spMkLst>
            <pc:docMk/>
            <pc:sldMk cId="2751572913" sldId="370"/>
            <ac:spMk id="16" creationId="{8D262516-FF47-3500-7F15-F6E8B1A4EB6B}"/>
          </ac:spMkLst>
        </pc:spChg>
        <pc:spChg chg="add mod">
          <ac:chgData name="Sam Barraco" userId="680f035e-cb6f-4857-b842-56d329705c3d" providerId="ADAL" clId="{7976EA95-F557-4662-879F-C9200655D887}" dt="2025-10-15T20:30:58.666" v="1526" actId="1076"/>
          <ac:spMkLst>
            <pc:docMk/>
            <pc:sldMk cId="2751572913" sldId="370"/>
            <ac:spMk id="17" creationId="{13B3CCE0-9AF7-FF3B-BFE2-577F83CEB7DE}"/>
          </ac:spMkLst>
        </pc:spChg>
        <pc:spChg chg="add mod">
          <ac:chgData name="Sam Barraco" userId="680f035e-cb6f-4857-b842-56d329705c3d" providerId="ADAL" clId="{7976EA95-F557-4662-879F-C9200655D887}" dt="2025-10-15T20:31:53.906" v="1535" actId="207"/>
          <ac:spMkLst>
            <pc:docMk/>
            <pc:sldMk cId="2751572913" sldId="370"/>
            <ac:spMk id="18" creationId="{464279E8-72FF-60DB-6B9E-29AB79F18410}"/>
          </ac:spMkLst>
        </pc:spChg>
        <pc:spChg chg="add mod">
          <ac:chgData name="Sam Barraco" userId="680f035e-cb6f-4857-b842-56d329705c3d" providerId="ADAL" clId="{7976EA95-F557-4662-879F-C9200655D887}" dt="2025-10-15T20:32:01.643" v="1537" actId="14100"/>
          <ac:spMkLst>
            <pc:docMk/>
            <pc:sldMk cId="2751572913" sldId="370"/>
            <ac:spMk id="19" creationId="{4DB38BA3-3CE1-51BF-3C6F-E54DF77DBF08}"/>
          </ac:spMkLst>
        </pc:spChg>
        <pc:spChg chg="add mod">
          <ac:chgData name="Sam Barraco" userId="680f035e-cb6f-4857-b842-56d329705c3d" providerId="ADAL" clId="{7976EA95-F557-4662-879F-C9200655D887}" dt="2025-10-15T20:32:49.953" v="1562" actId="1076"/>
          <ac:spMkLst>
            <pc:docMk/>
            <pc:sldMk cId="2751572913" sldId="370"/>
            <ac:spMk id="20" creationId="{044C4711-5826-C57F-FF20-C2EDBDB531C7}"/>
          </ac:spMkLst>
        </pc:spChg>
        <pc:spChg chg="add mod">
          <ac:chgData name="Sam Barraco" userId="680f035e-cb6f-4857-b842-56d329705c3d" providerId="ADAL" clId="{7976EA95-F557-4662-879F-C9200655D887}" dt="2025-10-15T20:33:02.999" v="1580" actId="14100"/>
          <ac:spMkLst>
            <pc:docMk/>
            <pc:sldMk cId="2751572913" sldId="370"/>
            <ac:spMk id="23" creationId="{56420903-81ED-3783-E0B5-F7A976B5CE26}"/>
          </ac:spMkLst>
        </pc:spChg>
        <pc:spChg chg="add mod">
          <ac:chgData name="Sam Barraco" userId="680f035e-cb6f-4857-b842-56d329705c3d" providerId="ADAL" clId="{7976EA95-F557-4662-879F-C9200655D887}" dt="2025-10-15T20:33:32.923" v="1592" actId="20577"/>
          <ac:spMkLst>
            <pc:docMk/>
            <pc:sldMk cId="2751572913" sldId="370"/>
            <ac:spMk id="26" creationId="{58EC4858-7D4C-3601-5C67-387EC7B6A94F}"/>
          </ac:spMkLst>
        </pc:spChg>
        <pc:spChg chg="add mod">
          <ac:chgData name="Sam Barraco" userId="680f035e-cb6f-4857-b842-56d329705c3d" providerId="ADAL" clId="{7976EA95-F557-4662-879F-C9200655D887}" dt="2025-10-15T20:33:56.185" v="1595" actId="1076"/>
          <ac:spMkLst>
            <pc:docMk/>
            <pc:sldMk cId="2751572913" sldId="370"/>
            <ac:spMk id="28" creationId="{80D31C11-A356-EBBB-886D-AD42A4115E27}"/>
          </ac:spMkLst>
        </pc:spChg>
        <pc:spChg chg="add mod">
          <ac:chgData name="Sam Barraco" userId="680f035e-cb6f-4857-b842-56d329705c3d" providerId="ADAL" clId="{7976EA95-F557-4662-879F-C9200655D887}" dt="2025-10-15T20:34:11.039" v="1598" actId="1076"/>
          <ac:spMkLst>
            <pc:docMk/>
            <pc:sldMk cId="2751572913" sldId="370"/>
            <ac:spMk id="31" creationId="{D839588C-E965-8220-C0D0-9ACA98750C14}"/>
          </ac:spMkLst>
        </pc:spChg>
        <pc:picChg chg="add mod">
          <ac:chgData name="Sam Barraco" userId="680f035e-cb6f-4857-b842-56d329705c3d" providerId="ADAL" clId="{7976EA95-F557-4662-879F-C9200655D887}" dt="2025-10-15T20:33:56.185" v="1595" actId="1076"/>
          <ac:picMkLst>
            <pc:docMk/>
            <pc:sldMk cId="2751572913" sldId="370"/>
            <ac:picMk id="2" creationId="{9A74BC2D-2C78-5752-0CCE-4EB8C347481D}"/>
          </ac:picMkLst>
        </pc:picChg>
        <pc:cxnChg chg="add mod">
          <ac:chgData name="Sam Barraco" userId="680f035e-cb6f-4857-b842-56d329705c3d" providerId="ADAL" clId="{7976EA95-F557-4662-879F-C9200655D887}" dt="2025-10-15T20:30:58.666" v="1526" actId="1076"/>
          <ac:cxnSpMkLst>
            <pc:docMk/>
            <pc:sldMk cId="2751572913" sldId="370"/>
            <ac:cxnSpMk id="5" creationId="{92AB225B-26B6-A539-5032-533F38774CB1}"/>
          </ac:cxnSpMkLst>
        </pc:cxnChg>
        <pc:cxnChg chg="add mod">
          <ac:chgData name="Sam Barraco" userId="680f035e-cb6f-4857-b842-56d329705c3d" providerId="ADAL" clId="{7976EA95-F557-4662-879F-C9200655D887}" dt="2025-10-15T20:30:58.666" v="1526" actId="1076"/>
          <ac:cxnSpMkLst>
            <pc:docMk/>
            <pc:sldMk cId="2751572913" sldId="370"/>
            <ac:cxnSpMk id="9" creationId="{0DA30743-84FB-7B42-5882-467BACC281E1}"/>
          </ac:cxnSpMkLst>
        </pc:cxnChg>
        <pc:cxnChg chg="add mod">
          <ac:chgData name="Sam Barraco" userId="680f035e-cb6f-4857-b842-56d329705c3d" providerId="ADAL" clId="{7976EA95-F557-4662-879F-C9200655D887}" dt="2025-10-15T20:30:58.666" v="1526" actId="1076"/>
          <ac:cxnSpMkLst>
            <pc:docMk/>
            <pc:sldMk cId="2751572913" sldId="370"/>
            <ac:cxnSpMk id="10" creationId="{898CEE35-CA5E-0C5C-D91E-E63CF722B301}"/>
          </ac:cxnSpMkLst>
        </pc:cxnChg>
        <pc:cxnChg chg="add mod">
          <ac:chgData name="Sam Barraco" userId="680f035e-cb6f-4857-b842-56d329705c3d" providerId="ADAL" clId="{7976EA95-F557-4662-879F-C9200655D887}" dt="2025-10-15T20:33:13.857" v="1582" actId="14100"/>
          <ac:cxnSpMkLst>
            <pc:docMk/>
            <pc:sldMk cId="2751572913" sldId="370"/>
            <ac:cxnSpMk id="21" creationId="{CF7933B7-7E96-663D-F16C-77B189E29E1A}"/>
          </ac:cxnSpMkLst>
        </pc:cxnChg>
        <pc:cxnChg chg="add mod">
          <ac:chgData name="Sam Barraco" userId="680f035e-cb6f-4857-b842-56d329705c3d" providerId="ADAL" clId="{7976EA95-F557-4662-879F-C9200655D887}" dt="2025-10-15T20:33:27.899" v="1584" actId="14100"/>
          <ac:cxnSpMkLst>
            <pc:docMk/>
            <pc:sldMk cId="2751572913" sldId="370"/>
            <ac:cxnSpMk id="25" creationId="{C292771C-C03C-247D-834C-D12A251F8304}"/>
          </ac:cxnSpMkLst>
        </pc:cxnChg>
        <pc:cxnChg chg="add mod">
          <ac:chgData name="Sam Barraco" userId="680f035e-cb6f-4857-b842-56d329705c3d" providerId="ADAL" clId="{7976EA95-F557-4662-879F-C9200655D887}" dt="2025-10-15T20:34:40.089" v="1602" actId="14100"/>
          <ac:cxnSpMkLst>
            <pc:docMk/>
            <pc:sldMk cId="2751572913" sldId="370"/>
            <ac:cxnSpMk id="32" creationId="{00D2EBBA-F407-DBA3-AA0C-3A0C315829C9}"/>
          </ac:cxnSpMkLst>
        </pc:cxnChg>
      </pc:sldChg>
      <pc:sldChg chg="addSp delSp modSp mod">
        <pc:chgData name="Sam Barraco" userId="680f035e-cb6f-4857-b842-56d329705c3d" providerId="ADAL" clId="{7976EA95-F557-4662-879F-C9200655D887}" dt="2025-11-10T14:21:36.320" v="2797" actId="14100"/>
        <pc:sldMkLst>
          <pc:docMk/>
          <pc:sldMk cId="4277052148" sldId="375"/>
        </pc:sldMkLst>
        <pc:picChg chg="add mod">
          <ac:chgData name="Sam Barraco" userId="680f035e-cb6f-4857-b842-56d329705c3d" providerId="ADAL" clId="{7976EA95-F557-4662-879F-C9200655D887}" dt="2025-11-10T14:21:36.320" v="2797" actId="14100"/>
          <ac:picMkLst>
            <pc:docMk/>
            <pc:sldMk cId="4277052148" sldId="375"/>
            <ac:picMk id="2" creationId="{A30683FF-D02B-9FD1-DC9F-CA24712DEF63}"/>
          </ac:picMkLst>
        </pc:picChg>
      </pc:sldChg>
      <pc:sldChg chg="addSp delSp modSp mod">
        <pc:chgData name="Sam Barraco" userId="680f035e-cb6f-4857-b842-56d329705c3d" providerId="ADAL" clId="{7976EA95-F557-4662-879F-C9200655D887}" dt="2025-10-15T21:00:05.518" v="2149" actId="20577"/>
        <pc:sldMkLst>
          <pc:docMk/>
          <pc:sldMk cId="3520636397" sldId="376"/>
        </pc:sldMkLst>
        <pc:spChg chg="mod">
          <ac:chgData name="Sam Barraco" userId="680f035e-cb6f-4857-b842-56d329705c3d" providerId="ADAL" clId="{7976EA95-F557-4662-879F-C9200655D887}" dt="2025-10-15T21:00:05.518" v="2149" actId="20577"/>
          <ac:spMkLst>
            <pc:docMk/>
            <pc:sldMk cId="3520636397" sldId="376"/>
            <ac:spMk id="3" creationId="{39321C68-D04E-45E9-8E24-C6FB8F3CF5FA}"/>
          </ac:spMkLst>
        </pc:spChg>
        <pc:spChg chg="add mod">
          <ac:chgData name="Sam Barraco" userId="680f035e-cb6f-4857-b842-56d329705c3d" providerId="ADAL" clId="{7976EA95-F557-4662-879F-C9200655D887}" dt="2025-10-15T19:56:31.715" v="245" actId="478"/>
          <ac:spMkLst>
            <pc:docMk/>
            <pc:sldMk cId="3520636397" sldId="376"/>
            <ac:spMk id="7" creationId="{F5D4A93B-3073-755A-D859-57D91BDF19D9}"/>
          </ac:spMkLst>
        </pc:spChg>
        <pc:picChg chg="add mod">
          <ac:chgData name="Sam Barraco" userId="680f035e-cb6f-4857-b842-56d329705c3d" providerId="ADAL" clId="{7976EA95-F557-4662-879F-C9200655D887}" dt="2025-10-15T20:59:58.008" v="2139" actId="1076"/>
          <ac:picMkLst>
            <pc:docMk/>
            <pc:sldMk cId="3520636397" sldId="376"/>
            <ac:picMk id="2" creationId="{EDE0F4C1-56E0-B505-1983-F1C62743CD78}"/>
          </ac:picMkLst>
        </pc:picChg>
      </pc:sldChg>
      <pc:sldChg chg="modSp mod">
        <pc:chgData name="Sam Barraco" userId="680f035e-cb6f-4857-b842-56d329705c3d" providerId="ADAL" clId="{7976EA95-F557-4662-879F-C9200655D887}" dt="2025-10-29T20:38:43.804" v="2656" actId="108"/>
        <pc:sldMkLst>
          <pc:docMk/>
          <pc:sldMk cId="1936276506" sldId="918"/>
        </pc:sldMkLst>
        <pc:spChg chg="mod">
          <ac:chgData name="Sam Barraco" userId="680f035e-cb6f-4857-b842-56d329705c3d" providerId="ADAL" clId="{7976EA95-F557-4662-879F-C9200655D887}" dt="2025-10-29T20:38:43.804" v="2656" actId="108"/>
          <ac:spMkLst>
            <pc:docMk/>
            <pc:sldMk cId="1936276506" sldId="918"/>
            <ac:spMk id="8" creationId="{9E836573-8DF1-9DDB-4632-FA0DFD6EF963}"/>
          </ac:spMkLst>
        </pc:spChg>
      </pc:sldChg>
      <pc:sldChg chg="modSp mod">
        <pc:chgData name="Sam Barraco" userId="680f035e-cb6f-4857-b842-56d329705c3d" providerId="ADAL" clId="{7976EA95-F557-4662-879F-C9200655D887}" dt="2025-10-29T20:38:55.441" v="2657" actId="108"/>
        <pc:sldMkLst>
          <pc:docMk/>
          <pc:sldMk cId="616920831" sldId="919"/>
        </pc:sldMkLst>
        <pc:spChg chg="mod">
          <ac:chgData name="Sam Barraco" userId="680f035e-cb6f-4857-b842-56d329705c3d" providerId="ADAL" clId="{7976EA95-F557-4662-879F-C9200655D887}" dt="2025-10-29T20:38:55.441" v="2657" actId="108"/>
          <ac:spMkLst>
            <pc:docMk/>
            <pc:sldMk cId="616920831" sldId="919"/>
            <ac:spMk id="8" creationId="{9E836573-8DF1-9DDB-4632-FA0DFD6EF963}"/>
          </ac:spMkLst>
        </pc:spChg>
      </pc:sldChg>
      <pc:sldChg chg="addSp delSp modSp add del mod">
        <pc:chgData name="Sam Barraco" userId="680f035e-cb6f-4857-b842-56d329705c3d" providerId="ADAL" clId="{7976EA95-F557-4662-879F-C9200655D887}" dt="2025-10-15T20:59:44.408" v="2137" actId="1076"/>
        <pc:sldMkLst>
          <pc:docMk/>
          <pc:sldMk cId="2037531349" sldId="924"/>
        </pc:sldMkLst>
        <pc:spChg chg="mod">
          <ac:chgData name="Sam Barraco" userId="680f035e-cb6f-4857-b842-56d329705c3d" providerId="ADAL" clId="{7976EA95-F557-4662-879F-C9200655D887}" dt="2025-10-15T19:34:36.975" v="74" actId="20577"/>
          <ac:spMkLst>
            <pc:docMk/>
            <pc:sldMk cId="2037531349" sldId="924"/>
            <ac:spMk id="3" creationId="{39321C68-D04E-45E9-8E24-C6FB8F3CF5FA}"/>
          </ac:spMkLst>
        </pc:spChg>
        <pc:picChg chg="add mod">
          <ac:chgData name="Sam Barraco" userId="680f035e-cb6f-4857-b842-56d329705c3d" providerId="ADAL" clId="{7976EA95-F557-4662-879F-C9200655D887}" dt="2025-10-15T20:59:44.408" v="2137" actId="1076"/>
          <ac:picMkLst>
            <pc:docMk/>
            <pc:sldMk cId="2037531349" sldId="924"/>
            <ac:picMk id="2" creationId="{A2F3FC24-56D1-8AFA-2A6A-E07279EBE7AA}"/>
          </ac:picMkLst>
        </pc:picChg>
      </pc:sldChg>
      <pc:sldChg chg="add del ord">
        <pc:chgData name="Sam Barraco" userId="680f035e-cb6f-4857-b842-56d329705c3d" providerId="ADAL" clId="{7976EA95-F557-4662-879F-C9200655D887}" dt="2025-10-15T20:54:21.883" v="2085"/>
        <pc:sldMkLst>
          <pc:docMk/>
          <pc:sldMk cId="1137024237" sldId="927"/>
        </pc:sldMkLst>
      </pc:sldChg>
      <pc:sldChg chg="add del">
        <pc:chgData name="Sam Barraco" userId="680f035e-cb6f-4857-b842-56d329705c3d" providerId="ADAL" clId="{7976EA95-F557-4662-879F-C9200655D887}" dt="2025-10-15T20:54:21.883" v="2085"/>
        <pc:sldMkLst>
          <pc:docMk/>
          <pc:sldMk cId="78934940" sldId="929"/>
        </pc:sldMkLst>
      </pc:sldChg>
      <pc:sldChg chg="addSp delSp modSp add del mod modAnim">
        <pc:chgData name="Sam Barraco" userId="680f035e-cb6f-4857-b842-56d329705c3d" providerId="ADAL" clId="{7976EA95-F557-4662-879F-C9200655D887}" dt="2025-11-07T22:03:30.834" v="2774" actId="20577"/>
        <pc:sldMkLst>
          <pc:docMk/>
          <pc:sldMk cId="3208960808" sldId="938"/>
        </pc:sldMkLst>
        <pc:spChg chg="mod">
          <ac:chgData name="Sam Barraco" userId="680f035e-cb6f-4857-b842-56d329705c3d" providerId="ADAL" clId="{7976EA95-F557-4662-879F-C9200655D887}" dt="2025-10-15T20:35:22.679" v="1604" actId="20577"/>
          <ac:spMkLst>
            <pc:docMk/>
            <pc:sldMk cId="3208960808" sldId="938"/>
            <ac:spMk id="2" creationId="{8EB83F07-11F7-2D44-59AF-3336A7270A6F}"/>
          </ac:spMkLst>
        </pc:spChg>
        <pc:spChg chg="add mod">
          <ac:chgData name="Sam Barraco" userId="680f035e-cb6f-4857-b842-56d329705c3d" providerId="ADAL" clId="{7976EA95-F557-4662-879F-C9200655D887}" dt="2025-10-15T20:51:31.205" v="2068" actId="27636"/>
          <ac:spMkLst>
            <pc:docMk/>
            <pc:sldMk cId="3208960808" sldId="938"/>
            <ac:spMk id="12" creationId="{2D93ABC5-F9A2-FC35-182D-19A68696ECFC}"/>
          </ac:spMkLst>
        </pc:spChg>
        <pc:spChg chg="add mod">
          <ac:chgData name="Sam Barraco" userId="680f035e-cb6f-4857-b842-56d329705c3d" providerId="ADAL" clId="{7976EA95-F557-4662-879F-C9200655D887}" dt="2025-11-07T22:03:30.834" v="2774" actId="20577"/>
          <ac:spMkLst>
            <pc:docMk/>
            <pc:sldMk cId="3208960808" sldId="938"/>
            <ac:spMk id="13" creationId="{5220AF61-1464-65C2-71E3-391E5C8B0109}"/>
          </ac:spMkLst>
        </pc:spChg>
      </pc:sldChg>
      <pc:sldChg chg="addSp delSp modSp add del mod">
        <pc:chgData name="Sam Barraco" userId="680f035e-cb6f-4857-b842-56d329705c3d" providerId="ADAL" clId="{7976EA95-F557-4662-879F-C9200655D887}" dt="2025-10-15T19:52:20.329" v="217" actId="47"/>
        <pc:sldMkLst>
          <pc:docMk/>
          <pc:sldMk cId="1483823690" sldId="939"/>
        </pc:sldMkLst>
        <pc:spChg chg="mod">
          <ac:chgData name="Sam Barraco" userId="680f035e-cb6f-4857-b842-56d329705c3d" providerId="ADAL" clId="{7976EA95-F557-4662-879F-C9200655D887}" dt="2025-10-15T19:40:13.920" v="156" actId="14100"/>
          <ac:spMkLst>
            <pc:docMk/>
            <pc:sldMk cId="1483823690" sldId="939"/>
            <ac:spMk id="2" creationId="{F06FB6F7-A0B9-B605-92C2-54F270CA1E57}"/>
          </ac:spMkLst>
        </pc:spChg>
        <pc:picChg chg="add mod modCrop">
          <ac:chgData name="Sam Barraco" userId="680f035e-cb6f-4857-b842-56d329705c3d" providerId="ADAL" clId="{7976EA95-F557-4662-879F-C9200655D887}" dt="2025-10-15T19:49:24.335" v="213" actId="732"/>
          <ac:picMkLst>
            <pc:docMk/>
            <pc:sldMk cId="1483823690" sldId="939"/>
            <ac:picMk id="4" creationId="{6BCC3002-3E42-99A4-C337-550156ADB2D2}"/>
          </ac:picMkLst>
        </pc:picChg>
      </pc:sldChg>
      <pc:sldChg chg="addSp delSp modSp add del mod ord">
        <pc:chgData name="Sam Barraco" userId="680f035e-cb6f-4857-b842-56d329705c3d" providerId="ADAL" clId="{7976EA95-F557-4662-879F-C9200655D887}" dt="2025-10-15T19:52:20.329" v="217" actId="47"/>
        <pc:sldMkLst>
          <pc:docMk/>
          <pc:sldMk cId="516976716" sldId="940"/>
        </pc:sldMkLst>
        <pc:picChg chg="add mod">
          <ac:chgData name="Sam Barraco" userId="680f035e-cb6f-4857-b842-56d329705c3d" providerId="ADAL" clId="{7976EA95-F557-4662-879F-C9200655D887}" dt="2025-10-15T19:44:42.009" v="171" actId="1076"/>
          <ac:picMkLst>
            <pc:docMk/>
            <pc:sldMk cId="516976716" sldId="940"/>
            <ac:picMk id="5" creationId="{51C359AE-9D48-6F34-9C16-2415AF074370}"/>
          </ac:picMkLst>
        </pc:picChg>
      </pc:sldChg>
      <pc:sldChg chg="addSp delSp modSp add del mod">
        <pc:chgData name="Sam Barraco" userId="680f035e-cb6f-4857-b842-56d329705c3d" providerId="ADAL" clId="{7976EA95-F557-4662-879F-C9200655D887}" dt="2025-10-15T19:52:20.329" v="217" actId="47"/>
        <pc:sldMkLst>
          <pc:docMk/>
          <pc:sldMk cId="2917956920" sldId="941"/>
        </pc:sldMkLst>
        <pc:picChg chg="add mod modCrop">
          <ac:chgData name="Sam Barraco" userId="680f035e-cb6f-4857-b842-56d329705c3d" providerId="ADAL" clId="{7976EA95-F557-4662-879F-C9200655D887}" dt="2025-10-15T19:49:03.143" v="211" actId="732"/>
          <ac:picMkLst>
            <pc:docMk/>
            <pc:sldMk cId="2917956920" sldId="941"/>
            <ac:picMk id="5" creationId="{2B62965B-5B33-D8A5-CAAA-3C5650A576FF}"/>
          </ac:picMkLst>
        </pc:picChg>
      </pc:sldChg>
      <pc:sldChg chg="delSp modSp add del mod">
        <pc:chgData name="Sam Barraco" userId="680f035e-cb6f-4857-b842-56d329705c3d" providerId="ADAL" clId="{7976EA95-F557-4662-879F-C9200655D887}" dt="2025-10-15T19:52:20.329" v="217" actId="47"/>
        <pc:sldMkLst>
          <pc:docMk/>
          <pc:sldMk cId="862063488" sldId="942"/>
        </pc:sldMkLst>
        <pc:picChg chg="mod modCrop">
          <ac:chgData name="Sam Barraco" userId="680f035e-cb6f-4857-b842-56d329705c3d" providerId="ADAL" clId="{7976EA95-F557-4662-879F-C9200655D887}" dt="2025-10-15T19:48:43.775" v="209" actId="732"/>
          <ac:picMkLst>
            <pc:docMk/>
            <pc:sldMk cId="862063488" sldId="942"/>
            <ac:picMk id="7" creationId="{20712396-C2EF-8B90-FE7C-9BFAAE50C775}"/>
          </ac:picMkLst>
        </pc:picChg>
      </pc:sldChg>
      <pc:sldChg chg="modSp add mod">
        <pc:chgData name="Sam Barraco" userId="680f035e-cb6f-4857-b842-56d329705c3d" providerId="ADAL" clId="{7976EA95-F557-4662-879F-C9200655D887}" dt="2025-10-29T17:26:11.302" v="2379" actId="255"/>
        <pc:sldMkLst>
          <pc:docMk/>
          <pc:sldMk cId="3877248581" sldId="945"/>
        </pc:sldMkLst>
        <pc:spChg chg="mod">
          <ac:chgData name="Sam Barraco" userId="680f035e-cb6f-4857-b842-56d329705c3d" providerId="ADAL" clId="{7976EA95-F557-4662-879F-C9200655D887}" dt="2025-10-15T20:09:08.677" v="628" actId="20577"/>
          <ac:spMkLst>
            <pc:docMk/>
            <pc:sldMk cId="3877248581" sldId="945"/>
            <ac:spMk id="6" creationId="{6EE65E27-A81C-2C47-57B2-06C8ACD9A212}"/>
          </ac:spMkLst>
        </pc:spChg>
        <pc:spChg chg="mod">
          <ac:chgData name="Sam Barraco" userId="680f035e-cb6f-4857-b842-56d329705c3d" providerId="ADAL" clId="{7976EA95-F557-4662-879F-C9200655D887}" dt="2025-10-29T17:26:11.302" v="2379" actId="255"/>
          <ac:spMkLst>
            <pc:docMk/>
            <pc:sldMk cId="3877248581" sldId="945"/>
            <ac:spMk id="16" creationId="{661BAB4A-9890-183D-DE23-024EC035183A}"/>
          </ac:spMkLst>
        </pc:spChg>
        <pc:spChg chg="mod">
          <ac:chgData name="Sam Barraco" userId="680f035e-cb6f-4857-b842-56d329705c3d" providerId="ADAL" clId="{7976EA95-F557-4662-879F-C9200655D887}" dt="2025-10-29T17:26:11.302" v="2379" actId="255"/>
          <ac:spMkLst>
            <pc:docMk/>
            <pc:sldMk cId="3877248581" sldId="945"/>
            <ac:spMk id="18" creationId="{B58441A2-48E3-FD60-5E04-A00A81FBD4FA}"/>
          </ac:spMkLst>
        </pc:spChg>
        <pc:spChg chg="mod">
          <ac:chgData name="Sam Barraco" userId="680f035e-cb6f-4857-b842-56d329705c3d" providerId="ADAL" clId="{7976EA95-F557-4662-879F-C9200655D887}" dt="2025-10-29T17:26:11.302" v="2379" actId="255"/>
          <ac:spMkLst>
            <pc:docMk/>
            <pc:sldMk cId="3877248581" sldId="945"/>
            <ac:spMk id="20" creationId="{3C760C7A-E970-FE4A-F8E6-65B3A1B1836D}"/>
          </ac:spMkLst>
        </pc:spChg>
        <pc:picChg chg="mod">
          <ac:chgData name="Sam Barraco" userId="680f035e-cb6f-4857-b842-56d329705c3d" providerId="ADAL" clId="{7976EA95-F557-4662-879F-C9200655D887}" dt="2025-10-21T16:39:24.302" v="2204" actId="14100"/>
          <ac:picMkLst>
            <pc:docMk/>
            <pc:sldMk cId="3877248581" sldId="945"/>
            <ac:picMk id="9" creationId="{FEE3F2CA-5078-D0EA-F537-133BD97340BE}"/>
          </ac:picMkLst>
        </pc:picChg>
        <pc:picChg chg="mod">
          <ac:chgData name="Sam Barraco" userId="680f035e-cb6f-4857-b842-56d329705c3d" providerId="ADAL" clId="{7976EA95-F557-4662-879F-C9200655D887}" dt="2025-10-21T16:39:25.321" v="2206" actId="14100"/>
          <ac:picMkLst>
            <pc:docMk/>
            <pc:sldMk cId="3877248581" sldId="945"/>
            <ac:picMk id="11" creationId="{592381FE-23D7-7677-9E7A-B7A80474F4A1}"/>
          </ac:picMkLst>
        </pc:picChg>
      </pc:sldChg>
      <pc:sldChg chg="modSp add mod">
        <pc:chgData name="Sam Barraco" userId="680f035e-cb6f-4857-b842-56d329705c3d" providerId="ADAL" clId="{7976EA95-F557-4662-879F-C9200655D887}" dt="2025-10-29T17:50:13.319" v="2503" actId="20577"/>
        <pc:sldMkLst>
          <pc:docMk/>
          <pc:sldMk cId="3176762111" sldId="946"/>
        </pc:sldMkLst>
        <pc:spChg chg="mod">
          <ac:chgData name="Sam Barraco" userId="680f035e-cb6f-4857-b842-56d329705c3d" providerId="ADAL" clId="{7976EA95-F557-4662-879F-C9200655D887}" dt="2025-10-15T20:10:09.463" v="689" actId="20577"/>
          <ac:spMkLst>
            <pc:docMk/>
            <pc:sldMk cId="3176762111" sldId="946"/>
            <ac:spMk id="6" creationId="{0142FAA6-651D-713A-00FD-6C118B28FB01}"/>
          </ac:spMkLst>
        </pc:spChg>
        <pc:spChg chg="mod">
          <ac:chgData name="Sam Barraco" userId="680f035e-cb6f-4857-b842-56d329705c3d" providerId="ADAL" clId="{7976EA95-F557-4662-879F-C9200655D887}" dt="2025-10-29T17:36:23.545" v="2403" actId="20577"/>
          <ac:spMkLst>
            <pc:docMk/>
            <pc:sldMk cId="3176762111" sldId="946"/>
            <ac:spMk id="18" creationId="{D40C9150-5D84-3188-6307-7A233A295079}"/>
          </ac:spMkLst>
        </pc:spChg>
        <pc:spChg chg="mod">
          <ac:chgData name="Sam Barraco" userId="680f035e-cb6f-4857-b842-56d329705c3d" providerId="ADAL" clId="{7976EA95-F557-4662-879F-C9200655D887}" dt="2025-10-29T17:50:13.319" v="2503" actId="20577"/>
          <ac:spMkLst>
            <pc:docMk/>
            <pc:sldMk cId="3176762111" sldId="946"/>
            <ac:spMk id="20" creationId="{FA43C34B-778F-9E9B-1BD8-D337A6251ACB}"/>
          </ac:spMkLst>
        </pc:spChg>
      </pc:sldChg>
      <pc:sldChg chg="addSp delSp modSp add mod modAnim">
        <pc:chgData name="Sam Barraco" userId="680f035e-cb6f-4857-b842-56d329705c3d" providerId="ADAL" clId="{7976EA95-F557-4662-879F-C9200655D887}" dt="2025-10-29T18:10:24.952" v="2655" actId="20577"/>
        <pc:sldMkLst>
          <pc:docMk/>
          <pc:sldMk cId="2405881512" sldId="950"/>
        </pc:sldMkLst>
        <pc:spChg chg="mod">
          <ac:chgData name="Sam Barraco" userId="680f035e-cb6f-4857-b842-56d329705c3d" providerId="ADAL" clId="{7976EA95-F557-4662-879F-C9200655D887}" dt="2025-10-29T18:10:24.952" v="2655" actId="20577"/>
          <ac:spMkLst>
            <pc:docMk/>
            <pc:sldMk cId="2405881512" sldId="950"/>
            <ac:spMk id="3" creationId="{F7BD812D-EA44-3ACD-FCFE-489084ABFB1E}"/>
          </ac:spMkLst>
        </pc:spChg>
        <pc:spChg chg="mod">
          <ac:chgData name="Sam Barraco" userId="680f035e-cb6f-4857-b842-56d329705c3d" providerId="ADAL" clId="{7976EA95-F557-4662-879F-C9200655D887}" dt="2025-10-29T18:02:05.275" v="2567" actId="27636"/>
          <ac:spMkLst>
            <pc:docMk/>
            <pc:sldMk cId="2405881512" sldId="950"/>
            <ac:spMk id="6" creationId="{A0819FBA-F6BC-1F61-DF9E-E5463A149EC2}"/>
          </ac:spMkLst>
        </pc:spChg>
        <pc:spChg chg="add mod">
          <ac:chgData name="Sam Barraco" userId="680f035e-cb6f-4857-b842-56d329705c3d" providerId="ADAL" clId="{7976EA95-F557-4662-879F-C9200655D887}" dt="2025-10-15T20:14:25.411" v="948" actId="1076"/>
          <ac:spMkLst>
            <pc:docMk/>
            <pc:sldMk cId="2405881512" sldId="950"/>
            <ac:spMk id="7" creationId="{0A70A17E-539B-A439-A10A-B1E4AF510D26}"/>
          </ac:spMkLst>
        </pc:spChg>
        <pc:spChg chg="add mod">
          <ac:chgData name="Sam Barraco" userId="680f035e-cb6f-4857-b842-56d329705c3d" providerId="ADAL" clId="{7976EA95-F557-4662-879F-C9200655D887}" dt="2025-10-15T20:14:25.411" v="948" actId="1076"/>
          <ac:spMkLst>
            <pc:docMk/>
            <pc:sldMk cId="2405881512" sldId="950"/>
            <ac:spMk id="11" creationId="{30C3FBE9-19E6-95EF-7331-F14F345874D4}"/>
          </ac:spMkLst>
        </pc:spChg>
        <pc:spChg chg="add mod">
          <ac:chgData name="Sam Barraco" userId="680f035e-cb6f-4857-b842-56d329705c3d" providerId="ADAL" clId="{7976EA95-F557-4662-879F-C9200655D887}" dt="2025-10-15T20:14:25.411" v="948" actId="1076"/>
          <ac:spMkLst>
            <pc:docMk/>
            <pc:sldMk cId="2405881512" sldId="950"/>
            <ac:spMk id="12" creationId="{2E745BEE-15AA-2660-D6B2-2B5E1D5611F9}"/>
          </ac:spMkLst>
        </pc:spChg>
        <pc:spChg chg="add mod">
          <ac:chgData name="Sam Barraco" userId="680f035e-cb6f-4857-b842-56d329705c3d" providerId="ADAL" clId="{7976EA95-F557-4662-879F-C9200655D887}" dt="2025-10-15T20:14:25.411" v="948" actId="1076"/>
          <ac:spMkLst>
            <pc:docMk/>
            <pc:sldMk cId="2405881512" sldId="950"/>
            <ac:spMk id="15" creationId="{753F5882-7EC1-1311-C459-2C51F017A4B5}"/>
          </ac:spMkLst>
        </pc:spChg>
        <pc:spChg chg="add mod">
          <ac:chgData name="Sam Barraco" userId="680f035e-cb6f-4857-b842-56d329705c3d" providerId="ADAL" clId="{7976EA95-F557-4662-879F-C9200655D887}" dt="2025-10-15T20:14:25.411" v="948" actId="1076"/>
          <ac:spMkLst>
            <pc:docMk/>
            <pc:sldMk cId="2405881512" sldId="950"/>
            <ac:spMk id="17" creationId="{26B582DD-F0A0-C799-18A1-12913464AE63}"/>
          </ac:spMkLst>
        </pc:spChg>
        <pc:spChg chg="add mod">
          <ac:chgData name="Sam Barraco" userId="680f035e-cb6f-4857-b842-56d329705c3d" providerId="ADAL" clId="{7976EA95-F557-4662-879F-C9200655D887}" dt="2025-10-15T20:14:25.411" v="948" actId="1076"/>
          <ac:spMkLst>
            <pc:docMk/>
            <pc:sldMk cId="2405881512" sldId="950"/>
            <ac:spMk id="19" creationId="{D0A52976-10EC-8D7C-10B5-33CAB33A0417}"/>
          </ac:spMkLst>
        </pc:spChg>
        <pc:picChg chg="add mod">
          <ac:chgData name="Sam Barraco" userId="680f035e-cb6f-4857-b842-56d329705c3d" providerId="ADAL" clId="{7976EA95-F557-4662-879F-C9200655D887}" dt="2025-10-15T20:14:25.411" v="948" actId="1076"/>
          <ac:picMkLst>
            <pc:docMk/>
            <pc:sldMk cId="2405881512" sldId="950"/>
            <ac:picMk id="5" creationId="{4D75F4E4-2F4A-2E22-53E5-F119A5709340}"/>
          </ac:picMkLst>
        </pc:picChg>
        <pc:cxnChg chg="add mod">
          <ac:chgData name="Sam Barraco" userId="680f035e-cb6f-4857-b842-56d329705c3d" providerId="ADAL" clId="{7976EA95-F557-4662-879F-C9200655D887}" dt="2025-10-15T20:14:25.411" v="948" actId="1076"/>
          <ac:cxnSpMkLst>
            <pc:docMk/>
            <pc:sldMk cId="2405881512" sldId="950"/>
            <ac:cxnSpMk id="13" creationId="{09F3DAE3-2996-9B43-1F8F-03A0498D32D3}"/>
          </ac:cxnSpMkLst>
        </pc:cxnChg>
        <pc:cxnChg chg="add mod">
          <ac:chgData name="Sam Barraco" userId="680f035e-cb6f-4857-b842-56d329705c3d" providerId="ADAL" clId="{7976EA95-F557-4662-879F-C9200655D887}" dt="2025-10-15T20:14:25.411" v="948" actId="1076"/>
          <ac:cxnSpMkLst>
            <pc:docMk/>
            <pc:sldMk cId="2405881512" sldId="950"/>
            <ac:cxnSpMk id="16" creationId="{1DCF0040-E6C8-F315-B4FF-8C45A56CF7D0}"/>
          </ac:cxnSpMkLst>
        </pc:cxnChg>
        <pc:cxnChg chg="add mod">
          <ac:chgData name="Sam Barraco" userId="680f035e-cb6f-4857-b842-56d329705c3d" providerId="ADAL" clId="{7976EA95-F557-4662-879F-C9200655D887}" dt="2025-10-15T20:14:25.411" v="948" actId="1076"/>
          <ac:cxnSpMkLst>
            <pc:docMk/>
            <pc:sldMk cId="2405881512" sldId="950"/>
            <ac:cxnSpMk id="18" creationId="{DA0042DC-B3EA-C0F4-43F0-3556A57A0501}"/>
          </ac:cxnSpMkLst>
        </pc:cxnChg>
      </pc:sldChg>
      <pc:sldChg chg="add">
        <pc:chgData name="Sam Barraco" userId="680f035e-cb6f-4857-b842-56d329705c3d" providerId="ADAL" clId="{7976EA95-F557-4662-879F-C9200655D887}" dt="2025-10-15T20:35:12.101" v="1603"/>
        <pc:sldMkLst>
          <pc:docMk/>
          <pc:sldMk cId="1133891878" sldId="951"/>
        </pc:sldMkLst>
      </pc:sldChg>
      <pc:sldChg chg="add">
        <pc:chgData name="Sam Barraco" userId="680f035e-cb6f-4857-b842-56d329705c3d" providerId="ADAL" clId="{7976EA95-F557-4662-879F-C9200655D887}" dt="2025-10-15T20:54:21.883" v="2085"/>
        <pc:sldMkLst>
          <pc:docMk/>
          <pc:sldMk cId="3415035888" sldId="952"/>
        </pc:sldMkLst>
      </pc:sldChg>
      <pc:sldChg chg="add">
        <pc:chgData name="Sam Barraco" userId="680f035e-cb6f-4857-b842-56d329705c3d" providerId="ADAL" clId="{7976EA95-F557-4662-879F-C9200655D887}" dt="2025-10-15T20:54:21.883" v="2085"/>
        <pc:sldMkLst>
          <pc:docMk/>
          <pc:sldMk cId="3016908525" sldId="953"/>
        </pc:sldMkLst>
      </pc:sldChg>
      <pc:sldChg chg="modSp add">
        <pc:chgData name="Sam Barraco" userId="680f035e-cb6f-4857-b842-56d329705c3d" providerId="ADAL" clId="{7976EA95-F557-4662-879F-C9200655D887}" dt="2025-10-29T17:09:51.729" v="2238" actId="20577"/>
        <pc:sldMkLst>
          <pc:docMk/>
          <pc:sldMk cId="2032773027" sldId="954"/>
        </pc:sldMkLst>
        <pc:spChg chg="mod">
          <ac:chgData name="Sam Barraco" userId="680f035e-cb6f-4857-b842-56d329705c3d" providerId="ADAL" clId="{7976EA95-F557-4662-879F-C9200655D887}" dt="2025-10-29T17:09:51.729" v="2238" actId="20577"/>
          <ac:spMkLst>
            <pc:docMk/>
            <pc:sldMk cId="2032773027" sldId="954"/>
            <ac:spMk id="7" creationId="{9B86EFF6-24F8-EABC-9424-D6229DED9269}"/>
          </ac:spMkLst>
        </pc:spChg>
      </pc:sldChg>
      <pc:sldChg chg="add">
        <pc:chgData name="Sam Barraco" userId="680f035e-cb6f-4857-b842-56d329705c3d" providerId="ADAL" clId="{7976EA95-F557-4662-879F-C9200655D887}" dt="2025-10-15T20:54:21.883" v="2085"/>
        <pc:sldMkLst>
          <pc:docMk/>
          <pc:sldMk cId="4045351096" sldId="95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B9F914-0512-263E-B371-36CF1BFD13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1E8288-D1BE-141D-CD9B-942DD434ED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11C32F7-21C5-49F7-9E12-F0A91CBE46F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948AA-C508-D49B-A5C7-4ADE342312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736D5-C661-3C62-0451-19961F32D1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62198B6-6487-4C21-B32C-A482D455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9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7A0B8DC-17F2-4785-90BD-A65C4DBD276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7B0B174-361E-4797-9078-EE6058F2C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6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3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5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55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22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below the permit:</a:t>
            </a:r>
          </a:p>
          <a:p>
            <a:r>
              <a:rPr lang="en-US" dirty="0"/>
              <a:t>7-day average is 25 mg/L TSS</a:t>
            </a:r>
          </a:p>
          <a:p>
            <a:r>
              <a:rPr lang="en-US" dirty="0"/>
              <a:t>Daily average is 40 mg/L TSS</a:t>
            </a:r>
          </a:p>
          <a:p>
            <a:r>
              <a:rPr lang="en-US" dirty="0"/>
              <a:t>Single grab sample: 60 mg/L TSS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80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below the permit:</a:t>
            </a:r>
          </a:p>
          <a:p>
            <a:r>
              <a:rPr lang="en-US" dirty="0"/>
              <a:t>7-day average is 25 mg/L TSS</a:t>
            </a:r>
          </a:p>
          <a:p>
            <a:r>
              <a:rPr lang="en-US" dirty="0"/>
              <a:t>Daily average is 40 mg/L TSS</a:t>
            </a:r>
          </a:p>
          <a:p>
            <a:r>
              <a:rPr lang="en-US" dirty="0"/>
              <a:t>Single grab sample: 60 mg/L TSS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14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11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54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6ABC0-EDC4-115E-FC29-5FDA4A5A8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CC307-4E10-F42F-1857-4804A01C8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E9166D-7741-6903-E0AD-6D9877B75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below the permit:</a:t>
            </a:r>
          </a:p>
          <a:p>
            <a:r>
              <a:rPr lang="en-US" dirty="0"/>
              <a:t>7-day average is 25 mg/L TSS</a:t>
            </a:r>
          </a:p>
          <a:p>
            <a:r>
              <a:rPr lang="en-US" dirty="0"/>
              <a:t>Daily average is 40 mg/L TSS</a:t>
            </a:r>
          </a:p>
          <a:p>
            <a:r>
              <a:rPr lang="en-US" dirty="0"/>
              <a:t>Single grab sample: 60 mg/L TSS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B4022-5C77-6DB4-B576-BBF96407C6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0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91025-C4DF-BEA2-72F2-4134A69D8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46515-4F4F-AF9D-D117-F126BACC9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AD82B2-0B07-6C97-B1F2-8725350C3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below the permit:</a:t>
            </a:r>
          </a:p>
          <a:p>
            <a:r>
              <a:rPr lang="en-US" dirty="0"/>
              <a:t>7-day average is 25 mg/L TSS</a:t>
            </a:r>
          </a:p>
          <a:p>
            <a:r>
              <a:rPr lang="en-US" dirty="0"/>
              <a:t>Daily average is 40 mg/L TSS</a:t>
            </a:r>
          </a:p>
          <a:p>
            <a:r>
              <a:rPr lang="en-US" dirty="0"/>
              <a:t>Single grab sample: 60 mg/L TSS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31F29-22CE-A3AE-56E9-8AD69D446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5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6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C52C3-27B5-13E6-A522-A16D0C17F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A0FA72-0F9F-C529-C9F1-AD24923A1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BFD91-490F-9344-C1A6-F34E89B59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below the permit:</a:t>
            </a:r>
          </a:p>
          <a:p>
            <a:r>
              <a:rPr lang="en-US" dirty="0"/>
              <a:t>7-day average is 25 mg/L TSS</a:t>
            </a:r>
          </a:p>
          <a:p>
            <a:r>
              <a:rPr lang="en-US" dirty="0"/>
              <a:t>Daily average is 40 mg/L TSS</a:t>
            </a:r>
          </a:p>
          <a:p>
            <a:r>
              <a:rPr lang="en-US" dirty="0"/>
              <a:t>Single grab sample: 60 mg/L TSS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F3663-A847-B445-4411-BF46CD5FC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56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327FB-4B84-CDB7-28E7-AFF683066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1AE13-148F-96C2-2C9A-A1704CE1B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831D8A-BA22-53EB-1424-D7413BDD9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below the permit:</a:t>
            </a:r>
          </a:p>
          <a:p>
            <a:r>
              <a:rPr lang="en-US" dirty="0"/>
              <a:t>7-day average is 25 mg/L TSS</a:t>
            </a:r>
          </a:p>
          <a:p>
            <a:r>
              <a:rPr lang="en-US" dirty="0"/>
              <a:t>Daily average is 40 mg/L TSS</a:t>
            </a:r>
          </a:p>
          <a:p>
            <a:r>
              <a:rPr lang="en-US" dirty="0"/>
              <a:t>Single grab sample: 60 mg/L TSS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560E4-E27D-97F5-BE73-C0C3A3F4A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61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588F9-D517-AFF3-7D42-950463DF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F2EC0-A5A2-8752-2105-1ECE8F90B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31548E-95B5-8A07-54C9-AE197EBD1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below the permit:</a:t>
            </a:r>
          </a:p>
          <a:p>
            <a:r>
              <a:rPr lang="en-US" dirty="0"/>
              <a:t>7-day average is 25 mg/L TSS</a:t>
            </a:r>
          </a:p>
          <a:p>
            <a:r>
              <a:rPr lang="en-US" dirty="0"/>
              <a:t>Daily average is 40 mg/L TSS</a:t>
            </a:r>
          </a:p>
          <a:p>
            <a:r>
              <a:rPr lang="en-US" dirty="0"/>
              <a:t>Single grab sample: 60 mg/L TSS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1136E-797B-3D9F-23B6-33A7F6B30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20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479C4-9B82-1529-A5BF-0ED6E0A18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7B534B-EF53-9569-0079-1B7222DBD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24CA4-AF50-02F1-D53E-5C7E6C6B9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below the permit:</a:t>
            </a:r>
          </a:p>
          <a:p>
            <a:r>
              <a:rPr lang="en-US" dirty="0"/>
              <a:t>7-day average is 25 mg/L TSS</a:t>
            </a:r>
          </a:p>
          <a:p>
            <a:r>
              <a:rPr lang="en-US" dirty="0"/>
              <a:t>Daily average is 40 mg/L TSS</a:t>
            </a:r>
          </a:p>
          <a:p>
            <a:r>
              <a:rPr lang="en-US" dirty="0"/>
              <a:t>Single grab sample: 60 mg/L TSS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18271-B736-48B4-0E17-612F33EC0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13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ED46B-461C-A0C6-D41F-3D482D35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84B86-11A0-5EEE-A380-214D73932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B26FA1-2B87-633A-0A51-5BDD47C6C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B7B1F-BA53-721C-29AD-14A671E37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50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83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6C267-BCF0-5290-928A-F34D3AF9F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A5E4AC-71D9-24F1-FC7C-BCAD79256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C9300E-5FF0-45E8-FFC7-6F20645C0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BE658-1C5C-E812-23C4-15F77E73B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33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92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5E1B1-30F0-B423-26F3-E08B1EFD2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4161BD-5279-8343-E989-34CA4097C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866576-7A14-0764-D7FB-3BE8AC8F1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397B8-FFC8-CA63-2EEE-5B5438890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32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9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Garland has two WWTPs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5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0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62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02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……</a:t>
            </a:r>
            <a:r>
              <a:rPr lang="en-US" dirty="0" err="1"/>
              <a:t>Megadisk</a:t>
            </a:r>
            <a:r>
              <a:rPr lang="en-US" dirty="0"/>
              <a:t> filters and UV disinfection……click for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6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4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8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62C32-2A48-4FC5-848D-CFC1AFD9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61" y="1051378"/>
            <a:ext cx="5120640" cy="2266636"/>
          </a:xfrm>
        </p:spPr>
        <p:txBody>
          <a:bodyPr wrap="square" anchor="b">
            <a:normAutofit/>
          </a:bodyPr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DA72D9-0DF5-49E1-B74F-15A8F616C9E3}"/>
              </a:ext>
            </a:extLst>
          </p:cNvPr>
          <p:cNvSpPr/>
          <p:nvPr/>
        </p:nvSpPr>
        <p:spPr>
          <a:xfrm rot="5400000">
            <a:off x="5932277" y="-459038"/>
            <a:ext cx="32744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C82F9D-A7BE-4633-9E99-5E51EBC97ECF}"/>
              </a:ext>
            </a:extLst>
          </p:cNvPr>
          <p:cNvCxnSpPr>
            <a:cxnSpLocks/>
          </p:cNvCxnSpPr>
          <p:nvPr/>
        </p:nvCxnSpPr>
        <p:spPr>
          <a:xfrm>
            <a:off x="660062" y="3444248"/>
            <a:ext cx="364495" cy="0"/>
          </a:xfrm>
          <a:prstGeom prst="line">
            <a:avLst/>
          </a:prstGeom>
          <a:ln w="22225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332ED912-6964-4443-998B-0E4AD1E564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062" y="4323371"/>
            <a:ext cx="4124043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03FF926-E34B-4AC9-B7FE-08011285E9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062" y="3775445"/>
            <a:ext cx="4124043" cy="461665"/>
          </a:xfrm>
        </p:spPr>
        <p:txBody>
          <a:bodyPr lIns="0" anchor="b" anchorCtr="0">
            <a:spAutoFit/>
          </a:bodyPr>
          <a:lstStyle>
            <a:lvl1pPr marL="0" indent="0">
              <a:buNone/>
              <a:defRPr sz="2400">
                <a:solidFill>
                  <a:srgbClr val="003CB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44634D7-8BD3-4A56-92E4-68B24B961A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62" y="193772"/>
            <a:ext cx="3072801" cy="646331"/>
          </a:xfrm>
        </p:spPr>
        <p:txBody>
          <a:bodyPr lIns="0"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74320" indent="0">
              <a:buNone/>
              <a:defRPr/>
            </a:lvl2pPr>
            <a:lvl3pPr marL="50292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Prepared for</a:t>
            </a:r>
            <a:br>
              <a:rPr lang="en-US" dirty="0"/>
            </a:br>
            <a:r>
              <a:rPr lang="en-US" dirty="0"/>
              <a:t>Client Name here</a:t>
            </a:r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DADCA6B2-16E0-464F-A824-E5F528D8D1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90671" y="1"/>
            <a:ext cx="7010855" cy="6872143"/>
          </a:xfrm>
          <a:custGeom>
            <a:avLst/>
            <a:gdLst>
              <a:gd name="connsiteX0" fmla="*/ 1700452 w 7010855"/>
              <a:gd name="connsiteY0" fmla="*/ 0 h 6872143"/>
              <a:gd name="connsiteX1" fmla="*/ 7010855 w 7010855"/>
              <a:gd name="connsiteY1" fmla="*/ 0 h 6872143"/>
              <a:gd name="connsiteX2" fmla="*/ 7010855 w 7010855"/>
              <a:gd name="connsiteY2" fmla="*/ 6872143 h 6872143"/>
              <a:gd name="connsiteX3" fmla="*/ 1526227 w 7010855"/>
              <a:gd name="connsiteY3" fmla="*/ 6872143 h 6872143"/>
              <a:gd name="connsiteX4" fmla="*/ 1465384 w 7010855"/>
              <a:gd name="connsiteY4" fmla="*/ 6819440 h 6872143"/>
              <a:gd name="connsiteX5" fmla="*/ 0 w 7010855"/>
              <a:gd name="connsiteY5" fmla="*/ 3508606 h 6872143"/>
              <a:gd name="connsiteX6" fmla="*/ 1627677 w 7010855"/>
              <a:gd name="connsiteY6" fmla="*/ 57190 h 687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0855" h="6872143">
                <a:moveTo>
                  <a:pt x="1700452" y="0"/>
                </a:moveTo>
                <a:lnTo>
                  <a:pt x="7010855" y="0"/>
                </a:lnTo>
                <a:lnTo>
                  <a:pt x="7010855" y="6872143"/>
                </a:lnTo>
                <a:lnTo>
                  <a:pt x="1526227" y="6872143"/>
                </a:lnTo>
                <a:lnTo>
                  <a:pt x="1465384" y="6819440"/>
                </a:lnTo>
                <a:cubicBezTo>
                  <a:pt x="565168" y="6001244"/>
                  <a:pt x="0" y="4820926"/>
                  <a:pt x="0" y="3508606"/>
                </a:cubicBezTo>
                <a:cubicBezTo>
                  <a:pt x="0" y="2119091"/>
                  <a:pt x="633614" y="877564"/>
                  <a:pt x="1627677" y="571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F41AB1-AF66-4B19-89C7-AC206CF1B022}"/>
              </a:ext>
            </a:extLst>
          </p:cNvPr>
          <p:cNvSpPr/>
          <p:nvPr userDrawn="1"/>
        </p:nvSpPr>
        <p:spPr>
          <a:xfrm rot="5400000">
            <a:off x="5932277" y="-459038"/>
            <a:ext cx="32744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5ACAE8-0F48-4D79-A27B-5AD3EA48D76B}"/>
              </a:ext>
            </a:extLst>
          </p:cNvPr>
          <p:cNvCxnSpPr>
            <a:cxnSpLocks/>
          </p:cNvCxnSpPr>
          <p:nvPr userDrawn="1"/>
        </p:nvCxnSpPr>
        <p:spPr>
          <a:xfrm>
            <a:off x="660062" y="3444248"/>
            <a:ext cx="364495" cy="0"/>
          </a:xfrm>
          <a:prstGeom prst="line">
            <a:avLst/>
          </a:prstGeom>
          <a:ln w="22225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22EBBF1-45E3-4873-8624-72B6BA572D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062" y="5479175"/>
            <a:ext cx="4124043" cy="327447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INTERVIEW / DATE (Optional)</a:t>
            </a: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F91B17D4-B0AA-8043-1919-A724701DA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6095375"/>
            <a:ext cx="162274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0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ntr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1C606C-6A4F-46CF-A659-18AF2BE20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929" y="1708534"/>
            <a:ext cx="7850188" cy="400110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callout or intro text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63B6800-B6A4-4CB6-87BF-B5DB4D1CCDD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76929" y="2364092"/>
            <a:ext cx="11115071" cy="4493908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698CF6-4637-4FB5-ACB8-EAB43E55A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D8C2F6-9256-4172-9132-E756B8A6F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ntr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1C606C-6A4F-46CF-A659-18AF2BE20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929" y="1708534"/>
            <a:ext cx="7850188" cy="400110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callout or intro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698CF6-4637-4FB5-ACB8-EAB43E55A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B4B9439-3DB5-49A8-A8A7-22B132F84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1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278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debard + 2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68404F-DAE8-4912-BBB0-02479687CD96}"/>
              </a:ext>
            </a:extLst>
          </p:cNvPr>
          <p:cNvSpPr/>
          <p:nvPr userDrawn="1"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ADDF2DC-2D9A-4858-802A-D7DC76C177D9}"/>
              </a:ext>
            </a:extLst>
          </p:cNvPr>
          <p:cNvSpPr/>
          <p:nvPr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 descr="Background pattern&#10;&#10;Description automatically generated">
            <a:extLst>
              <a:ext uri="{FF2B5EF4-FFF2-40B4-BE49-F238E27FC236}">
                <a16:creationId xmlns:a16="http://schemas.microsoft.com/office/drawing/2014/main" id="{F9A587AC-4F27-4627-95C0-31EA4162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r="73247" b="32010"/>
          <a:stretch/>
        </p:blipFill>
        <p:spPr>
          <a:xfrm>
            <a:off x="-2" y="3856383"/>
            <a:ext cx="3209770" cy="3001617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BA78BC6-7161-4A1C-B0CF-900826283729}"/>
              </a:ext>
            </a:extLst>
          </p:cNvPr>
          <p:cNvCxnSpPr>
            <a:cxnSpLocks/>
          </p:cNvCxnSpPr>
          <p:nvPr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19">
            <a:extLst>
              <a:ext uri="{FF2B5EF4-FFF2-40B4-BE49-F238E27FC236}">
                <a16:creationId xmlns:a16="http://schemas.microsoft.com/office/drawing/2014/main" id="{DDEEB791-484D-4F50-881B-E44154C493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87" y="4065195"/>
            <a:ext cx="2522422" cy="584775"/>
          </a:xfr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add subhead or other information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87" y="1706779"/>
            <a:ext cx="2522422" cy="1846659"/>
          </a:xfrm>
        </p:spPr>
        <p:txBody>
          <a:bodyPr wrap="square" lIns="0" anchor="b">
            <a:sp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B6C270-AC74-4485-9015-440DB2F7ECED}"/>
              </a:ext>
            </a:extLst>
          </p:cNvPr>
          <p:cNvCxnSpPr>
            <a:cxnSpLocks/>
          </p:cNvCxnSpPr>
          <p:nvPr/>
        </p:nvCxnSpPr>
        <p:spPr>
          <a:xfrm>
            <a:off x="8320363" y="2338503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DFD4A25F-3995-44B1-B90D-A1CDEDCD74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0363" y="2475180"/>
            <a:ext cx="3094037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A8F73F-32D8-4F59-B790-6D6017BA5773}"/>
              </a:ext>
            </a:extLst>
          </p:cNvPr>
          <p:cNvCxnSpPr>
            <a:cxnSpLocks/>
          </p:cNvCxnSpPr>
          <p:nvPr/>
        </p:nvCxnSpPr>
        <p:spPr>
          <a:xfrm>
            <a:off x="8320363" y="5471846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FC0C2BB7-E763-4A3D-98F2-CBD5DFF5B1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0363" y="5608523"/>
            <a:ext cx="3094037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907CFDF0-F63F-4B6A-8405-9571C0BB01D1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3728777" y="495004"/>
            <a:ext cx="4211578" cy="274733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9BA6388E-33E0-4A9E-A161-C1261B7FE3B2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3728777" y="3628356"/>
            <a:ext cx="4211578" cy="274733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721AE-E593-49AD-AC52-7AAE801704AD}"/>
              </a:ext>
            </a:extLst>
          </p:cNvPr>
          <p:cNvCxnSpPr>
            <a:cxnSpLocks/>
          </p:cNvCxnSpPr>
          <p:nvPr userDrawn="1"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3D990E-2D1F-4909-B5EA-39E35BF9661B}"/>
              </a:ext>
            </a:extLst>
          </p:cNvPr>
          <p:cNvCxnSpPr>
            <a:cxnSpLocks/>
          </p:cNvCxnSpPr>
          <p:nvPr userDrawn="1"/>
        </p:nvCxnSpPr>
        <p:spPr>
          <a:xfrm>
            <a:off x="8320363" y="2338503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C0DE78-FC8A-4840-8D6B-15221042F3D3}"/>
              </a:ext>
            </a:extLst>
          </p:cNvPr>
          <p:cNvCxnSpPr>
            <a:cxnSpLocks/>
          </p:cNvCxnSpPr>
          <p:nvPr userDrawn="1"/>
        </p:nvCxnSpPr>
        <p:spPr>
          <a:xfrm>
            <a:off x="8320363" y="5471846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ED8C24C-1FE3-219D-E1F1-7E0ADE26D6F5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13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90" y="469574"/>
            <a:ext cx="10668330" cy="701731"/>
          </a:xfrm>
        </p:spPr>
        <p:txBody>
          <a:bodyPr wrap="square" lIns="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933B32-6478-4693-A0C4-F4A8DC983CBA}"/>
              </a:ext>
            </a:extLst>
          </p:cNvPr>
          <p:cNvSpPr/>
          <p:nvPr/>
        </p:nvSpPr>
        <p:spPr>
          <a:xfrm rot="5400000">
            <a:off x="5984538" y="-4440195"/>
            <a:ext cx="22292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4908E0B-AFDB-4AC7-9B62-80CE1445C614}"/>
              </a:ext>
            </a:extLst>
          </p:cNvPr>
          <p:cNvCxnSpPr>
            <a:cxnSpLocks/>
          </p:cNvCxnSpPr>
          <p:nvPr/>
        </p:nvCxnSpPr>
        <p:spPr>
          <a:xfrm>
            <a:off x="40692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22A7BCB-CE4E-4DF5-9739-BC4D25A04E5D}"/>
              </a:ext>
            </a:extLst>
          </p:cNvPr>
          <p:cNvCxnSpPr>
            <a:cxnSpLocks/>
          </p:cNvCxnSpPr>
          <p:nvPr/>
        </p:nvCxnSpPr>
        <p:spPr>
          <a:xfrm>
            <a:off x="4363727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D5D7530-9061-469D-90B4-FBB1EEC18F62}"/>
              </a:ext>
            </a:extLst>
          </p:cNvPr>
          <p:cNvCxnSpPr>
            <a:cxnSpLocks/>
          </p:cNvCxnSpPr>
          <p:nvPr/>
        </p:nvCxnSpPr>
        <p:spPr>
          <a:xfrm>
            <a:off x="845390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2">
            <a:extLst>
              <a:ext uri="{FF2B5EF4-FFF2-40B4-BE49-F238E27FC236}">
                <a16:creationId xmlns:a16="http://schemas.microsoft.com/office/drawing/2014/main" id="{74DCCA4F-4C04-41C4-8310-5D2E2D5E99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6926" y="4893839"/>
            <a:ext cx="3195015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5" name="Text Placeholder 22">
            <a:extLst>
              <a:ext uri="{FF2B5EF4-FFF2-40B4-BE49-F238E27FC236}">
                <a16:creationId xmlns:a16="http://schemas.microsoft.com/office/drawing/2014/main" id="{0C9BE45C-F17E-4AE6-9A90-969592C105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727" y="4893839"/>
            <a:ext cx="3195016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502582D9-4353-41EB-8E84-D6B2950E89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53906" y="4893839"/>
            <a:ext cx="3195015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7" name="Content Placeholder 3">
            <a:extLst>
              <a:ext uri="{FF2B5EF4-FFF2-40B4-BE49-F238E27FC236}">
                <a16:creationId xmlns:a16="http://schemas.microsoft.com/office/drawing/2014/main" id="{EE5A0422-2078-4BAD-9A1C-1CE7740DC8E2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0" y="1933704"/>
            <a:ext cx="3931920" cy="237719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58" name="Content Placeholder 3">
            <a:extLst>
              <a:ext uri="{FF2B5EF4-FFF2-40B4-BE49-F238E27FC236}">
                <a16:creationId xmlns:a16="http://schemas.microsoft.com/office/drawing/2014/main" id="{94CCC19B-E88C-4255-8B87-39C1E887FEB7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125858" y="1933704"/>
            <a:ext cx="3931920" cy="237719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59" name="Content Placeholder 3">
            <a:extLst>
              <a:ext uri="{FF2B5EF4-FFF2-40B4-BE49-F238E27FC236}">
                <a16:creationId xmlns:a16="http://schemas.microsoft.com/office/drawing/2014/main" id="{32591587-D46E-4A5B-8C82-B97040150B77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8260081" y="1933704"/>
            <a:ext cx="3931920" cy="237719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A6CC7A-31F6-476F-BB8C-4101A160FA37}"/>
              </a:ext>
            </a:extLst>
          </p:cNvPr>
          <p:cNvSpPr/>
          <p:nvPr userDrawn="1"/>
        </p:nvSpPr>
        <p:spPr>
          <a:xfrm rot="5400000">
            <a:off x="5984538" y="-4440195"/>
            <a:ext cx="22292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81617-22BB-43C5-AD3F-9DCF30D43E77}"/>
              </a:ext>
            </a:extLst>
          </p:cNvPr>
          <p:cNvCxnSpPr>
            <a:cxnSpLocks/>
          </p:cNvCxnSpPr>
          <p:nvPr userDrawn="1"/>
        </p:nvCxnSpPr>
        <p:spPr>
          <a:xfrm>
            <a:off x="40692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798447-5FC7-4E91-9462-571D496F119F}"/>
              </a:ext>
            </a:extLst>
          </p:cNvPr>
          <p:cNvCxnSpPr>
            <a:cxnSpLocks/>
          </p:cNvCxnSpPr>
          <p:nvPr userDrawn="1"/>
        </p:nvCxnSpPr>
        <p:spPr>
          <a:xfrm>
            <a:off x="4363727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11DCFC-5530-4C9F-B534-F1619781A84D}"/>
              </a:ext>
            </a:extLst>
          </p:cNvPr>
          <p:cNvCxnSpPr>
            <a:cxnSpLocks/>
          </p:cNvCxnSpPr>
          <p:nvPr userDrawn="1"/>
        </p:nvCxnSpPr>
        <p:spPr>
          <a:xfrm>
            <a:off x="845390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E215AF5-1C8E-C34A-6FA1-42DC2BE0B725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90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full imag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C657A1-F23A-4639-A127-7A3E94999D6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-1" y="1322947"/>
            <a:ext cx="12192001" cy="553505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274320" indent="0">
              <a:buNone/>
              <a:defRPr/>
            </a:lvl2pPr>
            <a:lvl3pPr marL="50292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D2E50-55FE-4A99-9D9A-6F7E13A3F3BF}"/>
              </a:ext>
            </a:extLst>
          </p:cNvPr>
          <p:cNvSpPr/>
          <p:nvPr userDrawn="1"/>
        </p:nvSpPr>
        <p:spPr>
          <a:xfrm rot="5400000">
            <a:off x="5509170" y="-5511572"/>
            <a:ext cx="1173659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F58F78-3372-474B-A151-27B970A1392A}"/>
              </a:ext>
            </a:extLst>
          </p:cNvPr>
          <p:cNvSpPr/>
          <p:nvPr/>
        </p:nvSpPr>
        <p:spPr>
          <a:xfrm rot="5400000">
            <a:off x="5509170" y="-5511572"/>
            <a:ext cx="1173659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90" y="283219"/>
            <a:ext cx="10668330" cy="701731"/>
          </a:xfrm>
        </p:spPr>
        <p:txBody>
          <a:bodyPr wrap="square" lIns="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B8252-C6E7-7032-C47B-A0013A811BED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9955A2B-EB7A-4220-97F9-4BD8B6568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7393" b="35335"/>
          <a:stretch/>
        </p:blipFill>
        <p:spPr>
          <a:xfrm>
            <a:off x="0" y="3693661"/>
            <a:ext cx="12192000" cy="3164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BD8A2E-71A2-4A0C-859F-AC944409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883" y="1131984"/>
            <a:ext cx="7568530" cy="1588127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994D51-B867-458C-900C-A8F9ED5EDB8E}"/>
              </a:ext>
            </a:extLst>
          </p:cNvPr>
          <p:cNvCxnSpPr>
            <a:cxnSpLocks/>
          </p:cNvCxnSpPr>
          <p:nvPr/>
        </p:nvCxnSpPr>
        <p:spPr>
          <a:xfrm>
            <a:off x="2482883" y="2881615"/>
            <a:ext cx="425780" cy="0"/>
          </a:xfrm>
          <a:prstGeom prst="line">
            <a:avLst/>
          </a:prstGeom>
          <a:ln w="2540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92EF27-3B4F-4653-A4A3-B5000D6F58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82883" y="3231995"/>
            <a:ext cx="7539038" cy="461665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ACE49C-2732-483C-ADF9-D85BD9CBED3D}"/>
              </a:ext>
            </a:extLst>
          </p:cNvPr>
          <p:cNvCxnSpPr>
            <a:cxnSpLocks/>
          </p:cNvCxnSpPr>
          <p:nvPr userDrawn="1"/>
        </p:nvCxnSpPr>
        <p:spPr>
          <a:xfrm>
            <a:off x="2482883" y="2881615"/>
            <a:ext cx="425780" cy="0"/>
          </a:xfrm>
          <a:prstGeom prst="line">
            <a:avLst/>
          </a:prstGeom>
          <a:ln w="2540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0A5C01A-AB9B-F73A-3080-B7717256B766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03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C6A8D2FC-D796-42BA-8762-024AE0489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7393" b="35335"/>
          <a:stretch/>
        </p:blipFill>
        <p:spPr>
          <a:xfrm>
            <a:off x="0" y="3693661"/>
            <a:ext cx="12192000" cy="3164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BD8A2E-71A2-4A0C-859F-AC9444093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4919" y="1782368"/>
            <a:ext cx="7814425" cy="5539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F05BCC-356E-4445-BBA2-1B12B403A893}"/>
              </a:ext>
            </a:extLst>
          </p:cNvPr>
          <p:cNvSpPr txBox="1"/>
          <p:nvPr/>
        </p:nvSpPr>
        <p:spPr>
          <a:xfrm>
            <a:off x="915897" y="1329674"/>
            <a:ext cx="13258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AA41A"/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“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BB0C911-8C7F-4047-A982-C99E394331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18567" y="4874882"/>
            <a:ext cx="2930778" cy="369332"/>
          </a:xfr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44480-A4E7-4446-A13B-9DFC4CB40ABD}"/>
              </a:ext>
            </a:extLst>
          </p:cNvPr>
          <p:cNvSpPr txBox="1"/>
          <p:nvPr userDrawn="1"/>
        </p:nvSpPr>
        <p:spPr>
          <a:xfrm>
            <a:off x="915897" y="1329674"/>
            <a:ext cx="13258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AA41A"/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CDEC8-CDB5-03A3-F797-154F69123352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508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FC3B90-B919-470C-89A0-AA20A6DE382F}"/>
              </a:ext>
            </a:extLst>
          </p:cNvPr>
          <p:cNvSpPr/>
          <p:nvPr userDrawn="1"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CBF8C4-77E7-48C5-A5B2-7A65A3F9B1B0}"/>
              </a:ext>
            </a:extLst>
          </p:cNvPr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DEFB1D9-080D-4CAE-BD31-0BE5E1CFA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2660" b="32010"/>
          <a:stretch/>
        </p:blipFill>
        <p:spPr>
          <a:xfrm>
            <a:off x="4526" y="3856387"/>
            <a:ext cx="12187476" cy="3001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98782-2166-4933-8435-F6D80D332EB4}"/>
              </a:ext>
            </a:extLst>
          </p:cNvPr>
          <p:cNvSpPr txBox="1"/>
          <p:nvPr userDrawn="1"/>
        </p:nvSpPr>
        <p:spPr>
          <a:xfrm>
            <a:off x="391885" y="6289056"/>
            <a:ext cx="1493846" cy="3131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b="1" spc="300" dirty="0">
                <a:solidFill>
                  <a:schemeClr val="bg1"/>
                </a:solidFill>
                <a:latin typeface="Arial Narrow" panose="020B0606020202030204" pitchFamily="34" charset="0"/>
              </a:rPr>
              <a:t>CAROLLO.COM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B27CE-31B0-428A-99EA-90633464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0630" y="3905844"/>
            <a:ext cx="9230690" cy="707886"/>
          </a:xfrm>
        </p:spPr>
        <p:txBody>
          <a:bodyPr wrap="square" anchor="b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closing slide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B67CE6-5604-1507-9A75-F69ED0A67D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47" y="5978325"/>
            <a:ext cx="2707848" cy="6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87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6C182D6-7FCB-4604-8049-4AEEB7501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r="2660" b="32010"/>
          <a:stretch/>
        </p:blipFill>
        <p:spPr>
          <a:xfrm>
            <a:off x="4526" y="3856387"/>
            <a:ext cx="12187476" cy="300161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1259CA8-E6C6-4592-BDBF-3CE1ED3A039A}"/>
              </a:ext>
            </a:extLst>
          </p:cNvPr>
          <p:cNvSpPr/>
          <p:nvPr userDrawn="1"/>
        </p:nvSpPr>
        <p:spPr>
          <a:xfrm>
            <a:off x="-30480" y="-7373"/>
            <a:ext cx="3152445" cy="6870749"/>
          </a:xfrm>
          <a:custGeom>
            <a:avLst/>
            <a:gdLst>
              <a:gd name="connsiteX0" fmla="*/ 11923 w 3152445"/>
              <a:gd name="connsiteY0" fmla="*/ 0 h 6870749"/>
              <a:gd name="connsiteX1" fmla="*/ 1407684 w 3152445"/>
              <a:gd name="connsiteY1" fmla="*/ 0 h 6870749"/>
              <a:gd name="connsiteX2" fmla="*/ 1442205 w 3152445"/>
              <a:gd name="connsiteY2" fmla="*/ 24548 h 6870749"/>
              <a:gd name="connsiteX3" fmla="*/ 3152445 w 3152445"/>
              <a:gd name="connsiteY3" fmla="*/ 3436374 h 6870749"/>
              <a:gd name="connsiteX4" fmla="*/ 1442205 w 3152445"/>
              <a:gd name="connsiteY4" fmla="*/ 6848200 h 6870749"/>
              <a:gd name="connsiteX5" fmla="*/ 1410495 w 3152445"/>
              <a:gd name="connsiteY5" fmla="*/ 6870749 h 6870749"/>
              <a:gd name="connsiteX6" fmla="*/ 0 w 3152445"/>
              <a:gd name="connsiteY6" fmla="*/ 6870749 h 6870749"/>
              <a:gd name="connsiteX7" fmla="*/ 0 w 3152445"/>
              <a:gd name="connsiteY7" fmla="*/ 6857998 h 6870749"/>
              <a:gd name="connsiteX8" fmla="*/ 11923 w 3152445"/>
              <a:gd name="connsiteY8" fmla="*/ 6857998 h 687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445" h="6870749">
                <a:moveTo>
                  <a:pt x="11923" y="0"/>
                </a:moveTo>
                <a:lnTo>
                  <a:pt x="1407684" y="0"/>
                </a:lnTo>
                <a:lnTo>
                  <a:pt x="1442205" y="24548"/>
                </a:lnTo>
                <a:cubicBezTo>
                  <a:pt x="2480426" y="800987"/>
                  <a:pt x="3152445" y="2040201"/>
                  <a:pt x="3152445" y="3436374"/>
                </a:cubicBezTo>
                <a:cubicBezTo>
                  <a:pt x="3152445" y="4832547"/>
                  <a:pt x="2480426" y="6071761"/>
                  <a:pt x="1442205" y="6848200"/>
                </a:cubicBezTo>
                <a:lnTo>
                  <a:pt x="1410495" y="6870749"/>
                </a:lnTo>
                <a:lnTo>
                  <a:pt x="0" y="6870749"/>
                </a:lnTo>
                <a:lnTo>
                  <a:pt x="0" y="6857998"/>
                </a:lnTo>
                <a:lnTo>
                  <a:pt x="11923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1F72081-D218-45B5-A7CA-580921640C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504465" y="2517600"/>
            <a:ext cx="2731219" cy="1809724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3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BAA819-556C-4FE0-8AF9-8B93E9BF749C}"/>
              </a:ext>
            </a:extLst>
          </p:cNvPr>
          <p:cNvCxnSpPr>
            <a:cxnSpLocks/>
          </p:cNvCxnSpPr>
          <p:nvPr userDrawn="1"/>
        </p:nvCxnSpPr>
        <p:spPr>
          <a:xfrm flipV="1">
            <a:off x="2365375" y="2204970"/>
            <a:ext cx="0" cy="2434984"/>
          </a:xfrm>
          <a:prstGeom prst="line">
            <a:avLst/>
          </a:prstGeom>
          <a:ln w="19050" cap="rnd">
            <a:solidFill>
              <a:srgbClr val="FAA41A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169B0471-3CB6-4D5C-9584-3C9369029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880" y="3006964"/>
            <a:ext cx="6710680" cy="830997"/>
          </a:xfrm>
          <a:prstGeom prst="rect">
            <a:avLst/>
          </a:prstGeom>
        </p:spPr>
        <p:txBody>
          <a:bodyPr vert="horz" lIns="0" tIns="45720" rIns="91440" bIns="45720" rtlCol="0" anchor="ctr">
            <a:sp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140925D-BE91-4B0F-A277-3920EAAE7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76565" y="6187980"/>
            <a:ext cx="1649879" cy="25765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7D7B320-099D-4D62-9C63-88DC02C7BF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4881" y="4422019"/>
            <a:ext cx="6710680" cy="400110"/>
          </a:xfrm>
        </p:spPr>
        <p:txBody>
          <a:bodyPr lIns="0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6890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6DEAC-2B63-B5F2-8FCA-17E347C8F6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61" y="5978249"/>
            <a:ext cx="2789111" cy="6972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AED0BE-B9E5-45C3-B65A-C1EE969DDE6C}"/>
              </a:ext>
            </a:extLst>
          </p:cNvPr>
          <p:cNvSpPr/>
          <p:nvPr userDrawn="1"/>
        </p:nvSpPr>
        <p:spPr>
          <a:xfrm rot="5400000">
            <a:off x="3197907" y="-3197907"/>
            <a:ext cx="579618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DEFB1D9-080D-4CAE-BD31-0BE5E1CFA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2660" b="32010"/>
          <a:stretch/>
        </p:blipFill>
        <p:spPr>
          <a:xfrm>
            <a:off x="4526" y="2794572"/>
            <a:ext cx="12187476" cy="300161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762E366-115B-4EC0-AA7B-63936F68CE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062" y="6165251"/>
            <a:ext cx="4124043" cy="327447"/>
          </a:xfrm>
          <a:noFill/>
        </p:spPr>
        <p:txBody>
          <a:bodyPr lIns="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INTERVIEW / DATE (Optional)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ED5500-D3A6-4C59-BF17-8EE9FC6145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062" y="4426001"/>
            <a:ext cx="4124043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C3950E6-E5C8-4D3C-860C-B8344AD814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062" y="3826760"/>
            <a:ext cx="4124043" cy="461665"/>
          </a:xfrm>
        </p:spPr>
        <p:txBody>
          <a:bodyPr lIns="0" anchor="b" anchorCtr="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088364A-A26F-427E-8622-70B3B536BE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62" y="297284"/>
            <a:ext cx="3072801" cy="646331"/>
          </a:xfrm>
        </p:spPr>
        <p:txBody>
          <a:bodyPr lIns="0"/>
          <a:lstStyle>
            <a:lvl1pPr marL="0" indent="0">
              <a:buNone/>
              <a:defRPr sz="18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274320" indent="0">
              <a:buNone/>
              <a:defRPr/>
            </a:lvl2pPr>
            <a:lvl3pPr marL="50292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Prepared for</a:t>
            </a:r>
            <a:br>
              <a:rPr lang="en-US" dirty="0"/>
            </a:br>
            <a:r>
              <a:rPr lang="en-US" dirty="0"/>
              <a:t>Client Name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578D07-5795-446C-8D4A-B9808DBD4A16}"/>
              </a:ext>
            </a:extLst>
          </p:cNvPr>
          <p:cNvCxnSpPr>
            <a:cxnSpLocks/>
          </p:cNvCxnSpPr>
          <p:nvPr/>
        </p:nvCxnSpPr>
        <p:spPr>
          <a:xfrm>
            <a:off x="660062" y="3387433"/>
            <a:ext cx="3644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9B48E2-4129-4E0B-B0B9-0EC4FE3D2F89}"/>
              </a:ext>
            </a:extLst>
          </p:cNvPr>
          <p:cNvCxnSpPr>
            <a:cxnSpLocks/>
          </p:cNvCxnSpPr>
          <p:nvPr userDrawn="1"/>
        </p:nvCxnSpPr>
        <p:spPr>
          <a:xfrm>
            <a:off x="660062" y="3387433"/>
            <a:ext cx="3644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ABE6C748-D86F-DB57-813D-546232C10B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0062" y="1302529"/>
            <a:ext cx="10255588" cy="1940451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0785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62C32-2A48-4FC5-848D-CFC1AFD9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61" y="1051378"/>
            <a:ext cx="5120640" cy="2266636"/>
          </a:xfrm>
        </p:spPr>
        <p:txBody>
          <a:bodyPr wrap="square" anchor="b">
            <a:normAutofit/>
          </a:bodyPr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DA72D9-0DF5-49E1-B74F-15A8F616C9E3}"/>
              </a:ext>
            </a:extLst>
          </p:cNvPr>
          <p:cNvSpPr/>
          <p:nvPr/>
        </p:nvSpPr>
        <p:spPr>
          <a:xfrm rot="5400000">
            <a:off x="5932277" y="-459038"/>
            <a:ext cx="32744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C82F9D-A7BE-4633-9E99-5E51EBC97ECF}"/>
              </a:ext>
            </a:extLst>
          </p:cNvPr>
          <p:cNvCxnSpPr>
            <a:cxnSpLocks/>
          </p:cNvCxnSpPr>
          <p:nvPr/>
        </p:nvCxnSpPr>
        <p:spPr>
          <a:xfrm>
            <a:off x="660062" y="3444248"/>
            <a:ext cx="364495" cy="0"/>
          </a:xfrm>
          <a:prstGeom prst="line">
            <a:avLst/>
          </a:prstGeom>
          <a:ln w="22225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C17D56FF-AB56-4B68-9051-A50DAC6C1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493" y="6187980"/>
            <a:ext cx="1649879" cy="257652"/>
          </a:xfrm>
          <a:prstGeom prst="rect">
            <a:avLst/>
          </a:prstGeom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332ED912-6964-4443-998B-0E4AD1E564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062" y="4323371"/>
            <a:ext cx="4124043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03FF926-E34B-4AC9-B7FE-08011285E9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062" y="3775445"/>
            <a:ext cx="4124043" cy="461665"/>
          </a:xfrm>
        </p:spPr>
        <p:txBody>
          <a:bodyPr lIns="0" anchor="b" anchorCtr="0">
            <a:spAutoFit/>
          </a:bodyPr>
          <a:lstStyle>
            <a:lvl1pPr marL="0" indent="0">
              <a:buNone/>
              <a:defRPr sz="2400">
                <a:solidFill>
                  <a:srgbClr val="003CB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44634D7-8BD3-4A56-92E4-68B24B961A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62" y="193772"/>
            <a:ext cx="3072801" cy="646331"/>
          </a:xfrm>
        </p:spPr>
        <p:txBody>
          <a:bodyPr lIns="0"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74320" indent="0">
              <a:buNone/>
              <a:defRPr/>
            </a:lvl2pPr>
            <a:lvl3pPr marL="50292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Prepared for</a:t>
            </a:r>
            <a:br>
              <a:rPr lang="en-US" dirty="0"/>
            </a:br>
            <a:r>
              <a:rPr lang="en-US" dirty="0"/>
              <a:t>Client Name here</a:t>
            </a:r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DADCA6B2-16E0-464F-A824-E5F528D8D1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90671" y="1"/>
            <a:ext cx="7010855" cy="6872143"/>
          </a:xfrm>
          <a:custGeom>
            <a:avLst/>
            <a:gdLst>
              <a:gd name="connsiteX0" fmla="*/ 1700452 w 7010855"/>
              <a:gd name="connsiteY0" fmla="*/ 0 h 6872143"/>
              <a:gd name="connsiteX1" fmla="*/ 7010855 w 7010855"/>
              <a:gd name="connsiteY1" fmla="*/ 0 h 6872143"/>
              <a:gd name="connsiteX2" fmla="*/ 7010855 w 7010855"/>
              <a:gd name="connsiteY2" fmla="*/ 6872143 h 6872143"/>
              <a:gd name="connsiteX3" fmla="*/ 1526227 w 7010855"/>
              <a:gd name="connsiteY3" fmla="*/ 6872143 h 6872143"/>
              <a:gd name="connsiteX4" fmla="*/ 1465384 w 7010855"/>
              <a:gd name="connsiteY4" fmla="*/ 6819440 h 6872143"/>
              <a:gd name="connsiteX5" fmla="*/ 0 w 7010855"/>
              <a:gd name="connsiteY5" fmla="*/ 3508606 h 6872143"/>
              <a:gd name="connsiteX6" fmla="*/ 1627677 w 7010855"/>
              <a:gd name="connsiteY6" fmla="*/ 57190 h 687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0855" h="6872143">
                <a:moveTo>
                  <a:pt x="1700452" y="0"/>
                </a:moveTo>
                <a:lnTo>
                  <a:pt x="7010855" y="0"/>
                </a:lnTo>
                <a:lnTo>
                  <a:pt x="7010855" y="6872143"/>
                </a:lnTo>
                <a:lnTo>
                  <a:pt x="1526227" y="6872143"/>
                </a:lnTo>
                <a:lnTo>
                  <a:pt x="1465384" y="6819440"/>
                </a:lnTo>
                <a:cubicBezTo>
                  <a:pt x="565168" y="6001244"/>
                  <a:pt x="0" y="4820926"/>
                  <a:pt x="0" y="3508606"/>
                </a:cubicBezTo>
                <a:cubicBezTo>
                  <a:pt x="0" y="2119091"/>
                  <a:pt x="633614" y="877564"/>
                  <a:pt x="1627677" y="571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F41AB1-AF66-4B19-89C7-AC206CF1B022}"/>
              </a:ext>
            </a:extLst>
          </p:cNvPr>
          <p:cNvSpPr/>
          <p:nvPr userDrawn="1"/>
        </p:nvSpPr>
        <p:spPr>
          <a:xfrm rot="5400000">
            <a:off x="5932277" y="-459038"/>
            <a:ext cx="32744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5ACAE8-0F48-4D79-A27B-5AD3EA48D76B}"/>
              </a:ext>
            </a:extLst>
          </p:cNvPr>
          <p:cNvCxnSpPr>
            <a:cxnSpLocks/>
          </p:cNvCxnSpPr>
          <p:nvPr userDrawn="1"/>
        </p:nvCxnSpPr>
        <p:spPr>
          <a:xfrm>
            <a:off x="660062" y="3444248"/>
            <a:ext cx="364495" cy="0"/>
          </a:xfrm>
          <a:prstGeom prst="line">
            <a:avLst/>
          </a:prstGeom>
          <a:ln w="22225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C11E038D-AFEF-42CF-B57C-09D879FE2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493" y="6187980"/>
            <a:ext cx="1649879" cy="257652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22EBBF1-45E3-4873-8624-72B6BA572D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062" y="5479175"/>
            <a:ext cx="4124043" cy="327447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INTERVIEW / DATE (Optional)</a:t>
            </a:r>
          </a:p>
        </p:txBody>
      </p:sp>
    </p:spTree>
    <p:extLst>
      <p:ext uri="{BB962C8B-B14F-4D97-AF65-F5344CB8AC3E}">
        <p14:creationId xmlns:p14="http://schemas.microsoft.com/office/powerpoint/2010/main" val="891905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4AED0BE-B9E5-45C3-B65A-C1EE969DDE6C}"/>
              </a:ext>
            </a:extLst>
          </p:cNvPr>
          <p:cNvSpPr/>
          <p:nvPr userDrawn="1"/>
        </p:nvSpPr>
        <p:spPr>
          <a:xfrm rot="5400000">
            <a:off x="3197907" y="-3197907"/>
            <a:ext cx="579618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DEFB1D9-080D-4CAE-BD31-0BE5E1CFA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2660" b="32010"/>
          <a:stretch/>
        </p:blipFill>
        <p:spPr>
          <a:xfrm>
            <a:off x="4526" y="2794572"/>
            <a:ext cx="12187476" cy="30016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4FD2786-7629-47F7-8ED1-27767A654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6565" y="6187980"/>
            <a:ext cx="1649879" cy="257652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762E366-115B-4EC0-AA7B-63936F68CE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062" y="6165251"/>
            <a:ext cx="4124043" cy="327447"/>
          </a:xfrm>
          <a:noFill/>
        </p:spPr>
        <p:txBody>
          <a:bodyPr lIns="0" anchor="ctr" anchorCtr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INTERVIEW | DATE (Optional)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ED5500-D3A6-4C59-BF17-8EE9FC6145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062" y="4426001"/>
            <a:ext cx="4124043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C3950E6-E5C8-4D3C-860C-B8344AD814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062" y="3826760"/>
            <a:ext cx="4124043" cy="461665"/>
          </a:xfrm>
        </p:spPr>
        <p:txBody>
          <a:bodyPr lIns="0" anchor="b" anchorCtr="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088364A-A26F-427E-8622-70B3B536BE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62" y="297284"/>
            <a:ext cx="3072801" cy="646331"/>
          </a:xfrm>
        </p:spPr>
        <p:txBody>
          <a:bodyPr lIns="0"/>
          <a:lstStyle>
            <a:lvl1pPr marL="0" indent="0">
              <a:buNone/>
              <a:defRPr sz="18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274320" indent="0">
              <a:buNone/>
              <a:defRPr/>
            </a:lvl2pPr>
            <a:lvl3pPr marL="50292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Prepared for</a:t>
            </a:r>
            <a:br>
              <a:rPr lang="en-US" dirty="0"/>
            </a:br>
            <a:r>
              <a:rPr lang="en-US" dirty="0"/>
              <a:t>Client Name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578D07-5795-446C-8D4A-B9808DBD4A16}"/>
              </a:ext>
            </a:extLst>
          </p:cNvPr>
          <p:cNvCxnSpPr>
            <a:cxnSpLocks/>
          </p:cNvCxnSpPr>
          <p:nvPr/>
        </p:nvCxnSpPr>
        <p:spPr>
          <a:xfrm>
            <a:off x="660062" y="3387433"/>
            <a:ext cx="3644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E849D3FD-9872-47A9-BDBC-500219DB94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6565" y="6187980"/>
            <a:ext cx="1649879" cy="2576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9B48E2-4129-4E0B-B0B9-0EC4FE3D2F89}"/>
              </a:ext>
            </a:extLst>
          </p:cNvPr>
          <p:cNvCxnSpPr>
            <a:cxnSpLocks/>
          </p:cNvCxnSpPr>
          <p:nvPr userDrawn="1"/>
        </p:nvCxnSpPr>
        <p:spPr>
          <a:xfrm>
            <a:off x="660062" y="3387433"/>
            <a:ext cx="3644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ABE6C748-D86F-DB57-813D-546232C10B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0062" y="1302529"/>
            <a:ext cx="10255588" cy="1940451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22022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6C182D6-7FCB-4604-8049-4AEEB7501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r="2660" b="32010"/>
          <a:stretch/>
        </p:blipFill>
        <p:spPr>
          <a:xfrm>
            <a:off x="4526" y="3856387"/>
            <a:ext cx="12187476" cy="300161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1259CA8-E6C6-4592-BDBF-3CE1ED3A039A}"/>
              </a:ext>
            </a:extLst>
          </p:cNvPr>
          <p:cNvSpPr/>
          <p:nvPr userDrawn="1"/>
        </p:nvSpPr>
        <p:spPr>
          <a:xfrm>
            <a:off x="-30480" y="-7373"/>
            <a:ext cx="3152445" cy="6870749"/>
          </a:xfrm>
          <a:custGeom>
            <a:avLst/>
            <a:gdLst>
              <a:gd name="connsiteX0" fmla="*/ 11923 w 3152445"/>
              <a:gd name="connsiteY0" fmla="*/ 0 h 6870749"/>
              <a:gd name="connsiteX1" fmla="*/ 1407684 w 3152445"/>
              <a:gd name="connsiteY1" fmla="*/ 0 h 6870749"/>
              <a:gd name="connsiteX2" fmla="*/ 1442205 w 3152445"/>
              <a:gd name="connsiteY2" fmla="*/ 24548 h 6870749"/>
              <a:gd name="connsiteX3" fmla="*/ 3152445 w 3152445"/>
              <a:gd name="connsiteY3" fmla="*/ 3436374 h 6870749"/>
              <a:gd name="connsiteX4" fmla="*/ 1442205 w 3152445"/>
              <a:gd name="connsiteY4" fmla="*/ 6848200 h 6870749"/>
              <a:gd name="connsiteX5" fmla="*/ 1410495 w 3152445"/>
              <a:gd name="connsiteY5" fmla="*/ 6870749 h 6870749"/>
              <a:gd name="connsiteX6" fmla="*/ 0 w 3152445"/>
              <a:gd name="connsiteY6" fmla="*/ 6870749 h 6870749"/>
              <a:gd name="connsiteX7" fmla="*/ 0 w 3152445"/>
              <a:gd name="connsiteY7" fmla="*/ 6857998 h 6870749"/>
              <a:gd name="connsiteX8" fmla="*/ 11923 w 3152445"/>
              <a:gd name="connsiteY8" fmla="*/ 6857998 h 687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445" h="6870749">
                <a:moveTo>
                  <a:pt x="11923" y="0"/>
                </a:moveTo>
                <a:lnTo>
                  <a:pt x="1407684" y="0"/>
                </a:lnTo>
                <a:lnTo>
                  <a:pt x="1442205" y="24548"/>
                </a:lnTo>
                <a:cubicBezTo>
                  <a:pt x="2480426" y="800987"/>
                  <a:pt x="3152445" y="2040201"/>
                  <a:pt x="3152445" y="3436374"/>
                </a:cubicBezTo>
                <a:cubicBezTo>
                  <a:pt x="3152445" y="4832547"/>
                  <a:pt x="2480426" y="6071761"/>
                  <a:pt x="1442205" y="6848200"/>
                </a:cubicBezTo>
                <a:lnTo>
                  <a:pt x="1410495" y="6870749"/>
                </a:lnTo>
                <a:lnTo>
                  <a:pt x="0" y="6870749"/>
                </a:lnTo>
                <a:lnTo>
                  <a:pt x="0" y="6857998"/>
                </a:lnTo>
                <a:lnTo>
                  <a:pt x="11923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1F72081-D218-45B5-A7CA-580921640C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504465" y="2517600"/>
            <a:ext cx="2731219" cy="1809724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3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BAA819-556C-4FE0-8AF9-8B93E9BF749C}"/>
              </a:ext>
            </a:extLst>
          </p:cNvPr>
          <p:cNvCxnSpPr>
            <a:cxnSpLocks/>
          </p:cNvCxnSpPr>
          <p:nvPr userDrawn="1"/>
        </p:nvCxnSpPr>
        <p:spPr>
          <a:xfrm flipV="1">
            <a:off x="2365375" y="2204970"/>
            <a:ext cx="0" cy="2434984"/>
          </a:xfrm>
          <a:prstGeom prst="line">
            <a:avLst/>
          </a:prstGeom>
          <a:ln w="19050" cap="rnd">
            <a:solidFill>
              <a:srgbClr val="FAA41A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169B0471-3CB6-4D5C-9584-3C9369029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880" y="3006964"/>
            <a:ext cx="6710680" cy="830997"/>
          </a:xfrm>
          <a:prstGeom prst="rect">
            <a:avLst/>
          </a:prstGeom>
        </p:spPr>
        <p:txBody>
          <a:bodyPr vert="horz" lIns="0" tIns="45720" rIns="91440" bIns="45720" rtlCol="0" anchor="ctr">
            <a:sp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140925D-BE91-4B0F-A277-3920EAAE7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76565" y="6187980"/>
            <a:ext cx="1649879" cy="25765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7D7B320-099D-4D62-9C63-88DC02C7BF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4881" y="4422019"/>
            <a:ext cx="6710680" cy="400110"/>
          </a:xfrm>
        </p:spPr>
        <p:txBody>
          <a:bodyPr lIns="0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3734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der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CBF8C4-77E7-48C5-A5B2-7A65A3F9B1B0}"/>
              </a:ext>
            </a:extLst>
          </p:cNvPr>
          <p:cNvSpPr/>
          <p:nvPr userDrawn="1"/>
        </p:nvSpPr>
        <p:spPr>
          <a:xfrm rot="5400000">
            <a:off x="2667000" y="-2667004"/>
            <a:ext cx="6858000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DEFB1D9-080D-4CAE-BD31-0BE5E1CFA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2660" b="32010"/>
          <a:stretch/>
        </p:blipFill>
        <p:spPr>
          <a:xfrm>
            <a:off x="4526" y="3856387"/>
            <a:ext cx="12187476" cy="300161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2947D3E-120D-4BAE-B87A-82EC2AE1D18B}"/>
              </a:ext>
            </a:extLst>
          </p:cNvPr>
          <p:cNvSpPr/>
          <p:nvPr userDrawn="1"/>
        </p:nvSpPr>
        <p:spPr>
          <a:xfrm>
            <a:off x="-19290" y="-7373"/>
            <a:ext cx="3152445" cy="6870749"/>
          </a:xfrm>
          <a:custGeom>
            <a:avLst/>
            <a:gdLst>
              <a:gd name="connsiteX0" fmla="*/ 11923 w 3152445"/>
              <a:gd name="connsiteY0" fmla="*/ 0 h 6870749"/>
              <a:gd name="connsiteX1" fmla="*/ 1407684 w 3152445"/>
              <a:gd name="connsiteY1" fmla="*/ 0 h 6870749"/>
              <a:gd name="connsiteX2" fmla="*/ 1442205 w 3152445"/>
              <a:gd name="connsiteY2" fmla="*/ 24548 h 6870749"/>
              <a:gd name="connsiteX3" fmla="*/ 3152445 w 3152445"/>
              <a:gd name="connsiteY3" fmla="*/ 3436374 h 6870749"/>
              <a:gd name="connsiteX4" fmla="*/ 1442205 w 3152445"/>
              <a:gd name="connsiteY4" fmla="*/ 6848200 h 6870749"/>
              <a:gd name="connsiteX5" fmla="*/ 1410495 w 3152445"/>
              <a:gd name="connsiteY5" fmla="*/ 6870749 h 6870749"/>
              <a:gd name="connsiteX6" fmla="*/ 0 w 3152445"/>
              <a:gd name="connsiteY6" fmla="*/ 6870749 h 6870749"/>
              <a:gd name="connsiteX7" fmla="*/ 0 w 3152445"/>
              <a:gd name="connsiteY7" fmla="*/ 6857998 h 6870749"/>
              <a:gd name="connsiteX8" fmla="*/ 11923 w 3152445"/>
              <a:gd name="connsiteY8" fmla="*/ 6857998 h 687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445" h="6870749">
                <a:moveTo>
                  <a:pt x="11923" y="0"/>
                </a:moveTo>
                <a:lnTo>
                  <a:pt x="1407684" y="0"/>
                </a:lnTo>
                <a:lnTo>
                  <a:pt x="1442205" y="24548"/>
                </a:lnTo>
                <a:cubicBezTo>
                  <a:pt x="2480426" y="800987"/>
                  <a:pt x="3152445" y="2040201"/>
                  <a:pt x="3152445" y="3436374"/>
                </a:cubicBezTo>
                <a:cubicBezTo>
                  <a:pt x="3152445" y="4832547"/>
                  <a:pt x="2480426" y="6071761"/>
                  <a:pt x="1442205" y="6848200"/>
                </a:cubicBezTo>
                <a:lnTo>
                  <a:pt x="1410495" y="6870749"/>
                </a:lnTo>
                <a:lnTo>
                  <a:pt x="0" y="6870749"/>
                </a:lnTo>
                <a:lnTo>
                  <a:pt x="0" y="6857998"/>
                </a:lnTo>
                <a:lnTo>
                  <a:pt x="11923" y="68579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8CD273F-6307-465A-A20D-05BB6A3410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504465" y="2517600"/>
            <a:ext cx="2731219" cy="1809724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3800">
                <a:solidFill>
                  <a:srgbClr val="003CB9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F53237B-39D7-4B18-83EB-8BA441C8C0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6567" y="6187980"/>
            <a:ext cx="1649879" cy="25765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7B2DA4-88AD-4048-822D-D0E2A36D8818}"/>
              </a:ext>
            </a:extLst>
          </p:cNvPr>
          <p:cNvCxnSpPr>
            <a:cxnSpLocks/>
          </p:cNvCxnSpPr>
          <p:nvPr userDrawn="1"/>
        </p:nvCxnSpPr>
        <p:spPr>
          <a:xfrm flipV="1">
            <a:off x="2365375" y="2204970"/>
            <a:ext cx="0" cy="2434984"/>
          </a:xfrm>
          <a:prstGeom prst="line">
            <a:avLst/>
          </a:prstGeom>
          <a:ln w="19050" cap="rnd">
            <a:solidFill>
              <a:srgbClr val="FAA41A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1">
            <a:extLst>
              <a:ext uri="{FF2B5EF4-FFF2-40B4-BE49-F238E27FC236}">
                <a16:creationId xmlns:a16="http://schemas.microsoft.com/office/drawing/2014/main" id="{BFF3833B-C471-4BDB-9BCA-BE69F737C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880" y="3006964"/>
            <a:ext cx="6710680" cy="830997"/>
          </a:xfrm>
          <a:prstGeom prst="rect">
            <a:avLst/>
          </a:prstGeom>
        </p:spPr>
        <p:txBody>
          <a:bodyPr vert="horz" lIns="0" tIns="45720" rIns="91440" bIns="45720" rtlCol="0" anchor="ctr">
            <a:sp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9A6C4B8-698A-4F7E-A1E8-D6633953D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4881" y="4422019"/>
            <a:ext cx="6710680" cy="400110"/>
          </a:xfrm>
        </p:spPr>
        <p:txBody>
          <a:bodyPr l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31597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CBF8C4-77E7-48C5-A5B2-7A65A3F9B1B0}"/>
              </a:ext>
            </a:extLst>
          </p:cNvPr>
          <p:cNvSpPr/>
          <p:nvPr userDrawn="1"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DEFB1D9-080D-4CAE-BD31-0BE5E1CFA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2660" b="32010"/>
          <a:stretch/>
        </p:blipFill>
        <p:spPr>
          <a:xfrm>
            <a:off x="4526" y="3856387"/>
            <a:ext cx="12187476" cy="300161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F53237B-39D7-4B18-83EB-8BA441C8C0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6567" y="6187980"/>
            <a:ext cx="1649879" cy="25765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9B1B1F-4457-4040-9BE0-22E6E9F9CFEA}"/>
              </a:ext>
            </a:extLst>
          </p:cNvPr>
          <p:cNvCxnSpPr>
            <a:cxnSpLocks/>
          </p:cNvCxnSpPr>
          <p:nvPr userDrawn="1"/>
        </p:nvCxnSpPr>
        <p:spPr>
          <a:xfrm flipV="1">
            <a:off x="1637968" y="2336352"/>
            <a:ext cx="0" cy="1815451"/>
          </a:xfrm>
          <a:prstGeom prst="line">
            <a:avLst/>
          </a:prstGeom>
          <a:ln w="31750" cap="rnd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1">
            <a:extLst>
              <a:ext uri="{FF2B5EF4-FFF2-40B4-BE49-F238E27FC236}">
                <a16:creationId xmlns:a16="http://schemas.microsoft.com/office/drawing/2014/main" id="{C5C23A5C-6531-4562-8101-821E80818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242" y="2628845"/>
            <a:ext cx="8275318" cy="1015663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212670-3422-4B15-9A67-34CCCA2772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241" y="4280145"/>
            <a:ext cx="6853809" cy="400110"/>
          </a:xfrm>
        </p:spPr>
        <p:txBody>
          <a:bodyPr l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68557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10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AECC24A-0AC7-49D0-9882-826A1A422968}"/>
              </a:ext>
            </a:extLst>
          </p:cNvPr>
          <p:cNvSpPr/>
          <p:nvPr userDrawn="1"/>
        </p:nvSpPr>
        <p:spPr>
          <a:xfrm rot="5400000">
            <a:off x="5355059" y="-5357462"/>
            <a:ext cx="1481881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E149F3-7571-460D-A684-5731B64818A0}"/>
              </a:ext>
            </a:extLst>
          </p:cNvPr>
          <p:cNvSpPr/>
          <p:nvPr/>
        </p:nvSpPr>
        <p:spPr>
          <a:xfrm rot="5400000">
            <a:off x="5355059" y="-5357462"/>
            <a:ext cx="1481881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90" y="446137"/>
            <a:ext cx="10668330" cy="701731"/>
          </a:xfrm>
        </p:spPr>
        <p:txBody>
          <a:bodyPr wrap="square" lIns="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FDE339-036B-4619-998C-76467ACB4DEE}"/>
              </a:ext>
            </a:extLst>
          </p:cNvPr>
          <p:cNvCxnSpPr>
            <a:cxnSpLocks/>
          </p:cNvCxnSpPr>
          <p:nvPr/>
        </p:nvCxnSpPr>
        <p:spPr>
          <a:xfrm>
            <a:off x="57352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4699BB-1B5A-435D-9C9A-8A481F866C1D}"/>
              </a:ext>
            </a:extLst>
          </p:cNvPr>
          <p:cNvCxnSpPr>
            <a:cxnSpLocks/>
          </p:cNvCxnSpPr>
          <p:nvPr/>
        </p:nvCxnSpPr>
        <p:spPr>
          <a:xfrm>
            <a:off x="27892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95BE6832-8891-43AA-8009-68722D676A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89254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69A6EB2A-6A3E-46BA-A0F3-11C118B34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89254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D7A461-48F1-4B70-95E7-3B74E943E146}"/>
              </a:ext>
            </a:extLst>
          </p:cNvPr>
          <p:cNvCxnSpPr>
            <a:cxnSpLocks/>
          </p:cNvCxnSpPr>
          <p:nvPr/>
        </p:nvCxnSpPr>
        <p:spPr>
          <a:xfrm>
            <a:off x="50138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21644C54-50E6-4A04-8AA1-92F9753F45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3854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4D037198-8CE7-484A-A6F0-D67FEB1753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3854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9A5A31-C07C-44F7-B3DD-D7E037BA4E5E}"/>
              </a:ext>
            </a:extLst>
          </p:cNvPr>
          <p:cNvCxnSpPr>
            <a:cxnSpLocks/>
          </p:cNvCxnSpPr>
          <p:nvPr/>
        </p:nvCxnSpPr>
        <p:spPr>
          <a:xfrm>
            <a:off x="9474663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2A7C7697-71EB-409B-8AEE-B6B2B4AB64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77349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96E62508-992A-44B9-B205-2A84D608CC4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77349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952869-786C-476F-9844-E3E1D75D28EB}"/>
              </a:ext>
            </a:extLst>
          </p:cNvPr>
          <p:cNvCxnSpPr>
            <a:cxnSpLocks/>
          </p:cNvCxnSpPr>
          <p:nvPr/>
        </p:nvCxnSpPr>
        <p:spPr>
          <a:xfrm>
            <a:off x="723557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090C8098-566E-4C8F-BDD4-4D254F5302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35576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8BFA727E-68B9-4F06-97A1-60B1942777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35576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DDD16E-26FF-4F80-868D-262BAA075114}"/>
              </a:ext>
            </a:extLst>
          </p:cNvPr>
          <p:cNvCxnSpPr>
            <a:cxnSpLocks/>
          </p:cNvCxnSpPr>
          <p:nvPr/>
        </p:nvCxnSpPr>
        <p:spPr>
          <a:xfrm>
            <a:off x="57352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0CE8D870-D2EF-4EDC-9CC1-59AFEB8270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3526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167D5F3-977B-4AAE-8AEA-6F920353D45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3526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CC7843-2A9A-4ADE-A517-38E73E534865}"/>
              </a:ext>
            </a:extLst>
          </p:cNvPr>
          <p:cNvCxnSpPr>
            <a:cxnSpLocks/>
          </p:cNvCxnSpPr>
          <p:nvPr/>
        </p:nvCxnSpPr>
        <p:spPr>
          <a:xfrm>
            <a:off x="27892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5E62699E-1A37-405E-AD3F-58BAF70C54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789254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27E7695E-FB74-4151-AADB-458C23D7A6D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89254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BB0511A-FB02-4CC6-9813-1E887767FDFB}"/>
              </a:ext>
            </a:extLst>
          </p:cNvPr>
          <p:cNvCxnSpPr>
            <a:cxnSpLocks/>
          </p:cNvCxnSpPr>
          <p:nvPr/>
        </p:nvCxnSpPr>
        <p:spPr>
          <a:xfrm>
            <a:off x="50138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AA5EB2FA-03DC-4645-BC0A-2C56DB5F9DB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3854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32F3DC9-3C4E-4738-A9D5-75F3DE3E00A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013854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056B17E-A591-46C4-8466-9F8310207CBC}"/>
              </a:ext>
            </a:extLst>
          </p:cNvPr>
          <p:cNvCxnSpPr>
            <a:cxnSpLocks/>
          </p:cNvCxnSpPr>
          <p:nvPr/>
        </p:nvCxnSpPr>
        <p:spPr>
          <a:xfrm>
            <a:off x="9474663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E3B5ADC-7090-495E-803D-7943ECE6824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477349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B3332840-B3AA-48CD-B2AC-DC4CC29FB13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77349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E04F65-2BE8-4985-8C1D-F3EC5B6A5932}"/>
              </a:ext>
            </a:extLst>
          </p:cNvPr>
          <p:cNvCxnSpPr>
            <a:cxnSpLocks/>
          </p:cNvCxnSpPr>
          <p:nvPr/>
        </p:nvCxnSpPr>
        <p:spPr>
          <a:xfrm>
            <a:off x="723557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2E54D26D-2FAB-47DF-BBD0-A243E4AE70C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35576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67A236A0-7AB4-4315-B56F-EF315A037F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235576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352922B1-7BE6-4593-8C39-2CB52BF8821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73526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5F43D8C6-F1F5-4624-8D7A-EEC04F29BBDA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789254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54C2824B-24BD-44E5-B873-33083F0FC58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013854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D0601AA8-4DC4-466C-A368-D9927109856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235576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2" name="Picture Placeholder 6">
            <a:extLst>
              <a:ext uri="{FF2B5EF4-FFF2-40B4-BE49-F238E27FC236}">
                <a16:creationId xmlns:a16="http://schemas.microsoft.com/office/drawing/2014/main" id="{D652085B-4F0F-408B-9796-724CB803A0D9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9477349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70E32CD5-8064-42D6-9F3E-A43BF9F73C75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573526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7FAE4559-6143-4180-BDB2-FEF5074408C4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2789254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0988C674-9053-4274-B693-3784D57802B6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5013854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3E5C293A-81C5-4DBA-8A1C-8B2B3142C9A7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235576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F038A2A2-5476-48F2-890B-72C3D7CD2C35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477349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D971845-4EB9-46AA-BA1D-D92F0F5BE76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73526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27F222A4-AA4C-46B0-B7E3-3F031EFB149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3526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D7A6C9-8762-4410-A4E7-6C1384342A59}"/>
              </a:ext>
            </a:extLst>
          </p:cNvPr>
          <p:cNvCxnSpPr>
            <a:cxnSpLocks/>
          </p:cNvCxnSpPr>
          <p:nvPr userDrawn="1"/>
        </p:nvCxnSpPr>
        <p:spPr>
          <a:xfrm>
            <a:off x="57352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2941D1-4D41-4AF7-8A48-C7943EF6B9F4}"/>
              </a:ext>
            </a:extLst>
          </p:cNvPr>
          <p:cNvCxnSpPr>
            <a:cxnSpLocks/>
          </p:cNvCxnSpPr>
          <p:nvPr userDrawn="1"/>
        </p:nvCxnSpPr>
        <p:spPr>
          <a:xfrm>
            <a:off x="27892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66C6B61-7B05-4283-927F-F4F8AB4D5F47}"/>
              </a:ext>
            </a:extLst>
          </p:cNvPr>
          <p:cNvCxnSpPr>
            <a:cxnSpLocks/>
          </p:cNvCxnSpPr>
          <p:nvPr userDrawn="1"/>
        </p:nvCxnSpPr>
        <p:spPr>
          <a:xfrm>
            <a:off x="50138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17543CF-47EA-4186-B17C-B3B021A8F2AF}"/>
              </a:ext>
            </a:extLst>
          </p:cNvPr>
          <p:cNvCxnSpPr>
            <a:cxnSpLocks/>
          </p:cNvCxnSpPr>
          <p:nvPr userDrawn="1"/>
        </p:nvCxnSpPr>
        <p:spPr>
          <a:xfrm>
            <a:off x="9474663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EB0A0E1-1AA8-49F8-91DF-A2D750C5DB9B}"/>
              </a:ext>
            </a:extLst>
          </p:cNvPr>
          <p:cNvCxnSpPr>
            <a:cxnSpLocks/>
          </p:cNvCxnSpPr>
          <p:nvPr userDrawn="1"/>
        </p:nvCxnSpPr>
        <p:spPr>
          <a:xfrm>
            <a:off x="723557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B1CFB7E-187E-4DFC-A1BB-5046C5C97C71}"/>
              </a:ext>
            </a:extLst>
          </p:cNvPr>
          <p:cNvCxnSpPr>
            <a:cxnSpLocks/>
          </p:cNvCxnSpPr>
          <p:nvPr userDrawn="1"/>
        </p:nvCxnSpPr>
        <p:spPr>
          <a:xfrm>
            <a:off x="57352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FB2F185-DF49-4F80-BB8B-C6E1E427B513}"/>
              </a:ext>
            </a:extLst>
          </p:cNvPr>
          <p:cNvCxnSpPr>
            <a:cxnSpLocks/>
          </p:cNvCxnSpPr>
          <p:nvPr userDrawn="1"/>
        </p:nvCxnSpPr>
        <p:spPr>
          <a:xfrm>
            <a:off x="27892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3CE273F-2D03-4F41-A92E-C788C89F62E8}"/>
              </a:ext>
            </a:extLst>
          </p:cNvPr>
          <p:cNvCxnSpPr>
            <a:cxnSpLocks/>
          </p:cNvCxnSpPr>
          <p:nvPr userDrawn="1"/>
        </p:nvCxnSpPr>
        <p:spPr>
          <a:xfrm>
            <a:off x="50138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04AF76E-EF7E-4DD0-8BE4-E5025CAB7E5E}"/>
              </a:ext>
            </a:extLst>
          </p:cNvPr>
          <p:cNvCxnSpPr>
            <a:cxnSpLocks/>
          </p:cNvCxnSpPr>
          <p:nvPr userDrawn="1"/>
        </p:nvCxnSpPr>
        <p:spPr>
          <a:xfrm>
            <a:off x="9474663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A4EE597-83BB-4F0A-AE86-E7863F1A717E}"/>
              </a:ext>
            </a:extLst>
          </p:cNvPr>
          <p:cNvCxnSpPr>
            <a:cxnSpLocks/>
          </p:cNvCxnSpPr>
          <p:nvPr userDrawn="1"/>
        </p:nvCxnSpPr>
        <p:spPr>
          <a:xfrm>
            <a:off x="723557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16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6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81CD15E-B8B1-4600-9442-07BFD6480E1B}"/>
              </a:ext>
            </a:extLst>
          </p:cNvPr>
          <p:cNvSpPr/>
          <p:nvPr userDrawn="1"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ADDF2DC-2D9A-4858-802A-D7DC76C177D9}"/>
              </a:ext>
            </a:extLst>
          </p:cNvPr>
          <p:cNvSpPr/>
          <p:nvPr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 descr="Background pattern&#10;&#10;Description automatically generated">
            <a:extLst>
              <a:ext uri="{FF2B5EF4-FFF2-40B4-BE49-F238E27FC236}">
                <a16:creationId xmlns:a16="http://schemas.microsoft.com/office/drawing/2014/main" id="{F9A587AC-4F27-4627-95C0-31EA4162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r="73247" b="32010"/>
          <a:stretch/>
        </p:blipFill>
        <p:spPr>
          <a:xfrm>
            <a:off x="-2" y="3856383"/>
            <a:ext cx="3209770" cy="3001617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BA78BC6-7161-4A1C-B0CF-900826283729}"/>
              </a:ext>
            </a:extLst>
          </p:cNvPr>
          <p:cNvCxnSpPr>
            <a:cxnSpLocks/>
          </p:cNvCxnSpPr>
          <p:nvPr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19">
            <a:extLst>
              <a:ext uri="{FF2B5EF4-FFF2-40B4-BE49-F238E27FC236}">
                <a16:creationId xmlns:a16="http://schemas.microsoft.com/office/drawing/2014/main" id="{DDEEB791-484D-4F50-881B-E44154C493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87" y="4065195"/>
            <a:ext cx="2522422" cy="830997"/>
          </a:xfr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introduction to team member slide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87" y="1706779"/>
            <a:ext cx="2522422" cy="1846659"/>
          </a:xfrm>
        </p:spPr>
        <p:txBody>
          <a:bodyPr wrap="square" lIns="0" anchor="b">
            <a:sp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35CB68-1C0C-4CC6-91D2-A57B2FFAEFDA}"/>
              </a:ext>
            </a:extLst>
          </p:cNvPr>
          <p:cNvCxnSpPr>
            <a:cxnSpLocks/>
          </p:cNvCxnSpPr>
          <p:nvPr/>
        </p:nvCxnSpPr>
        <p:spPr>
          <a:xfrm>
            <a:off x="4044737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34EBF5-A2CA-4B8D-ADA7-028A31CD5D71}"/>
              </a:ext>
            </a:extLst>
          </p:cNvPr>
          <p:cNvCxnSpPr>
            <a:cxnSpLocks/>
          </p:cNvCxnSpPr>
          <p:nvPr/>
        </p:nvCxnSpPr>
        <p:spPr>
          <a:xfrm>
            <a:off x="6677318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22">
            <a:extLst>
              <a:ext uri="{FF2B5EF4-FFF2-40B4-BE49-F238E27FC236}">
                <a16:creationId xmlns:a16="http://schemas.microsoft.com/office/drawing/2014/main" id="{3E6C29ED-4C9A-46B5-B3C2-8BF7EB2D0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83254" y="252662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54" name="Text Placeholder 22">
            <a:extLst>
              <a:ext uri="{FF2B5EF4-FFF2-40B4-BE49-F238E27FC236}">
                <a16:creationId xmlns:a16="http://schemas.microsoft.com/office/drawing/2014/main" id="{B7D7A763-EBA0-4D1F-99B5-15356E6AA4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83254" y="299936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19ADF62-090A-4DA1-BB3C-5EA67103924C}"/>
              </a:ext>
            </a:extLst>
          </p:cNvPr>
          <p:cNvCxnSpPr>
            <a:cxnSpLocks/>
          </p:cNvCxnSpPr>
          <p:nvPr/>
        </p:nvCxnSpPr>
        <p:spPr>
          <a:xfrm>
            <a:off x="9309899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AADD2B31-DE73-40E6-BDCF-B3293F73D7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5835" y="252662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57" name="Text Placeholder 22">
            <a:extLst>
              <a:ext uri="{FF2B5EF4-FFF2-40B4-BE49-F238E27FC236}">
                <a16:creationId xmlns:a16="http://schemas.microsoft.com/office/drawing/2014/main" id="{9B5D41AC-F858-4BE6-ADDF-BBF88EA498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15835" y="299936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237B20B-5C73-4EA6-B289-40CC083C8F07}"/>
              </a:ext>
            </a:extLst>
          </p:cNvPr>
          <p:cNvCxnSpPr>
            <a:cxnSpLocks/>
          </p:cNvCxnSpPr>
          <p:nvPr/>
        </p:nvCxnSpPr>
        <p:spPr>
          <a:xfrm>
            <a:off x="4044737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22">
            <a:extLst>
              <a:ext uri="{FF2B5EF4-FFF2-40B4-BE49-F238E27FC236}">
                <a16:creationId xmlns:a16="http://schemas.microsoft.com/office/drawing/2014/main" id="{30A22F0F-D6F0-46E5-B7A1-A7A170695E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50673" y="544963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60" name="Text Placeholder 22">
            <a:extLst>
              <a:ext uri="{FF2B5EF4-FFF2-40B4-BE49-F238E27FC236}">
                <a16:creationId xmlns:a16="http://schemas.microsoft.com/office/drawing/2014/main" id="{5AACE02C-D57B-4717-ADD4-EC7F42F03E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50673" y="592237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Role (Optional)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6884170-CC77-43CC-ACA0-5531063DA7D9}"/>
              </a:ext>
            </a:extLst>
          </p:cNvPr>
          <p:cNvCxnSpPr>
            <a:cxnSpLocks/>
          </p:cNvCxnSpPr>
          <p:nvPr/>
        </p:nvCxnSpPr>
        <p:spPr>
          <a:xfrm>
            <a:off x="6677318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2">
            <a:extLst>
              <a:ext uri="{FF2B5EF4-FFF2-40B4-BE49-F238E27FC236}">
                <a16:creationId xmlns:a16="http://schemas.microsoft.com/office/drawing/2014/main" id="{EB88CF5B-2C19-464E-8491-7FD543DE42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83254" y="544963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63" name="Text Placeholder 22">
            <a:extLst>
              <a:ext uri="{FF2B5EF4-FFF2-40B4-BE49-F238E27FC236}">
                <a16:creationId xmlns:a16="http://schemas.microsoft.com/office/drawing/2014/main" id="{6B384E55-3EF9-4D23-B3D5-8E7FF94042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83254" y="592237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F2AA52E-213B-4378-B5BE-EE7FB0CE209A}"/>
              </a:ext>
            </a:extLst>
          </p:cNvPr>
          <p:cNvCxnSpPr>
            <a:cxnSpLocks/>
          </p:cNvCxnSpPr>
          <p:nvPr/>
        </p:nvCxnSpPr>
        <p:spPr>
          <a:xfrm>
            <a:off x="9309899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2">
            <a:extLst>
              <a:ext uri="{FF2B5EF4-FFF2-40B4-BE49-F238E27FC236}">
                <a16:creationId xmlns:a16="http://schemas.microsoft.com/office/drawing/2014/main" id="{F549D087-CF86-44F9-A79B-5E935BF9C40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15835" y="544963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66" name="Text Placeholder 22">
            <a:extLst>
              <a:ext uri="{FF2B5EF4-FFF2-40B4-BE49-F238E27FC236}">
                <a16:creationId xmlns:a16="http://schemas.microsoft.com/office/drawing/2014/main" id="{FFF41B69-9320-4BBE-89EB-1230B449BD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15835" y="592237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sp>
        <p:nvSpPr>
          <p:cNvPr id="67" name="Picture Placeholder 6">
            <a:extLst>
              <a:ext uri="{FF2B5EF4-FFF2-40B4-BE49-F238E27FC236}">
                <a16:creationId xmlns:a16="http://schemas.microsoft.com/office/drawing/2014/main" id="{1CEB915D-A3BF-4349-8141-86C7CD13C2E1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044737" y="878301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68" name="Picture Placeholder 6">
            <a:extLst>
              <a:ext uri="{FF2B5EF4-FFF2-40B4-BE49-F238E27FC236}">
                <a16:creationId xmlns:a16="http://schemas.microsoft.com/office/drawing/2014/main" id="{D9E0ED92-3DB7-46EF-B5F3-AA36B00D478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677318" y="878301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69" name="Picture Placeholder 6">
            <a:extLst>
              <a:ext uri="{FF2B5EF4-FFF2-40B4-BE49-F238E27FC236}">
                <a16:creationId xmlns:a16="http://schemas.microsoft.com/office/drawing/2014/main" id="{AB2B0847-E641-41E3-8254-4936CC512155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309899" y="878301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0" name="Picture Placeholder 6">
            <a:extLst>
              <a:ext uri="{FF2B5EF4-FFF2-40B4-BE49-F238E27FC236}">
                <a16:creationId xmlns:a16="http://schemas.microsoft.com/office/drawing/2014/main" id="{BC8229F2-CEC8-454B-8248-E001E0A5A11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044737" y="3779887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F1DEDAC2-6644-4D81-9A25-327036BB801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677318" y="3779887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2" name="Picture Placeholder 6">
            <a:extLst>
              <a:ext uri="{FF2B5EF4-FFF2-40B4-BE49-F238E27FC236}">
                <a16:creationId xmlns:a16="http://schemas.microsoft.com/office/drawing/2014/main" id="{8301DC89-6F07-4027-934D-DD39BADF6085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309899" y="3779887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A22F5194-CA33-4EBD-967D-4AA2EF3669A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044737" y="252662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9F4764DA-B020-4C05-B7F0-083411FAA3E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4737" y="299936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2BFB61-562B-49DE-85CA-018D28F21AFA}"/>
              </a:ext>
            </a:extLst>
          </p:cNvPr>
          <p:cNvCxnSpPr>
            <a:cxnSpLocks/>
          </p:cNvCxnSpPr>
          <p:nvPr userDrawn="1"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EDAEC1-01DC-4F41-9787-72BE4314E75D}"/>
              </a:ext>
            </a:extLst>
          </p:cNvPr>
          <p:cNvCxnSpPr>
            <a:cxnSpLocks/>
          </p:cNvCxnSpPr>
          <p:nvPr userDrawn="1"/>
        </p:nvCxnSpPr>
        <p:spPr>
          <a:xfrm>
            <a:off x="4044737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52CA89-7568-4547-8B9D-289DC8F8995E}"/>
              </a:ext>
            </a:extLst>
          </p:cNvPr>
          <p:cNvCxnSpPr>
            <a:cxnSpLocks/>
          </p:cNvCxnSpPr>
          <p:nvPr userDrawn="1"/>
        </p:nvCxnSpPr>
        <p:spPr>
          <a:xfrm>
            <a:off x="6677318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7AF7C1-F2B0-4B24-B9F8-2B3F1B31E3C3}"/>
              </a:ext>
            </a:extLst>
          </p:cNvPr>
          <p:cNvCxnSpPr>
            <a:cxnSpLocks/>
          </p:cNvCxnSpPr>
          <p:nvPr userDrawn="1"/>
        </p:nvCxnSpPr>
        <p:spPr>
          <a:xfrm>
            <a:off x="9309899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C0800E-6371-4491-9473-558CD70DA0F7}"/>
              </a:ext>
            </a:extLst>
          </p:cNvPr>
          <p:cNvCxnSpPr>
            <a:cxnSpLocks/>
          </p:cNvCxnSpPr>
          <p:nvPr userDrawn="1"/>
        </p:nvCxnSpPr>
        <p:spPr>
          <a:xfrm>
            <a:off x="4044737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852841C-2A33-4A88-9D94-3D10F727DBCB}"/>
              </a:ext>
            </a:extLst>
          </p:cNvPr>
          <p:cNvCxnSpPr>
            <a:cxnSpLocks/>
          </p:cNvCxnSpPr>
          <p:nvPr userDrawn="1"/>
        </p:nvCxnSpPr>
        <p:spPr>
          <a:xfrm>
            <a:off x="6677318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BA94648-DE03-498F-86B3-A76E5FD843D8}"/>
              </a:ext>
            </a:extLst>
          </p:cNvPr>
          <p:cNvCxnSpPr>
            <a:cxnSpLocks/>
          </p:cNvCxnSpPr>
          <p:nvPr userDrawn="1"/>
        </p:nvCxnSpPr>
        <p:spPr>
          <a:xfrm>
            <a:off x="9309899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82D0EB-0533-35DE-D1CA-86E0DD99D572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62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8"/>
            <a:ext cx="8737270" cy="2047740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8440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bullets w Double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0930-7F48-4302-867F-07C583F01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F412BA3-4220-4131-A371-70ED3FEDCA9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8"/>
            <a:ext cx="8139750" cy="2047740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00171F07-1344-43FC-AA45-0261410D6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7"/>
          <a:stretch/>
        </p:blipFill>
        <p:spPr>
          <a:xfrm>
            <a:off x="9409083" y="501872"/>
            <a:ext cx="2782917" cy="5629922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DC879935-A746-4110-B392-39003792C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7"/>
          <a:stretch/>
        </p:blipFill>
        <p:spPr>
          <a:xfrm>
            <a:off x="9409083" y="501872"/>
            <a:ext cx="2782917" cy="56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7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6"/>
            <a:ext cx="4586511" cy="20754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5584A-E9FF-4D19-968A-6D85813CFA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38424" y="1801367"/>
            <a:ext cx="4621902" cy="20477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33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10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AECC24A-0AC7-49D0-9882-826A1A422968}"/>
              </a:ext>
            </a:extLst>
          </p:cNvPr>
          <p:cNvSpPr/>
          <p:nvPr userDrawn="1"/>
        </p:nvSpPr>
        <p:spPr>
          <a:xfrm rot="5400000">
            <a:off x="5355059" y="-5357462"/>
            <a:ext cx="1481881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E149F3-7571-460D-A684-5731B64818A0}"/>
              </a:ext>
            </a:extLst>
          </p:cNvPr>
          <p:cNvSpPr/>
          <p:nvPr/>
        </p:nvSpPr>
        <p:spPr>
          <a:xfrm rot="5400000">
            <a:off x="5355059" y="-5357462"/>
            <a:ext cx="1481881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90" y="446137"/>
            <a:ext cx="10668330" cy="701731"/>
          </a:xfrm>
        </p:spPr>
        <p:txBody>
          <a:bodyPr wrap="square" lIns="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FDE339-036B-4619-998C-76467ACB4DEE}"/>
              </a:ext>
            </a:extLst>
          </p:cNvPr>
          <p:cNvCxnSpPr>
            <a:cxnSpLocks/>
          </p:cNvCxnSpPr>
          <p:nvPr/>
        </p:nvCxnSpPr>
        <p:spPr>
          <a:xfrm>
            <a:off x="57352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4699BB-1B5A-435D-9C9A-8A481F866C1D}"/>
              </a:ext>
            </a:extLst>
          </p:cNvPr>
          <p:cNvCxnSpPr>
            <a:cxnSpLocks/>
          </p:cNvCxnSpPr>
          <p:nvPr/>
        </p:nvCxnSpPr>
        <p:spPr>
          <a:xfrm>
            <a:off x="27892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95BE6832-8891-43AA-8009-68722D676A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89254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69A6EB2A-6A3E-46BA-A0F3-11C118B34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89254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D7A461-48F1-4B70-95E7-3B74E943E146}"/>
              </a:ext>
            </a:extLst>
          </p:cNvPr>
          <p:cNvCxnSpPr>
            <a:cxnSpLocks/>
          </p:cNvCxnSpPr>
          <p:nvPr/>
        </p:nvCxnSpPr>
        <p:spPr>
          <a:xfrm>
            <a:off x="50138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21644C54-50E6-4A04-8AA1-92F9753F45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3854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4D037198-8CE7-484A-A6F0-D67FEB1753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3854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9A5A31-C07C-44F7-B3DD-D7E037BA4E5E}"/>
              </a:ext>
            </a:extLst>
          </p:cNvPr>
          <p:cNvCxnSpPr>
            <a:cxnSpLocks/>
          </p:cNvCxnSpPr>
          <p:nvPr/>
        </p:nvCxnSpPr>
        <p:spPr>
          <a:xfrm>
            <a:off x="9474663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2A7C7697-71EB-409B-8AEE-B6B2B4AB64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77349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96E62508-992A-44B9-B205-2A84D608CC4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77349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952869-786C-476F-9844-E3E1D75D28EB}"/>
              </a:ext>
            </a:extLst>
          </p:cNvPr>
          <p:cNvCxnSpPr>
            <a:cxnSpLocks/>
          </p:cNvCxnSpPr>
          <p:nvPr/>
        </p:nvCxnSpPr>
        <p:spPr>
          <a:xfrm>
            <a:off x="723557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090C8098-566E-4C8F-BDD4-4D254F5302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35576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8BFA727E-68B9-4F06-97A1-60B1942777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35576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DDD16E-26FF-4F80-868D-262BAA075114}"/>
              </a:ext>
            </a:extLst>
          </p:cNvPr>
          <p:cNvCxnSpPr>
            <a:cxnSpLocks/>
          </p:cNvCxnSpPr>
          <p:nvPr/>
        </p:nvCxnSpPr>
        <p:spPr>
          <a:xfrm>
            <a:off x="57352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0CE8D870-D2EF-4EDC-9CC1-59AFEB8270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3526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167D5F3-977B-4AAE-8AEA-6F920353D45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3526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CC7843-2A9A-4ADE-A517-38E73E534865}"/>
              </a:ext>
            </a:extLst>
          </p:cNvPr>
          <p:cNvCxnSpPr>
            <a:cxnSpLocks/>
          </p:cNvCxnSpPr>
          <p:nvPr/>
        </p:nvCxnSpPr>
        <p:spPr>
          <a:xfrm>
            <a:off x="27892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5E62699E-1A37-405E-AD3F-58BAF70C54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789254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27E7695E-FB74-4151-AADB-458C23D7A6D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89254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BB0511A-FB02-4CC6-9813-1E887767FDFB}"/>
              </a:ext>
            </a:extLst>
          </p:cNvPr>
          <p:cNvCxnSpPr>
            <a:cxnSpLocks/>
          </p:cNvCxnSpPr>
          <p:nvPr/>
        </p:nvCxnSpPr>
        <p:spPr>
          <a:xfrm>
            <a:off x="50138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AA5EB2FA-03DC-4645-BC0A-2C56DB5F9DB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3854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32F3DC9-3C4E-4738-A9D5-75F3DE3E00A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013854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056B17E-A591-46C4-8466-9F8310207CBC}"/>
              </a:ext>
            </a:extLst>
          </p:cNvPr>
          <p:cNvCxnSpPr>
            <a:cxnSpLocks/>
          </p:cNvCxnSpPr>
          <p:nvPr/>
        </p:nvCxnSpPr>
        <p:spPr>
          <a:xfrm>
            <a:off x="9474663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E3B5ADC-7090-495E-803D-7943ECE6824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477349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B3332840-B3AA-48CD-B2AC-DC4CC29FB13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77349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E04F65-2BE8-4985-8C1D-F3EC5B6A5932}"/>
              </a:ext>
            </a:extLst>
          </p:cNvPr>
          <p:cNvCxnSpPr>
            <a:cxnSpLocks/>
          </p:cNvCxnSpPr>
          <p:nvPr/>
        </p:nvCxnSpPr>
        <p:spPr>
          <a:xfrm>
            <a:off x="723557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2E54D26D-2FAB-47DF-BBD0-A243E4AE70C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35576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67A236A0-7AB4-4315-B56F-EF315A037F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235576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352922B1-7BE6-4593-8C39-2CB52BF8821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73526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5F43D8C6-F1F5-4624-8D7A-EEC04F29BBDA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789254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54C2824B-24BD-44E5-B873-33083F0FC58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013854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D0601AA8-4DC4-466C-A368-D9927109856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235576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2" name="Picture Placeholder 6">
            <a:extLst>
              <a:ext uri="{FF2B5EF4-FFF2-40B4-BE49-F238E27FC236}">
                <a16:creationId xmlns:a16="http://schemas.microsoft.com/office/drawing/2014/main" id="{D652085B-4F0F-408B-9796-724CB803A0D9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9477349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70E32CD5-8064-42D6-9F3E-A43BF9F73C75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573526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7FAE4559-6143-4180-BDB2-FEF5074408C4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2789254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0988C674-9053-4274-B693-3784D57802B6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5013854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3E5C293A-81C5-4DBA-8A1C-8B2B3142C9A7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235576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F038A2A2-5476-48F2-890B-72C3D7CD2C35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477349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D971845-4EB9-46AA-BA1D-D92F0F5BE76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73526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27F222A4-AA4C-46B0-B7E3-3F031EFB149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3526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D7A6C9-8762-4410-A4E7-6C1384342A59}"/>
              </a:ext>
            </a:extLst>
          </p:cNvPr>
          <p:cNvCxnSpPr>
            <a:cxnSpLocks/>
          </p:cNvCxnSpPr>
          <p:nvPr userDrawn="1"/>
        </p:nvCxnSpPr>
        <p:spPr>
          <a:xfrm>
            <a:off x="57352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2941D1-4D41-4AF7-8A48-C7943EF6B9F4}"/>
              </a:ext>
            </a:extLst>
          </p:cNvPr>
          <p:cNvCxnSpPr>
            <a:cxnSpLocks/>
          </p:cNvCxnSpPr>
          <p:nvPr userDrawn="1"/>
        </p:nvCxnSpPr>
        <p:spPr>
          <a:xfrm>
            <a:off x="27892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66C6B61-7B05-4283-927F-F4F8AB4D5F47}"/>
              </a:ext>
            </a:extLst>
          </p:cNvPr>
          <p:cNvCxnSpPr>
            <a:cxnSpLocks/>
          </p:cNvCxnSpPr>
          <p:nvPr userDrawn="1"/>
        </p:nvCxnSpPr>
        <p:spPr>
          <a:xfrm>
            <a:off x="50138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17543CF-47EA-4186-B17C-B3B021A8F2AF}"/>
              </a:ext>
            </a:extLst>
          </p:cNvPr>
          <p:cNvCxnSpPr>
            <a:cxnSpLocks/>
          </p:cNvCxnSpPr>
          <p:nvPr userDrawn="1"/>
        </p:nvCxnSpPr>
        <p:spPr>
          <a:xfrm>
            <a:off x="9474663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EB0A0E1-1AA8-49F8-91DF-A2D750C5DB9B}"/>
              </a:ext>
            </a:extLst>
          </p:cNvPr>
          <p:cNvCxnSpPr>
            <a:cxnSpLocks/>
          </p:cNvCxnSpPr>
          <p:nvPr userDrawn="1"/>
        </p:nvCxnSpPr>
        <p:spPr>
          <a:xfrm>
            <a:off x="723557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B1CFB7E-187E-4DFC-A1BB-5046C5C97C71}"/>
              </a:ext>
            </a:extLst>
          </p:cNvPr>
          <p:cNvCxnSpPr>
            <a:cxnSpLocks/>
          </p:cNvCxnSpPr>
          <p:nvPr userDrawn="1"/>
        </p:nvCxnSpPr>
        <p:spPr>
          <a:xfrm>
            <a:off x="57352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FB2F185-DF49-4F80-BB8B-C6E1E427B513}"/>
              </a:ext>
            </a:extLst>
          </p:cNvPr>
          <p:cNvCxnSpPr>
            <a:cxnSpLocks/>
          </p:cNvCxnSpPr>
          <p:nvPr userDrawn="1"/>
        </p:nvCxnSpPr>
        <p:spPr>
          <a:xfrm>
            <a:off x="27892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3CE273F-2D03-4F41-A92E-C788C89F62E8}"/>
              </a:ext>
            </a:extLst>
          </p:cNvPr>
          <p:cNvCxnSpPr>
            <a:cxnSpLocks/>
          </p:cNvCxnSpPr>
          <p:nvPr userDrawn="1"/>
        </p:nvCxnSpPr>
        <p:spPr>
          <a:xfrm>
            <a:off x="50138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04AF76E-EF7E-4DD0-8BE4-E5025CAB7E5E}"/>
              </a:ext>
            </a:extLst>
          </p:cNvPr>
          <p:cNvCxnSpPr>
            <a:cxnSpLocks/>
          </p:cNvCxnSpPr>
          <p:nvPr userDrawn="1"/>
        </p:nvCxnSpPr>
        <p:spPr>
          <a:xfrm>
            <a:off x="9474663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A4EE597-83BB-4F0A-AE86-E7863F1A717E}"/>
              </a:ext>
            </a:extLst>
          </p:cNvPr>
          <p:cNvCxnSpPr>
            <a:cxnSpLocks/>
          </p:cNvCxnSpPr>
          <p:nvPr userDrawn="1"/>
        </p:nvCxnSpPr>
        <p:spPr>
          <a:xfrm>
            <a:off x="723557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384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header + 2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2395728"/>
            <a:ext cx="4586511" cy="20477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5584A-E9FF-4D19-968A-6D85813CFA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38424" y="2395728"/>
            <a:ext cx="4621902" cy="20477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1C606C-6A4F-46CF-A659-18AF2BE20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270" y="1713504"/>
            <a:ext cx="7850188" cy="400110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780287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bullets 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8"/>
            <a:ext cx="4587778" cy="2047740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58B7FE-32D0-4966-9E23-878FD648933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25671" y="1801812"/>
            <a:ext cx="6266329" cy="5056187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</p:spTree>
    <p:extLst>
      <p:ext uri="{BB962C8B-B14F-4D97-AF65-F5344CB8AC3E}">
        <p14:creationId xmlns:p14="http://schemas.microsoft.com/office/powerpoint/2010/main" val="444903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ntr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1C606C-6A4F-46CF-A659-18AF2BE20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929" y="1708534"/>
            <a:ext cx="7850188" cy="400110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callout or intro text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63B6800-B6A4-4CB6-87BF-B5DB4D1CCDD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76929" y="2364092"/>
            <a:ext cx="11115071" cy="4493908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698CF6-4637-4FB5-ACB8-EAB43E55A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D8C2F6-9256-4172-9132-E756B8A6F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75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ntr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1C606C-6A4F-46CF-A659-18AF2BE20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929" y="1708534"/>
            <a:ext cx="7850188" cy="400110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callout or intro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698CF6-4637-4FB5-ACB8-EAB43E55A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B4B9439-3DB5-49A8-A8A7-22B132F84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51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8160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debard + 2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68404F-DAE8-4912-BBB0-02479687CD96}"/>
              </a:ext>
            </a:extLst>
          </p:cNvPr>
          <p:cNvSpPr/>
          <p:nvPr userDrawn="1"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ADDF2DC-2D9A-4858-802A-D7DC76C177D9}"/>
              </a:ext>
            </a:extLst>
          </p:cNvPr>
          <p:cNvSpPr/>
          <p:nvPr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 descr="Background pattern&#10;&#10;Description automatically generated">
            <a:extLst>
              <a:ext uri="{FF2B5EF4-FFF2-40B4-BE49-F238E27FC236}">
                <a16:creationId xmlns:a16="http://schemas.microsoft.com/office/drawing/2014/main" id="{F9A587AC-4F27-4627-95C0-31EA4162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r="73247" b="32010"/>
          <a:stretch/>
        </p:blipFill>
        <p:spPr>
          <a:xfrm>
            <a:off x="-2" y="3856383"/>
            <a:ext cx="3209770" cy="3001617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BA78BC6-7161-4A1C-B0CF-900826283729}"/>
              </a:ext>
            </a:extLst>
          </p:cNvPr>
          <p:cNvCxnSpPr>
            <a:cxnSpLocks/>
          </p:cNvCxnSpPr>
          <p:nvPr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19">
            <a:extLst>
              <a:ext uri="{FF2B5EF4-FFF2-40B4-BE49-F238E27FC236}">
                <a16:creationId xmlns:a16="http://schemas.microsoft.com/office/drawing/2014/main" id="{DDEEB791-484D-4F50-881B-E44154C493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87" y="4065195"/>
            <a:ext cx="2522422" cy="584775"/>
          </a:xfr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add subhead or other information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87" y="1706779"/>
            <a:ext cx="2522422" cy="1846659"/>
          </a:xfrm>
        </p:spPr>
        <p:txBody>
          <a:bodyPr wrap="square" lIns="0" anchor="b">
            <a:sp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B6C270-AC74-4485-9015-440DB2F7ECED}"/>
              </a:ext>
            </a:extLst>
          </p:cNvPr>
          <p:cNvCxnSpPr>
            <a:cxnSpLocks/>
          </p:cNvCxnSpPr>
          <p:nvPr/>
        </p:nvCxnSpPr>
        <p:spPr>
          <a:xfrm>
            <a:off x="8320363" y="2338503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DFD4A25F-3995-44B1-B90D-A1CDEDCD74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0363" y="2475180"/>
            <a:ext cx="3094037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A8F73F-32D8-4F59-B790-6D6017BA5773}"/>
              </a:ext>
            </a:extLst>
          </p:cNvPr>
          <p:cNvCxnSpPr>
            <a:cxnSpLocks/>
          </p:cNvCxnSpPr>
          <p:nvPr/>
        </p:nvCxnSpPr>
        <p:spPr>
          <a:xfrm>
            <a:off x="8320363" y="5471846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FC0C2BB7-E763-4A3D-98F2-CBD5DFF5B1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0363" y="5608523"/>
            <a:ext cx="3094037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907CFDF0-F63F-4B6A-8405-9571C0BB01D1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3728777" y="495004"/>
            <a:ext cx="4211578" cy="274733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9BA6388E-33E0-4A9E-A161-C1261B7FE3B2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3728777" y="3628356"/>
            <a:ext cx="4211578" cy="274733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721AE-E593-49AD-AC52-7AAE801704AD}"/>
              </a:ext>
            </a:extLst>
          </p:cNvPr>
          <p:cNvCxnSpPr>
            <a:cxnSpLocks/>
          </p:cNvCxnSpPr>
          <p:nvPr userDrawn="1"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3D990E-2D1F-4909-B5EA-39E35BF9661B}"/>
              </a:ext>
            </a:extLst>
          </p:cNvPr>
          <p:cNvCxnSpPr>
            <a:cxnSpLocks/>
          </p:cNvCxnSpPr>
          <p:nvPr userDrawn="1"/>
        </p:nvCxnSpPr>
        <p:spPr>
          <a:xfrm>
            <a:off x="8320363" y="2338503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C0DE78-FC8A-4840-8D6B-15221042F3D3}"/>
              </a:ext>
            </a:extLst>
          </p:cNvPr>
          <p:cNvCxnSpPr>
            <a:cxnSpLocks/>
          </p:cNvCxnSpPr>
          <p:nvPr userDrawn="1"/>
        </p:nvCxnSpPr>
        <p:spPr>
          <a:xfrm>
            <a:off x="8320363" y="5471846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ED8C24C-1FE3-219D-E1F1-7E0ADE26D6F5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18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90" y="469574"/>
            <a:ext cx="10668330" cy="701731"/>
          </a:xfrm>
        </p:spPr>
        <p:txBody>
          <a:bodyPr wrap="square" lIns="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933B32-6478-4693-A0C4-F4A8DC983CBA}"/>
              </a:ext>
            </a:extLst>
          </p:cNvPr>
          <p:cNvSpPr/>
          <p:nvPr/>
        </p:nvSpPr>
        <p:spPr>
          <a:xfrm rot="5400000">
            <a:off x="5984538" y="-4440195"/>
            <a:ext cx="22292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4908E0B-AFDB-4AC7-9B62-80CE1445C614}"/>
              </a:ext>
            </a:extLst>
          </p:cNvPr>
          <p:cNvCxnSpPr>
            <a:cxnSpLocks/>
          </p:cNvCxnSpPr>
          <p:nvPr/>
        </p:nvCxnSpPr>
        <p:spPr>
          <a:xfrm>
            <a:off x="40692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22A7BCB-CE4E-4DF5-9739-BC4D25A04E5D}"/>
              </a:ext>
            </a:extLst>
          </p:cNvPr>
          <p:cNvCxnSpPr>
            <a:cxnSpLocks/>
          </p:cNvCxnSpPr>
          <p:nvPr/>
        </p:nvCxnSpPr>
        <p:spPr>
          <a:xfrm>
            <a:off x="4363727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D5D7530-9061-469D-90B4-FBB1EEC18F62}"/>
              </a:ext>
            </a:extLst>
          </p:cNvPr>
          <p:cNvCxnSpPr>
            <a:cxnSpLocks/>
          </p:cNvCxnSpPr>
          <p:nvPr/>
        </p:nvCxnSpPr>
        <p:spPr>
          <a:xfrm>
            <a:off x="845390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2">
            <a:extLst>
              <a:ext uri="{FF2B5EF4-FFF2-40B4-BE49-F238E27FC236}">
                <a16:creationId xmlns:a16="http://schemas.microsoft.com/office/drawing/2014/main" id="{74DCCA4F-4C04-41C4-8310-5D2E2D5E99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6926" y="4893839"/>
            <a:ext cx="3195015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5" name="Text Placeholder 22">
            <a:extLst>
              <a:ext uri="{FF2B5EF4-FFF2-40B4-BE49-F238E27FC236}">
                <a16:creationId xmlns:a16="http://schemas.microsoft.com/office/drawing/2014/main" id="{0C9BE45C-F17E-4AE6-9A90-969592C105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727" y="4893839"/>
            <a:ext cx="3195016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502582D9-4353-41EB-8E84-D6B2950E89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53906" y="4893839"/>
            <a:ext cx="3195015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7" name="Content Placeholder 3">
            <a:extLst>
              <a:ext uri="{FF2B5EF4-FFF2-40B4-BE49-F238E27FC236}">
                <a16:creationId xmlns:a16="http://schemas.microsoft.com/office/drawing/2014/main" id="{EE5A0422-2078-4BAD-9A1C-1CE7740DC8E2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0" y="1933704"/>
            <a:ext cx="3931920" cy="237719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58" name="Content Placeholder 3">
            <a:extLst>
              <a:ext uri="{FF2B5EF4-FFF2-40B4-BE49-F238E27FC236}">
                <a16:creationId xmlns:a16="http://schemas.microsoft.com/office/drawing/2014/main" id="{94CCC19B-E88C-4255-8B87-39C1E887FEB7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125858" y="1933704"/>
            <a:ext cx="3931920" cy="237719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59" name="Content Placeholder 3">
            <a:extLst>
              <a:ext uri="{FF2B5EF4-FFF2-40B4-BE49-F238E27FC236}">
                <a16:creationId xmlns:a16="http://schemas.microsoft.com/office/drawing/2014/main" id="{32591587-D46E-4A5B-8C82-B97040150B77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8260081" y="1933704"/>
            <a:ext cx="3931920" cy="237719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A6CC7A-31F6-476F-BB8C-4101A160FA37}"/>
              </a:ext>
            </a:extLst>
          </p:cNvPr>
          <p:cNvSpPr/>
          <p:nvPr userDrawn="1"/>
        </p:nvSpPr>
        <p:spPr>
          <a:xfrm rot="5400000">
            <a:off x="5984538" y="-4440195"/>
            <a:ext cx="22292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81617-22BB-43C5-AD3F-9DCF30D43E77}"/>
              </a:ext>
            </a:extLst>
          </p:cNvPr>
          <p:cNvCxnSpPr>
            <a:cxnSpLocks/>
          </p:cNvCxnSpPr>
          <p:nvPr userDrawn="1"/>
        </p:nvCxnSpPr>
        <p:spPr>
          <a:xfrm>
            <a:off x="40692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798447-5FC7-4E91-9462-571D496F119F}"/>
              </a:ext>
            </a:extLst>
          </p:cNvPr>
          <p:cNvCxnSpPr>
            <a:cxnSpLocks/>
          </p:cNvCxnSpPr>
          <p:nvPr userDrawn="1"/>
        </p:nvCxnSpPr>
        <p:spPr>
          <a:xfrm>
            <a:off x="4363727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11DCFC-5530-4C9F-B534-F1619781A84D}"/>
              </a:ext>
            </a:extLst>
          </p:cNvPr>
          <p:cNvCxnSpPr>
            <a:cxnSpLocks/>
          </p:cNvCxnSpPr>
          <p:nvPr userDrawn="1"/>
        </p:nvCxnSpPr>
        <p:spPr>
          <a:xfrm>
            <a:off x="845390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E215AF5-1C8E-C34A-6FA1-42DC2BE0B725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14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full imag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C657A1-F23A-4639-A127-7A3E94999D6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-1" y="1322947"/>
            <a:ext cx="12192001" cy="553505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274320" indent="0">
              <a:buNone/>
              <a:defRPr/>
            </a:lvl2pPr>
            <a:lvl3pPr marL="50292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D2E50-55FE-4A99-9D9A-6F7E13A3F3BF}"/>
              </a:ext>
            </a:extLst>
          </p:cNvPr>
          <p:cNvSpPr/>
          <p:nvPr userDrawn="1"/>
        </p:nvSpPr>
        <p:spPr>
          <a:xfrm rot="5400000">
            <a:off x="5509170" y="-5511572"/>
            <a:ext cx="1173659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F58F78-3372-474B-A151-27B970A1392A}"/>
              </a:ext>
            </a:extLst>
          </p:cNvPr>
          <p:cNvSpPr/>
          <p:nvPr/>
        </p:nvSpPr>
        <p:spPr>
          <a:xfrm rot="5400000">
            <a:off x="5509170" y="-5511572"/>
            <a:ext cx="1173659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90" y="283219"/>
            <a:ext cx="10668330" cy="701731"/>
          </a:xfrm>
        </p:spPr>
        <p:txBody>
          <a:bodyPr wrap="square" lIns="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B8252-C6E7-7032-C47B-A0013A811BED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746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9955A2B-EB7A-4220-97F9-4BD8B6568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7393" b="35335"/>
          <a:stretch/>
        </p:blipFill>
        <p:spPr>
          <a:xfrm>
            <a:off x="0" y="3693661"/>
            <a:ext cx="12192000" cy="3164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BD8A2E-71A2-4A0C-859F-AC944409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883" y="1131984"/>
            <a:ext cx="7568530" cy="1588127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994D51-B867-458C-900C-A8F9ED5EDB8E}"/>
              </a:ext>
            </a:extLst>
          </p:cNvPr>
          <p:cNvCxnSpPr>
            <a:cxnSpLocks/>
          </p:cNvCxnSpPr>
          <p:nvPr/>
        </p:nvCxnSpPr>
        <p:spPr>
          <a:xfrm>
            <a:off x="2482883" y="2881615"/>
            <a:ext cx="425780" cy="0"/>
          </a:xfrm>
          <a:prstGeom prst="line">
            <a:avLst/>
          </a:prstGeom>
          <a:ln w="2540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92EF27-3B4F-4653-A4A3-B5000D6F58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82883" y="3231995"/>
            <a:ext cx="7539038" cy="461665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ACE49C-2732-483C-ADF9-D85BD9CBED3D}"/>
              </a:ext>
            </a:extLst>
          </p:cNvPr>
          <p:cNvCxnSpPr>
            <a:cxnSpLocks/>
          </p:cNvCxnSpPr>
          <p:nvPr userDrawn="1"/>
        </p:nvCxnSpPr>
        <p:spPr>
          <a:xfrm>
            <a:off x="2482883" y="2881615"/>
            <a:ext cx="425780" cy="0"/>
          </a:xfrm>
          <a:prstGeom prst="line">
            <a:avLst/>
          </a:prstGeom>
          <a:ln w="2540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0A5C01A-AB9B-F73A-3080-B7717256B766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77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C6A8D2FC-D796-42BA-8762-024AE0489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7393" b="35335"/>
          <a:stretch/>
        </p:blipFill>
        <p:spPr>
          <a:xfrm>
            <a:off x="0" y="3693661"/>
            <a:ext cx="12192000" cy="3164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BD8A2E-71A2-4A0C-859F-AC9444093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4919" y="1782368"/>
            <a:ext cx="7814425" cy="5539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F05BCC-356E-4445-BBA2-1B12B403A893}"/>
              </a:ext>
            </a:extLst>
          </p:cNvPr>
          <p:cNvSpPr txBox="1"/>
          <p:nvPr/>
        </p:nvSpPr>
        <p:spPr>
          <a:xfrm>
            <a:off x="915897" y="1329674"/>
            <a:ext cx="13258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AA41A"/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“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BB0C911-8C7F-4047-A982-C99E394331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18567" y="4874882"/>
            <a:ext cx="2930778" cy="369332"/>
          </a:xfr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44480-A4E7-4446-A13B-9DFC4CB40ABD}"/>
              </a:ext>
            </a:extLst>
          </p:cNvPr>
          <p:cNvSpPr txBox="1"/>
          <p:nvPr userDrawn="1"/>
        </p:nvSpPr>
        <p:spPr>
          <a:xfrm>
            <a:off x="915897" y="1329674"/>
            <a:ext cx="13258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AA41A"/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CDEC8-CDB5-03A3-F797-154F69123352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5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6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81CD15E-B8B1-4600-9442-07BFD6480E1B}"/>
              </a:ext>
            </a:extLst>
          </p:cNvPr>
          <p:cNvSpPr/>
          <p:nvPr userDrawn="1"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ADDF2DC-2D9A-4858-802A-D7DC76C177D9}"/>
              </a:ext>
            </a:extLst>
          </p:cNvPr>
          <p:cNvSpPr/>
          <p:nvPr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 descr="Background pattern&#10;&#10;Description automatically generated">
            <a:extLst>
              <a:ext uri="{FF2B5EF4-FFF2-40B4-BE49-F238E27FC236}">
                <a16:creationId xmlns:a16="http://schemas.microsoft.com/office/drawing/2014/main" id="{F9A587AC-4F27-4627-95C0-31EA4162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r="73247" b="32010"/>
          <a:stretch/>
        </p:blipFill>
        <p:spPr>
          <a:xfrm>
            <a:off x="-2" y="3856383"/>
            <a:ext cx="3209770" cy="3001617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BA78BC6-7161-4A1C-B0CF-900826283729}"/>
              </a:ext>
            </a:extLst>
          </p:cNvPr>
          <p:cNvCxnSpPr>
            <a:cxnSpLocks/>
          </p:cNvCxnSpPr>
          <p:nvPr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19">
            <a:extLst>
              <a:ext uri="{FF2B5EF4-FFF2-40B4-BE49-F238E27FC236}">
                <a16:creationId xmlns:a16="http://schemas.microsoft.com/office/drawing/2014/main" id="{DDEEB791-484D-4F50-881B-E44154C493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87" y="4065195"/>
            <a:ext cx="2522422" cy="830997"/>
          </a:xfr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introduction to team member slide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87" y="1706779"/>
            <a:ext cx="2522422" cy="1846659"/>
          </a:xfrm>
        </p:spPr>
        <p:txBody>
          <a:bodyPr wrap="square" lIns="0" anchor="b">
            <a:sp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35CB68-1C0C-4CC6-91D2-A57B2FFAEFDA}"/>
              </a:ext>
            </a:extLst>
          </p:cNvPr>
          <p:cNvCxnSpPr>
            <a:cxnSpLocks/>
          </p:cNvCxnSpPr>
          <p:nvPr/>
        </p:nvCxnSpPr>
        <p:spPr>
          <a:xfrm>
            <a:off x="4044737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34EBF5-A2CA-4B8D-ADA7-028A31CD5D71}"/>
              </a:ext>
            </a:extLst>
          </p:cNvPr>
          <p:cNvCxnSpPr>
            <a:cxnSpLocks/>
          </p:cNvCxnSpPr>
          <p:nvPr/>
        </p:nvCxnSpPr>
        <p:spPr>
          <a:xfrm>
            <a:off x="6677318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22">
            <a:extLst>
              <a:ext uri="{FF2B5EF4-FFF2-40B4-BE49-F238E27FC236}">
                <a16:creationId xmlns:a16="http://schemas.microsoft.com/office/drawing/2014/main" id="{3E6C29ED-4C9A-46B5-B3C2-8BF7EB2D0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83254" y="252662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54" name="Text Placeholder 22">
            <a:extLst>
              <a:ext uri="{FF2B5EF4-FFF2-40B4-BE49-F238E27FC236}">
                <a16:creationId xmlns:a16="http://schemas.microsoft.com/office/drawing/2014/main" id="{B7D7A763-EBA0-4D1F-99B5-15356E6AA4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83254" y="299936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19ADF62-090A-4DA1-BB3C-5EA67103924C}"/>
              </a:ext>
            </a:extLst>
          </p:cNvPr>
          <p:cNvCxnSpPr>
            <a:cxnSpLocks/>
          </p:cNvCxnSpPr>
          <p:nvPr/>
        </p:nvCxnSpPr>
        <p:spPr>
          <a:xfrm>
            <a:off x="9309899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AADD2B31-DE73-40E6-BDCF-B3293F73D7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5835" y="252662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57" name="Text Placeholder 22">
            <a:extLst>
              <a:ext uri="{FF2B5EF4-FFF2-40B4-BE49-F238E27FC236}">
                <a16:creationId xmlns:a16="http://schemas.microsoft.com/office/drawing/2014/main" id="{9B5D41AC-F858-4BE6-ADDF-BBF88EA498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15835" y="299936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237B20B-5C73-4EA6-B289-40CC083C8F07}"/>
              </a:ext>
            </a:extLst>
          </p:cNvPr>
          <p:cNvCxnSpPr>
            <a:cxnSpLocks/>
          </p:cNvCxnSpPr>
          <p:nvPr/>
        </p:nvCxnSpPr>
        <p:spPr>
          <a:xfrm>
            <a:off x="4044737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22">
            <a:extLst>
              <a:ext uri="{FF2B5EF4-FFF2-40B4-BE49-F238E27FC236}">
                <a16:creationId xmlns:a16="http://schemas.microsoft.com/office/drawing/2014/main" id="{30A22F0F-D6F0-46E5-B7A1-A7A170695E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50673" y="544963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60" name="Text Placeholder 22">
            <a:extLst>
              <a:ext uri="{FF2B5EF4-FFF2-40B4-BE49-F238E27FC236}">
                <a16:creationId xmlns:a16="http://schemas.microsoft.com/office/drawing/2014/main" id="{5AACE02C-D57B-4717-ADD4-EC7F42F03E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50673" y="592237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Role (Optional)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6884170-CC77-43CC-ACA0-5531063DA7D9}"/>
              </a:ext>
            </a:extLst>
          </p:cNvPr>
          <p:cNvCxnSpPr>
            <a:cxnSpLocks/>
          </p:cNvCxnSpPr>
          <p:nvPr/>
        </p:nvCxnSpPr>
        <p:spPr>
          <a:xfrm>
            <a:off x="6677318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2">
            <a:extLst>
              <a:ext uri="{FF2B5EF4-FFF2-40B4-BE49-F238E27FC236}">
                <a16:creationId xmlns:a16="http://schemas.microsoft.com/office/drawing/2014/main" id="{EB88CF5B-2C19-464E-8491-7FD543DE42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83254" y="544963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63" name="Text Placeholder 22">
            <a:extLst>
              <a:ext uri="{FF2B5EF4-FFF2-40B4-BE49-F238E27FC236}">
                <a16:creationId xmlns:a16="http://schemas.microsoft.com/office/drawing/2014/main" id="{6B384E55-3EF9-4D23-B3D5-8E7FF94042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83254" y="592237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F2AA52E-213B-4378-B5BE-EE7FB0CE209A}"/>
              </a:ext>
            </a:extLst>
          </p:cNvPr>
          <p:cNvCxnSpPr>
            <a:cxnSpLocks/>
          </p:cNvCxnSpPr>
          <p:nvPr/>
        </p:nvCxnSpPr>
        <p:spPr>
          <a:xfrm>
            <a:off x="9309899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2">
            <a:extLst>
              <a:ext uri="{FF2B5EF4-FFF2-40B4-BE49-F238E27FC236}">
                <a16:creationId xmlns:a16="http://schemas.microsoft.com/office/drawing/2014/main" id="{F549D087-CF86-44F9-A79B-5E935BF9C40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15835" y="544963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66" name="Text Placeholder 22">
            <a:extLst>
              <a:ext uri="{FF2B5EF4-FFF2-40B4-BE49-F238E27FC236}">
                <a16:creationId xmlns:a16="http://schemas.microsoft.com/office/drawing/2014/main" id="{FFF41B69-9320-4BBE-89EB-1230B449BD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15835" y="592237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sp>
        <p:nvSpPr>
          <p:cNvPr id="67" name="Picture Placeholder 6">
            <a:extLst>
              <a:ext uri="{FF2B5EF4-FFF2-40B4-BE49-F238E27FC236}">
                <a16:creationId xmlns:a16="http://schemas.microsoft.com/office/drawing/2014/main" id="{1CEB915D-A3BF-4349-8141-86C7CD13C2E1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044737" y="878301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68" name="Picture Placeholder 6">
            <a:extLst>
              <a:ext uri="{FF2B5EF4-FFF2-40B4-BE49-F238E27FC236}">
                <a16:creationId xmlns:a16="http://schemas.microsoft.com/office/drawing/2014/main" id="{D9E0ED92-3DB7-46EF-B5F3-AA36B00D478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677318" y="878301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69" name="Picture Placeholder 6">
            <a:extLst>
              <a:ext uri="{FF2B5EF4-FFF2-40B4-BE49-F238E27FC236}">
                <a16:creationId xmlns:a16="http://schemas.microsoft.com/office/drawing/2014/main" id="{AB2B0847-E641-41E3-8254-4936CC512155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309899" y="878301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0" name="Picture Placeholder 6">
            <a:extLst>
              <a:ext uri="{FF2B5EF4-FFF2-40B4-BE49-F238E27FC236}">
                <a16:creationId xmlns:a16="http://schemas.microsoft.com/office/drawing/2014/main" id="{BC8229F2-CEC8-454B-8248-E001E0A5A11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044737" y="3779887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F1DEDAC2-6644-4D81-9A25-327036BB801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677318" y="3779887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2" name="Picture Placeholder 6">
            <a:extLst>
              <a:ext uri="{FF2B5EF4-FFF2-40B4-BE49-F238E27FC236}">
                <a16:creationId xmlns:a16="http://schemas.microsoft.com/office/drawing/2014/main" id="{8301DC89-6F07-4027-934D-DD39BADF6085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309899" y="3779887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A22F5194-CA33-4EBD-967D-4AA2EF3669A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044737" y="252662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9F4764DA-B020-4C05-B7F0-083411FAA3E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4737" y="299936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2BFB61-562B-49DE-85CA-018D28F21AFA}"/>
              </a:ext>
            </a:extLst>
          </p:cNvPr>
          <p:cNvCxnSpPr>
            <a:cxnSpLocks/>
          </p:cNvCxnSpPr>
          <p:nvPr userDrawn="1"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EDAEC1-01DC-4F41-9787-72BE4314E75D}"/>
              </a:ext>
            </a:extLst>
          </p:cNvPr>
          <p:cNvCxnSpPr>
            <a:cxnSpLocks/>
          </p:cNvCxnSpPr>
          <p:nvPr userDrawn="1"/>
        </p:nvCxnSpPr>
        <p:spPr>
          <a:xfrm>
            <a:off x="4044737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52CA89-7568-4547-8B9D-289DC8F8995E}"/>
              </a:ext>
            </a:extLst>
          </p:cNvPr>
          <p:cNvCxnSpPr>
            <a:cxnSpLocks/>
          </p:cNvCxnSpPr>
          <p:nvPr userDrawn="1"/>
        </p:nvCxnSpPr>
        <p:spPr>
          <a:xfrm>
            <a:off x="6677318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7AF7C1-F2B0-4B24-B9F8-2B3F1B31E3C3}"/>
              </a:ext>
            </a:extLst>
          </p:cNvPr>
          <p:cNvCxnSpPr>
            <a:cxnSpLocks/>
          </p:cNvCxnSpPr>
          <p:nvPr userDrawn="1"/>
        </p:nvCxnSpPr>
        <p:spPr>
          <a:xfrm>
            <a:off x="9309899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C0800E-6371-4491-9473-558CD70DA0F7}"/>
              </a:ext>
            </a:extLst>
          </p:cNvPr>
          <p:cNvCxnSpPr>
            <a:cxnSpLocks/>
          </p:cNvCxnSpPr>
          <p:nvPr userDrawn="1"/>
        </p:nvCxnSpPr>
        <p:spPr>
          <a:xfrm>
            <a:off x="4044737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852841C-2A33-4A88-9D94-3D10F727DBCB}"/>
              </a:ext>
            </a:extLst>
          </p:cNvPr>
          <p:cNvCxnSpPr>
            <a:cxnSpLocks/>
          </p:cNvCxnSpPr>
          <p:nvPr userDrawn="1"/>
        </p:nvCxnSpPr>
        <p:spPr>
          <a:xfrm>
            <a:off x="6677318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BA94648-DE03-498F-86B3-A76E5FD843D8}"/>
              </a:ext>
            </a:extLst>
          </p:cNvPr>
          <p:cNvCxnSpPr>
            <a:cxnSpLocks/>
          </p:cNvCxnSpPr>
          <p:nvPr userDrawn="1"/>
        </p:nvCxnSpPr>
        <p:spPr>
          <a:xfrm>
            <a:off x="9309899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82D0EB-0533-35DE-D1CA-86E0DD99D572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40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FC3B90-B919-470C-89A0-AA20A6DE382F}"/>
              </a:ext>
            </a:extLst>
          </p:cNvPr>
          <p:cNvSpPr/>
          <p:nvPr userDrawn="1"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CBF8C4-77E7-48C5-A5B2-7A65A3F9B1B0}"/>
              </a:ext>
            </a:extLst>
          </p:cNvPr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DEFB1D9-080D-4CAE-BD31-0BE5E1CFA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2660" b="32010"/>
          <a:stretch/>
        </p:blipFill>
        <p:spPr>
          <a:xfrm>
            <a:off x="4526" y="3856387"/>
            <a:ext cx="12187476" cy="3001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98782-2166-4933-8435-F6D80D332EB4}"/>
              </a:ext>
            </a:extLst>
          </p:cNvPr>
          <p:cNvSpPr txBox="1"/>
          <p:nvPr userDrawn="1"/>
        </p:nvSpPr>
        <p:spPr>
          <a:xfrm>
            <a:off x="391885" y="6289056"/>
            <a:ext cx="1493846" cy="3131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b="1" spc="300" dirty="0">
                <a:solidFill>
                  <a:schemeClr val="bg1"/>
                </a:solidFill>
                <a:latin typeface="Arial Narrow" panose="020B0606020202030204" pitchFamily="34" charset="0"/>
              </a:rPr>
              <a:t>CAROLLO.COM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F53237B-39D7-4B18-83EB-8BA441C8C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6567" y="6187980"/>
            <a:ext cx="1649879" cy="257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DB27CE-31B0-428A-99EA-90633464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0630" y="3905844"/>
            <a:ext cx="9230690" cy="707886"/>
          </a:xfrm>
        </p:spPr>
        <p:txBody>
          <a:bodyPr wrap="square" anchor="b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closing slide text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3FE04E-F1E6-4674-B307-9E490992FC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6567" y="6187980"/>
            <a:ext cx="1649879" cy="2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33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8"/>
            <a:ext cx="8737270" cy="2047740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43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bullets w Double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0930-7F48-4302-867F-07C583F01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F412BA3-4220-4131-A371-70ED3FEDCA9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8"/>
            <a:ext cx="8139750" cy="2047740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00171F07-1344-43FC-AA45-0261410D6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7"/>
          <a:stretch/>
        </p:blipFill>
        <p:spPr>
          <a:xfrm>
            <a:off x="9409083" y="501872"/>
            <a:ext cx="2782917" cy="5629922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DC879935-A746-4110-B392-39003792C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7"/>
          <a:stretch/>
        </p:blipFill>
        <p:spPr>
          <a:xfrm>
            <a:off x="9409083" y="501872"/>
            <a:ext cx="2782917" cy="56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6"/>
            <a:ext cx="4586511" cy="20754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5584A-E9FF-4D19-968A-6D85813CFA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38424" y="1801367"/>
            <a:ext cx="4621902" cy="20477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6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header + 2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2395728"/>
            <a:ext cx="4586511" cy="20477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5584A-E9FF-4D19-968A-6D85813CFA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38424" y="2395728"/>
            <a:ext cx="4621902" cy="20477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1C606C-6A4F-46CF-A659-18AF2BE20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270" y="1713504"/>
            <a:ext cx="7850188" cy="400110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49765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bullets 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8"/>
            <a:ext cx="4587778" cy="2047740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58B7FE-32D0-4966-9E23-878FD648933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25671" y="1801812"/>
            <a:ext cx="6266329" cy="5056187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</p:spTree>
    <p:extLst>
      <p:ext uri="{BB962C8B-B14F-4D97-AF65-F5344CB8AC3E}">
        <p14:creationId xmlns:p14="http://schemas.microsoft.com/office/powerpoint/2010/main" val="378801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DD5A00-E259-42E7-A0BD-2413479CE905}"/>
              </a:ext>
            </a:extLst>
          </p:cNvPr>
          <p:cNvSpPr/>
          <p:nvPr/>
        </p:nvSpPr>
        <p:spPr>
          <a:xfrm>
            <a:off x="0" y="0"/>
            <a:ext cx="222926" cy="6857998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10619-0994-63E7-A1EB-870FD2E38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8" y="1801368"/>
            <a:ext cx="8737270" cy="18384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Level 2 Bullet Style</a:t>
            </a:r>
          </a:p>
          <a:p>
            <a:pPr lvl="2"/>
            <a:r>
              <a:rPr lang="en-US" dirty="0"/>
              <a:t>Level 3 Bullet</a:t>
            </a:r>
          </a:p>
          <a:p>
            <a:pPr lvl="3"/>
            <a:r>
              <a:rPr lang="en-US" dirty="0"/>
              <a:t>Level 4 Bullet</a:t>
            </a:r>
          </a:p>
          <a:p>
            <a:pPr lvl="4"/>
            <a:r>
              <a:rPr lang="en-US" dirty="0"/>
              <a:t>Level 5 Bullet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F81FE-145C-4273-8E85-D9F3D3B0EE34}"/>
              </a:ext>
            </a:extLst>
          </p:cNvPr>
          <p:cNvSpPr txBox="1"/>
          <p:nvPr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E38799-E33B-4A44-9773-F266E89E4860}"/>
              </a:ext>
            </a:extLst>
          </p:cNvPr>
          <p:cNvCxnSpPr>
            <a:cxnSpLocks/>
          </p:cNvCxnSpPr>
          <p:nvPr/>
        </p:nvCxnSpPr>
        <p:spPr>
          <a:xfrm>
            <a:off x="736270" y="343744"/>
            <a:ext cx="222926" cy="0"/>
          </a:xfrm>
          <a:prstGeom prst="line">
            <a:avLst/>
          </a:prstGeom>
          <a:ln w="19050">
            <a:solidFill>
              <a:srgbClr val="003C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B16E8960-8DAA-4FD1-A28E-EB169F38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86506CF-E689-4FB6-AC81-1D1C19EEC6F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098549" y="5462572"/>
            <a:ext cx="243840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b"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7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updatefooter0323.pptx/</a:t>
            </a:r>
            <a:fld id="{3587B205-D543-4E3E-B23B-C20DB7518250}" type="slidenum">
              <a:rPr lang="en-US" altLang="en-US" sz="70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7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066BA-7B9B-40E1-8614-41C6695CABA8}"/>
              </a:ext>
            </a:extLst>
          </p:cNvPr>
          <p:cNvSpPr/>
          <p:nvPr userDrawn="1"/>
        </p:nvSpPr>
        <p:spPr>
          <a:xfrm>
            <a:off x="0" y="0"/>
            <a:ext cx="222926" cy="6857998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B2A85B-9A92-4FA4-AABF-1F5AD189B089}"/>
              </a:ext>
            </a:extLst>
          </p:cNvPr>
          <p:cNvCxnSpPr>
            <a:cxnSpLocks/>
          </p:cNvCxnSpPr>
          <p:nvPr userDrawn="1"/>
        </p:nvCxnSpPr>
        <p:spPr>
          <a:xfrm>
            <a:off x="736270" y="343744"/>
            <a:ext cx="222926" cy="0"/>
          </a:xfrm>
          <a:prstGeom prst="line">
            <a:avLst/>
          </a:prstGeom>
          <a:ln w="19050">
            <a:solidFill>
              <a:srgbClr val="003C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0">
            <a:extLst>
              <a:ext uri="{FF2B5EF4-FFF2-40B4-BE49-F238E27FC236}">
                <a16:creationId xmlns:a16="http://schemas.microsoft.com/office/drawing/2014/main" id="{1FFDBB03-F298-4565-862B-C31775BEA9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1098549" y="5462572"/>
            <a:ext cx="243840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b"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7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updatefooter0323.pptx/</a:t>
            </a:r>
            <a:fld id="{3587B205-D543-4E3E-B23B-C20DB7518250}" type="slidenum">
              <a:rPr lang="en-US" altLang="en-US" sz="70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7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0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41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003CB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163DB"/>
        </a:buClr>
        <a:buFont typeface="Segoe UI" panose="020B0502040204020203" pitchFamily="34" charset="0"/>
        <a:buChar char="»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731520" indent="-228600" algn="l" defTabSz="914400" rtl="0" eaLnBrk="1" latinLnBrk="0" hangingPunct="1">
        <a:lnSpc>
          <a:spcPct val="100000"/>
        </a:lnSpc>
        <a:spcBef>
          <a:spcPts val="600"/>
        </a:spcBef>
        <a:buClr>
          <a:srgbClr val="FAA41A"/>
        </a:buClr>
        <a:buFont typeface="Segoe UI" panose="020B0502040204020203" pitchFamily="34" charset="0"/>
        <a:buChar char="−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1000"/>
        </a:spcBef>
        <a:buClr>
          <a:srgbClr val="333333"/>
        </a:buClr>
        <a:buFont typeface="Segoe UI Light" panose="020B0502040204020203" pitchFamily="34" charset="0"/>
        <a:buChar char="▪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1000"/>
        </a:spcBef>
        <a:buClr>
          <a:srgbClr val="333333"/>
        </a:buClr>
        <a:buFont typeface="Segoe UI Light" panose="020B0502040204020203" pitchFamily="34" charset="0"/>
        <a:buChar char="‑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DD5A00-E259-42E7-A0BD-2413479CE905}"/>
              </a:ext>
            </a:extLst>
          </p:cNvPr>
          <p:cNvSpPr/>
          <p:nvPr/>
        </p:nvSpPr>
        <p:spPr>
          <a:xfrm>
            <a:off x="0" y="0"/>
            <a:ext cx="222926" cy="6857998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10619-0994-63E7-A1EB-870FD2E38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8" y="1801368"/>
            <a:ext cx="8737270" cy="18384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Level 2 Bullet Style</a:t>
            </a:r>
          </a:p>
          <a:p>
            <a:pPr lvl="2"/>
            <a:r>
              <a:rPr lang="en-US" dirty="0"/>
              <a:t>Level 3 Bullet</a:t>
            </a:r>
          </a:p>
          <a:p>
            <a:pPr lvl="3"/>
            <a:r>
              <a:rPr lang="en-US" dirty="0"/>
              <a:t>Level 4 Bullet</a:t>
            </a:r>
          </a:p>
          <a:p>
            <a:pPr lvl="4"/>
            <a:r>
              <a:rPr lang="en-US" dirty="0"/>
              <a:t>Level 5 Bullet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F81FE-145C-4273-8E85-D9F3D3B0EE34}"/>
              </a:ext>
            </a:extLst>
          </p:cNvPr>
          <p:cNvSpPr txBox="1"/>
          <p:nvPr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E38799-E33B-4A44-9773-F266E89E4860}"/>
              </a:ext>
            </a:extLst>
          </p:cNvPr>
          <p:cNvCxnSpPr>
            <a:cxnSpLocks/>
          </p:cNvCxnSpPr>
          <p:nvPr/>
        </p:nvCxnSpPr>
        <p:spPr>
          <a:xfrm>
            <a:off x="736270" y="343744"/>
            <a:ext cx="222926" cy="0"/>
          </a:xfrm>
          <a:prstGeom prst="line">
            <a:avLst/>
          </a:prstGeom>
          <a:ln w="19050">
            <a:solidFill>
              <a:srgbClr val="003C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B16E8960-8DAA-4FD1-A28E-EB169F38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86506CF-E689-4FB6-AC81-1D1C19EEC6F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098549" y="5462572"/>
            <a:ext cx="243840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b"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7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updatefooter0323.pptx/</a:t>
            </a:r>
            <a:fld id="{3587B205-D543-4E3E-B23B-C20DB7518250}" type="slidenum">
              <a:rPr lang="en-US" altLang="en-US" sz="70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7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066BA-7B9B-40E1-8614-41C6695CABA8}"/>
              </a:ext>
            </a:extLst>
          </p:cNvPr>
          <p:cNvSpPr/>
          <p:nvPr userDrawn="1"/>
        </p:nvSpPr>
        <p:spPr>
          <a:xfrm>
            <a:off x="0" y="0"/>
            <a:ext cx="222926" cy="6857998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B2A85B-9A92-4FA4-AABF-1F5AD189B089}"/>
              </a:ext>
            </a:extLst>
          </p:cNvPr>
          <p:cNvCxnSpPr>
            <a:cxnSpLocks/>
          </p:cNvCxnSpPr>
          <p:nvPr userDrawn="1"/>
        </p:nvCxnSpPr>
        <p:spPr>
          <a:xfrm>
            <a:off x="736270" y="343744"/>
            <a:ext cx="222926" cy="0"/>
          </a:xfrm>
          <a:prstGeom prst="line">
            <a:avLst/>
          </a:prstGeom>
          <a:ln w="19050">
            <a:solidFill>
              <a:srgbClr val="003C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0">
            <a:extLst>
              <a:ext uri="{FF2B5EF4-FFF2-40B4-BE49-F238E27FC236}">
                <a16:creationId xmlns:a16="http://schemas.microsoft.com/office/drawing/2014/main" id="{1FFDBB03-F298-4565-862B-C31775BEA9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1098549" y="5462572"/>
            <a:ext cx="243840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b"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7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updatefooter0323.pptx/</a:t>
            </a:r>
            <a:fld id="{3587B205-D543-4E3E-B23B-C20DB7518250}" type="slidenum">
              <a:rPr lang="en-US" altLang="en-US" sz="70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7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9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003CB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163DB"/>
        </a:buClr>
        <a:buFont typeface="Segoe UI" panose="020B0502040204020203" pitchFamily="34" charset="0"/>
        <a:buChar char="»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731520" indent="-228600" algn="l" defTabSz="914400" rtl="0" eaLnBrk="1" latinLnBrk="0" hangingPunct="1">
        <a:lnSpc>
          <a:spcPct val="100000"/>
        </a:lnSpc>
        <a:spcBef>
          <a:spcPts val="600"/>
        </a:spcBef>
        <a:buClr>
          <a:srgbClr val="FAA41A"/>
        </a:buClr>
        <a:buFont typeface="Segoe UI" panose="020B0502040204020203" pitchFamily="34" charset="0"/>
        <a:buChar char="−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1000"/>
        </a:spcBef>
        <a:buClr>
          <a:srgbClr val="333333"/>
        </a:buClr>
        <a:buFont typeface="Segoe UI Light" panose="020B0502040204020203" pitchFamily="34" charset="0"/>
        <a:buChar char="▪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1000"/>
        </a:spcBef>
        <a:buClr>
          <a:srgbClr val="333333"/>
        </a:buClr>
        <a:buFont typeface="Segoe UI Light" panose="020B0502040204020203" pitchFamily="34" charset="0"/>
        <a:buChar char="‑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62241D-9687-461B-8086-2CEAD09A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20" y="418507"/>
            <a:ext cx="4955293" cy="2541836"/>
          </a:xfrm>
        </p:spPr>
        <p:txBody>
          <a:bodyPr>
            <a:noAutofit/>
          </a:bodyPr>
          <a:lstStyle/>
          <a:p>
            <a:r>
              <a:rPr lang="en-US" sz="3600" b="1" dirty="0"/>
              <a:t>Duck Creek WWTP Filter Replacement And UV Disinfection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602169-0127-4C82-8BB3-4B6FDFEAB0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NOVEMBER 14, 2025</a:t>
            </a:r>
          </a:p>
        </p:txBody>
      </p:sp>
      <p:pic>
        <p:nvPicPr>
          <p:cNvPr id="7" name="Picture Placeholder 6" descr="A building with a green lawn&#10;&#10;Description automatically generated">
            <a:extLst>
              <a:ext uri="{FF2B5EF4-FFF2-40B4-BE49-F238E27FC236}">
                <a16:creationId xmlns:a16="http://schemas.microsoft.com/office/drawing/2014/main" id="{1F66BB9D-8290-37A2-C07E-964E273E2A2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0" r="21310"/>
          <a:stretch>
            <a:fillRect/>
          </a:stretch>
        </p:blipFill>
        <p:spPr/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37FD7828-634D-80A1-E84C-026C222D70EE}"/>
              </a:ext>
            </a:extLst>
          </p:cNvPr>
          <p:cNvSpPr txBox="1">
            <a:spLocks/>
          </p:cNvSpPr>
          <p:nvPr/>
        </p:nvSpPr>
        <p:spPr>
          <a:xfrm>
            <a:off x="259219" y="3897658"/>
            <a:ext cx="5119954" cy="803888"/>
          </a:xfrm>
          <a:prstGeom prst="rect">
            <a:avLst/>
          </a:prstGeom>
        </p:spPr>
        <p:txBody>
          <a:bodyPr vert="horz" wrap="square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3CB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Sam Barraco – Carollo Engineers, Inc.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3CB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Brandon Little – Operations Manager</a:t>
            </a:r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7A22E6F-ADEC-847E-B0AF-87EB7DA53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38" y="6055318"/>
            <a:ext cx="1738393" cy="3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07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DC50-270A-E23A-6197-34D047A0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10646838" cy="1161287"/>
          </a:xfrm>
        </p:spPr>
        <p:txBody>
          <a:bodyPr/>
          <a:lstStyle/>
          <a:p>
            <a:r>
              <a:rPr lang="en-US" dirty="0"/>
              <a:t>What is wet weather blending?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074AF-0912-991B-F24B-03066DC82FEE}"/>
              </a:ext>
            </a:extLst>
          </p:cNvPr>
          <p:cNvSpPr txBox="1"/>
          <p:nvPr/>
        </p:nvSpPr>
        <p:spPr>
          <a:xfrm>
            <a:off x="696247" y="1300929"/>
            <a:ext cx="770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 weather blending is routing a portion of wastewater flows during a wet weather peak flow event through a non-biological treatment process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91AAC1-74ED-CF2E-8ED6-57571310A6CD}"/>
              </a:ext>
            </a:extLst>
          </p:cNvPr>
          <p:cNvSpPr/>
          <p:nvPr/>
        </p:nvSpPr>
        <p:spPr>
          <a:xfrm>
            <a:off x="890959" y="3827338"/>
            <a:ext cx="1574554" cy="11334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PRIMARY TREATMENT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CEF201-31E3-2B91-125F-BC9FE86E8B2B}"/>
              </a:ext>
            </a:extLst>
          </p:cNvPr>
          <p:cNvSpPr/>
          <p:nvPr/>
        </p:nvSpPr>
        <p:spPr>
          <a:xfrm>
            <a:off x="6863356" y="3719986"/>
            <a:ext cx="1870241" cy="123823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DISINFECTION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271C2-5207-40C1-0FD1-D0CD958820A3}"/>
              </a:ext>
            </a:extLst>
          </p:cNvPr>
          <p:cNvSpPr txBox="1"/>
          <p:nvPr/>
        </p:nvSpPr>
        <p:spPr>
          <a:xfrm>
            <a:off x="9160491" y="4154438"/>
            <a:ext cx="119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OUTFALL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8E3269E-D52F-A513-2FD6-19622C2030E9}"/>
              </a:ext>
            </a:extLst>
          </p:cNvPr>
          <p:cNvSpPr/>
          <p:nvPr/>
        </p:nvSpPr>
        <p:spPr>
          <a:xfrm>
            <a:off x="8843788" y="4212901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1474414-C12D-A000-5452-79A81064FB06}"/>
              </a:ext>
            </a:extLst>
          </p:cNvPr>
          <p:cNvSpPr/>
          <p:nvPr/>
        </p:nvSpPr>
        <p:spPr>
          <a:xfrm>
            <a:off x="5879717" y="338496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F68D92-04C0-136E-F02B-98D781455431}"/>
              </a:ext>
            </a:extLst>
          </p:cNvPr>
          <p:cNvCxnSpPr>
            <a:cxnSpLocks/>
          </p:cNvCxnSpPr>
          <p:nvPr/>
        </p:nvCxnSpPr>
        <p:spPr>
          <a:xfrm flipV="1">
            <a:off x="6299052" y="3426526"/>
            <a:ext cx="0" cy="1850784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EB3092-0120-95ED-5EED-3A1E33228869}"/>
              </a:ext>
            </a:extLst>
          </p:cNvPr>
          <p:cNvCxnSpPr>
            <a:cxnSpLocks/>
          </p:cNvCxnSpPr>
          <p:nvPr/>
        </p:nvCxnSpPr>
        <p:spPr>
          <a:xfrm flipV="1">
            <a:off x="2922717" y="3513446"/>
            <a:ext cx="0" cy="1763864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158570D-2E11-3273-0F51-58165EA0F3CD}"/>
              </a:ext>
            </a:extLst>
          </p:cNvPr>
          <p:cNvSpPr/>
          <p:nvPr/>
        </p:nvSpPr>
        <p:spPr>
          <a:xfrm>
            <a:off x="2535763" y="4285002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45A695-76EA-DDFD-0042-F5420EB40629}"/>
              </a:ext>
            </a:extLst>
          </p:cNvPr>
          <p:cNvSpPr/>
          <p:nvPr/>
        </p:nvSpPr>
        <p:spPr>
          <a:xfrm>
            <a:off x="3415091" y="3119217"/>
            <a:ext cx="2348950" cy="8353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BIOLOGICAL TREATMENT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7EBD083C-6897-C6A6-A5CC-BF1CD818123F}"/>
              </a:ext>
            </a:extLst>
          </p:cNvPr>
          <p:cNvSpPr/>
          <p:nvPr/>
        </p:nvSpPr>
        <p:spPr>
          <a:xfrm>
            <a:off x="3024723" y="3426526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BBC4816-B2F9-C00E-2D69-817E78F7EBC2}"/>
              </a:ext>
            </a:extLst>
          </p:cNvPr>
          <p:cNvSpPr/>
          <p:nvPr/>
        </p:nvSpPr>
        <p:spPr>
          <a:xfrm>
            <a:off x="3028311" y="5107821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BA7AC1-D338-28E4-F6D6-FFD1D407902D}"/>
              </a:ext>
            </a:extLst>
          </p:cNvPr>
          <p:cNvSpPr/>
          <p:nvPr/>
        </p:nvSpPr>
        <p:spPr>
          <a:xfrm>
            <a:off x="3399300" y="4816349"/>
            <a:ext cx="2364742" cy="8353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NON -BIOLOGICAL TREATMENT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18B5456-21E9-F7BD-4689-59E5465229A9}"/>
              </a:ext>
            </a:extLst>
          </p:cNvPr>
          <p:cNvSpPr/>
          <p:nvPr/>
        </p:nvSpPr>
        <p:spPr>
          <a:xfrm>
            <a:off x="5835980" y="5136253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936C234-41D7-9B37-2A22-17D26265DC05}"/>
              </a:ext>
            </a:extLst>
          </p:cNvPr>
          <p:cNvSpPr/>
          <p:nvPr/>
        </p:nvSpPr>
        <p:spPr>
          <a:xfrm>
            <a:off x="6402598" y="4225715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FA9F12-047C-D351-C839-D4935C96565B}"/>
              </a:ext>
            </a:extLst>
          </p:cNvPr>
          <p:cNvSpPr txBox="1"/>
          <p:nvPr/>
        </p:nvSpPr>
        <p:spPr>
          <a:xfrm>
            <a:off x="696247" y="1872418"/>
            <a:ext cx="743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then recombining the flow with the biological treatment effluent before disinfection and final outfall.</a:t>
            </a:r>
          </a:p>
        </p:txBody>
      </p:sp>
    </p:spTree>
    <p:extLst>
      <p:ext uri="{BB962C8B-B14F-4D97-AF65-F5344CB8AC3E}">
        <p14:creationId xmlns:p14="http://schemas.microsoft.com/office/powerpoint/2010/main" val="203727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10" grpId="0" animBg="1"/>
      <p:bldP spid="19" grpId="0" animBg="1"/>
      <p:bldP spid="21" grpId="0" animBg="1"/>
      <p:bldP spid="26" grpId="0" animBg="1"/>
      <p:bldP spid="34" grpId="0" animBg="1"/>
      <p:bldP spid="35" grpId="0" animBg="1"/>
      <p:bldP spid="36" grpId="0" animBg="1"/>
      <p:bldP spid="38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DC50-270A-E23A-6197-34D047A0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10646838" cy="1161287"/>
          </a:xfrm>
        </p:spPr>
        <p:txBody>
          <a:bodyPr/>
          <a:lstStyle/>
          <a:p>
            <a:r>
              <a:rPr lang="en-US" dirty="0"/>
              <a:t>Storm filters are dual-purpose filters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074AF-0912-991B-F24B-03066DC82FEE}"/>
              </a:ext>
            </a:extLst>
          </p:cNvPr>
          <p:cNvSpPr txBox="1"/>
          <p:nvPr/>
        </p:nvSpPr>
        <p:spPr>
          <a:xfrm>
            <a:off x="736270" y="1305379"/>
            <a:ext cx="8107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Dual-purpose filters serve as tertiary filtration for the main process as well as non-biological treatment for redirected storm water flow.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B619F-1748-E948-5E76-1D123809CDD1}"/>
              </a:ext>
            </a:extLst>
          </p:cNvPr>
          <p:cNvSpPr/>
          <p:nvPr/>
        </p:nvSpPr>
        <p:spPr>
          <a:xfrm>
            <a:off x="890959" y="3813690"/>
            <a:ext cx="1574554" cy="11334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PRIMARY TREATMENT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10C9B-38B7-0361-DEA0-0795BCA4B93D}"/>
              </a:ext>
            </a:extLst>
          </p:cNvPr>
          <p:cNvSpPr/>
          <p:nvPr/>
        </p:nvSpPr>
        <p:spPr>
          <a:xfrm>
            <a:off x="6863356" y="3706338"/>
            <a:ext cx="1870241" cy="123823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DISINFECTION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05716-991B-35E5-00DA-C5006548F5C4}"/>
              </a:ext>
            </a:extLst>
          </p:cNvPr>
          <p:cNvSpPr txBox="1"/>
          <p:nvPr/>
        </p:nvSpPr>
        <p:spPr>
          <a:xfrm>
            <a:off x="9160491" y="4140790"/>
            <a:ext cx="119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OUTFALL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B3E7270-5E7F-73E1-81DB-6FFC666412C6}"/>
              </a:ext>
            </a:extLst>
          </p:cNvPr>
          <p:cNvSpPr/>
          <p:nvPr/>
        </p:nvSpPr>
        <p:spPr>
          <a:xfrm>
            <a:off x="8843788" y="4199253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1BE6634-446E-7855-23B1-284163098E2E}"/>
              </a:ext>
            </a:extLst>
          </p:cNvPr>
          <p:cNvSpPr/>
          <p:nvPr/>
        </p:nvSpPr>
        <p:spPr>
          <a:xfrm>
            <a:off x="5879717" y="3371321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F9FD37-2474-F4F4-94A9-B764EB76084C}"/>
              </a:ext>
            </a:extLst>
          </p:cNvPr>
          <p:cNvCxnSpPr>
            <a:cxnSpLocks/>
          </p:cNvCxnSpPr>
          <p:nvPr/>
        </p:nvCxnSpPr>
        <p:spPr>
          <a:xfrm flipV="1">
            <a:off x="6299052" y="3412878"/>
            <a:ext cx="0" cy="1850784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16F591-A84E-4946-2F6C-3CD3C71359E8}"/>
              </a:ext>
            </a:extLst>
          </p:cNvPr>
          <p:cNvCxnSpPr>
            <a:cxnSpLocks/>
          </p:cNvCxnSpPr>
          <p:nvPr/>
        </p:nvCxnSpPr>
        <p:spPr>
          <a:xfrm flipV="1">
            <a:off x="2922717" y="3499798"/>
            <a:ext cx="0" cy="1763864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E52E7A-4268-ECD4-7206-7D940CE3BC32}"/>
              </a:ext>
            </a:extLst>
          </p:cNvPr>
          <p:cNvSpPr/>
          <p:nvPr/>
        </p:nvSpPr>
        <p:spPr>
          <a:xfrm>
            <a:off x="2535763" y="4271354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0DB546-D3EF-C855-C024-76A8B1E59233}"/>
              </a:ext>
            </a:extLst>
          </p:cNvPr>
          <p:cNvSpPr/>
          <p:nvPr/>
        </p:nvSpPr>
        <p:spPr>
          <a:xfrm>
            <a:off x="3415091" y="3105569"/>
            <a:ext cx="2348950" cy="8353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BIOLOGICAL TREATMENT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98C8DD8E-584F-6CD3-28B7-D4EC539EBFF8}"/>
              </a:ext>
            </a:extLst>
          </p:cNvPr>
          <p:cNvSpPr/>
          <p:nvPr/>
        </p:nvSpPr>
        <p:spPr>
          <a:xfrm>
            <a:off x="3024723" y="3412878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AAC70B6-EA2D-EADA-0D3E-0B2106820412}"/>
              </a:ext>
            </a:extLst>
          </p:cNvPr>
          <p:cNvSpPr/>
          <p:nvPr/>
        </p:nvSpPr>
        <p:spPr>
          <a:xfrm>
            <a:off x="3028311" y="5094173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4C2CE1-5155-6A3B-9A75-354F7C5602FA}"/>
              </a:ext>
            </a:extLst>
          </p:cNvPr>
          <p:cNvSpPr/>
          <p:nvPr/>
        </p:nvSpPr>
        <p:spPr>
          <a:xfrm>
            <a:off x="3399300" y="4802701"/>
            <a:ext cx="2364742" cy="8353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NON -BIOLOGICAL TREATMENT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553C43BA-2EE7-A810-D943-891BB51838C9}"/>
              </a:ext>
            </a:extLst>
          </p:cNvPr>
          <p:cNvSpPr/>
          <p:nvPr/>
        </p:nvSpPr>
        <p:spPr>
          <a:xfrm>
            <a:off x="5835980" y="5122605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10CB419-4213-B652-CBCC-BF9C17D776A4}"/>
              </a:ext>
            </a:extLst>
          </p:cNvPr>
          <p:cNvSpPr/>
          <p:nvPr/>
        </p:nvSpPr>
        <p:spPr>
          <a:xfrm>
            <a:off x="6402598" y="4212067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16" grpId="0" animBg="1"/>
      <p:bldP spid="19" grpId="0" animBg="1"/>
      <p:bldP spid="21" grpId="0" animBg="1"/>
      <p:bldP spid="26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DC50-270A-E23A-6197-34D047A0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10646838" cy="1161287"/>
          </a:xfrm>
        </p:spPr>
        <p:txBody>
          <a:bodyPr/>
          <a:lstStyle/>
          <a:p>
            <a:r>
              <a:rPr lang="en-US" dirty="0"/>
              <a:t>Storm filters are dual-purpose filters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074AF-0912-991B-F24B-03066DC82FEE}"/>
              </a:ext>
            </a:extLst>
          </p:cNvPr>
          <p:cNvSpPr txBox="1"/>
          <p:nvPr/>
        </p:nvSpPr>
        <p:spPr>
          <a:xfrm>
            <a:off x="736270" y="1305379"/>
            <a:ext cx="906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Dual-purpose filters serve as tertiary treatment for the main process as well as non-biological treatment for redirected storm water flow.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4E69C7-F78D-8A05-A5A3-D52F56FCD37B}"/>
              </a:ext>
            </a:extLst>
          </p:cNvPr>
          <p:cNvSpPr/>
          <p:nvPr/>
        </p:nvSpPr>
        <p:spPr>
          <a:xfrm>
            <a:off x="890959" y="3813690"/>
            <a:ext cx="1574554" cy="11334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PRIMARY TREATMENT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4BE137-9947-0921-A7A1-27276B884FB3}"/>
              </a:ext>
            </a:extLst>
          </p:cNvPr>
          <p:cNvSpPr/>
          <p:nvPr/>
        </p:nvSpPr>
        <p:spPr>
          <a:xfrm>
            <a:off x="6863356" y="3706338"/>
            <a:ext cx="1870241" cy="123823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DISINFECTION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75E230-B2D7-B41F-104A-774A150D44F5}"/>
              </a:ext>
            </a:extLst>
          </p:cNvPr>
          <p:cNvSpPr txBox="1"/>
          <p:nvPr/>
        </p:nvSpPr>
        <p:spPr>
          <a:xfrm>
            <a:off x="9160491" y="4140790"/>
            <a:ext cx="119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OUTFALL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F8E0FEC-1908-FB6B-5FFA-20669F86D4AF}"/>
              </a:ext>
            </a:extLst>
          </p:cNvPr>
          <p:cNvSpPr/>
          <p:nvPr/>
        </p:nvSpPr>
        <p:spPr>
          <a:xfrm>
            <a:off x="8843788" y="4199253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A9E3CD3-536F-107C-BC40-2F47A7892F1D}"/>
              </a:ext>
            </a:extLst>
          </p:cNvPr>
          <p:cNvSpPr/>
          <p:nvPr/>
        </p:nvSpPr>
        <p:spPr>
          <a:xfrm rot="5400000">
            <a:off x="4312098" y="4274995"/>
            <a:ext cx="671626" cy="2451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B7A501-A159-A45F-CF4F-EDE35B969040}"/>
              </a:ext>
            </a:extLst>
          </p:cNvPr>
          <p:cNvCxnSpPr>
            <a:cxnSpLocks/>
          </p:cNvCxnSpPr>
          <p:nvPr/>
        </p:nvCxnSpPr>
        <p:spPr>
          <a:xfrm flipV="1">
            <a:off x="6299052" y="4271354"/>
            <a:ext cx="0" cy="992308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854449-E01D-BFF4-D8FA-226D5DF72869}"/>
              </a:ext>
            </a:extLst>
          </p:cNvPr>
          <p:cNvCxnSpPr>
            <a:cxnSpLocks/>
          </p:cNvCxnSpPr>
          <p:nvPr/>
        </p:nvCxnSpPr>
        <p:spPr>
          <a:xfrm flipV="1">
            <a:off x="2922717" y="3499798"/>
            <a:ext cx="0" cy="1763864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55173AE-7787-15BC-C3EF-FB12A147B783}"/>
              </a:ext>
            </a:extLst>
          </p:cNvPr>
          <p:cNvSpPr/>
          <p:nvPr/>
        </p:nvSpPr>
        <p:spPr>
          <a:xfrm>
            <a:off x="2535763" y="4271354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A3E85C-D3D1-977B-7702-8321626139AC}"/>
              </a:ext>
            </a:extLst>
          </p:cNvPr>
          <p:cNvSpPr/>
          <p:nvPr/>
        </p:nvSpPr>
        <p:spPr>
          <a:xfrm>
            <a:off x="3415091" y="3105569"/>
            <a:ext cx="2348950" cy="8353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BIOLOGICAL TREATMENT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1EAD9E5-E416-4291-95BB-614A2B10AD44}"/>
              </a:ext>
            </a:extLst>
          </p:cNvPr>
          <p:cNvSpPr/>
          <p:nvPr/>
        </p:nvSpPr>
        <p:spPr>
          <a:xfrm>
            <a:off x="3024723" y="3412878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E266372-A73C-F286-366C-5D11079C9691}"/>
              </a:ext>
            </a:extLst>
          </p:cNvPr>
          <p:cNvSpPr/>
          <p:nvPr/>
        </p:nvSpPr>
        <p:spPr>
          <a:xfrm>
            <a:off x="3028311" y="5094173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AE0365-BBCF-C91B-2F25-7EEC5F3D9044}"/>
              </a:ext>
            </a:extLst>
          </p:cNvPr>
          <p:cNvSpPr/>
          <p:nvPr/>
        </p:nvSpPr>
        <p:spPr>
          <a:xfrm>
            <a:off x="3399300" y="4802701"/>
            <a:ext cx="2364742" cy="83534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DUAL-PURPOSE FILTERS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86D2642-F86D-00C6-EE44-8E41FC77EC30}"/>
              </a:ext>
            </a:extLst>
          </p:cNvPr>
          <p:cNvSpPr/>
          <p:nvPr/>
        </p:nvSpPr>
        <p:spPr>
          <a:xfrm>
            <a:off x="5835980" y="5122605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F54660FA-D1EC-6437-3569-A17708325731}"/>
              </a:ext>
            </a:extLst>
          </p:cNvPr>
          <p:cNvSpPr/>
          <p:nvPr/>
        </p:nvSpPr>
        <p:spPr>
          <a:xfrm>
            <a:off x="6402598" y="4212067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2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DC50-270A-E23A-6197-34D047A0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2863705" cy="1161287"/>
          </a:xfrm>
        </p:spPr>
        <p:txBody>
          <a:bodyPr/>
          <a:lstStyle/>
          <a:p>
            <a:r>
              <a:rPr lang="en-US" dirty="0"/>
              <a:t>Does blending meet permit?</a:t>
            </a:r>
            <a:br>
              <a:rPr lang="en-US" dirty="0"/>
            </a:br>
            <a:r>
              <a:rPr lang="en-US" dirty="0"/>
              <a:t>(TSS)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596CDB-1469-1DCA-128F-8B16AFF39B4D}"/>
              </a:ext>
            </a:extLst>
          </p:cNvPr>
          <p:cNvSpPr/>
          <p:nvPr/>
        </p:nvSpPr>
        <p:spPr>
          <a:xfrm>
            <a:off x="3925221" y="704597"/>
            <a:ext cx="3140506" cy="6858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Secondary Effluent (67%)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5E67D92-987A-7A26-CE0E-62549248C0A8}"/>
              </a:ext>
            </a:extLst>
          </p:cNvPr>
          <p:cNvSpPr/>
          <p:nvPr/>
        </p:nvSpPr>
        <p:spPr>
          <a:xfrm>
            <a:off x="4295105" y="1247447"/>
            <a:ext cx="3095868" cy="658650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TSS: 15 mg/L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C8840C-76A2-2F5B-8D81-DEF1D9DF522F}"/>
              </a:ext>
            </a:extLst>
          </p:cNvPr>
          <p:cNvSpPr/>
          <p:nvPr/>
        </p:nvSpPr>
        <p:spPr>
          <a:xfrm>
            <a:off x="8315224" y="624255"/>
            <a:ext cx="3140506" cy="6858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Stormwater Flow (33%)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D02DAB-70D4-89CA-9220-E3DF9CC196B5}"/>
              </a:ext>
            </a:extLst>
          </p:cNvPr>
          <p:cNvSpPr/>
          <p:nvPr/>
        </p:nvSpPr>
        <p:spPr>
          <a:xfrm>
            <a:off x="8685108" y="1167104"/>
            <a:ext cx="3095868" cy="714081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TSS: 183 mg/L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8F9E13BF-4CAF-E385-1067-C50C7859CF29}"/>
              </a:ext>
            </a:extLst>
          </p:cNvPr>
          <p:cNvSpPr/>
          <p:nvPr/>
        </p:nvSpPr>
        <p:spPr>
          <a:xfrm rot="18962831">
            <a:off x="6005301" y="1965081"/>
            <a:ext cx="276835" cy="5868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026767-FC1E-CAA7-8DA1-3FE1998F40FA}"/>
              </a:ext>
            </a:extLst>
          </p:cNvPr>
          <p:cNvSpPr/>
          <p:nvPr/>
        </p:nvSpPr>
        <p:spPr>
          <a:xfrm>
            <a:off x="6317576" y="2608303"/>
            <a:ext cx="3140506" cy="6858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Blended Filter Influent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40805B4-811A-477C-134C-67E9C12D5C43}"/>
              </a:ext>
            </a:extLst>
          </p:cNvPr>
          <p:cNvSpPr/>
          <p:nvPr/>
        </p:nvSpPr>
        <p:spPr>
          <a:xfrm>
            <a:off x="6687460" y="3151153"/>
            <a:ext cx="3140506" cy="685802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TSS: 70 mg/L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C4BE02-C88B-0859-50E8-CCC96B731A44}"/>
              </a:ext>
            </a:extLst>
          </p:cNvPr>
          <p:cNvSpPr/>
          <p:nvPr/>
        </p:nvSpPr>
        <p:spPr>
          <a:xfrm>
            <a:off x="3138797" y="4627229"/>
            <a:ext cx="3140506" cy="685802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Effluent Characteristics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005441-86D4-6791-5113-7DF0A627FBDD}"/>
              </a:ext>
            </a:extLst>
          </p:cNvPr>
          <p:cNvSpPr/>
          <p:nvPr/>
        </p:nvSpPr>
        <p:spPr>
          <a:xfrm>
            <a:off x="3508680" y="5171195"/>
            <a:ext cx="3140506" cy="685802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TSS: 20 mg/L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8E974934-6EFA-1579-DDCD-7FCCA0D8AF50}"/>
              </a:ext>
            </a:extLst>
          </p:cNvPr>
          <p:cNvSpPr/>
          <p:nvPr/>
        </p:nvSpPr>
        <p:spPr>
          <a:xfrm rot="2637169" flipH="1">
            <a:off x="9611257" y="1972071"/>
            <a:ext cx="276835" cy="5868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2779AAD-5347-C5CE-B603-DD42977677A4}"/>
              </a:ext>
            </a:extLst>
          </p:cNvPr>
          <p:cNvSpPr/>
          <p:nvPr/>
        </p:nvSpPr>
        <p:spPr>
          <a:xfrm flipH="1">
            <a:off x="8176805" y="3938731"/>
            <a:ext cx="276835" cy="5868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2192B-E4A9-000E-4A2B-DC9692FF031C}"/>
              </a:ext>
            </a:extLst>
          </p:cNvPr>
          <p:cNvSpPr/>
          <p:nvPr/>
        </p:nvSpPr>
        <p:spPr>
          <a:xfrm>
            <a:off x="7680607" y="4627229"/>
            <a:ext cx="1269229" cy="8787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Filters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602ECA4B-796A-4679-0995-01B4E6F52C5B}"/>
              </a:ext>
            </a:extLst>
          </p:cNvPr>
          <p:cNvSpPr/>
          <p:nvPr/>
        </p:nvSpPr>
        <p:spPr>
          <a:xfrm rot="5400000" flipH="1">
            <a:off x="7113691" y="4835794"/>
            <a:ext cx="276835" cy="5868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3CBD4-E824-8460-AD33-DA6BF0D805D9}"/>
              </a:ext>
            </a:extLst>
          </p:cNvPr>
          <p:cNvSpPr txBox="1"/>
          <p:nvPr/>
        </p:nvSpPr>
        <p:spPr>
          <a:xfrm>
            <a:off x="475489" y="4767280"/>
            <a:ext cx="2459022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PERMIT</a:t>
            </a:r>
            <a:r>
              <a:rPr lang="en-US" dirty="0"/>
              <a:t>:</a:t>
            </a:r>
          </a:p>
          <a:p>
            <a:r>
              <a:rPr lang="en-US" dirty="0"/>
              <a:t>30 Day        – 15 mg/l</a:t>
            </a:r>
          </a:p>
          <a:p>
            <a:r>
              <a:rPr lang="en-US" dirty="0"/>
              <a:t>7 Day          – 25 mg/l</a:t>
            </a:r>
          </a:p>
          <a:p>
            <a:r>
              <a:rPr lang="en-US" dirty="0"/>
              <a:t>Daily Max    – 40 mg/l</a:t>
            </a:r>
          </a:p>
          <a:p>
            <a:r>
              <a:rPr lang="en-US" dirty="0"/>
              <a:t>Single Grab – 60 mg/l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DC50-270A-E23A-6197-34D047A05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Yes, blending meets permit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DB3ED-ED48-BD88-03F8-8676073D0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847850"/>
            <a:ext cx="10839450" cy="31623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20B816-99DA-B090-A519-37E2C2192C64}"/>
              </a:ext>
            </a:extLst>
          </p:cNvPr>
          <p:cNvCxnSpPr/>
          <p:nvPr/>
        </p:nvCxnSpPr>
        <p:spPr>
          <a:xfrm>
            <a:off x="928360" y="3867005"/>
            <a:ext cx="10058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82929C-6298-E02E-37BC-456006AB5184}"/>
              </a:ext>
            </a:extLst>
          </p:cNvPr>
          <p:cNvCxnSpPr/>
          <p:nvPr/>
        </p:nvCxnSpPr>
        <p:spPr>
          <a:xfrm>
            <a:off x="928360" y="4516159"/>
            <a:ext cx="10058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4B293AC-7C3F-5F45-103E-1EC75C23078A}"/>
              </a:ext>
            </a:extLst>
          </p:cNvPr>
          <p:cNvSpPr/>
          <p:nvPr/>
        </p:nvSpPr>
        <p:spPr>
          <a:xfrm>
            <a:off x="736270" y="3610708"/>
            <a:ext cx="7200253" cy="2562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08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DC50-270A-E23A-6197-34D047A05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blending </a:t>
            </a:r>
            <a:br>
              <a:rPr lang="en-US" dirty="0"/>
            </a:br>
            <a:r>
              <a:rPr lang="en-US" dirty="0"/>
              <a:t>meet permit?</a:t>
            </a:r>
            <a:br>
              <a:rPr lang="en-US" dirty="0"/>
            </a:br>
            <a:r>
              <a:rPr lang="en-US" dirty="0"/>
              <a:t>(Ammonia)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596CDB-1469-1DCA-128F-8B16AFF39B4D}"/>
              </a:ext>
            </a:extLst>
          </p:cNvPr>
          <p:cNvSpPr/>
          <p:nvPr/>
        </p:nvSpPr>
        <p:spPr>
          <a:xfrm>
            <a:off x="1349633" y="3001211"/>
            <a:ext cx="3140506" cy="6858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Secondary Effluent (67%)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5E67D92-987A-7A26-CE0E-62549248C0A8}"/>
              </a:ext>
            </a:extLst>
          </p:cNvPr>
          <p:cNvSpPr/>
          <p:nvPr/>
        </p:nvSpPr>
        <p:spPr>
          <a:xfrm>
            <a:off x="1649179" y="3544060"/>
            <a:ext cx="3140506" cy="585975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NH3: 1 mg/L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C8840C-76A2-2F5B-8D81-DEF1D9DF522F}"/>
              </a:ext>
            </a:extLst>
          </p:cNvPr>
          <p:cNvSpPr/>
          <p:nvPr/>
        </p:nvSpPr>
        <p:spPr>
          <a:xfrm>
            <a:off x="6251008" y="2972540"/>
            <a:ext cx="3140506" cy="6858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Stormwater Flow (33%)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D02DAB-70D4-89CA-9220-E3DF9CC196B5}"/>
              </a:ext>
            </a:extLst>
          </p:cNvPr>
          <p:cNvSpPr/>
          <p:nvPr/>
        </p:nvSpPr>
        <p:spPr>
          <a:xfrm>
            <a:off x="6503662" y="3515391"/>
            <a:ext cx="3140506" cy="614644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NH3: 7.5 mg/L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8F9E13BF-4CAF-E385-1067-C50C7859CF29}"/>
              </a:ext>
            </a:extLst>
          </p:cNvPr>
          <p:cNvSpPr/>
          <p:nvPr/>
        </p:nvSpPr>
        <p:spPr>
          <a:xfrm rot="18962831">
            <a:off x="3939374" y="4263484"/>
            <a:ext cx="276835" cy="5868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026767-FC1E-CAA7-8DA1-3FE1998F40FA}"/>
              </a:ext>
            </a:extLst>
          </p:cNvPr>
          <p:cNvSpPr/>
          <p:nvPr/>
        </p:nvSpPr>
        <p:spPr>
          <a:xfrm>
            <a:off x="4288370" y="5001510"/>
            <a:ext cx="3140506" cy="685802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Blended Effluent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40805B4-811A-477C-134C-67E9C12D5C43}"/>
              </a:ext>
            </a:extLst>
          </p:cNvPr>
          <p:cNvSpPr/>
          <p:nvPr/>
        </p:nvSpPr>
        <p:spPr>
          <a:xfrm>
            <a:off x="4587916" y="5588477"/>
            <a:ext cx="3140506" cy="628006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NH3: 3.1 mg/L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8E974934-6EFA-1579-DDCD-7FCCA0D8AF50}"/>
              </a:ext>
            </a:extLst>
          </p:cNvPr>
          <p:cNvSpPr/>
          <p:nvPr/>
        </p:nvSpPr>
        <p:spPr>
          <a:xfrm rot="2637169" flipH="1">
            <a:off x="7507010" y="4299645"/>
            <a:ext cx="276835" cy="5868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2CC5E4-3F28-2DF8-88A8-D647C89F44F7}"/>
              </a:ext>
            </a:extLst>
          </p:cNvPr>
          <p:cNvSpPr/>
          <p:nvPr/>
        </p:nvSpPr>
        <p:spPr>
          <a:xfrm>
            <a:off x="7728894" y="847424"/>
            <a:ext cx="3140506" cy="6858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Stormwater (75%)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86802F-BD57-7C94-83C2-7243C38A7EF9}"/>
              </a:ext>
            </a:extLst>
          </p:cNvPr>
          <p:cNvSpPr/>
          <p:nvPr/>
        </p:nvSpPr>
        <p:spPr>
          <a:xfrm>
            <a:off x="4071924" y="847424"/>
            <a:ext cx="3140506" cy="6858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Sewer (25%)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8ABD0A-331C-7617-03D3-3DF1B2566D06}"/>
              </a:ext>
            </a:extLst>
          </p:cNvPr>
          <p:cNvSpPr/>
          <p:nvPr/>
        </p:nvSpPr>
        <p:spPr>
          <a:xfrm>
            <a:off x="3862721" y="1428594"/>
            <a:ext cx="3140506" cy="573929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NH3: 30 mg/L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ED2E68-F04D-5279-A4A9-E542C597C996}"/>
              </a:ext>
            </a:extLst>
          </p:cNvPr>
          <p:cNvSpPr/>
          <p:nvPr/>
        </p:nvSpPr>
        <p:spPr>
          <a:xfrm>
            <a:off x="7999978" y="1393158"/>
            <a:ext cx="3140506" cy="609365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NH3: 0 mg/L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E05F8FF-206E-4CFB-5A5E-AAEF58465681}"/>
              </a:ext>
            </a:extLst>
          </p:cNvPr>
          <p:cNvSpPr/>
          <p:nvPr/>
        </p:nvSpPr>
        <p:spPr>
          <a:xfrm rot="18962831">
            <a:off x="5957583" y="2199609"/>
            <a:ext cx="276835" cy="5868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D3B1DC7-48DC-8650-2622-D44C9E545942}"/>
              </a:ext>
            </a:extLst>
          </p:cNvPr>
          <p:cNvSpPr/>
          <p:nvPr/>
        </p:nvSpPr>
        <p:spPr>
          <a:xfrm rot="2637169" flipH="1">
            <a:off x="9525219" y="2235770"/>
            <a:ext cx="276835" cy="5868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6EFF6-24F8-EABC-9424-D6229DED9269}"/>
              </a:ext>
            </a:extLst>
          </p:cNvPr>
          <p:cNvSpPr txBox="1"/>
          <p:nvPr/>
        </p:nvSpPr>
        <p:spPr>
          <a:xfrm>
            <a:off x="813471" y="4711314"/>
            <a:ext cx="2627302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PERMIT</a:t>
            </a:r>
            <a:r>
              <a:rPr lang="en-US" dirty="0"/>
              <a:t>:</a:t>
            </a:r>
          </a:p>
          <a:p>
            <a:r>
              <a:rPr lang="en-US" dirty="0"/>
              <a:t>30 Day        – 5 mg/l</a:t>
            </a:r>
          </a:p>
          <a:p>
            <a:r>
              <a:rPr lang="en-US" dirty="0"/>
              <a:t>7 Day          – 5 mg/L</a:t>
            </a:r>
          </a:p>
          <a:p>
            <a:r>
              <a:rPr lang="en-US" dirty="0"/>
              <a:t>Daily Max    – 7 mg/l</a:t>
            </a:r>
          </a:p>
          <a:p>
            <a:r>
              <a:rPr lang="en-US" dirty="0"/>
              <a:t>Single Grab – 15 mg/l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7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4" grpId="0" animBg="1"/>
      <p:bldP spid="10" grpId="0" animBg="1"/>
      <p:bldP spid="1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DC50-270A-E23A-6197-34D047A05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Yes, blending meets permit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DB3ED-ED48-BD88-03F8-8676073D0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847850"/>
            <a:ext cx="10839450" cy="31623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20B816-99DA-B090-A519-37E2C2192C64}"/>
              </a:ext>
            </a:extLst>
          </p:cNvPr>
          <p:cNvCxnSpPr/>
          <p:nvPr/>
        </p:nvCxnSpPr>
        <p:spPr>
          <a:xfrm>
            <a:off x="928360" y="3867005"/>
            <a:ext cx="10058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82929C-6298-E02E-37BC-456006AB5184}"/>
              </a:ext>
            </a:extLst>
          </p:cNvPr>
          <p:cNvCxnSpPr/>
          <p:nvPr/>
        </p:nvCxnSpPr>
        <p:spPr>
          <a:xfrm>
            <a:off x="928360" y="4516159"/>
            <a:ext cx="10058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4B293AC-7C3F-5F45-103E-1EC75C23078A}"/>
              </a:ext>
            </a:extLst>
          </p:cNvPr>
          <p:cNvSpPr/>
          <p:nvPr/>
        </p:nvSpPr>
        <p:spPr>
          <a:xfrm>
            <a:off x="818332" y="3867005"/>
            <a:ext cx="7200253" cy="7518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51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9E6FF2-8F31-4EB9-8A5E-84E364B0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anchor="t">
            <a:normAutofit/>
          </a:bodyPr>
          <a:lstStyle/>
          <a:p>
            <a:r>
              <a:rPr lang="en-US" dirty="0"/>
              <a:t>Project objectives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D262516-FF47-3500-7F15-F6E8B1A4EB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2850" y="1509897"/>
            <a:ext cx="4587875" cy="3684587"/>
          </a:xfrm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Replacing aging sand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Convert from chlorine to UV disinfection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pumps on final effluent pump station for new head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ability for wet weather blending to reduce peak flows on secondary treatment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74BC2D-2C78-5752-0CCE-4EB8C347481D}"/>
              </a:ext>
            </a:extLst>
          </p:cNvPr>
          <p:cNvPicPr/>
          <p:nvPr/>
        </p:nvPicPr>
        <p:blipFill rotWithShape="1">
          <a:blip r:embed="rId3"/>
          <a:srcRect l="3959" t="4445" r="7210" b="3332"/>
          <a:stretch/>
        </p:blipFill>
        <p:spPr>
          <a:xfrm>
            <a:off x="5253723" y="165537"/>
            <a:ext cx="6813634" cy="6537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E943C-A031-1868-6253-36F481A67A38}"/>
              </a:ext>
            </a:extLst>
          </p:cNvPr>
          <p:cNvSpPr txBox="1"/>
          <p:nvPr/>
        </p:nvSpPr>
        <p:spPr>
          <a:xfrm>
            <a:off x="5516770" y="717575"/>
            <a:ext cx="1103244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FILTERS/UV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236FCF5-7D69-CFBD-11B7-027746AD0931}"/>
              </a:ext>
            </a:extLst>
          </p:cNvPr>
          <p:cNvCxnSpPr>
            <a:cxnSpLocks/>
          </p:cNvCxnSpPr>
          <p:nvPr/>
        </p:nvCxnSpPr>
        <p:spPr>
          <a:xfrm flipH="1" flipV="1">
            <a:off x="6620014" y="1025352"/>
            <a:ext cx="430442" cy="3077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AB225B-26B6-A539-5032-533F38774CB1}"/>
              </a:ext>
            </a:extLst>
          </p:cNvPr>
          <p:cNvCxnSpPr>
            <a:cxnSpLocks/>
          </p:cNvCxnSpPr>
          <p:nvPr/>
        </p:nvCxnSpPr>
        <p:spPr>
          <a:xfrm flipH="1" flipV="1">
            <a:off x="10028404" y="1601724"/>
            <a:ext cx="104685" cy="228658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BF9B1E2-AA3B-E11A-64F3-2E1458423580}"/>
              </a:ext>
            </a:extLst>
          </p:cNvPr>
          <p:cNvSpPr/>
          <p:nvPr/>
        </p:nvSpPr>
        <p:spPr>
          <a:xfrm>
            <a:off x="7050456" y="1312466"/>
            <a:ext cx="346645" cy="39486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A30743-84FB-7B42-5882-467BACC281E1}"/>
              </a:ext>
            </a:extLst>
          </p:cNvPr>
          <p:cNvCxnSpPr>
            <a:cxnSpLocks/>
          </p:cNvCxnSpPr>
          <p:nvPr/>
        </p:nvCxnSpPr>
        <p:spPr>
          <a:xfrm flipV="1">
            <a:off x="10028404" y="1590234"/>
            <a:ext cx="159675" cy="1149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8CEE35-CA5E-0C5C-D91E-E63CF722B301}"/>
              </a:ext>
            </a:extLst>
          </p:cNvPr>
          <p:cNvCxnSpPr>
            <a:cxnSpLocks/>
          </p:cNvCxnSpPr>
          <p:nvPr/>
        </p:nvCxnSpPr>
        <p:spPr>
          <a:xfrm flipH="1">
            <a:off x="10542732" y="1403527"/>
            <a:ext cx="284506" cy="2734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60DA55-1A07-2852-BE42-7D3BEF04F5D8}"/>
              </a:ext>
            </a:extLst>
          </p:cNvPr>
          <p:cNvSpPr txBox="1"/>
          <p:nvPr/>
        </p:nvSpPr>
        <p:spPr>
          <a:xfrm>
            <a:off x="10823734" y="1104234"/>
            <a:ext cx="56901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FEPS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02A731-9949-B7A5-6865-C5D4D672853E}"/>
              </a:ext>
            </a:extLst>
          </p:cNvPr>
          <p:cNvCxnSpPr>
            <a:cxnSpLocks/>
          </p:cNvCxnSpPr>
          <p:nvPr/>
        </p:nvCxnSpPr>
        <p:spPr>
          <a:xfrm flipH="1" flipV="1">
            <a:off x="10123150" y="2932010"/>
            <a:ext cx="557152" cy="1735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3B3CCE0-9AF7-FF3B-BFE2-577F83CEB7DE}"/>
              </a:ext>
            </a:extLst>
          </p:cNvPr>
          <p:cNvSpPr txBox="1"/>
          <p:nvPr/>
        </p:nvSpPr>
        <p:spPr>
          <a:xfrm>
            <a:off x="10684985" y="3062826"/>
            <a:ext cx="104434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PRIMARY EFFLUENT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4279E8-72FF-60DB-6B9E-29AB79F18410}"/>
              </a:ext>
            </a:extLst>
          </p:cNvPr>
          <p:cNvSpPr/>
          <p:nvPr/>
        </p:nvSpPr>
        <p:spPr>
          <a:xfrm>
            <a:off x="7584834" y="1214579"/>
            <a:ext cx="346645" cy="394863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B38BA3-3CE1-51BF-3C6F-E54DF77DBF08}"/>
              </a:ext>
            </a:extLst>
          </p:cNvPr>
          <p:cNvSpPr/>
          <p:nvPr/>
        </p:nvSpPr>
        <p:spPr>
          <a:xfrm>
            <a:off x="8286114" y="1314776"/>
            <a:ext cx="538032" cy="706944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4C4711-5826-C57F-FF20-C2EDBDB531C7}"/>
              </a:ext>
            </a:extLst>
          </p:cNvPr>
          <p:cNvSpPr txBox="1"/>
          <p:nvPr/>
        </p:nvSpPr>
        <p:spPr>
          <a:xfrm>
            <a:off x="8401553" y="370034"/>
            <a:ext cx="84518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SAND FILTERS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7933B7-7E96-663D-F16C-77B189E29E1A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758157" y="848727"/>
            <a:ext cx="74195" cy="365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6420903-81ED-3783-E0B5-F7A976B5CE26}"/>
              </a:ext>
            </a:extLst>
          </p:cNvPr>
          <p:cNvSpPr txBox="1"/>
          <p:nvPr/>
        </p:nvSpPr>
        <p:spPr>
          <a:xfrm>
            <a:off x="7223778" y="331780"/>
            <a:ext cx="106233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CHLORINE CONTACT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92771C-C03C-247D-834C-D12A251F8304}"/>
              </a:ext>
            </a:extLst>
          </p:cNvPr>
          <p:cNvCxnSpPr>
            <a:cxnSpLocks/>
          </p:cNvCxnSpPr>
          <p:nvPr/>
        </p:nvCxnSpPr>
        <p:spPr>
          <a:xfrm flipH="1" flipV="1">
            <a:off x="10188079" y="3888309"/>
            <a:ext cx="397477" cy="68207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8EC4858-7D4C-3601-5C67-387EC7B6A94F}"/>
              </a:ext>
            </a:extLst>
          </p:cNvPr>
          <p:cNvSpPr txBox="1"/>
          <p:nvPr/>
        </p:nvSpPr>
        <p:spPr>
          <a:xfrm>
            <a:off x="10590239" y="4527614"/>
            <a:ext cx="104434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PRIMARY SPLITTER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D31C11-A356-EBBB-886D-AD42A4115E27}"/>
              </a:ext>
            </a:extLst>
          </p:cNvPr>
          <p:cNvSpPr/>
          <p:nvPr/>
        </p:nvSpPr>
        <p:spPr>
          <a:xfrm>
            <a:off x="10196087" y="1412011"/>
            <a:ext cx="346645" cy="39486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39588C-E965-8220-C0D0-9ACA98750C14}"/>
              </a:ext>
            </a:extLst>
          </p:cNvPr>
          <p:cNvSpPr/>
          <p:nvPr/>
        </p:nvSpPr>
        <p:spPr>
          <a:xfrm>
            <a:off x="9968318" y="3733671"/>
            <a:ext cx="346645" cy="39486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D2EBBA-F407-DBA3-AA0C-3A0C315829C9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8555130" y="893254"/>
            <a:ext cx="245649" cy="42152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572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9E6FF2-8F31-4EB9-8A5E-84E364B0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anchor="t">
            <a:normAutofit/>
          </a:bodyPr>
          <a:lstStyle/>
          <a:p>
            <a:r>
              <a:rPr lang="en-US" dirty="0"/>
              <a:t>Look Ahead</a:t>
            </a:r>
          </a:p>
        </p:txBody>
      </p:sp>
      <p:pic>
        <p:nvPicPr>
          <p:cNvPr id="3" name="media1_1">
            <a:hlinkClick r:id="" action="ppaction://media"/>
            <a:extLst>
              <a:ext uri="{FF2B5EF4-FFF2-40B4-BE49-F238E27FC236}">
                <a16:creationId xmlns:a16="http://schemas.microsoft.com/office/drawing/2014/main" id="{39A2948D-43B5-EB7D-BC91-1726055468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7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611075-8488-4919-BFE1-9967C0236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321C68-D04E-45E9-8E24-C6FB8F3CF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880" y="3006964"/>
            <a:ext cx="6710680" cy="830997"/>
          </a:xfrm>
        </p:spPr>
        <p:txBody>
          <a:bodyPr/>
          <a:lstStyle/>
          <a:p>
            <a:r>
              <a:rPr lang="en-US" dirty="0"/>
              <a:t>Construction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DA0C3-570A-408B-9EA7-89D2B290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CD7FD-5B3E-D027-4A66-4761CF93D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505" y="6007343"/>
            <a:ext cx="2116590" cy="83758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2F3FC24-56D1-8AFA-2A6A-E07279EBE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900" y="114073"/>
            <a:ext cx="2710744" cy="240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31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06BEB7-8976-4C37-B6BC-6D58B4AF0C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52959" y="4701770"/>
            <a:ext cx="3686081" cy="90794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Construction Update</a:t>
            </a:r>
            <a:endParaRPr lang="en-US" b="1" dirty="0"/>
          </a:p>
          <a:p>
            <a:pPr lvl="1" algn="ctr"/>
            <a:endParaRPr lang="en-US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9E6FF2-8F31-4EB9-8A5E-84E364B0E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00710F7-9016-9BF9-4D06-375EEDC41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145" y="1969924"/>
            <a:ext cx="2399064" cy="23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D72FB-A5D8-D44B-810C-E5BFE06366D7}"/>
              </a:ext>
            </a:extLst>
          </p:cNvPr>
          <p:cNvSpPr txBox="1"/>
          <p:nvPr/>
        </p:nvSpPr>
        <p:spPr>
          <a:xfrm>
            <a:off x="975415" y="4701770"/>
            <a:ext cx="2898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Project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2C693-F698-6664-8B1B-7A05476E73DD}"/>
              </a:ext>
            </a:extLst>
          </p:cNvPr>
          <p:cNvSpPr txBox="1"/>
          <p:nvPr/>
        </p:nvSpPr>
        <p:spPr>
          <a:xfrm>
            <a:off x="8525965" y="4703976"/>
            <a:ext cx="26598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Operations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E31699F-322B-4343-2A12-E01370E5D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45" y="2232218"/>
            <a:ext cx="2218234" cy="196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419C928-F635-3A86-D44D-FFCBCB17F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62" y="2532629"/>
            <a:ext cx="2612097" cy="154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00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132A9-0CB4-782A-222D-BE2422E3B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3F07-11F7-2D44-59AF-3336A727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10001638" cy="1161287"/>
          </a:xfrm>
        </p:spPr>
        <p:txBody>
          <a:bodyPr/>
          <a:lstStyle/>
          <a:p>
            <a:r>
              <a:rPr lang="en-US" dirty="0"/>
              <a:t>Construction update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2D93ABC5-F9A2-FC35-182D-19A68696ECF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72560" y="1306614"/>
            <a:ext cx="4301297" cy="5237920"/>
          </a:xfrm>
        </p:spPr>
        <p:txBody>
          <a:bodyPr wrap="square">
            <a:normAutofit/>
          </a:bodyPr>
          <a:lstStyle/>
          <a:p>
            <a:r>
              <a:rPr lang="en-US" dirty="0"/>
              <a:t>Bid Date</a:t>
            </a:r>
          </a:p>
          <a:p>
            <a:pPr lvl="1"/>
            <a:r>
              <a:rPr lang="en-US" dirty="0"/>
              <a:t> November 2023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Bid Amount</a:t>
            </a:r>
          </a:p>
          <a:p>
            <a:pPr lvl="1"/>
            <a:r>
              <a:rPr lang="en-US" dirty="0"/>
              <a:t> Crescent: $30M</a:t>
            </a:r>
          </a:p>
          <a:p>
            <a:pPr lvl="1"/>
            <a:endParaRPr lang="en-US" dirty="0"/>
          </a:p>
          <a:p>
            <a:r>
              <a:rPr lang="en-US" dirty="0"/>
              <a:t>Construction Start</a:t>
            </a:r>
          </a:p>
          <a:p>
            <a:pPr lvl="1"/>
            <a:r>
              <a:rPr lang="en-US" dirty="0"/>
              <a:t>June 2024</a:t>
            </a:r>
          </a:p>
          <a:p>
            <a:pPr lvl="1"/>
            <a:endParaRPr lang="en-US" dirty="0"/>
          </a:p>
          <a:p>
            <a:r>
              <a:rPr lang="en-US" dirty="0"/>
              <a:t>Construction Complete</a:t>
            </a:r>
          </a:p>
          <a:p>
            <a:pPr lvl="1"/>
            <a:r>
              <a:rPr lang="en-US" dirty="0"/>
              <a:t> August 2026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5220AF61-1464-65C2-71E3-391E5C8B0109}"/>
              </a:ext>
            </a:extLst>
          </p:cNvPr>
          <p:cNvSpPr txBox="1">
            <a:spLocks/>
          </p:cNvSpPr>
          <p:nvPr/>
        </p:nvSpPr>
        <p:spPr>
          <a:xfrm>
            <a:off x="6186932" y="556257"/>
            <a:ext cx="4301295" cy="5399535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3C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2163DB"/>
              </a:buClr>
              <a:buFont typeface="Segoe UI" panose="020B0502040204020203" pitchFamily="34" charset="0"/>
              <a:buChar char="»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73152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AA41A"/>
              </a:buClr>
              <a:buFont typeface="Segoe UI" panose="020B0502040204020203" pitchFamily="34" charset="0"/>
              <a:buChar char="−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3333"/>
              </a:buClr>
              <a:buFont typeface="Segoe UI Light" panose="020B0502040204020203" pitchFamily="34" charset="0"/>
              <a:buChar char="▪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3333"/>
              </a:buClr>
              <a:buFont typeface="Segoe UI Light" panose="020B0502040204020203" pitchFamily="34" charset="0"/>
              <a:buChar char="‑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 algn="ctr">
              <a:buNone/>
            </a:pPr>
            <a:endParaRPr lang="en-US" b="1" u="sng" dirty="0"/>
          </a:p>
          <a:p>
            <a:pPr marL="274320" lvl="1" indent="0" algn="ctr">
              <a:buNone/>
            </a:pPr>
            <a:r>
              <a:rPr lang="en-US" b="1" u="sng" dirty="0"/>
              <a:t>METRICS</a:t>
            </a:r>
          </a:p>
          <a:p>
            <a:pPr marL="274320" lvl="1" indent="0" algn="ctr">
              <a:buNone/>
            </a:pPr>
            <a:endParaRPr lang="en-US" u="sng" dirty="0"/>
          </a:p>
          <a:p>
            <a:pPr lvl="1"/>
            <a:r>
              <a:rPr lang="en-US" dirty="0"/>
              <a:t>Percent Complete</a:t>
            </a:r>
          </a:p>
          <a:p>
            <a:pPr lvl="2"/>
            <a:r>
              <a:rPr lang="en-US" sz="2400" dirty="0"/>
              <a:t>61% of Time</a:t>
            </a:r>
          </a:p>
          <a:p>
            <a:pPr lvl="2"/>
            <a:r>
              <a:rPr lang="en-US" sz="2400" dirty="0"/>
              <a:t>68% of Budget</a:t>
            </a:r>
          </a:p>
          <a:p>
            <a:pPr lvl="2"/>
            <a:endParaRPr lang="en-US" sz="2400" dirty="0"/>
          </a:p>
          <a:p>
            <a:pPr lvl="1"/>
            <a:r>
              <a:rPr lang="en-US" dirty="0"/>
              <a:t>Contingency Use</a:t>
            </a:r>
          </a:p>
          <a:p>
            <a:pPr lvl="2"/>
            <a:r>
              <a:rPr lang="en-US" sz="2400" dirty="0"/>
              <a:t>0.75% of Construction</a:t>
            </a:r>
          </a:p>
          <a:p>
            <a:endParaRPr lang="en-US" dirty="0"/>
          </a:p>
          <a:p>
            <a:pPr lvl="1"/>
            <a:r>
              <a:rPr lang="en-US" dirty="0"/>
              <a:t>Quality</a:t>
            </a:r>
          </a:p>
          <a:p>
            <a:pPr lvl="2"/>
            <a:r>
              <a:rPr lang="en-US" sz="2400" dirty="0"/>
              <a:t>Piers complete with no issues</a:t>
            </a:r>
          </a:p>
          <a:p>
            <a:pPr lvl="2"/>
            <a:r>
              <a:rPr lang="en-US" sz="2400" dirty="0"/>
              <a:t>Concrete complete with no issues</a:t>
            </a:r>
          </a:p>
          <a:p>
            <a:pPr marL="274320" lvl="1" indent="0">
              <a:buFont typeface="Segoe UI" panose="020B0502040204020203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6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F28D6-1C9F-A158-A6C2-82F1276FE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0BEFB-12F0-9982-3653-C3E79C5A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10001638" cy="1161287"/>
          </a:xfrm>
        </p:spPr>
        <p:txBody>
          <a:bodyPr/>
          <a:lstStyle/>
          <a:p>
            <a:r>
              <a:rPr lang="en-US" dirty="0"/>
              <a:t>Construction update – Pump Station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D71E7E-35DB-5E94-B8AD-207F6EEAA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40" y="1188206"/>
            <a:ext cx="10322920" cy="545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1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F6495-7976-1EAD-0828-7BB08118F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D3BF-C520-C099-5EF6-1DBE9C33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2"/>
            <a:ext cx="10001638" cy="769104"/>
          </a:xfrm>
        </p:spPr>
        <p:txBody>
          <a:bodyPr/>
          <a:lstStyle/>
          <a:p>
            <a:r>
              <a:rPr lang="en-US" dirty="0"/>
              <a:t>Construction update – Filter/UV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359AE-9D48-6F34-9C16-2415AF074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76" y="1085666"/>
            <a:ext cx="7192571" cy="551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76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1AD70-6882-1F90-8382-4AB903A90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B6F7-A0B9-B605-92C2-54F270CA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2"/>
            <a:ext cx="10001638" cy="769104"/>
          </a:xfrm>
        </p:spPr>
        <p:txBody>
          <a:bodyPr/>
          <a:lstStyle/>
          <a:p>
            <a:r>
              <a:rPr lang="en-US" dirty="0"/>
              <a:t>Construction update – Filter/UV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C3002-3E42-99A4-C337-550156AD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60" b="102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23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2E867-1D08-5C28-9FA9-1DD372E8A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2D24-D5A7-E473-C964-C08ECD26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2"/>
            <a:ext cx="10001638" cy="769104"/>
          </a:xfrm>
        </p:spPr>
        <p:txBody>
          <a:bodyPr/>
          <a:lstStyle/>
          <a:p>
            <a:r>
              <a:rPr lang="en-US" dirty="0"/>
              <a:t>Construction update – Filter/UV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2965B-5B33-D8A5-CAAA-3C5650A576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415" r="2637" b="2115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56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75251-C102-F370-8324-899822BE2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80EE0-C422-CDDD-0632-D8DD7038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2"/>
            <a:ext cx="10001638" cy="769104"/>
          </a:xfrm>
        </p:spPr>
        <p:txBody>
          <a:bodyPr/>
          <a:lstStyle/>
          <a:p>
            <a:r>
              <a:rPr lang="en-US" dirty="0"/>
              <a:t>Construction update – Filter/UV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712396-C2EF-8B90-FE7C-9BFAAE50C7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6" r="2488" b="7610"/>
          <a:stretch>
            <a:fillRect/>
          </a:stretch>
        </p:blipFill>
        <p:spPr>
          <a:xfrm>
            <a:off x="0" y="-101600"/>
            <a:ext cx="1219200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63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611075-8488-4919-BFE1-9967C0236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321C68-D04E-45E9-8E24-C6FB8F3CF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880" y="3006964"/>
            <a:ext cx="6710680" cy="830997"/>
          </a:xfrm>
        </p:spPr>
        <p:txBody>
          <a:bodyPr/>
          <a:lstStyle/>
          <a:p>
            <a:r>
              <a:rPr lang="en-US" dirty="0"/>
              <a:t>Operations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9A4BC-AEC7-6CA8-2F23-718532C10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505" y="6007343"/>
            <a:ext cx="2116590" cy="83758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D4A93B-3073-755A-D859-57D91BDF19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DE0F4C1-56E0-B505-1983-F1C62743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593" y="13076"/>
            <a:ext cx="3068407" cy="306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636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1440D-EDAA-4BF8-A497-51220A705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E65E27-A81C-2C47-57B2-06C8ACD9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469574"/>
            <a:ext cx="10980420" cy="701731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Current sand filter operations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61BAB4A-9890-183D-DE23-024EC0351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926" y="4893839"/>
            <a:ext cx="3195015" cy="70788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Lack of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Loss of media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58441A2-48E3-FD60-5E04-A00A81FBD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727" y="4893839"/>
            <a:ext cx="3195016" cy="4001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Repair and replace valves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C760C7A-E970-FE4A-F8E6-65B3A1B1836D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8453906" y="4893839"/>
            <a:ext cx="3195015" cy="4001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frequent backwash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381FE-23D7-7677-9E7A-B7A80474F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1418"/>
          <a:stretch/>
        </p:blipFill>
        <p:spPr>
          <a:xfrm>
            <a:off x="20" y="1933704"/>
            <a:ext cx="3931900" cy="237719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E3F2CA-5078-D0EA-F537-133BD9734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8398"/>
          <a:stretch/>
        </p:blipFill>
        <p:spPr>
          <a:xfrm>
            <a:off x="4125858" y="1933704"/>
            <a:ext cx="3931920" cy="237719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37C04-1BA2-DDC0-37E7-222416325F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57" r="2" b="4733"/>
          <a:stretch/>
        </p:blipFill>
        <p:spPr>
          <a:xfrm>
            <a:off x="8260081" y="1933704"/>
            <a:ext cx="3931920" cy="2377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7248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499AF0-A76A-0732-BAAB-0127F0E25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87" y="1369166"/>
            <a:ext cx="6266351" cy="416168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79E6FF2-8F31-4EB9-8A5E-84E364B0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69" y="438911"/>
            <a:ext cx="9615208" cy="1161287"/>
          </a:xfrm>
        </p:spPr>
        <p:txBody>
          <a:bodyPr/>
          <a:lstStyle/>
          <a:p>
            <a:r>
              <a:rPr lang="en-US" dirty="0"/>
              <a:t>Planning for future disk filter operations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9AE6D-A781-D0F0-F0D5-8C40232B3C09}"/>
              </a:ext>
            </a:extLst>
          </p:cNvPr>
          <p:cNvSpPr txBox="1"/>
          <p:nvPr/>
        </p:nvSpPr>
        <p:spPr>
          <a:xfrm>
            <a:off x="5722043" y="5686466"/>
            <a:ext cx="61789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Storm Rated Disk Filter (</a:t>
            </a:r>
            <a:r>
              <a:rPr lang="en-US" sz="2400" dirty="0" err="1"/>
              <a:t>AquaStorm</a:t>
            </a:r>
            <a:r>
              <a:rPr lang="en-US" sz="2400" dirty="0"/>
              <a:t>™)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DA0EF-6C20-52E6-A573-265F124A4414}"/>
              </a:ext>
            </a:extLst>
          </p:cNvPr>
          <p:cNvSpPr txBox="1"/>
          <p:nvPr/>
        </p:nvSpPr>
        <p:spPr>
          <a:xfrm>
            <a:off x="6284359" y="6068935"/>
            <a:ext cx="477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Image provided by Aqua-Aerobic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8E2DCDF-FA28-C3F6-B689-8C726A94349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24128" y="1801368"/>
            <a:ext cx="4081272" cy="3684587"/>
          </a:xfrm>
        </p:spPr>
        <p:txBody>
          <a:bodyPr wrap="square">
            <a:normAutofit/>
          </a:bodyPr>
          <a:lstStyle/>
          <a:p>
            <a:pPr marL="285750" indent="-285750"/>
            <a:r>
              <a:rPr lang="en-US" dirty="0"/>
              <a:t>Number of basins in operation</a:t>
            </a:r>
          </a:p>
          <a:p>
            <a:pPr marL="285750" indent="-285750"/>
            <a:r>
              <a:rPr lang="en-US" dirty="0"/>
              <a:t>Monitoring turbidity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Disk replacement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Cleaning</a:t>
            </a:r>
          </a:p>
        </p:txBody>
      </p:sp>
      <p:pic>
        <p:nvPicPr>
          <p:cNvPr id="13" name="Content Placeholder 10" descr="A building with a roof and stairs&#10;&#10;Description automatically generated">
            <a:extLst>
              <a:ext uri="{FF2B5EF4-FFF2-40B4-BE49-F238E27FC236}">
                <a16:creationId xmlns:a16="http://schemas.microsoft.com/office/drawing/2014/main" id="{B039A0CA-0B25-3AC9-571A-AB10C461C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r="10214"/>
          <a:stretch>
            <a:fillRect/>
          </a:stretch>
        </p:blipFill>
        <p:spPr>
          <a:xfrm>
            <a:off x="4916487" y="1327151"/>
            <a:ext cx="6954925" cy="501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14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3ADAF-8C23-67FB-0C30-B4DD2C8A6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42FAA6-651D-713A-00FD-6C118B28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9" y="469574"/>
            <a:ext cx="11850123" cy="701731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Current chlorine disinfection operations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8ED1CE5-9D62-DEDE-3C0E-54EC112BD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926" y="4893839"/>
            <a:ext cx="3416300" cy="5847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CCB and chemical storage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40C9150-5D84-3188-6307-7A233A2950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726" y="4893839"/>
            <a:ext cx="3876275" cy="13234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8 - 1 ton chlorine cylinders 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4 - 1 ton SO</a:t>
            </a:r>
            <a:r>
              <a:rPr lang="en-US" baseline="-25000" dirty="0"/>
              <a:t>2</a:t>
            </a:r>
            <a:r>
              <a:rPr lang="en-US" dirty="0"/>
              <a:t> cylinders 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Changed over every other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A43C34B-778F-9E9B-1BD8-D337A6251ACB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8453906" y="4893839"/>
            <a:ext cx="3738094" cy="13234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Supply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doubled in last 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Market stresses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Delivery timing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78FC2-763D-6482-628E-C8C68A52F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26" y="1933704"/>
            <a:ext cx="3416300" cy="2575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C3A51-248A-F10D-D3EF-9CCF445BC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585" y="1964161"/>
            <a:ext cx="3416300" cy="2546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FAC444-5169-207B-46C4-B39DF5AC1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02" y="1933703"/>
            <a:ext cx="3826021" cy="25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6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611075-8488-4919-BFE1-9967C0236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321C68-D04E-45E9-8E24-C6FB8F3CF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880" y="3006964"/>
            <a:ext cx="6710680" cy="830997"/>
          </a:xfrm>
        </p:spPr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DA0C3-570A-408B-9EA7-89D2B290B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83960-B547-E2F3-20F1-2860917E3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505" y="6007343"/>
            <a:ext cx="2116590" cy="837581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A30683FF-D02B-9FD1-DC9F-CA24712D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62" y="299463"/>
            <a:ext cx="2702070" cy="160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052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9E6FF2-8F31-4EB9-8A5E-84E364B0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anchor="t">
            <a:normAutofit/>
          </a:bodyPr>
          <a:lstStyle/>
          <a:p>
            <a:r>
              <a:rPr lang="en-US" dirty="0"/>
              <a:t>Planning for future UV disinfection</a:t>
            </a:r>
          </a:p>
        </p:txBody>
      </p:sp>
      <p:pic>
        <p:nvPicPr>
          <p:cNvPr id="8" name="Content Placeholder 7" descr="A large factory with a blue pool&#10;&#10;Description automatically generated with medium confidence">
            <a:extLst>
              <a:ext uri="{FF2B5EF4-FFF2-40B4-BE49-F238E27FC236}">
                <a16:creationId xmlns:a16="http://schemas.microsoft.com/office/drawing/2014/main" id="{CD31206C-C98D-518D-03AA-B2610336D87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5" y="1801368"/>
            <a:ext cx="6136669" cy="3451877"/>
          </a:xfr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99E1EA7-88BD-393A-BA7A-2785B64122FA}"/>
              </a:ext>
            </a:extLst>
          </p:cNvPr>
          <p:cNvSpPr txBox="1">
            <a:spLocks/>
          </p:cNvSpPr>
          <p:nvPr/>
        </p:nvSpPr>
        <p:spPr>
          <a:xfrm>
            <a:off x="1024128" y="1801368"/>
            <a:ext cx="4518640" cy="444703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3C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2163DB"/>
              </a:buClr>
              <a:buFont typeface="Segoe UI" panose="020B0502040204020203" pitchFamily="34" charset="0"/>
              <a:buChar char="»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73152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AA41A"/>
              </a:buClr>
              <a:buFont typeface="Segoe UI" panose="020B0502040204020203" pitchFamily="34" charset="0"/>
              <a:buChar char="−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3333"/>
              </a:buClr>
              <a:buFont typeface="Segoe UI Light" panose="020B0502040204020203" pitchFamily="34" charset="0"/>
              <a:buChar char="▪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3333"/>
              </a:buClr>
              <a:buFont typeface="Segoe UI Light" panose="020B0502040204020203" pitchFamily="34" charset="0"/>
              <a:buChar char="‑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Regular maintenance, trip to 10 mile creek</a:t>
            </a:r>
          </a:p>
          <a:p>
            <a:pPr marL="285750" indent="-285750"/>
            <a:r>
              <a:rPr lang="en-US" dirty="0"/>
              <a:t>There will be 144 Lamps and related parts requiring replacement:</a:t>
            </a:r>
          </a:p>
          <a:p>
            <a:pPr marL="560070" lvl="1" indent="-285750"/>
            <a:r>
              <a:rPr lang="en-US" dirty="0"/>
              <a:t>50 Lamps / year</a:t>
            </a:r>
          </a:p>
          <a:p>
            <a:pPr marL="560070" lvl="1" indent="-285750"/>
            <a:r>
              <a:rPr lang="en-US" dirty="0"/>
              <a:t>7 Ballasts / year</a:t>
            </a:r>
          </a:p>
          <a:p>
            <a:pPr marL="560070" lvl="1" indent="-285750"/>
            <a:r>
              <a:rPr lang="en-US" dirty="0"/>
              <a:t>Sensors, sleeves, wipers,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/>
            <a:r>
              <a:rPr lang="en-US" dirty="0"/>
              <a:t>New sample point and increased reporting</a:t>
            </a:r>
          </a:p>
          <a:p>
            <a:pPr marL="285750" indent="-285750"/>
            <a:r>
              <a:rPr lang="en-US" dirty="0"/>
              <a:t>No chlorine in plant water</a:t>
            </a:r>
          </a:p>
        </p:txBody>
      </p:sp>
    </p:spTree>
    <p:extLst>
      <p:ext uri="{BB962C8B-B14F-4D97-AF65-F5344CB8AC3E}">
        <p14:creationId xmlns:p14="http://schemas.microsoft.com/office/powerpoint/2010/main" val="2319086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F7E00-2133-3B11-C9B0-41AEA4429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819FBA-F6BC-1F61-DF9E-E5463A14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4081272" cy="1161287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Wet weather blending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7BD812D-EA44-3ACD-FCFE-489084ABFB1E}"/>
              </a:ext>
            </a:extLst>
          </p:cNvPr>
          <p:cNvSpPr txBox="1">
            <a:spLocks/>
          </p:cNvSpPr>
          <p:nvPr/>
        </p:nvSpPr>
        <p:spPr>
          <a:xfrm>
            <a:off x="690657" y="1746737"/>
            <a:ext cx="4081272" cy="368458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3C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2163DB"/>
              </a:buClr>
              <a:buFont typeface="Segoe UI" panose="020B0502040204020203" pitchFamily="34" charset="0"/>
              <a:buChar char="»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73152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AA41A"/>
              </a:buClr>
              <a:buFont typeface="Segoe UI" panose="020B0502040204020203" pitchFamily="34" charset="0"/>
              <a:buChar char="−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3333"/>
              </a:buClr>
              <a:buFont typeface="Segoe UI Light" panose="020B0502040204020203" pitchFamily="34" charset="0"/>
              <a:buChar char="▪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3333"/>
              </a:buClr>
              <a:buFont typeface="Segoe UI Light" panose="020B0502040204020203" pitchFamily="34" charset="0"/>
              <a:buChar char="‑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No one wants to bypass secondary treatment</a:t>
            </a:r>
          </a:p>
          <a:p>
            <a:pPr marL="285750" indent="-285750"/>
            <a:r>
              <a:rPr lang="en-US" dirty="0"/>
              <a:t>But it provides a big cost savings for future expansions</a:t>
            </a:r>
          </a:p>
          <a:p>
            <a:pPr marL="285750" indent="-285750"/>
            <a:r>
              <a:rPr lang="en-US" dirty="0"/>
              <a:t>Plan to monitor influent </a:t>
            </a:r>
            <a:r>
              <a:rPr lang="en-US"/>
              <a:t>and effluent </a:t>
            </a:r>
            <a:r>
              <a:rPr lang="en-US" dirty="0"/>
              <a:t>TSS and ammonia during wet weather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5F4E4-2F4A-2E22-53E5-F119A5709340}"/>
              </a:ext>
            </a:extLst>
          </p:cNvPr>
          <p:cNvPicPr/>
          <p:nvPr/>
        </p:nvPicPr>
        <p:blipFill rotWithShape="1">
          <a:blip r:embed="rId3"/>
          <a:srcRect l="3959" t="4445" r="7210" b="3332"/>
          <a:stretch/>
        </p:blipFill>
        <p:spPr>
          <a:xfrm>
            <a:off x="5200566" y="320062"/>
            <a:ext cx="6813634" cy="6537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70A17E-539B-A439-A10A-B1E4AF510D26}"/>
              </a:ext>
            </a:extLst>
          </p:cNvPr>
          <p:cNvSpPr txBox="1"/>
          <p:nvPr/>
        </p:nvSpPr>
        <p:spPr>
          <a:xfrm>
            <a:off x="5440570" y="877606"/>
            <a:ext cx="1103244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FILTERS/UV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AEF80B-7A45-3C6F-2C57-F87857D2467E}"/>
              </a:ext>
            </a:extLst>
          </p:cNvPr>
          <p:cNvCxnSpPr>
            <a:cxnSpLocks/>
          </p:cNvCxnSpPr>
          <p:nvPr/>
        </p:nvCxnSpPr>
        <p:spPr>
          <a:xfrm flipH="1" flipV="1">
            <a:off x="6543814" y="1185383"/>
            <a:ext cx="430442" cy="3077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38EF58-EB73-7C0D-EC7D-25DCE909457B}"/>
              </a:ext>
            </a:extLst>
          </p:cNvPr>
          <p:cNvCxnSpPr>
            <a:cxnSpLocks/>
          </p:cNvCxnSpPr>
          <p:nvPr/>
        </p:nvCxnSpPr>
        <p:spPr>
          <a:xfrm flipH="1" flipV="1">
            <a:off x="9952204" y="1761755"/>
            <a:ext cx="104685" cy="228658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0C3FBE9-19E6-95EF-7331-F14F345874D4}"/>
              </a:ext>
            </a:extLst>
          </p:cNvPr>
          <p:cNvSpPr/>
          <p:nvPr/>
        </p:nvSpPr>
        <p:spPr>
          <a:xfrm>
            <a:off x="6974256" y="1472497"/>
            <a:ext cx="346645" cy="39486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745BEE-15AA-2660-D6B2-2B5E1D5611F9}"/>
              </a:ext>
            </a:extLst>
          </p:cNvPr>
          <p:cNvSpPr/>
          <p:nvPr/>
        </p:nvSpPr>
        <p:spPr>
          <a:xfrm>
            <a:off x="9157804" y="4711127"/>
            <a:ext cx="302903" cy="327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F3DAE3-2996-9B43-1F8F-03A0498D32D3}"/>
              </a:ext>
            </a:extLst>
          </p:cNvPr>
          <p:cNvCxnSpPr>
            <a:cxnSpLocks/>
          </p:cNvCxnSpPr>
          <p:nvPr/>
        </p:nvCxnSpPr>
        <p:spPr>
          <a:xfrm flipV="1">
            <a:off x="9952204" y="1750265"/>
            <a:ext cx="159675" cy="1149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C26086-C31C-1005-F14A-CF3BC50CDB98}"/>
              </a:ext>
            </a:extLst>
          </p:cNvPr>
          <p:cNvCxnSpPr>
            <a:cxnSpLocks/>
          </p:cNvCxnSpPr>
          <p:nvPr/>
        </p:nvCxnSpPr>
        <p:spPr>
          <a:xfrm flipH="1">
            <a:off x="10466532" y="1563558"/>
            <a:ext cx="284506" cy="2734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53F5882-7EC1-1311-C459-2C51F017A4B5}"/>
              </a:ext>
            </a:extLst>
          </p:cNvPr>
          <p:cNvSpPr txBox="1"/>
          <p:nvPr/>
        </p:nvSpPr>
        <p:spPr>
          <a:xfrm>
            <a:off x="10747534" y="1264265"/>
            <a:ext cx="56901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FEPS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CF0040-E6C8-F315-B4FF-8C45A56CF7D0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9416348" y="4990518"/>
            <a:ext cx="640541" cy="247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6B582DD-F0A0-C799-18A1-12913464AE63}"/>
              </a:ext>
            </a:extLst>
          </p:cNvPr>
          <p:cNvSpPr txBox="1"/>
          <p:nvPr/>
        </p:nvSpPr>
        <p:spPr>
          <a:xfrm>
            <a:off x="9952203" y="5178736"/>
            <a:ext cx="105892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PRIMARY CLARIFIER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0042DC-B3EA-C0F4-43F0-3556A57A0501}"/>
              </a:ext>
            </a:extLst>
          </p:cNvPr>
          <p:cNvCxnSpPr>
            <a:cxnSpLocks/>
          </p:cNvCxnSpPr>
          <p:nvPr/>
        </p:nvCxnSpPr>
        <p:spPr>
          <a:xfrm flipH="1" flipV="1">
            <a:off x="10046950" y="3092041"/>
            <a:ext cx="557152" cy="1735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0A52976-10EC-8D7C-10B5-33CAB33A0417}"/>
              </a:ext>
            </a:extLst>
          </p:cNvPr>
          <p:cNvSpPr txBox="1"/>
          <p:nvPr/>
        </p:nvSpPr>
        <p:spPr>
          <a:xfrm>
            <a:off x="10608785" y="3222857"/>
            <a:ext cx="104434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PRIMARY EFFLUENT</a:t>
            </a:r>
          </a:p>
        </p:txBody>
      </p:sp>
    </p:spTree>
    <p:extLst>
      <p:ext uri="{BB962C8B-B14F-4D97-AF65-F5344CB8AC3E}">
        <p14:creationId xmlns:p14="http://schemas.microsoft.com/office/powerpoint/2010/main" val="24058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9E6FF2-8F31-4EB9-8A5E-84E364B0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anchor="t">
            <a:normAutofit/>
          </a:bodyPr>
          <a:lstStyle/>
          <a:p>
            <a:r>
              <a:rPr lang="en-US" dirty="0"/>
              <a:t>Look Ahead</a:t>
            </a:r>
          </a:p>
        </p:txBody>
      </p:sp>
      <p:pic>
        <p:nvPicPr>
          <p:cNvPr id="4" name="media1_1">
            <a:hlinkClick r:id="" action="ppaction://media"/>
            <a:extLst>
              <a:ext uri="{FF2B5EF4-FFF2-40B4-BE49-F238E27FC236}">
                <a16:creationId xmlns:a16="http://schemas.microsoft.com/office/drawing/2014/main" id="{47BF9876-1220-ED3F-AD26-87A3A417D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8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DEFE3D-7C87-A788-CC15-B271DCBCB9D0}"/>
              </a:ext>
            </a:extLst>
          </p:cNvPr>
          <p:cNvSpPr txBox="1"/>
          <p:nvPr/>
        </p:nvSpPr>
        <p:spPr>
          <a:xfrm>
            <a:off x="4646821" y="250113"/>
            <a:ext cx="2918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49FC4-4A15-8085-FE75-0BBCA850A042}"/>
              </a:ext>
            </a:extLst>
          </p:cNvPr>
          <p:cNvSpPr txBox="1"/>
          <p:nvPr/>
        </p:nvSpPr>
        <p:spPr>
          <a:xfrm>
            <a:off x="668215" y="5464982"/>
            <a:ext cx="4932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Sam Barraco</a:t>
            </a:r>
          </a:p>
          <a:p>
            <a:r>
              <a:rPr lang="en-US" sz="2800" dirty="0">
                <a:solidFill>
                  <a:schemeClr val="bg1"/>
                </a:solidFill>
              </a:rPr>
              <a:t>SBarraco@carollo.com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5EBF67-2011-9243-57C0-09135355243A}"/>
              </a:ext>
            </a:extLst>
          </p:cNvPr>
          <p:cNvSpPr txBox="1"/>
          <p:nvPr/>
        </p:nvSpPr>
        <p:spPr>
          <a:xfrm>
            <a:off x="6711461" y="5464982"/>
            <a:ext cx="4932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Brandon Little</a:t>
            </a:r>
          </a:p>
          <a:p>
            <a:r>
              <a:rPr lang="en-US" sz="2800" dirty="0">
                <a:solidFill>
                  <a:schemeClr val="bg1"/>
                </a:solidFill>
              </a:rPr>
              <a:t>BLittle@garlandtx.gov</a:t>
            </a:r>
          </a:p>
        </p:txBody>
      </p:sp>
    </p:spTree>
    <p:extLst>
      <p:ext uri="{BB962C8B-B14F-4D97-AF65-F5344CB8AC3E}">
        <p14:creationId xmlns:p14="http://schemas.microsoft.com/office/powerpoint/2010/main" val="345755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69321C-AA31-DFB5-AF37-C7608AF3D082}"/>
              </a:ext>
            </a:extLst>
          </p:cNvPr>
          <p:cNvSpPr/>
          <p:nvPr/>
        </p:nvSpPr>
        <p:spPr>
          <a:xfrm>
            <a:off x="-40" y="663834"/>
            <a:ext cx="2293350" cy="628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6FBD4-139A-3DC1-0291-9CECBB706D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70000"/>
          </a:blip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D36F64-7161-85FF-8D8A-734CDB5BAFF0}"/>
              </a:ext>
            </a:extLst>
          </p:cNvPr>
          <p:cNvSpPr txBox="1"/>
          <p:nvPr/>
        </p:nvSpPr>
        <p:spPr>
          <a:xfrm>
            <a:off x="186383" y="4258980"/>
            <a:ext cx="1502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  <a:cs typeface="Segoe UI" panose="020B0502040204020203" pitchFamily="34" charset="0"/>
              </a:rPr>
              <a:t>FORT WORTH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D6FAB7-12F6-3871-AB58-0E98CC4CA698}"/>
              </a:ext>
            </a:extLst>
          </p:cNvPr>
          <p:cNvSpPr/>
          <p:nvPr/>
        </p:nvSpPr>
        <p:spPr bwMode="auto">
          <a:xfrm>
            <a:off x="8551170" y="2418081"/>
            <a:ext cx="132506" cy="136068"/>
          </a:xfrm>
          <a:prstGeom prst="rect">
            <a:avLst/>
          </a:prstGeom>
          <a:solidFill>
            <a:srgbClr val="FAA41A"/>
          </a:solidFill>
          <a:ln w="19050" cap="flat" cmpd="sng" algn="ctr">
            <a:solidFill>
              <a:srgbClr val="FAA4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0000"/>
              </a:highlight>
              <a:latin typeface="Humanst521 BT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74E3BD-A74E-6D64-D92C-F6E9ADFB85F7}"/>
              </a:ext>
            </a:extLst>
          </p:cNvPr>
          <p:cNvSpPr txBox="1"/>
          <p:nvPr/>
        </p:nvSpPr>
        <p:spPr>
          <a:xfrm>
            <a:off x="9172579" y="1615679"/>
            <a:ext cx="1411759" cy="461665"/>
          </a:xfrm>
          <a:prstGeom prst="rect">
            <a:avLst/>
          </a:prstGeom>
          <a:solidFill>
            <a:srgbClr val="FAA4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3175">
                  <a:noFill/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ROWLETT CREEK WWTP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C993-C475-BC9E-0EC7-EDFCC7C32189}"/>
              </a:ext>
            </a:extLst>
          </p:cNvPr>
          <p:cNvSpPr txBox="1"/>
          <p:nvPr/>
        </p:nvSpPr>
        <p:spPr>
          <a:xfrm>
            <a:off x="5647383" y="3887589"/>
            <a:ext cx="150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  <a:cs typeface="Segoe UI" panose="020B0502040204020203" pitchFamily="34" charset="0"/>
              </a:rPr>
              <a:t>DALLAS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9F802E-5348-3170-8025-0D23985B7807}"/>
              </a:ext>
            </a:extLst>
          </p:cNvPr>
          <p:cNvSpPr txBox="1"/>
          <p:nvPr/>
        </p:nvSpPr>
        <p:spPr>
          <a:xfrm>
            <a:off x="7114706" y="1846512"/>
            <a:ext cx="150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  <a:cs typeface="Segoe UI" panose="020B0502040204020203" pitchFamily="34" charset="0"/>
              </a:rPr>
              <a:t>GARLAND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98B22F-03CD-7DA0-117F-FE7CDA6A78EA}"/>
              </a:ext>
            </a:extLst>
          </p:cNvPr>
          <p:cNvCxnSpPr>
            <a:cxnSpLocks/>
            <a:stCxn id="11" idx="0"/>
            <a:endCxn id="12" idx="1"/>
          </p:cNvCxnSpPr>
          <p:nvPr/>
        </p:nvCxnSpPr>
        <p:spPr>
          <a:xfrm flipV="1">
            <a:off x="8617423" y="1846512"/>
            <a:ext cx="555156" cy="571569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AA2B4F2-878A-925F-DDDD-8BC206571B59}"/>
              </a:ext>
            </a:extLst>
          </p:cNvPr>
          <p:cNvSpPr/>
          <p:nvPr/>
        </p:nvSpPr>
        <p:spPr bwMode="auto">
          <a:xfrm>
            <a:off x="9472291" y="3780163"/>
            <a:ext cx="132506" cy="136068"/>
          </a:xfrm>
          <a:prstGeom prst="rect">
            <a:avLst/>
          </a:prstGeom>
          <a:solidFill>
            <a:srgbClr val="FAA41A"/>
          </a:solidFill>
          <a:ln w="19050" cap="flat" cmpd="sng" algn="ctr">
            <a:solidFill>
              <a:srgbClr val="FAA4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0000"/>
              </a:highlight>
              <a:latin typeface="Humanst521 BT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7F972C-8C39-369D-3A3A-8844F6B14598}"/>
              </a:ext>
            </a:extLst>
          </p:cNvPr>
          <p:cNvSpPr txBox="1"/>
          <p:nvPr/>
        </p:nvSpPr>
        <p:spPr>
          <a:xfrm>
            <a:off x="9878459" y="4484027"/>
            <a:ext cx="1157842" cy="461665"/>
          </a:xfrm>
          <a:prstGeom prst="rect">
            <a:avLst/>
          </a:prstGeom>
          <a:solidFill>
            <a:srgbClr val="FAA4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3175">
                  <a:noFill/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DUCK CREEK WWTP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D6AE0A-363F-7A65-B667-DF01B85C6A26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544050" y="3916231"/>
            <a:ext cx="334409" cy="798629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A33FEA3-CC28-1B2F-A924-9EBB1D5578CD}"/>
              </a:ext>
            </a:extLst>
          </p:cNvPr>
          <p:cNvSpPr/>
          <p:nvPr/>
        </p:nvSpPr>
        <p:spPr>
          <a:xfrm>
            <a:off x="-20" y="-12695"/>
            <a:ext cx="12192000" cy="682223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40B440E-4765-8D84-02B2-7C5F61B58118}"/>
              </a:ext>
            </a:extLst>
          </p:cNvPr>
          <p:cNvSpPr txBox="1">
            <a:spLocks/>
          </p:cNvSpPr>
          <p:nvPr/>
        </p:nvSpPr>
        <p:spPr>
          <a:xfrm>
            <a:off x="3575523" y="84847"/>
            <a:ext cx="50419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City of Garland WWTPs</a:t>
            </a:r>
          </a:p>
        </p:txBody>
      </p:sp>
    </p:spTree>
    <p:extLst>
      <p:ext uri="{BB962C8B-B14F-4D97-AF65-F5344CB8AC3E}">
        <p14:creationId xmlns:p14="http://schemas.microsoft.com/office/powerpoint/2010/main" val="375398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7AF480-6810-97D7-9159-EA736FACF9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3287" y="4065195"/>
            <a:ext cx="2522422" cy="830997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ADF: 40 MGD</a:t>
            </a:r>
          </a:p>
          <a:p>
            <a:r>
              <a:rPr lang="en-US" sz="2400" dirty="0">
                <a:latin typeface="+mn-lt"/>
              </a:rPr>
              <a:t>P2H: 72 MGD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A78B12-E6A3-36F8-FD66-352A0F7C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87" y="1122003"/>
            <a:ext cx="2522422" cy="2431435"/>
          </a:xfrm>
        </p:spPr>
        <p:txBody>
          <a:bodyPr/>
          <a:lstStyle/>
          <a:p>
            <a:r>
              <a:rPr lang="en-US" dirty="0"/>
              <a:t>Duck Creek Wastewater Treatment Plant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A261D-C0E6-1851-2394-18C7E2004D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13977" t="4445" r="7210" b="3332"/>
          <a:stretch/>
        </p:blipFill>
        <p:spPr>
          <a:xfrm>
            <a:off x="3453265" y="160031"/>
            <a:ext cx="6045200" cy="6537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1C4CC2-3B73-3787-35D5-06A72A123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07" t="2583" r="6519" b="48314"/>
          <a:stretch/>
        </p:blipFill>
        <p:spPr>
          <a:xfrm>
            <a:off x="8621039" y="1620944"/>
            <a:ext cx="3570961" cy="3716984"/>
          </a:xfrm>
          <a:prstGeom prst="rect">
            <a:avLst/>
          </a:prstGeom>
        </p:spPr>
      </p:pic>
      <p:sp>
        <p:nvSpPr>
          <p:cNvPr id="5" name="Diamond 4">
            <a:extLst>
              <a:ext uri="{FF2B5EF4-FFF2-40B4-BE49-F238E27FC236}">
                <a16:creationId xmlns:a16="http://schemas.microsoft.com/office/drawing/2014/main" id="{8C8667CC-62D2-B822-B817-05C524C3D524}"/>
              </a:ext>
            </a:extLst>
          </p:cNvPr>
          <p:cNvSpPr/>
          <p:nvPr/>
        </p:nvSpPr>
        <p:spPr bwMode="auto">
          <a:xfrm>
            <a:off x="5229582" y="257916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19</a:t>
            </a: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73E88AB9-46B3-210F-F2D4-B9E871D0E616}"/>
              </a:ext>
            </a:extLst>
          </p:cNvPr>
          <p:cNvSpPr/>
          <p:nvPr/>
        </p:nvSpPr>
        <p:spPr bwMode="auto">
          <a:xfrm>
            <a:off x="5962482" y="4470691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18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3D7A43D3-B4A6-739F-F88A-49510A7130BE}"/>
              </a:ext>
            </a:extLst>
          </p:cNvPr>
          <p:cNvSpPr/>
          <p:nvPr/>
        </p:nvSpPr>
        <p:spPr bwMode="auto">
          <a:xfrm>
            <a:off x="5460832" y="3924591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17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447859FB-8AD2-A5CB-6648-F7F23DBC5485}"/>
              </a:ext>
            </a:extLst>
          </p:cNvPr>
          <p:cNvSpPr/>
          <p:nvPr/>
        </p:nvSpPr>
        <p:spPr bwMode="auto">
          <a:xfrm>
            <a:off x="5818364" y="5743226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16</a:t>
            </a: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A0DD5572-0949-3381-2BBA-26B5F87B018A}"/>
              </a:ext>
            </a:extLst>
          </p:cNvPr>
          <p:cNvSpPr/>
          <p:nvPr/>
        </p:nvSpPr>
        <p:spPr bwMode="auto">
          <a:xfrm>
            <a:off x="5051694" y="1306624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15</a:t>
            </a: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A7DA266E-326A-5D12-9254-64DB4065B87E}"/>
              </a:ext>
            </a:extLst>
          </p:cNvPr>
          <p:cNvSpPr/>
          <p:nvPr/>
        </p:nvSpPr>
        <p:spPr bwMode="auto">
          <a:xfrm>
            <a:off x="5818364" y="1512364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14</a:t>
            </a: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AE72E0E0-EE0A-ABFF-1172-7A81EAA59980}"/>
              </a:ext>
            </a:extLst>
          </p:cNvPr>
          <p:cNvSpPr/>
          <p:nvPr/>
        </p:nvSpPr>
        <p:spPr bwMode="auto">
          <a:xfrm>
            <a:off x="8086931" y="2597945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12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B0D7A26A-E7E0-4859-4FF1-AD8233A1F4A9}"/>
              </a:ext>
            </a:extLst>
          </p:cNvPr>
          <p:cNvSpPr/>
          <p:nvPr/>
        </p:nvSpPr>
        <p:spPr bwMode="auto">
          <a:xfrm>
            <a:off x="5985342" y="2108163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12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223B808A-7CCE-5C1C-8C7A-9E80D3BBFC92}"/>
              </a:ext>
            </a:extLst>
          </p:cNvPr>
          <p:cNvSpPr/>
          <p:nvPr/>
        </p:nvSpPr>
        <p:spPr bwMode="auto">
          <a:xfrm>
            <a:off x="7611777" y="1570720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13</a:t>
            </a: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92907112-4674-6D03-6E45-B687F8E67D06}"/>
              </a:ext>
            </a:extLst>
          </p:cNvPr>
          <p:cNvSpPr/>
          <p:nvPr/>
        </p:nvSpPr>
        <p:spPr bwMode="auto">
          <a:xfrm>
            <a:off x="6038521" y="2899982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12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0546551-9058-0A5B-1DC3-07BA91DC24A7}"/>
              </a:ext>
            </a:extLst>
          </p:cNvPr>
          <p:cNvSpPr/>
          <p:nvPr/>
        </p:nvSpPr>
        <p:spPr bwMode="auto">
          <a:xfrm>
            <a:off x="6064749" y="2535387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11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21B8B88A-172C-C809-B548-DC7493C552AE}"/>
              </a:ext>
            </a:extLst>
          </p:cNvPr>
          <p:cNvSpPr/>
          <p:nvPr/>
        </p:nvSpPr>
        <p:spPr bwMode="auto">
          <a:xfrm>
            <a:off x="6825705" y="2535387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9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AAEF1FCE-C057-3424-B8AD-37F5D91AE312}"/>
              </a:ext>
            </a:extLst>
          </p:cNvPr>
          <p:cNvSpPr/>
          <p:nvPr/>
        </p:nvSpPr>
        <p:spPr bwMode="auto">
          <a:xfrm>
            <a:off x="5353485" y="2587457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10</a:t>
            </a: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2A0C0426-64CC-18FA-8837-6075E6133F91}"/>
              </a:ext>
            </a:extLst>
          </p:cNvPr>
          <p:cNvSpPr/>
          <p:nvPr/>
        </p:nvSpPr>
        <p:spPr bwMode="auto">
          <a:xfrm>
            <a:off x="4731297" y="1948530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9</a:t>
            </a:r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28D40875-B43E-0DD4-8813-2C7AAF7704B9}"/>
              </a:ext>
            </a:extLst>
          </p:cNvPr>
          <p:cNvSpPr/>
          <p:nvPr/>
        </p:nvSpPr>
        <p:spPr bwMode="auto">
          <a:xfrm>
            <a:off x="4601694" y="2643717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8</a:t>
            </a: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ABE47AD-6B32-D31F-B7E3-54743086EA72}"/>
              </a:ext>
            </a:extLst>
          </p:cNvPr>
          <p:cNvSpPr/>
          <p:nvPr/>
        </p:nvSpPr>
        <p:spPr bwMode="auto">
          <a:xfrm>
            <a:off x="6431973" y="2386300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8</a:t>
            </a:r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0C874AE2-09E3-E88B-A800-7CFBB18D3CED}"/>
              </a:ext>
            </a:extLst>
          </p:cNvPr>
          <p:cNvSpPr/>
          <p:nvPr/>
        </p:nvSpPr>
        <p:spPr bwMode="auto">
          <a:xfrm>
            <a:off x="7855276" y="3589956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7</a:t>
            </a: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75998C17-9145-0929-F1F0-F572DD291639}"/>
              </a:ext>
            </a:extLst>
          </p:cNvPr>
          <p:cNvSpPr/>
          <p:nvPr/>
        </p:nvSpPr>
        <p:spPr bwMode="auto">
          <a:xfrm>
            <a:off x="7400307" y="3480367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6</a:t>
            </a: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3E5471DA-B1F0-18AC-77F9-CA4AEEBCE84D}"/>
              </a:ext>
            </a:extLst>
          </p:cNvPr>
          <p:cNvSpPr/>
          <p:nvPr/>
        </p:nvSpPr>
        <p:spPr bwMode="auto">
          <a:xfrm>
            <a:off x="6825704" y="3909803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5</a:t>
            </a:r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3B40A61C-2E4C-6520-96C7-549F62315F3A}"/>
              </a:ext>
            </a:extLst>
          </p:cNvPr>
          <p:cNvSpPr/>
          <p:nvPr/>
        </p:nvSpPr>
        <p:spPr bwMode="auto">
          <a:xfrm>
            <a:off x="7408172" y="4565541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5</a:t>
            </a: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6768E214-CD03-6749-EBA3-94F9EC190CD4}"/>
              </a:ext>
            </a:extLst>
          </p:cNvPr>
          <p:cNvSpPr/>
          <p:nvPr/>
        </p:nvSpPr>
        <p:spPr bwMode="auto">
          <a:xfrm>
            <a:off x="4941347" y="4671130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3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4A0C7B11-07FB-40B2-0BD2-6693070D04C2}"/>
              </a:ext>
            </a:extLst>
          </p:cNvPr>
          <p:cNvSpPr/>
          <p:nvPr/>
        </p:nvSpPr>
        <p:spPr bwMode="auto">
          <a:xfrm>
            <a:off x="4653112" y="5282386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2</a:t>
            </a: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6F843F6A-D877-69B8-8F42-F86BE23ED9E2}"/>
              </a:ext>
            </a:extLst>
          </p:cNvPr>
          <p:cNvSpPr/>
          <p:nvPr/>
        </p:nvSpPr>
        <p:spPr bwMode="auto">
          <a:xfrm>
            <a:off x="4289711" y="4984212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1</a:t>
            </a:r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00DC652F-086A-9954-E272-A2F5E3ABB982}"/>
              </a:ext>
            </a:extLst>
          </p:cNvPr>
          <p:cNvSpPr/>
          <p:nvPr/>
        </p:nvSpPr>
        <p:spPr bwMode="auto">
          <a:xfrm>
            <a:off x="6576090" y="4575468"/>
            <a:ext cx="288235" cy="298174"/>
          </a:xfrm>
          <a:prstGeom prst="diamond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Humanst521 BT" pitchFamily="34" charset="0"/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F5A968-7280-DE1C-1E0A-659F5ACF765D}"/>
              </a:ext>
            </a:extLst>
          </p:cNvPr>
          <p:cNvSpPr/>
          <p:nvPr/>
        </p:nvSpPr>
        <p:spPr>
          <a:xfrm rot="21421824">
            <a:off x="5756628" y="5589962"/>
            <a:ext cx="457427" cy="56946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1C7B74-8DEA-BECA-4426-B6FEB19BC0FC}"/>
              </a:ext>
            </a:extLst>
          </p:cNvPr>
          <p:cNvSpPr/>
          <p:nvPr/>
        </p:nvSpPr>
        <p:spPr>
          <a:xfrm rot="21421824">
            <a:off x="6758869" y="3778734"/>
            <a:ext cx="457427" cy="56946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73B4102-8A6F-F5B0-238D-18432D255BF9}"/>
              </a:ext>
            </a:extLst>
          </p:cNvPr>
          <p:cNvSpPr/>
          <p:nvPr/>
        </p:nvSpPr>
        <p:spPr>
          <a:xfrm rot="21421824">
            <a:off x="6748087" y="2409793"/>
            <a:ext cx="457427" cy="56946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8DAFC4-E98C-7F48-AB8A-0DD671DB058F}"/>
              </a:ext>
            </a:extLst>
          </p:cNvPr>
          <p:cNvSpPr/>
          <p:nvPr/>
        </p:nvSpPr>
        <p:spPr>
          <a:xfrm rot="21421824">
            <a:off x="4661216" y="1834645"/>
            <a:ext cx="457427" cy="56946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9E6ED54-09A5-3EF6-5EE6-0DBB10128187}"/>
              </a:ext>
            </a:extLst>
          </p:cNvPr>
          <p:cNvSpPr/>
          <p:nvPr/>
        </p:nvSpPr>
        <p:spPr>
          <a:xfrm rot="21421824">
            <a:off x="7783075" y="3482532"/>
            <a:ext cx="457427" cy="56946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3EBCF97-54AA-ED80-3C3C-0597CF24D2FD}"/>
              </a:ext>
            </a:extLst>
          </p:cNvPr>
          <p:cNvSpPr/>
          <p:nvPr/>
        </p:nvSpPr>
        <p:spPr>
          <a:xfrm rot="21421824">
            <a:off x="7539917" y="1383305"/>
            <a:ext cx="457427" cy="56946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B061C37-D21F-5A56-01F4-D5CCDF95B434}"/>
              </a:ext>
            </a:extLst>
          </p:cNvPr>
          <p:cNvSpPr/>
          <p:nvPr/>
        </p:nvSpPr>
        <p:spPr>
          <a:xfrm rot="21421824">
            <a:off x="5763511" y="1386580"/>
            <a:ext cx="457427" cy="56946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E1029D1-1E65-C5AA-D4DE-B7FE118FB197}"/>
              </a:ext>
            </a:extLst>
          </p:cNvPr>
          <p:cNvSpPr/>
          <p:nvPr/>
        </p:nvSpPr>
        <p:spPr>
          <a:xfrm rot="21421824">
            <a:off x="4953129" y="1179567"/>
            <a:ext cx="457427" cy="56946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8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0" grpId="0" animBg="1"/>
      <p:bldP spid="21" grpId="0" animBg="1"/>
      <p:bldP spid="22" grpId="0" animBg="1"/>
      <p:bldP spid="26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9E6FF2-8F31-4EB9-8A5E-84E364B0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2"/>
            <a:ext cx="10903280" cy="675514"/>
          </a:xfrm>
        </p:spPr>
        <p:txBody>
          <a:bodyPr/>
          <a:lstStyle/>
          <a:p>
            <a:r>
              <a:rPr lang="en-US" dirty="0"/>
              <a:t>Existing process flow diagram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75459-E1B2-D85C-8E46-5BF1D848881C}"/>
              </a:ext>
            </a:extLst>
          </p:cNvPr>
          <p:cNvSpPr/>
          <p:nvPr/>
        </p:nvSpPr>
        <p:spPr>
          <a:xfrm>
            <a:off x="507670" y="3124195"/>
            <a:ext cx="2168855" cy="11334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PRIMARY TREATMENT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D9C8AD-69DA-2611-0965-2281754E7ABC}"/>
              </a:ext>
            </a:extLst>
          </p:cNvPr>
          <p:cNvSpPr/>
          <p:nvPr/>
        </p:nvSpPr>
        <p:spPr>
          <a:xfrm>
            <a:off x="3117520" y="3124194"/>
            <a:ext cx="1597355" cy="11334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PRIMARY EFFLUENT SPLITTER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C5CFD-24D1-7700-86EC-7C378A7246F4}"/>
              </a:ext>
            </a:extLst>
          </p:cNvPr>
          <p:cNvSpPr/>
          <p:nvPr/>
        </p:nvSpPr>
        <p:spPr>
          <a:xfrm>
            <a:off x="4476748" y="1387066"/>
            <a:ext cx="2854640" cy="1171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SECONDARY TREATMENT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(TRICKLING FILTER TRAIN)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2DB629-C112-E755-A210-BCF0308FC180}"/>
              </a:ext>
            </a:extLst>
          </p:cNvPr>
          <p:cNvSpPr/>
          <p:nvPr/>
        </p:nvSpPr>
        <p:spPr>
          <a:xfrm>
            <a:off x="4476747" y="4827965"/>
            <a:ext cx="2927904" cy="1171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SECONDARY TREATMENT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(AERATION BASIN TRAIN)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36573-8DF1-9DDB-4632-FA0DFD6EF963}"/>
              </a:ext>
            </a:extLst>
          </p:cNvPr>
          <p:cNvSpPr/>
          <p:nvPr/>
        </p:nvSpPr>
        <p:spPr>
          <a:xfrm>
            <a:off x="5692610" y="3081324"/>
            <a:ext cx="1555914" cy="12239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FINAL PUMP STATION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F423F-F685-4A0A-CCD5-C7BA3B2EBB64}"/>
              </a:ext>
            </a:extLst>
          </p:cNvPr>
          <p:cNvSpPr/>
          <p:nvPr/>
        </p:nvSpPr>
        <p:spPr>
          <a:xfrm>
            <a:off x="7730960" y="3067045"/>
            <a:ext cx="1555913" cy="1238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SAND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FILTERS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91667-0CA9-10ED-5866-6725AA296D1F}"/>
              </a:ext>
            </a:extLst>
          </p:cNvPr>
          <p:cNvSpPr/>
          <p:nvPr/>
        </p:nvSpPr>
        <p:spPr>
          <a:xfrm>
            <a:off x="9769308" y="3081324"/>
            <a:ext cx="1870241" cy="1238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CHLORINE DISINFECTION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A57D670-873B-AEE9-4B5A-83A1CB277A4D}"/>
              </a:ext>
            </a:extLst>
          </p:cNvPr>
          <p:cNvSpPr/>
          <p:nvPr/>
        </p:nvSpPr>
        <p:spPr>
          <a:xfrm rot="5400000">
            <a:off x="10654903" y="4494637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19B79-7B49-10D8-EAA7-B767607926E4}"/>
              </a:ext>
            </a:extLst>
          </p:cNvPr>
          <p:cNvSpPr txBox="1"/>
          <p:nvPr/>
        </p:nvSpPr>
        <p:spPr>
          <a:xfrm>
            <a:off x="10215561" y="4817291"/>
            <a:ext cx="119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OUTFALL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7617CE8-C131-405E-75F9-36793B4407A6}"/>
              </a:ext>
            </a:extLst>
          </p:cNvPr>
          <p:cNvSpPr/>
          <p:nvPr/>
        </p:nvSpPr>
        <p:spPr>
          <a:xfrm rot="5400000">
            <a:off x="10654903" y="4494638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FF371F1-9418-2DE8-1358-2EAC62E39774}"/>
              </a:ext>
            </a:extLst>
          </p:cNvPr>
          <p:cNvSpPr/>
          <p:nvPr/>
        </p:nvSpPr>
        <p:spPr>
          <a:xfrm>
            <a:off x="9390451" y="358185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4A970D0-4DCC-42CE-0433-B976719E28D5}"/>
              </a:ext>
            </a:extLst>
          </p:cNvPr>
          <p:cNvSpPr/>
          <p:nvPr/>
        </p:nvSpPr>
        <p:spPr>
          <a:xfrm>
            <a:off x="7331390" y="3567100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C2BFF20-6B5E-5C61-5CD3-DDF421270208}"/>
              </a:ext>
            </a:extLst>
          </p:cNvPr>
          <p:cNvSpPr/>
          <p:nvPr/>
        </p:nvSpPr>
        <p:spPr>
          <a:xfrm rot="5400000">
            <a:off x="6312215" y="271091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7259B40-8313-E753-3162-F264C2C1EB01}"/>
              </a:ext>
            </a:extLst>
          </p:cNvPr>
          <p:cNvSpPr/>
          <p:nvPr/>
        </p:nvSpPr>
        <p:spPr>
          <a:xfrm>
            <a:off x="3857626" y="5287549"/>
            <a:ext cx="619121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F30BB8F-B217-F942-4C03-A28D6B9E10A7}"/>
              </a:ext>
            </a:extLst>
          </p:cNvPr>
          <p:cNvSpPr/>
          <p:nvPr/>
        </p:nvSpPr>
        <p:spPr>
          <a:xfrm>
            <a:off x="3857626" y="1841908"/>
            <a:ext cx="619122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CCB64C-1D97-A6AB-9F30-274D3DA76D87}"/>
              </a:ext>
            </a:extLst>
          </p:cNvPr>
          <p:cNvCxnSpPr>
            <a:cxnSpLocks/>
            <a:stCxn id="18" idx="1"/>
          </p:cNvCxnSpPr>
          <p:nvPr/>
        </p:nvCxnSpPr>
        <p:spPr>
          <a:xfrm>
            <a:off x="3857626" y="1968111"/>
            <a:ext cx="5856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0F8B55-26E4-F281-50E4-47F27781DE54}"/>
              </a:ext>
            </a:extLst>
          </p:cNvPr>
          <p:cNvCxnSpPr>
            <a:cxnSpLocks/>
          </p:cNvCxnSpPr>
          <p:nvPr/>
        </p:nvCxnSpPr>
        <p:spPr>
          <a:xfrm flipH="1" flipV="1">
            <a:off x="3916196" y="1968111"/>
            <a:ext cx="1" cy="1156083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FC3B95-ECFE-2190-58A4-312B64590901}"/>
              </a:ext>
            </a:extLst>
          </p:cNvPr>
          <p:cNvCxnSpPr>
            <a:cxnSpLocks/>
          </p:cNvCxnSpPr>
          <p:nvPr/>
        </p:nvCxnSpPr>
        <p:spPr>
          <a:xfrm flipH="1" flipV="1">
            <a:off x="3916195" y="4257669"/>
            <a:ext cx="1" cy="1156083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1B3E0C1-855A-ED32-F8DB-D447012EAAC3}"/>
              </a:ext>
            </a:extLst>
          </p:cNvPr>
          <p:cNvSpPr/>
          <p:nvPr/>
        </p:nvSpPr>
        <p:spPr>
          <a:xfrm>
            <a:off x="2746775" y="358185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B4533A7-B30F-938E-6F92-F071DD27F781}"/>
              </a:ext>
            </a:extLst>
          </p:cNvPr>
          <p:cNvSpPr/>
          <p:nvPr/>
        </p:nvSpPr>
        <p:spPr>
          <a:xfrm rot="16200000">
            <a:off x="6312214" y="4440421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8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9E6FF2-8F31-4EB9-8A5E-84E364B0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2"/>
            <a:ext cx="10903280" cy="675514"/>
          </a:xfrm>
        </p:spPr>
        <p:txBody>
          <a:bodyPr/>
          <a:lstStyle/>
          <a:p>
            <a:r>
              <a:rPr lang="en-US" dirty="0"/>
              <a:t>Existing process flow diagram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75459-E1B2-D85C-8E46-5BF1D848881C}"/>
              </a:ext>
            </a:extLst>
          </p:cNvPr>
          <p:cNvSpPr/>
          <p:nvPr/>
        </p:nvSpPr>
        <p:spPr>
          <a:xfrm>
            <a:off x="507670" y="3124195"/>
            <a:ext cx="2168855" cy="11334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PRIMARY TREATMENT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D9C8AD-69DA-2611-0965-2281754E7ABC}"/>
              </a:ext>
            </a:extLst>
          </p:cNvPr>
          <p:cNvSpPr/>
          <p:nvPr/>
        </p:nvSpPr>
        <p:spPr>
          <a:xfrm>
            <a:off x="3117520" y="3124194"/>
            <a:ext cx="1597355" cy="11334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PRIMARY EFFLUENT SPLITTER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36573-8DF1-9DDB-4632-FA0DFD6EF963}"/>
              </a:ext>
            </a:extLst>
          </p:cNvPr>
          <p:cNvSpPr/>
          <p:nvPr/>
        </p:nvSpPr>
        <p:spPr>
          <a:xfrm>
            <a:off x="5692610" y="3081324"/>
            <a:ext cx="1555914" cy="12239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FINAL PUMP STATION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F423F-F685-4A0A-CCD5-C7BA3B2EBB64}"/>
              </a:ext>
            </a:extLst>
          </p:cNvPr>
          <p:cNvSpPr/>
          <p:nvPr/>
        </p:nvSpPr>
        <p:spPr>
          <a:xfrm>
            <a:off x="7730960" y="3067045"/>
            <a:ext cx="1555913" cy="1238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SAND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FILTERS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91667-0CA9-10ED-5866-6725AA296D1F}"/>
              </a:ext>
            </a:extLst>
          </p:cNvPr>
          <p:cNvSpPr/>
          <p:nvPr/>
        </p:nvSpPr>
        <p:spPr>
          <a:xfrm>
            <a:off x="9769308" y="3081324"/>
            <a:ext cx="1870241" cy="1238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CHLORINE DISINFECTION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A57D670-873B-AEE9-4B5A-83A1CB277A4D}"/>
              </a:ext>
            </a:extLst>
          </p:cNvPr>
          <p:cNvSpPr/>
          <p:nvPr/>
        </p:nvSpPr>
        <p:spPr>
          <a:xfrm rot="5400000">
            <a:off x="10654903" y="4494637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19B79-7B49-10D8-EAA7-B767607926E4}"/>
              </a:ext>
            </a:extLst>
          </p:cNvPr>
          <p:cNvSpPr txBox="1"/>
          <p:nvPr/>
        </p:nvSpPr>
        <p:spPr>
          <a:xfrm>
            <a:off x="10215561" y="4817291"/>
            <a:ext cx="119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OUTFALL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7617CE8-C131-405E-75F9-36793B4407A6}"/>
              </a:ext>
            </a:extLst>
          </p:cNvPr>
          <p:cNvSpPr/>
          <p:nvPr/>
        </p:nvSpPr>
        <p:spPr>
          <a:xfrm rot="5400000">
            <a:off x="10654903" y="4494638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FF371F1-9418-2DE8-1358-2EAC62E39774}"/>
              </a:ext>
            </a:extLst>
          </p:cNvPr>
          <p:cNvSpPr/>
          <p:nvPr/>
        </p:nvSpPr>
        <p:spPr>
          <a:xfrm>
            <a:off x="9390451" y="358185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4A970D0-4DCC-42CE-0433-B976719E28D5}"/>
              </a:ext>
            </a:extLst>
          </p:cNvPr>
          <p:cNvSpPr/>
          <p:nvPr/>
        </p:nvSpPr>
        <p:spPr>
          <a:xfrm>
            <a:off x="7331390" y="3567100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C2BFF20-6B5E-5C61-5CD3-DDF421270208}"/>
              </a:ext>
            </a:extLst>
          </p:cNvPr>
          <p:cNvSpPr/>
          <p:nvPr/>
        </p:nvSpPr>
        <p:spPr>
          <a:xfrm rot="5400000">
            <a:off x="6312215" y="271091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7259B40-8313-E753-3162-F264C2C1EB01}"/>
              </a:ext>
            </a:extLst>
          </p:cNvPr>
          <p:cNvSpPr/>
          <p:nvPr/>
        </p:nvSpPr>
        <p:spPr>
          <a:xfrm>
            <a:off x="3857626" y="5287549"/>
            <a:ext cx="619121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F30BB8F-B217-F942-4C03-A28D6B9E10A7}"/>
              </a:ext>
            </a:extLst>
          </p:cNvPr>
          <p:cNvSpPr/>
          <p:nvPr/>
        </p:nvSpPr>
        <p:spPr>
          <a:xfrm>
            <a:off x="3857626" y="1841908"/>
            <a:ext cx="619122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CCB64C-1D97-A6AB-9F30-274D3DA76D87}"/>
              </a:ext>
            </a:extLst>
          </p:cNvPr>
          <p:cNvCxnSpPr>
            <a:cxnSpLocks/>
            <a:stCxn id="18" idx="1"/>
          </p:cNvCxnSpPr>
          <p:nvPr/>
        </p:nvCxnSpPr>
        <p:spPr>
          <a:xfrm>
            <a:off x="3857626" y="1968111"/>
            <a:ext cx="5856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0F8B55-26E4-F281-50E4-47F27781DE54}"/>
              </a:ext>
            </a:extLst>
          </p:cNvPr>
          <p:cNvCxnSpPr>
            <a:cxnSpLocks/>
          </p:cNvCxnSpPr>
          <p:nvPr/>
        </p:nvCxnSpPr>
        <p:spPr>
          <a:xfrm flipH="1" flipV="1">
            <a:off x="3916196" y="1968111"/>
            <a:ext cx="1" cy="1156083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FC3B95-ECFE-2190-58A4-312B64590901}"/>
              </a:ext>
            </a:extLst>
          </p:cNvPr>
          <p:cNvCxnSpPr>
            <a:cxnSpLocks/>
          </p:cNvCxnSpPr>
          <p:nvPr/>
        </p:nvCxnSpPr>
        <p:spPr>
          <a:xfrm flipH="1" flipV="1">
            <a:off x="3916195" y="4257669"/>
            <a:ext cx="1" cy="1156083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1B3E0C1-855A-ED32-F8DB-D447012EAAC3}"/>
              </a:ext>
            </a:extLst>
          </p:cNvPr>
          <p:cNvSpPr/>
          <p:nvPr/>
        </p:nvSpPr>
        <p:spPr>
          <a:xfrm>
            <a:off x="2746775" y="358185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B4533A7-B30F-938E-6F92-F071DD27F781}"/>
              </a:ext>
            </a:extLst>
          </p:cNvPr>
          <p:cNvSpPr/>
          <p:nvPr/>
        </p:nvSpPr>
        <p:spPr>
          <a:xfrm rot="16200000">
            <a:off x="6312214" y="4440421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003600-DAF3-2FDE-FD69-B4AD40DC32E6}"/>
              </a:ext>
            </a:extLst>
          </p:cNvPr>
          <p:cNvSpPr txBox="1"/>
          <p:nvPr/>
        </p:nvSpPr>
        <p:spPr>
          <a:xfrm>
            <a:off x="8434848" y="2448848"/>
            <a:ext cx="222790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PROJECT SCOPE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D56306-5974-E08D-3E0B-3F078ADD2E5E}"/>
              </a:ext>
            </a:extLst>
          </p:cNvPr>
          <p:cNvSpPr/>
          <p:nvPr/>
        </p:nvSpPr>
        <p:spPr>
          <a:xfrm>
            <a:off x="4476748" y="1387066"/>
            <a:ext cx="2854640" cy="1171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SECONDARY TREATMENT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(TRICKLING FILTER TRAIN)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A7DE1E-4D4D-2309-5940-0979E3E3CFF1}"/>
              </a:ext>
            </a:extLst>
          </p:cNvPr>
          <p:cNvSpPr/>
          <p:nvPr/>
        </p:nvSpPr>
        <p:spPr>
          <a:xfrm>
            <a:off x="4476747" y="4827965"/>
            <a:ext cx="2927904" cy="1171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SECONDARY TREATMENT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(AERATION BASIN TRAIN)</a:t>
            </a:r>
          </a:p>
        </p:txBody>
      </p:sp>
    </p:spTree>
    <p:extLst>
      <p:ext uri="{BB962C8B-B14F-4D97-AF65-F5344CB8AC3E}">
        <p14:creationId xmlns:p14="http://schemas.microsoft.com/office/powerpoint/2010/main" val="1936276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9E6FF2-8F31-4EB9-8A5E-84E364B0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2"/>
            <a:ext cx="10903280" cy="675514"/>
          </a:xfrm>
        </p:spPr>
        <p:txBody>
          <a:bodyPr/>
          <a:lstStyle/>
          <a:p>
            <a:r>
              <a:rPr lang="en-US" dirty="0"/>
              <a:t>Proposed process flow diagram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75459-E1B2-D85C-8E46-5BF1D848881C}"/>
              </a:ext>
            </a:extLst>
          </p:cNvPr>
          <p:cNvSpPr/>
          <p:nvPr/>
        </p:nvSpPr>
        <p:spPr>
          <a:xfrm>
            <a:off x="507670" y="3124195"/>
            <a:ext cx="2168855" cy="11334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PRIMARY TREATMENT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D9C8AD-69DA-2611-0965-2281754E7ABC}"/>
              </a:ext>
            </a:extLst>
          </p:cNvPr>
          <p:cNvSpPr/>
          <p:nvPr/>
        </p:nvSpPr>
        <p:spPr>
          <a:xfrm>
            <a:off x="3117520" y="3124194"/>
            <a:ext cx="1597355" cy="11334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PRIMARY EFFLUENT SPLITTER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36573-8DF1-9DDB-4632-FA0DFD6EF963}"/>
              </a:ext>
            </a:extLst>
          </p:cNvPr>
          <p:cNvSpPr/>
          <p:nvPr/>
        </p:nvSpPr>
        <p:spPr>
          <a:xfrm>
            <a:off x="5692610" y="3081324"/>
            <a:ext cx="1555914" cy="12239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003C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FINAL PUMP STATION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F423F-F685-4A0A-CCD5-C7BA3B2EBB64}"/>
              </a:ext>
            </a:extLst>
          </p:cNvPr>
          <p:cNvSpPr/>
          <p:nvPr/>
        </p:nvSpPr>
        <p:spPr>
          <a:xfrm>
            <a:off x="7730960" y="3067045"/>
            <a:ext cx="1555913" cy="1238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003C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DISK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FILTERS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91667-0CA9-10ED-5866-6725AA296D1F}"/>
              </a:ext>
            </a:extLst>
          </p:cNvPr>
          <p:cNvSpPr/>
          <p:nvPr/>
        </p:nvSpPr>
        <p:spPr>
          <a:xfrm>
            <a:off x="9769308" y="3081324"/>
            <a:ext cx="1870241" cy="1238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003C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UV DISINFECTION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A57D670-873B-AEE9-4B5A-83A1CB277A4D}"/>
              </a:ext>
            </a:extLst>
          </p:cNvPr>
          <p:cNvSpPr/>
          <p:nvPr/>
        </p:nvSpPr>
        <p:spPr>
          <a:xfrm rot="5400000">
            <a:off x="10654903" y="4494637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19B79-7B49-10D8-EAA7-B767607926E4}"/>
              </a:ext>
            </a:extLst>
          </p:cNvPr>
          <p:cNvSpPr txBox="1"/>
          <p:nvPr/>
        </p:nvSpPr>
        <p:spPr>
          <a:xfrm>
            <a:off x="10215561" y="4817291"/>
            <a:ext cx="119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OUTFALL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7617CE8-C131-405E-75F9-36793B4407A6}"/>
              </a:ext>
            </a:extLst>
          </p:cNvPr>
          <p:cNvSpPr/>
          <p:nvPr/>
        </p:nvSpPr>
        <p:spPr>
          <a:xfrm rot="5400000">
            <a:off x="10654903" y="4494638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FF371F1-9418-2DE8-1358-2EAC62E39774}"/>
              </a:ext>
            </a:extLst>
          </p:cNvPr>
          <p:cNvSpPr/>
          <p:nvPr/>
        </p:nvSpPr>
        <p:spPr>
          <a:xfrm>
            <a:off x="9390451" y="358185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4A970D0-4DCC-42CE-0433-B976719E28D5}"/>
              </a:ext>
            </a:extLst>
          </p:cNvPr>
          <p:cNvSpPr/>
          <p:nvPr/>
        </p:nvSpPr>
        <p:spPr>
          <a:xfrm>
            <a:off x="7331390" y="3567100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C2BFF20-6B5E-5C61-5CD3-DDF421270208}"/>
              </a:ext>
            </a:extLst>
          </p:cNvPr>
          <p:cNvSpPr/>
          <p:nvPr/>
        </p:nvSpPr>
        <p:spPr>
          <a:xfrm rot="5400000">
            <a:off x="6312215" y="271091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7259B40-8313-E753-3162-F264C2C1EB01}"/>
              </a:ext>
            </a:extLst>
          </p:cNvPr>
          <p:cNvSpPr/>
          <p:nvPr/>
        </p:nvSpPr>
        <p:spPr>
          <a:xfrm>
            <a:off x="3857626" y="5287549"/>
            <a:ext cx="619121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F30BB8F-B217-F942-4C03-A28D6B9E10A7}"/>
              </a:ext>
            </a:extLst>
          </p:cNvPr>
          <p:cNvSpPr/>
          <p:nvPr/>
        </p:nvSpPr>
        <p:spPr>
          <a:xfrm>
            <a:off x="3857626" y="1841908"/>
            <a:ext cx="619122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CCB64C-1D97-A6AB-9F30-274D3DA76D87}"/>
              </a:ext>
            </a:extLst>
          </p:cNvPr>
          <p:cNvCxnSpPr>
            <a:cxnSpLocks/>
            <a:stCxn id="18" idx="1"/>
          </p:cNvCxnSpPr>
          <p:nvPr/>
        </p:nvCxnSpPr>
        <p:spPr>
          <a:xfrm>
            <a:off x="3857626" y="1968111"/>
            <a:ext cx="5856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0F8B55-26E4-F281-50E4-47F27781DE54}"/>
              </a:ext>
            </a:extLst>
          </p:cNvPr>
          <p:cNvCxnSpPr>
            <a:cxnSpLocks/>
          </p:cNvCxnSpPr>
          <p:nvPr/>
        </p:nvCxnSpPr>
        <p:spPr>
          <a:xfrm flipH="1" flipV="1">
            <a:off x="3916196" y="1968111"/>
            <a:ext cx="1" cy="1156083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FC3B95-ECFE-2190-58A4-312B64590901}"/>
              </a:ext>
            </a:extLst>
          </p:cNvPr>
          <p:cNvCxnSpPr>
            <a:cxnSpLocks/>
          </p:cNvCxnSpPr>
          <p:nvPr/>
        </p:nvCxnSpPr>
        <p:spPr>
          <a:xfrm flipH="1" flipV="1">
            <a:off x="3916195" y="4257669"/>
            <a:ext cx="1" cy="1156083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1B3E0C1-855A-ED32-F8DB-D447012EAAC3}"/>
              </a:ext>
            </a:extLst>
          </p:cNvPr>
          <p:cNvSpPr/>
          <p:nvPr/>
        </p:nvSpPr>
        <p:spPr>
          <a:xfrm>
            <a:off x="2746775" y="358185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B4533A7-B30F-938E-6F92-F071DD27F781}"/>
              </a:ext>
            </a:extLst>
          </p:cNvPr>
          <p:cNvSpPr/>
          <p:nvPr/>
        </p:nvSpPr>
        <p:spPr>
          <a:xfrm rot="16200000">
            <a:off x="6312214" y="4440421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01EFB-AE70-36AD-51C1-2FFCB5592D2B}"/>
              </a:ext>
            </a:extLst>
          </p:cNvPr>
          <p:cNvSpPr/>
          <p:nvPr/>
        </p:nvSpPr>
        <p:spPr>
          <a:xfrm>
            <a:off x="4476748" y="1387066"/>
            <a:ext cx="2854640" cy="1171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SECONDARY TREATMENT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(TRICKLING FILTER TRAIN)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6E0B3A-A99B-E47E-633B-1315BC0CFD11}"/>
              </a:ext>
            </a:extLst>
          </p:cNvPr>
          <p:cNvSpPr/>
          <p:nvPr/>
        </p:nvSpPr>
        <p:spPr>
          <a:xfrm>
            <a:off x="4476747" y="4827965"/>
            <a:ext cx="2927904" cy="1171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SECONDARY TREATMENT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(AERATION BASIN TRAIN)</a:t>
            </a:r>
          </a:p>
        </p:txBody>
      </p:sp>
    </p:spTree>
    <p:extLst>
      <p:ext uri="{BB962C8B-B14F-4D97-AF65-F5344CB8AC3E}">
        <p14:creationId xmlns:p14="http://schemas.microsoft.com/office/powerpoint/2010/main" val="61692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9E6FF2-8F31-4EB9-8A5E-84E364B0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2"/>
            <a:ext cx="10903280" cy="675514"/>
          </a:xfrm>
        </p:spPr>
        <p:txBody>
          <a:bodyPr/>
          <a:lstStyle/>
          <a:p>
            <a:r>
              <a:rPr lang="en-US" dirty="0"/>
              <a:t>The project incorporated wet weather blending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75459-E1B2-D85C-8E46-5BF1D848881C}"/>
              </a:ext>
            </a:extLst>
          </p:cNvPr>
          <p:cNvSpPr/>
          <p:nvPr/>
        </p:nvSpPr>
        <p:spPr>
          <a:xfrm>
            <a:off x="507670" y="3124195"/>
            <a:ext cx="2168855" cy="11334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PRIMARY TREATMENT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D9C8AD-69DA-2611-0965-2281754E7ABC}"/>
              </a:ext>
            </a:extLst>
          </p:cNvPr>
          <p:cNvSpPr/>
          <p:nvPr/>
        </p:nvSpPr>
        <p:spPr>
          <a:xfrm>
            <a:off x="3117520" y="3124194"/>
            <a:ext cx="1597355" cy="11334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PRIMARY EFFLUENT SPLITTER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36573-8DF1-9DDB-4632-FA0DFD6EF963}"/>
              </a:ext>
            </a:extLst>
          </p:cNvPr>
          <p:cNvSpPr/>
          <p:nvPr/>
        </p:nvSpPr>
        <p:spPr>
          <a:xfrm>
            <a:off x="5692610" y="3081324"/>
            <a:ext cx="1555914" cy="12239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FINAL PUMP STATION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F423F-F685-4A0A-CCD5-C7BA3B2EBB64}"/>
              </a:ext>
            </a:extLst>
          </p:cNvPr>
          <p:cNvSpPr/>
          <p:nvPr/>
        </p:nvSpPr>
        <p:spPr>
          <a:xfrm>
            <a:off x="7730960" y="3067045"/>
            <a:ext cx="1555913" cy="1238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003C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STORM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FILTERS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591667-0CA9-10ED-5866-6725AA296D1F}"/>
              </a:ext>
            </a:extLst>
          </p:cNvPr>
          <p:cNvSpPr/>
          <p:nvPr/>
        </p:nvSpPr>
        <p:spPr>
          <a:xfrm>
            <a:off x="9769308" y="3081324"/>
            <a:ext cx="1870241" cy="1238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003C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UV DISINFECTION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A57D670-873B-AEE9-4B5A-83A1CB277A4D}"/>
              </a:ext>
            </a:extLst>
          </p:cNvPr>
          <p:cNvSpPr/>
          <p:nvPr/>
        </p:nvSpPr>
        <p:spPr>
          <a:xfrm rot="5400000">
            <a:off x="10654903" y="4494637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19B79-7B49-10D8-EAA7-B767607926E4}"/>
              </a:ext>
            </a:extLst>
          </p:cNvPr>
          <p:cNvSpPr txBox="1"/>
          <p:nvPr/>
        </p:nvSpPr>
        <p:spPr>
          <a:xfrm>
            <a:off x="10215561" y="4817291"/>
            <a:ext cx="119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OUTFALL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7617CE8-C131-405E-75F9-36793B4407A6}"/>
              </a:ext>
            </a:extLst>
          </p:cNvPr>
          <p:cNvSpPr/>
          <p:nvPr/>
        </p:nvSpPr>
        <p:spPr>
          <a:xfrm rot="5400000">
            <a:off x="10654903" y="4494638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FF371F1-9418-2DE8-1358-2EAC62E39774}"/>
              </a:ext>
            </a:extLst>
          </p:cNvPr>
          <p:cNvSpPr/>
          <p:nvPr/>
        </p:nvSpPr>
        <p:spPr>
          <a:xfrm>
            <a:off x="9390451" y="358185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4A970D0-4DCC-42CE-0433-B976719E28D5}"/>
              </a:ext>
            </a:extLst>
          </p:cNvPr>
          <p:cNvSpPr/>
          <p:nvPr/>
        </p:nvSpPr>
        <p:spPr>
          <a:xfrm>
            <a:off x="7331390" y="3567100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C2BFF20-6B5E-5C61-5CD3-DDF421270208}"/>
              </a:ext>
            </a:extLst>
          </p:cNvPr>
          <p:cNvSpPr/>
          <p:nvPr/>
        </p:nvSpPr>
        <p:spPr>
          <a:xfrm rot="5400000">
            <a:off x="6312215" y="271091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7259B40-8313-E753-3162-F264C2C1EB01}"/>
              </a:ext>
            </a:extLst>
          </p:cNvPr>
          <p:cNvSpPr/>
          <p:nvPr/>
        </p:nvSpPr>
        <p:spPr>
          <a:xfrm>
            <a:off x="3857626" y="5287549"/>
            <a:ext cx="619121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F30BB8F-B217-F942-4C03-A28D6B9E10A7}"/>
              </a:ext>
            </a:extLst>
          </p:cNvPr>
          <p:cNvSpPr/>
          <p:nvPr/>
        </p:nvSpPr>
        <p:spPr>
          <a:xfrm>
            <a:off x="3857626" y="1841908"/>
            <a:ext cx="619122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CCB64C-1D97-A6AB-9F30-274D3DA76D87}"/>
              </a:ext>
            </a:extLst>
          </p:cNvPr>
          <p:cNvCxnSpPr>
            <a:cxnSpLocks/>
            <a:stCxn id="18" idx="1"/>
          </p:cNvCxnSpPr>
          <p:nvPr/>
        </p:nvCxnSpPr>
        <p:spPr>
          <a:xfrm>
            <a:off x="3857626" y="1968111"/>
            <a:ext cx="5856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0F8B55-26E4-F281-50E4-47F27781DE54}"/>
              </a:ext>
            </a:extLst>
          </p:cNvPr>
          <p:cNvCxnSpPr>
            <a:cxnSpLocks/>
          </p:cNvCxnSpPr>
          <p:nvPr/>
        </p:nvCxnSpPr>
        <p:spPr>
          <a:xfrm flipH="1" flipV="1">
            <a:off x="3916196" y="1968111"/>
            <a:ext cx="1" cy="1156083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FC3B95-ECFE-2190-58A4-312B64590901}"/>
              </a:ext>
            </a:extLst>
          </p:cNvPr>
          <p:cNvCxnSpPr>
            <a:cxnSpLocks/>
          </p:cNvCxnSpPr>
          <p:nvPr/>
        </p:nvCxnSpPr>
        <p:spPr>
          <a:xfrm flipH="1" flipV="1">
            <a:off x="3916195" y="4257669"/>
            <a:ext cx="1" cy="1156083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1B3E0C1-855A-ED32-F8DB-D447012EAAC3}"/>
              </a:ext>
            </a:extLst>
          </p:cNvPr>
          <p:cNvSpPr/>
          <p:nvPr/>
        </p:nvSpPr>
        <p:spPr>
          <a:xfrm>
            <a:off x="2746775" y="3581859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B4533A7-B30F-938E-6F92-F071DD27F781}"/>
              </a:ext>
            </a:extLst>
          </p:cNvPr>
          <p:cNvSpPr/>
          <p:nvPr/>
        </p:nvSpPr>
        <p:spPr>
          <a:xfrm rot="16200000">
            <a:off x="6312214" y="4440421"/>
            <a:ext cx="316703" cy="2524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5358678-8E99-4548-3EA2-3833C9A89BEC}"/>
              </a:ext>
            </a:extLst>
          </p:cNvPr>
          <p:cNvSpPr/>
          <p:nvPr/>
        </p:nvSpPr>
        <p:spPr>
          <a:xfrm>
            <a:off x="4818453" y="3559959"/>
            <a:ext cx="788117" cy="274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70DA2F-0659-9782-4DBE-9FFAB7844E5F}"/>
              </a:ext>
            </a:extLst>
          </p:cNvPr>
          <p:cNvSpPr/>
          <p:nvPr/>
        </p:nvSpPr>
        <p:spPr>
          <a:xfrm>
            <a:off x="4476748" y="1387066"/>
            <a:ext cx="2854640" cy="1171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SECONDARY TREATMENT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(TRICKLING FILTER TRAIN)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795C46-B9D3-7869-AEB0-0A6D25D39861}"/>
              </a:ext>
            </a:extLst>
          </p:cNvPr>
          <p:cNvSpPr/>
          <p:nvPr/>
        </p:nvSpPr>
        <p:spPr>
          <a:xfrm>
            <a:off x="4476747" y="4827965"/>
            <a:ext cx="2927904" cy="1171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SECONDARY TREATMENT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(AERATION BASIN TRAIN)</a:t>
            </a:r>
          </a:p>
        </p:txBody>
      </p:sp>
    </p:spTree>
    <p:extLst>
      <p:ext uri="{BB962C8B-B14F-4D97-AF65-F5344CB8AC3E}">
        <p14:creationId xmlns:p14="http://schemas.microsoft.com/office/powerpoint/2010/main" val="1930388555"/>
      </p:ext>
    </p:extLst>
  </p:cSld>
  <p:clrMapOvr>
    <a:masterClrMapping/>
  </p:clrMapOvr>
</p:sld>
</file>

<file path=ppt/theme/theme1.xml><?xml version="1.0" encoding="utf-8"?>
<a:theme xmlns:a="http://schemas.openxmlformats.org/drawingml/2006/main" name="Carollo2023">
  <a:themeElements>
    <a:clrScheme name="Custom 1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003CB9"/>
      </a:accent1>
      <a:accent2>
        <a:srgbClr val="15A3EB"/>
      </a:accent2>
      <a:accent3>
        <a:srgbClr val="012060"/>
      </a:accent3>
      <a:accent4>
        <a:srgbClr val="FAA41A"/>
      </a:accent4>
      <a:accent5>
        <a:srgbClr val="E6E6E6"/>
      </a:accent5>
      <a:accent6>
        <a:srgbClr val="1CBEA8"/>
      </a:accent6>
      <a:hlink>
        <a:srgbClr val="003CB9"/>
      </a:hlink>
      <a:folHlink>
        <a:srgbClr val="15A3EB"/>
      </a:folHlink>
    </a:clrScheme>
    <a:fontScheme name="Carollo Powerpoint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3CarolloPowerPointTemplate_Widescreen.potx" id="{E4BE6BC8-0814-45A7-B17E-D1418B1ED675}" vid="{06A6D598-3DA7-4F97-AAC0-CACEDFAEDECE}"/>
    </a:ext>
  </a:extLst>
</a:theme>
</file>

<file path=ppt/theme/theme2.xml><?xml version="1.0" encoding="utf-8"?>
<a:theme xmlns:a="http://schemas.openxmlformats.org/drawingml/2006/main" name="1_Carollo2023">
  <a:themeElements>
    <a:clrScheme name="Custom 1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003CB9"/>
      </a:accent1>
      <a:accent2>
        <a:srgbClr val="15A3EB"/>
      </a:accent2>
      <a:accent3>
        <a:srgbClr val="012060"/>
      </a:accent3>
      <a:accent4>
        <a:srgbClr val="FAA41A"/>
      </a:accent4>
      <a:accent5>
        <a:srgbClr val="E6E6E6"/>
      </a:accent5>
      <a:accent6>
        <a:srgbClr val="1CBEA8"/>
      </a:accent6>
      <a:hlink>
        <a:srgbClr val="003CB9"/>
      </a:hlink>
      <a:folHlink>
        <a:srgbClr val="15A3EB"/>
      </a:folHlink>
    </a:clrScheme>
    <a:fontScheme name="Carollo Powerpoint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3CarolloPowerPointTemplate_Widescreen.potx" id="{489DAE8C-7F18-4FFD-9AB0-C8D32DB80118}" vid="{F4E0B118-89C8-4E95-AEF6-C7E925DAE7D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2023CarolloPowerPointTemplate_Widescreen</Template>
  <TotalTime>8383</TotalTime>
  <Words>1132</Words>
  <Application>Microsoft Office PowerPoint</Application>
  <PresentationFormat>Widescreen</PresentationFormat>
  <Paragraphs>300</Paragraphs>
  <Slides>32</Slides>
  <Notes>29</Notes>
  <HiddenSlides>2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Arial Narrow</vt:lpstr>
      <vt:lpstr>Calibri</vt:lpstr>
      <vt:lpstr>Humanst521 BT</vt:lpstr>
      <vt:lpstr>Rockwell Extra Bold</vt:lpstr>
      <vt:lpstr>Segoe UI</vt:lpstr>
      <vt:lpstr>Segoe UI Black</vt:lpstr>
      <vt:lpstr>Segoe UI Light</vt:lpstr>
      <vt:lpstr>Segoe UI Semibold</vt:lpstr>
      <vt:lpstr>Carollo2023</vt:lpstr>
      <vt:lpstr>1_Carollo2023</vt:lpstr>
      <vt:lpstr>Duck Creek WWTP Filter Replacement And UV Disinfection </vt:lpstr>
      <vt:lpstr>Agenda</vt:lpstr>
      <vt:lpstr>Project Overview</vt:lpstr>
      <vt:lpstr>PowerPoint Presentation</vt:lpstr>
      <vt:lpstr>Duck Creek Wastewater Treatment Plant</vt:lpstr>
      <vt:lpstr>Existing process flow diagram</vt:lpstr>
      <vt:lpstr>Existing process flow diagram</vt:lpstr>
      <vt:lpstr>Proposed process flow diagram</vt:lpstr>
      <vt:lpstr>The project incorporated wet weather blending</vt:lpstr>
      <vt:lpstr>What is wet weather blending?</vt:lpstr>
      <vt:lpstr>Storm filters are dual-purpose filters</vt:lpstr>
      <vt:lpstr>Storm filters are dual-purpose filters</vt:lpstr>
      <vt:lpstr>Does blending meet permit? (TSS)</vt:lpstr>
      <vt:lpstr>Yes, blending meets permit</vt:lpstr>
      <vt:lpstr>Does blending  meet permit? (Ammonia)</vt:lpstr>
      <vt:lpstr>Yes, blending meets permit</vt:lpstr>
      <vt:lpstr>Project objectives</vt:lpstr>
      <vt:lpstr>Look Ahead</vt:lpstr>
      <vt:lpstr>Construction Update</vt:lpstr>
      <vt:lpstr>Construction update</vt:lpstr>
      <vt:lpstr>Construction update – Pump Station</vt:lpstr>
      <vt:lpstr>Construction update – Filter/UV</vt:lpstr>
      <vt:lpstr>Construction update – Filter/UV</vt:lpstr>
      <vt:lpstr>Construction update – Filter/UV</vt:lpstr>
      <vt:lpstr>Construction update – Filter/UV</vt:lpstr>
      <vt:lpstr>Operations</vt:lpstr>
      <vt:lpstr>Current sand filter operations</vt:lpstr>
      <vt:lpstr>Planning for future disk filter operations</vt:lpstr>
      <vt:lpstr>Current chlorine disinfection operations</vt:lpstr>
      <vt:lpstr>Planning for future UV disinfection</vt:lpstr>
      <vt:lpstr>Wet weather blending</vt:lpstr>
      <vt:lpstr>Look Ahead</vt:lpstr>
    </vt:vector>
  </TitlesOfParts>
  <Company>Carollo Engineers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Barraco</dc:creator>
  <cp:lastModifiedBy>Sam Barraco</cp:lastModifiedBy>
  <cp:revision>26</cp:revision>
  <cp:lastPrinted>2024-04-05T18:56:53Z</cp:lastPrinted>
  <dcterms:created xsi:type="dcterms:W3CDTF">2023-10-09T13:32:00Z</dcterms:created>
  <dcterms:modified xsi:type="dcterms:W3CDTF">2025-11-10T14:38:20Z</dcterms:modified>
</cp:coreProperties>
</file>