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3.xml" ContentType="application/vnd.openxmlformats-officedocument.theme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4.xml" ContentType="application/vnd.openxmlformats-officedocument.theme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4"/>
    <p:sldMasterId id="2147483834" r:id="rId5"/>
    <p:sldMasterId id="2147483855" r:id="rId6"/>
    <p:sldMasterId id="2147483882" r:id="rId7"/>
  </p:sldMasterIdLst>
  <p:notesMasterIdLst>
    <p:notesMasterId r:id="rId30"/>
  </p:notesMasterIdLst>
  <p:handoutMasterIdLst>
    <p:handoutMasterId r:id="rId31"/>
  </p:handoutMasterIdLst>
  <p:sldIdLst>
    <p:sldId id="2147473144" r:id="rId8"/>
    <p:sldId id="4352" r:id="rId9"/>
    <p:sldId id="2147473146" r:id="rId10"/>
    <p:sldId id="305" r:id="rId11"/>
    <p:sldId id="310" r:id="rId12"/>
    <p:sldId id="313" r:id="rId13"/>
    <p:sldId id="2147473120" r:id="rId14"/>
    <p:sldId id="2147473127" r:id="rId15"/>
    <p:sldId id="311" r:id="rId16"/>
    <p:sldId id="2147473158" r:id="rId17"/>
    <p:sldId id="319" r:id="rId18"/>
    <p:sldId id="2147473151" r:id="rId19"/>
    <p:sldId id="318" r:id="rId20"/>
    <p:sldId id="2134096077" r:id="rId21"/>
    <p:sldId id="2147473118" r:id="rId22"/>
    <p:sldId id="2147473155" r:id="rId23"/>
    <p:sldId id="3102" r:id="rId24"/>
    <p:sldId id="2147473140" r:id="rId25"/>
    <p:sldId id="2147473108" r:id="rId26"/>
    <p:sldId id="2147473156" r:id="rId27"/>
    <p:sldId id="4310" r:id="rId28"/>
    <p:sldId id="214747314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3D4EADA3-77C4-4C03-9248-0030818FA2CF}">
          <p14:sldIdLst>
            <p14:sldId id="2147473144"/>
            <p14:sldId id="4352"/>
            <p14:sldId id="2147473146"/>
            <p14:sldId id="305"/>
            <p14:sldId id="310"/>
            <p14:sldId id="313"/>
            <p14:sldId id="2147473120"/>
            <p14:sldId id="2147473127"/>
            <p14:sldId id="311"/>
            <p14:sldId id="2147473158"/>
            <p14:sldId id="319"/>
            <p14:sldId id="2147473151"/>
            <p14:sldId id="318"/>
            <p14:sldId id="2134096077"/>
            <p14:sldId id="2147473118"/>
            <p14:sldId id="2147473155"/>
            <p14:sldId id="3102"/>
            <p14:sldId id="2147473140"/>
            <p14:sldId id="2147473108"/>
            <p14:sldId id="2147473156"/>
            <p14:sldId id="4310"/>
            <p14:sldId id="2147473147"/>
          </p14:sldIdLst>
        </p14:section>
      </p14:sectionLst>
    </p:ext>
    <p:ext uri="{EFAFB233-063F-42B5-8137-9DF3F51BA10A}">
      <p15:sldGuideLst xmlns:p15="http://schemas.microsoft.com/office/powerpoint/2012/main">
        <p15:guide id="1" pos="60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026581A-60DF-E4F2-D9E6-8EF4FEC516AD}" name="Rashi Gupta" initials="RG" userId="S::RGupta@carollo.com::395cd8a4-f27f-44fc-bfc5-c80b54082121" providerId="AD"/>
  <p188:author id="{D98F1733-9C11-E8CA-6886-82FE6D396715}" name="Kyle Thompson" initials="KT" userId="S::kthompson@carollo.com::c2937fc9-f26c-4fdc-90f1-4d92c20d9160" providerId="AD"/>
  <p188:author id="{B1795E37-8B18-7AD3-AF3C-2E3E7E2692BC}" name="Dana Gonzalez" initials="DG" userId="S::dgonzalez@carollo.com::38b617cc-9239-4292-977c-f8e7b2c69321" providerId="AD"/>
  <p188:author id="{6D3E1A4F-46A9-A49D-A793-4D2FB17AFB1C}" name="Laura Rodriguez" initials="LR" userId="S::lrodriguez@carollo.com::f6120da3-4f69-4c6a-8edf-22421f5aa283" providerId="AD"/>
  <p188:author id="{E465B3B9-8AD5-1B05-E549-A2AEF6DC0779}" name="Elizabeth Charbonnet" initials="EC" userId="S::echarbonnet@carollo.com::f6778b72-8a11-4c6c-b9f9-7305bd6c7b0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DAF7"/>
    <a:srgbClr val="ADADAD"/>
    <a:srgbClr val="59BEF1"/>
    <a:srgbClr val="3D2601"/>
    <a:srgbClr val="012060"/>
    <a:srgbClr val="003CB9"/>
    <a:srgbClr val="FAA41A"/>
    <a:srgbClr val="333333"/>
    <a:srgbClr val="2163DB"/>
    <a:srgbClr val="1CBEA8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1F9598-421E-4146-A084-A60C82758504}" v="9" dt="2025-02-27T18:57:53.1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88560" autoAdjust="0"/>
  </p:normalViewPr>
  <p:slideViewPr>
    <p:cSldViewPr snapToGrid="0">
      <p:cViewPr varScale="1">
        <p:scale>
          <a:sx n="141" d="100"/>
          <a:sy n="141" d="100"/>
        </p:scale>
        <p:origin x="438" y="114"/>
      </p:cViewPr>
      <p:guideLst>
        <p:guide pos="60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microsoft.com/office/2016/11/relationships/changesInfo" Target="changesInfos/changesInfo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Rodriguez" userId="f6120da3-4f69-4c6a-8edf-22421f5aa283" providerId="ADAL" clId="{811F9598-421E-4146-A084-A60C82758504}"/>
    <pc:docChg chg="undo custSel delSld modSld sldOrd delMainMaster modMainMaster modSection">
      <pc:chgData name="Laura Rodriguez" userId="f6120da3-4f69-4c6a-8edf-22421f5aa283" providerId="ADAL" clId="{811F9598-421E-4146-A084-A60C82758504}" dt="2025-02-27T18:59:53.660" v="178" actId="20577"/>
      <pc:docMkLst>
        <pc:docMk/>
      </pc:docMkLst>
      <pc:sldChg chg="del">
        <pc:chgData name="Laura Rodriguez" userId="f6120da3-4f69-4c6a-8edf-22421f5aa283" providerId="ADAL" clId="{811F9598-421E-4146-A084-A60C82758504}" dt="2025-02-25T20:01:29.451" v="136" actId="47"/>
        <pc:sldMkLst>
          <pc:docMk/>
          <pc:sldMk cId="3200895654" sldId="307"/>
        </pc:sldMkLst>
      </pc:sldChg>
      <pc:sldChg chg="modSp mod">
        <pc:chgData name="Laura Rodriguez" userId="f6120da3-4f69-4c6a-8edf-22421f5aa283" providerId="ADAL" clId="{811F9598-421E-4146-A084-A60C82758504}" dt="2025-02-25T19:52:12.065" v="72" actId="20577"/>
        <pc:sldMkLst>
          <pc:docMk/>
          <pc:sldMk cId="631636970" sldId="310"/>
        </pc:sldMkLst>
        <pc:graphicFrameChg chg="modGraphic">
          <ac:chgData name="Laura Rodriguez" userId="f6120da3-4f69-4c6a-8edf-22421f5aa283" providerId="ADAL" clId="{811F9598-421E-4146-A084-A60C82758504}" dt="2025-02-25T19:52:12.065" v="72" actId="20577"/>
          <ac:graphicFrameMkLst>
            <pc:docMk/>
            <pc:sldMk cId="631636970" sldId="310"/>
            <ac:graphicFrameMk id="4" creationId="{48AC0A43-D2EA-DF45-985D-965B3A66D441}"/>
          </ac:graphicFrameMkLst>
        </pc:graphicFrameChg>
      </pc:sldChg>
      <pc:sldChg chg="addSp modSp mod">
        <pc:chgData name="Laura Rodriguez" userId="f6120da3-4f69-4c6a-8edf-22421f5aa283" providerId="ADAL" clId="{811F9598-421E-4146-A084-A60C82758504}" dt="2025-02-27T18:57:52.187" v="177" actId="14100"/>
        <pc:sldMkLst>
          <pc:docMk/>
          <pc:sldMk cId="1071827733" sldId="318"/>
        </pc:sldMkLst>
        <pc:spChg chg="mod">
          <ac:chgData name="Laura Rodriguez" userId="f6120da3-4f69-4c6a-8edf-22421f5aa283" providerId="ADAL" clId="{811F9598-421E-4146-A084-A60C82758504}" dt="2025-02-27T18:57:46.315" v="173" actId="1076"/>
          <ac:spMkLst>
            <pc:docMk/>
            <pc:sldMk cId="1071827733" sldId="318"/>
            <ac:spMk id="3" creationId="{DC0FBAC3-F48E-1039-92D1-5691A45FC302}"/>
          </ac:spMkLst>
        </pc:spChg>
        <pc:spChg chg="mod">
          <ac:chgData name="Laura Rodriguez" userId="f6120da3-4f69-4c6a-8edf-22421f5aa283" providerId="ADAL" clId="{811F9598-421E-4146-A084-A60C82758504}" dt="2025-02-27T18:57:50.458" v="174" actId="1076"/>
          <ac:spMkLst>
            <pc:docMk/>
            <pc:sldMk cId="1071827733" sldId="318"/>
            <ac:spMk id="4" creationId="{D184F91C-400C-BEAA-4ACA-4EC2DBA5F5C5}"/>
          </ac:spMkLst>
        </pc:spChg>
        <pc:picChg chg="add mod ord">
          <ac:chgData name="Laura Rodriguez" userId="f6120da3-4f69-4c6a-8edf-22421f5aa283" providerId="ADAL" clId="{811F9598-421E-4146-A084-A60C82758504}" dt="2025-02-27T18:57:52.187" v="177" actId="14100"/>
          <ac:picMkLst>
            <pc:docMk/>
            <pc:sldMk cId="1071827733" sldId="318"/>
            <ac:picMk id="6" creationId="{B62948FC-BFC3-9CB8-CF8C-0CD5D10C6A04}"/>
          </ac:picMkLst>
        </pc:picChg>
      </pc:sldChg>
      <pc:sldChg chg="del">
        <pc:chgData name="Laura Rodriguez" userId="f6120da3-4f69-4c6a-8edf-22421f5aa283" providerId="ADAL" clId="{811F9598-421E-4146-A084-A60C82758504}" dt="2025-02-27T14:53:51.671" v="151" actId="47"/>
        <pc:sldMkLst>
          <pc:docMk/>
          <pc:sldMk cId="2607147265" sldId="766"/>
        </pc:sldMkLst>
      </pc:sldChg>
      <pc:sldChg chg="del">
        <pc:chgData name="Laura Rodriguez" userId="f6120da3-4f69-4c6a-8edf-22421f5aa283" providerId="ADAL" clId="{811F9598-421E-4146-A084-A60C82758504}" dt="2025-02-21T15:55:25.425" v="6" actId="47"/>
        <pc:sldMkLst>
          <pc:docMk/>
          <pc:sldMk cId="1808369394" sldId="779"/>
        </pc:sldMkLst>
      </pc:sldChg>
      <pc:sldChg chg="del">
        <pc:chgData name="Laura Rodriguez" userId="f6120da3-4f69-4c6a-8edf-22421f5aa283" providerId="ADAL" clId="{811F9598-421E-4146-A084-A60C82758504}" dt="2025-02-27T15:20:01.952" v="152" actId="47"/>
        <pc:sldMkLst>
          <pc:docMk/>
          <pc:sldMk cId="1542879244" sldId="782"/>
        </pc:sldMkLst>
      </pc:sldChg>
      <pc:sldChg chg="del">
        <pc:chgData name="Laura Rodriguez" userId="f6120da3-4f69-4c6a-8edf-22421f5aa283" providerId="ADAL" clId="{811F9598-421E-4146-A084-A60C82758504}" dt="2025-02-25T19:45:55.945" v="54" actId="47"/>
        <pc:sldMkLst>
          <pc:docMk/>
          <pc:sldMk cId="3197497975" sldId="783"/>
        </pc:sldMkLst>
      </pc:sldChg>
      <pc:sldChg chg="del ord">
        <pc:chgData name="Laura Rodriguez" userId="f6120da3-4f69-4c6a-8edf-22421f5aa283" providerId="ADAL" clId="{811F9598-421E-4146-A084-A60C82758504}" dt="2025-02-25T19:52:50.497" v="75" actId="47"/>
        <pc:sldMkLst>
          <pc:docMk/>
          <pc:sldMk cId="1131215406" sldId="2981"/>
        </pc:sldMkLst>
      </pc:sldChg>
      <pc:sldChg chg="del">
        <pc:chgData name="Laura Rodriguez" userId="f6120da3-4f69-4c6a-8edf-22421f5aa283" providerId="ADAL" clId="{811F9598-421E-4146-A084-A60C82758504}" dt="2025-02-25T19:52:41.006" v="73" actId="47"/>
        <pc:sldMkLst>
          <pc:docMk/>
          <pc:sldMk cId="2365947587" sldId="3039"/>
        </pc:sldMkLst>
      </pc:sldChg>
      <pc:sldChg chg="del">
        <pc:chgData name="Laura Rodriguez" userId="f6120da3-4f69-4c6a-8edf-22421f5aa283" providerId="ADAL" clId="{811F9598-421E-4146-A084-A60C82758504}" dt="2025-02-21T18:21:00.858" v="27" actId="47"/>
        <pc:sldMkLst>
          <pc:docMk/>
          <pc:sldMk cId="528013093" sldId="4286"/>
        </pc:sldMkLst>
      </pc:sldChg>
      <pc:sldChg chg="del">
        <pc:chgData name="Laura Rodriguez" userId="f6120da3-4f69-4c6a-8edf-22421f5aa283" providerId="ADAL" clId="{811F9598-421E-4146-A084-A60C82758504}" dt="2025-02-27T15:41:45.786" v="154" actId="47"/>
        <pc:sldMkLst>
          <pc:docMk/>
          <pc:sldMk cId="947100362" sldId="4288"/>
        </pc:sldMkLst>
      </pc:sldChg>
      <pc:sldChg chg="del">
        <pc:chgData name="Laura Rodriguez" userId="f6120da3-4f69-4c6a-8edf-22421f5aa283" providerId="ADAL" clId="{811F9598-421E-4146-A084-A60C82758504}" dt="2025-02-25T20:02:06.901" v="137" actId="47"/>
        <pc:sldMkLst>
          <pc:docMk/>
          <pc:sldMk cId="321665042" sldId="4303"/>
        </pc:sldMkLst>
      </pc:sldChg>
      <pc:sldChg chg="modSp mod">
        <pc:chgData name="Laura Rodriguez" userId="f6120da3-4f69-4c6a-8edf-22421f5aa283" providerId="ADAL" clId="{811F9598-421E-4146-A084-A60C82758504}" dt="2025-02-21T15:58:34.920" v="26" actId="20577"/>
        <pc:sldMkLst>
          <pc:docMk/>
          <pc:sldMk cId="3921958156" sldId="4310"/>
        </pc:sldMkLst>
        <pc:spChg chg="mod">
          <ac:chgData name="Laura Rodriguez" userId="f6120da3-4f69-4c6a-8edf-22421f5aa283" providerId="ADAL" clId="{811F9598-421E-4146-A084-A60C82758504}" dt="2025-02-21T15:58:34.920" v="26" actId="20577"/>
          <ac:spMkLst>
            <pc:docMk/>
            <pc:sldMk cId="3921958156" sldId="4310"/>
            <ac:spMk id="5" creationId="{0C66DE3F-B2D3-F684-DDF6-25315F9CB84C}"/>
          </ac:spMkLst>
        </pc:spChg>
      </pc:sldChg>
      <pc:sldChg chg="del">
        <pc:chgData name="Laura Rodriguez" userId="f6120da3-4f69-4c6a-8edf-22421f5aa283" providerId="ADAL" clId="{811F9598-421E-4146-A084-A60C82758504}" dt="2025-02-21T15:55:29.146" v="8" actId="47"/>
        <pc:sldMkLst>
          <pc:docMk/>
          <pc:sldMk cId="2821376876" sldId="4329"/>
        </pc:sldMkLst>
      </pc:sldChg>
      <pc:sldChg chg="del">
        <pc:chgData name="Laura Rodriguez" userId="f6120da3-4f69-4c6a-8edf-22421f5aa283" providerId="ADAL" clId="{811F9598-421E-4146-A084-A60C82758504}" dt="2025-02-21T15:55:27.861" v="7" actId="47"/>
        <pc:sldMkLst>
          <pc:docMk/>
          <pc:sldMk cId="2416070660" sldId="4332"/>
        </pc:sldMkLst>
      </pc:sldChg>
      <pc:sldChg chg="del">
        <pc:chgData name="Laura Rodriguez" userId="f6120da3-4f69-4c6a-8edf-22421f5aa283" providerId="ADAL" clId="{811F9598-421E-4146-A084-A60C82758504}" dt="2025-02-21T15:54:24.183" v="3" actId="47"/>
        <pc:sldMkLst>
          <pc:docMk/>
          <pc:sldMk cId="2358360929" sldId="4357"/>
        </pc:sldMkLst>
      </pc:sldChg>
      <pc:sldChg chg="del">
        <pc:chgData name="Laura Rodriguez" userId="f6120da3-4f69-4c6a-8edf-22421f5aa283" providerId="ADAL" clId="{811F9598-421E-4146-A084-A60C82758504}" dt="2025-02-21T15:54:36.678" v="5" actId="47"/>
        <pc:sldMkLst>
          <pc:docMk/>
          <pc:sldMk cId="706552399" sldId="11650"/>
        </pc:sldMkLst>
      </pc:sldChg>
      <pc:sldChg chg="del">
        <pc:chgData name="Laura Rodriguez" userId="f6120da3-4f69-4c6a-8edf-22421f5aa283" providerId="ADAL" clId="{811F9598-421E-4146-A084-A60C82758504}" dt="2025-02-21T15:58:15.168" v="13" actId="47"/>
        <pc:sldMkLst>
          <pc:docMk/>
          <pc:sldMk cId="3663709424" sldId="11662"/>
        </pc:sldMkLst>
      </pc:sldChg>
      <pc:sldChg chg="del">
        <pc:chgData name="Laura Rodriguez" userId="f6120da3-4f69-4c6a-8edf-22421f5aa283" providerId="ADAL" clId="{811F9598-421E-4146-A084-A60C82758504}" dt="2025-02-25T19:52:42.002" v="74" actId="47"/>
        <pc:sldMkLst>
          <pc:docMk/>
          <pc:sldMk cId="3941162263" sldId="2134096043"/>
        </pc:sldMkLst>
      </pc:sldChg>
      <pc:sldChg chg="del">
        <pc:chgData name="Laura Rodriguez" userId="f6120da3-4f69-4c6a-8edf-22421f5aa283" providerId="ADAL" clId="{811F9598-421E-4146-A084-A60C82758504}" dt="2025-02-21T18:21:14.291" v="28" actId="47"/>
        <pc:sldMkLst>
          <pc:docMk/>
          <pc:sldMk cId="3678207572" sldId="2134096055"/>
        </pc:sldMkLst>
      </pc:sldChg>
      <pc:sldChg chg="addSp modSp mod">
        <pc:chgData name="Laura Rodriguez" userId="f6120da3-4f69-4c6a-8edf-22421f5aa283" providerId="ADAL" clId="{811F9598-421E-4146-A084-A60C82758504}" dt="2025-02-25T20:02:46.391" v="144" actId="1076"/>
        <pc:sldMkLst>
          <pc:docMk/>
          <pc:sldMk cId="3008113642" sldId="2147473118"/>
        </pc:sldMkLst>
        <pc:spChg chg="add mod">
          <ac:chgData name="Laura Rodriguez" userId="f6120da3-4f69-4c6a-8edf-22421f5aa283" providerId="ADAL" clId="{811F9598-421E-4146-A084-A60C82758504}" dt="2025-02-25T20:02:38.001" v="142" actId="1076"/>
          <ac:spMkLst>
            <pc:docMk/>
            <pc:sldMk cId="3008113642" sldId="2147473118"/>
            <ac:spMk id="2" creationId="{3CFB4E30-F0F4-752D-3C83-C6A988BC2964}"/>
          </ac:spMkLst>
        </pc:spChg>
        <pc:picChg chg="add mod">
          <ac:chgData name="Laura Rodriguez" userId="f6120da3-4f69-4c6a-8edf-22421f5aa283" providerId="ADAL" clId="{811F9598-421E-4146-A084-A60C82758504}" dt="2025-02-25T20:02:46.391" v="144" actId="1076"/>
          <ac:picMkLst>
            <pc:docMk/>
            <pc:sldMk cId="3008113642" sldId="2147473118"/>
            <ac:picMk id="3" creationId="{A9673E69-858E-4178-2E92-C71203B71E6F}"/>
          </ac:picMkLst>
        </pc:picChg>
      </pc:sldChg>
      <pc:sldChg chg="del">
        <pc:chgData name="Laura Rodriguez" userId="f6120da3-4f69-4c6a-8edf-22421f5aa283" providerId="ADAL" clId="{811F9598-421E-4146-A084-A60C82758504}" dt="2025-02-21T15:58:13.701" v="12" actId="47"/>
        <pc:sldMkLst>
          <pc:docMk/>
          <pc:sldMk cId="3819716610" sldId="2147473121"/>
        </pc:sldMkLst>
      </pc:sldChg>
      <pc:sldChg chg="del">
        <pc:chgData name="Laura Rodriguez" userId="f6120da3-4f69-4c6a-8edf-22421f5aa283" providerId="ADAL" clId="{811F9598-421E-4146-A084-A60C82758504}" dt="2025-02-21T15:54:32.156" v="4" actId="47"/>
        <pc:sldMkLst>
          <pc:docMk/>
          <pc:sldMk cId="4190702052" sldId="2147473122"/>
        </pc:sldMkLst>
      </pc:sldChg>
      <pc:sldChg chg="del">
        <pc:chgData name="Laura Rodriguez" userId="f6120da3-4f69-4c6a-8edf-22421f5aa283" providerId="ADAL" clId="{811F9598-421E-4146-A084-A60C82758504}" dt="2025-02-27T15:41:42.942" v="153" actId="47"/>
        <pc:sldMkLst>
          <pc:docMk/>
          <pc:sldMk cId="1122459049" sldId="2147473142"/>
        </pc:sldMkLst>
      </pc:sldChg>
      <pc:sldChg chg="modSp mod">
        <pc:chgData name="Laura Rodriguez" userId="f6120da3-4f69-4c6a-8edf-22421f5aa283" providerId="ADAL" clId="{811F9598-421E-4146-A084-A60C82758504}" dt="2025-02-27T18:59:53.660" v="178" actId="20577"/>
        <pc:sldMkLst>
          <pc:docMk/>
          <pc:sldMk cId="2523024110" sldId="2147473144"/>
        </pc:sldMkLst>
        <pc:spChg chg="mod">
          <ac:chgData name="Laura Rodriguez" userId="f6120da3-4f69-4c6a-8edf-22421f5aa283" providerId="ADAL" clId="{811F9598-421E-4146-A084-A60C82758504}" dt="2025-02-21T15:54:03.730" v="1" actId="20577"/>
          <ac:spMkLst>
            <pc:docMk/>
            <pc:sldMk cId="2523024110" sldId="2147473144"/>
            <ac:spMk id="2" creationId="{78DC851F-3259-4133-D830-E1029777866D}"/>
          </ac:spMkLst>
        </pc:spChg>
        <pc:spChg chg="mod">
          <ac:chgData name="Laura Rodriguez" userId="f6120da3-4f69-4c6a-8edf-22421f5aa283" providerId="ADAL" clId="{811F9598-421E-4146-A084-A60C82758504}" dt="2025-02-27T18:59:53.660" v="178" actId="20577"/>
          <ac:spMkLst>
            <pc:docMk/>
            <pc:sldMk cId="2523024110" sldId="2147473144"/>
            <ac:spMk id="5" creationId="{5B78B12A-5861-03CB-9ED8-C73E06CF6EA4}"/>
          </ac:spMkLst>
        </pc:spChg>
      </pc:sldChg>
      <pc:sldChg chg="del">
        <pc:chgData name="Laura Rodriguez" userId="f6120da3-4f69-4c6a-8edf-22421f5aa283" providerId="ADAL" clId="{811F9598-421E-4146-A084-A60C82758504}" dt="2025-02-21T15:54:15.320" v="2" actId="47"/>
        <pc:sldMkLst>
          <pc:docMk/>
          <pc:sldMk cId="3630716144" sldId="2147473145"/>
        </pc:sldMkLst>
      </pc:sldChg>
      <pc:sldChg chg="del">
        <pc:chgData name="Laura Rodriguez" userId="f6120da3-4f69-4c6a-8edf-22421f5aa283" providerId="ADAL" clId="{811F9598-421E-4146-A084-A60C82758504}" dt="2025-02-25T19:45:57.601" v="55" actId="47"/>
        <pc:sldMkLst>
          <pc:docMk/>
          <pc:sldMk cId="2313841740" sldId="2147473148"/>
        </pc:sldMkLst>
      </pc:sldChg>
      <pc:sldChg chg="del">
        <pc:chgData name="Laura Rodriguez" userId="f6120da3-4f69-4c6a-8edf-22421f5aa283" providerId="ADAL" clId="{811F9598-421E-4146-A084-A60C82758504}" dt="2025-02-25T19:45:59.513" v="56" actId="47"/>
        <pc:sldMkLst>
          <pc:docMk/>
          <pc:sldMk cId="2554160947" sldId="2147473149"/>
        </pc:sldMkLst>
      </pc:sldChg>
      <pc:sldChg chg="del">
        <pc:chgData name="Laura Rodriguez" userId="f6120da3-4f69-4c6a-8edf-22421f5aa283" providerId="ADAL" clId="{811F9598-421E-4146-A084-A60C82758504}" dt="2025-02-27T15:41:53.149" v="155" actId="47"/>
        <pc:sldMkLst>
          <pc:docMk/>
          <pc:sldMk cId="3968652981" sldId="2147473150"/>
        </pc:sldMkLst>
      </pc:sldChg>
      <pc:sldChg chg="addSp delSp modSp mod modNotesTx">
        <pc:chgData name="Laura Rodriguez" userId="f6120da3-4f69-4c6a-8edf-22421f5aa283" providerId="ADAL" clId="{811F9598-421E-4146-A084-A60C82758504}" dt="2025-02-25T20:01:26.909" v="135" actId="20577"/>
        <pc:sldMkLst>
          <pc:docMk/>
          <pc:sldMk cId="2447168357" sldId="2147473151"/>
        </pc:sldMkLst>
        <pc:spChg chg="add mod">
          <ac:chgData name="Laura Rodriguez" userId="f6120da3-4f69-4c6a-8edf-22421f5aa283" providerId="ADAL" clId="{811F9598-421E-4146-A084-A60C82758504}" dt="2025-02-25T19:58:52.585" v="111" actId="1076"/>
          <ac:spMkLst>
            <pc:docMk/>
            <pc:sldMk cId="2447168357" sldId="2147473151"/>
            <ac:spMk id="7" creationId="{8634640E-BC64-9C45-0772-A58A8E32CB8F}"/>
          </ac:spMkLst>
        </pc:spChg>
        <pc:spChg chg="add mod">
          <ac:chgData name="Laura Rodriguez" userId="f6120da3-4f69-4c6a-8edf-22421f5aa283" providerId="ADAL" clId="{811F9598-421E-4146-A084-A60C82758504}" dt="2025-02-25T20:00:08.474" v="130" actId="20577"/>
          <ac:spMkLst>
            <pc:docMk/>
            <pc:sldMk cId="2447168357" sldId="2147473151"/>
            <ac:spMk id="8" creationId="{36C4BCE0-5945-EA8E-8B6F-055F508057E4}"/>
          </ac:spMkLst>
        </pc:spChg>
        <pc:graphicFrameChg chg="mod">
          <ac:chgData name="Laura Rodriguez" userId="f6120da3-4f69-4c6a-8edf-22421f5aa283" providerId="ADAL" clId="{811F9598-421E-4146-A084-A60C82758504}" dt="2025-02-25T19:58:00.561" v="78" actId="14100"/>
          <ac:graphicFrameMkLst>
            <pc:docMk/>
            <pc:sldMk cId="2447168357" sldId="2147473151"/>
            <ac:graphicFrameMk id="3" creationId="{E1983E74-071F-D511-AB58-CC4E4F15F702}"/>
          </ac:graphicFrameMkLst>
        </pc:graphicFrameChg>
      </pc:sldChg>
      <pc:sldChg chg="del">
        <pc:chgData name="Laura Rodriguez" userId="f6120da3-4f69-4c6a-8edf-22421f5aa283" providerId="ADAL" clId="{811F9598-421E-4146-A084-A60C82758504}" dt="2025-02-25T19:50:19.496" v="57" actId="47"/>
        <pc:sldMkLst>
          <pc:docMk/>
          <pc:sldMk cId="1657554482" sldId="2147473152"/>
        </pc:sldMkLst>
      </pc:sldChg>
      <pc:sldChg chg="del">
        <pc:chgData name="Laura Rodriguez" userId="f6120da3-4f69-4c6a-8edf-22421f5aa283" providerId="ADAL" clId="{811F9598-421E-4146-A084-A60C82758504}" dt="2025-02-25T20:02:09.201" v="138" actId="47"/>
        <pc:sldMkLst>
          <pc:docMk/>
          <pc:sldMk cId="66368880" sldId="2147473153"/>
        </pc:sldMkLst>
      </pc:sldChg>
      <pc:sldChg chg="del">
        <pc:chgData name="Laura Rodriguez" userId="f6120da3-4f69-4c6a-8edf-22421f5aa283" providerId="ADAL" clId="{811F9598-421E-4146-A084-A60C82758504}" dt="2025-02-25T20:02:48.225" v="145" actId="47"/>
        <pc:sldMkLst>
          <pc:docMk/>
          <pc:sldMk cId="1966194566" sldId="2147473154"/>
        </pc:sldMkLst>
      </pc:sldChg>
      <pc:sldChg chg="del">
        <pc:chgData name="Laura Rodriguez" userId="f6120da3-4f69-4c6a-8edf-22421f5aa283" providerId="ADAL" clId="{811F9598-421E-4146-A084-A60C82758504}" dt="2025-02-21T15:56:12.580" v="9" actId="47"/>
        <pc:sldMkLst>
          <pc:docMk/>
          <pc:sldMk cId="1390670771" sldId="2147473157"/>
        </pc:sldMkLst>
      </pc:sldChg>
      <pc:sldMasterChg chg="del delSldLayout">
        <pc:chgData name="Laura Rodriguez" userId="f6120da3-4f69-4c6a-8edf-22421f5aa283" providerId="ADAL" clId="{811F9598-421E-4146-A084-A60C82758504}" dt="2025-02-27T15:41:53.149" v="155" actId="47"/>
        <pc:sldMasterMkLst>
          <pc:docMk/>
          <pc:sldMasterMk cId="3195284840" sldId="2147483697"/>
        </pc:sldMasterMkLst>
        <pc:sldLayoutChg chg="del">
          <pc:chgData name="Laura Rodriguez" userId="f6120da3-4f69-4c6a-8edf-22421f5aa283" providerId="ADAL" clId="{811F9598-421E-4146-A084-A60C82758504}" dt="2025-02-27T15:41:53.149" v="155" actId="47"/>
          <pc:sldLayoutMkLst>
            <pc:docMk/>
            <pc:sldMasterMk cId="3195284840" sldId="2147483697"/>
            <pc:sldLayoutMk cId="3395442797" sldId="2147483650"/>
          </pc:sldLayoutMkLst>
        </pc:sldLayoutChg>
        <pc:sldLayoutChg chg="del">
          <pc:chgData name="Laura Rodriguez" userId="f6120da3-4f69-4c6a-8edf-22421f5aa283" providerId="ADAL" clId="{811F9598-421E-4146-A084-A60C82758504}" dt="2025-02-27T15:41:53.149" v="155" actId="47"/>
          <pc:sldLayoutMkLst>
            <pc:docMk/>
            <pc:sldMasterMk cId="3195284840" sldId="2147483697"/>
            <pc:sldLayoutMk cId="2570106837" sldId="2147483652"/>
          </pc:sldLayoutMkLst>
        </pc:sldLayoutChg>
        <pc:sldLayoutChg chg="del">
          <pc:chgData name="Laura Rodriguez" userId="f6120da3-4f69-4c6a-8edf-22421f5aa283" providerId="ADAL" clId="{811F9598-421E-4146-A084-A60C82758504}" dt="2025-02-27T15:41:53.149" v="155" actId="47"/>
          <pc:sldLayoutMkLst>
            <pc:docMk/>
            <pc:sldMasterMk cId="3195284840" sldId="2147483697"/>
            <pc:sldLayoutMk cId="1327212448" sldId="2147483664"/>
          </pc:sldLayoutMkLst>
        </pc:sldLayoutChg>
        <pc:sldLayoutChg chg="del">
          <pc:chgData name="Laura Rodriguez" userId="f6120da3-4f69-4c6a-8edf-22421f5aa283" providerId="ADAL" clId="{811F9598-421E-4146-A084-A60C82758504}" dt="2025-02-27T15:41:53.149" v="155" actId="47"/>
          <pc:sldLayoutMkLst>
            <pc:docMk/>
            <pc:sldMasterMk cId="3195284840" sldId="2147483697"/>
            <pc:sldLayoutMk cId="1918382520" sldId="2147483665"/>
          </pc:sldLayoutMkLst>
        </pc:sldLayoutChg>
        <pc:sldLayoutChg chg="del">
          <pc:chgData name="Laura Rodriguez" userId="f6120da3-4f69-4c6a-8edf-22421f5aa283" providerId="ADAL" clId="{811F9598-421E-4146-A084-A60C82758504}" dt="2025-02-27T15:41:53.149" v="155" actId="47"/>
          <pc:sldLayoutMkLst>
            <pc:docMk/>
            <pc:sldMasterMk cId="3195284840" sldId="2147483697"/>
            <pc:sldLayoutMk cId="822999458" sldId="2147483672"/>
          </pc:sldLayoutMkLst>
        </pc:sldLayoutChg>
        <pc:sldLayoutChg chg="del">
          <pc:chgData name="Laura Rodriguez" userId="f6120da3-4f69-4c6a-8edf-22421f5aa283" providerId="ADAL" clId="{811F9598-421E-4146-A084-A60C82758504}" dt="2025-02-27T15:41:53.149" v="155" actId="47"/>
          <pc:sldLayoutMkLst>
            <pc:docMk/>
            <pc:sldMasterMk cId="3195284840" sldId="2147483697"/>
            <pc:sldLayoutMk cId="1087698409" sldId="2147483674"/>
          </pc:sldLayoutMkLst>
        </pc:sldLayoutChg>
        <pc:sldLayoutChg chg="del">
          <pc:chgData name="Laura Rodriguez" userId="f6120da3-4f69-4c6a-8edf-22421f5aa283" providerId="ADAL" clId="{811F9598-421E-4146-A084-A60C82758504}" dt="2025-02-27T15:41:53.149" v="155" actId="47"/>
          <pc:sldLayoutMkLst>
            <pc:docMk/>
            <pc:sldMasterMk cId="3195284840" sldId="2147483697"/>
            <pc:sldLayoutMk cId="3706379967" sldId="2147483675"/>
          </pc:sldLayoutMkLst>
        </pc:sldLayoutChg>
        <pc:sldLayoutChg chg="del">
          <pc:chgData name="Laura Rodriguez" userId="f6120da3-4f69-4c6a-8edf-22421f5aa283" providerId="ADAL" clId="{811F9598-421E-4146-A084-A60C82758504}" dt="2025-02-27T15:41:53.149" v="155" actId="47"/>
          <pc:sldLayoutMkLst>
            <pc:docMk/>
            <pc:sldMasterMk cId="3195284840" sldId="2147483697"/>
            <pc:sldLayoutMk cId="1775628864" sldId="2147483682"/>
          </pc:sldLayoutMkLst>
        </pc:sldLayoutChg>
        <pc:sldLayoutChg chg="del">
          <pc:chgData name="Laura Rodriguez" userId="f6120da3-4f69-4c6a-8edf-22421f5aa283" providerId="ADAL" clId="{811F9598-421E-4146-A084-A60C82758504}" dt="2025-02-27T15:41:53.149" v="155" actId="47"/>
          <pc:sldLayoutMkLst>
            <pc:docMk/>
            <pc:sldMasterMk cId="3195284840" sldId="2147483697"/>
            <pc:sldLayoutMk cId="887711090" sldId="2147483685"/>
          </pc:sldLayoutMkLst>
        </pc:sldLayoutChg>
        <pc:sldLayoutChg chg="del">
          <pc:chgData name="Laura Rodriguez" userId="f6120da3-4f69-4c6a-8edf-22421f5aa283" providerId="ADAL" clId="{811F9598-421E-4146-A084-A60C82758504}" dt="2025-02-27T15:41:53.149" v="155" actId="47"/>
          <pc:sldLayoutMkLst>
            <pc:docMk/>
            <pc:sldMasterMk cId="3195284840" sldId="2147483697"/>
            <pc:sldLayoutMk cId="2849663580" sldId="2147483687"/>
          </pc:sldLayoutMkLst>
        </pc:sldLayoutChg>
        <pc:sldLayoutChg chg="del">
          <pc:chgData name="Laura Rodriguez" userId="f6120da3-4f69-4c6a-8edf-22421f5aa283" providerId="ADAL" clId="{811F9598-421E-4146-A084-A60C82758504}" dt="2025-02-27T15:41:53.149" v="155" actId="47"/>
          <pc:sldLayoutMkLst>
            <pc:docMk/>
            <pc:sldMasterMk cId="3195284840" sldId="2147483697"/>
            <pc:sldLayoutMk cId="3207566892" sldId="2147483690"/>
          </pc:sldLayoutMkLst>
        </pc:sldLayoutChg>
        <pc:sldLayoutChg chg="del">
          <pc:chgData name="Laura Rodriguez" userId="f6120da3-4f69-4c6a-8edf-22421f5aa283" providerId="ADAL" clId="{811F9598-421E-4146-A084-A60C82758504}" dt="2025-02-27T15:41:53.149" v="155" actId="47"/>
          <pc:sldLayoutMkLst>
            <pc:docMk/>
            <pc:sldMasterMk cId="3195284840" sldId="2147483697"/>
            <pc:sldLayoutMk cId="835176061" sldId="2147483691"/>
          </pc:sldLayoutMkLst>
        </pc:sldLayoutChg>
        <pc:sldLayoutChg chg="del">
          <pc:chgData name="Laura Rodriguez" userId="f6120da3-4f69-4c6a-8edf-22421f5aa283" providerId="ADAL" clId="{811F9598-421E-4146-A084-A60C82758504}" dt="2025-02-27T15:41:53.149" v="155" actId="47"/>
          <pc:sldLayoutMkLst>
            <pc:docMk/>
            <pc:sldMasterMk cId="3195284840" sldId="2147483697"/>
            <pc:sldLayoutMk cId="68217250" sldId="2147483696"/>
          </pc:sldLayoutMkLst>
        </pc:sldLayoutChg>
        <pc:sldLayoutChg chg="del">
          <pc:chgData name="Laura Rodriguez" userId="f6120da3-4f69-4c6a-8edf-22421f5aa283" providerId="ADAL" clId="{811F9598-421E-4146-A084-A60C82758504}" dt="2025-02-27T15:41:53.149" v="155" actId="47"/>
          <pc:sldLayoutMkLst>
            <pc:docMk/>
            <pc:sldMasterMk cId="3195284840" sldId="2147483697"/>
            <pc:sldLayoutMk cId="3181888391" sldId="2147483698"/>
          </pc:sldLayoutMkLst>
        </pc:sldLayoutChg>
        <pc:sldLayoutChg chg="del">
          <pc:chgData name="Laura Rodriguez" userId="f6120da3-4f69-4c6a-8edf-22421f5aa283" providerId="ADAL" clId="{811F9598-421E-4146-A084-A60C82758504}" dt="2025-02-27T15:41:53.149" v="155" actId="47"/>
          <pc:sldLayoutMkLst>
            <pc:docMk/>
            <pc:sldMasterMk cId="3195284840" sldId="2147483697"/>
            <pc:sldLayoutMk cId="2046465631" sldId="2147483699"/>
          </pc:sldLayoutMkLst>
        </pc:sldLayoutChg>
        <pc:sldLayoutChg chg="del">
          <pc:chgData name="Laura Rodriguez" userId="f6120da3-4f69-4c6a-8edf-22421f5aa283" providerId="ADAL" clId="{811F9598-421E-4146-A084-A60C82758504}" dt="2025-02-27T15:41:53.149" v="155" actId="47"/>
          <pc:sldLayoutMkLst>
            <pc:docMk/>
            <pc:sldMasterMk cId="3195284840" sldId="2147483697"/>
            <pc:sldLayoutMk cId="1627774701" sldId="2147483700"/>
          </pc:sldLayoutMkLst>
        </pc:sldLayoutChg>
        <pc:sldLayoutChg chg="del">
          <pc:chgData name="Laura Rodriguez" userId="f6120da3-4f69-4c6a-8edf-22421f5aa283" providerId="ADAL" clId="{811F9598-421E-4146-A084-A60C82758504}" dt="2025-02-27T15:41:53.149" v="155" actId="47"/>
          <pc:sldLayoutMkLst>
            <pc:docMk/>
            <pc:sldMasterMk cId="3195284840" sldId="2147483697"/>
            <pc:sldLayoutMk cId="505412540" sldId="2147483701"/>
          </pc:sldLayoutMkLst>
        </pc:sldLayoutChg>
        <pc:sldLayoutChg chg="del">
          <pc:chgData name="Laura Rodriguez" userId="f6120da3-4f69-4c6a-8edf-22421f5aa283" providerId="ADAL" clId="{811F9598-421E-4146-A084-A60C82758504}" dt="2025-02-27T15:41:53.149" v="155" actId="47"/>
          <pc:sldLayoutMkLst>
            <pc:docMk/>
            <pc:sldMasterMk cId="3195284840" sldId="2147483697"/>
            <pc:sldLayoutMk cId="1952616777" sldId="2147483702"/>
          </pc:sldLayoutMkLst>
        </pc:sldLayoutChg>
        <pc:sldLayoutChg chg="del">
          <pc:chgData name="Laura Rodriguez" userId="f6120da3-4f69-4c6a-8edf-22421f5aa283" providerId="ADAL" clId="{811F9598-421E-4146-A084-A60C82758504}" dt="2025-02-27T15:41:53.149" v="155" actId="47"/>
          <pc:sldLayoutMkLst>
            <pc:docMk/>
            <pc:sldMasterMk cId="3195284840" sldId="2147483697"/>
            <pc:sldLayoutMk cId="1453366973" sldId="2147483703"/>
          </pc:sldLayoutMkLst>
        </pc:sldLayoutChg>
        <pc:sldLayoutChg chg="del">
          <pc:chgData name="Laura Rodriguez" userId="f6120da3-4f69-4c6a-8edf-22421f5aa283" providerId="ADAL" clId="{811F9598-421E-4146-A084-A60C82758504}" dt="2025-02-27T15:41:53.149" v="155" actId="47"/>
          <pc:sldLayoutMkLst>
            <pc:docMk/>
            <pc:sldMasterMk cId="3195284840" sldId="2147483697"/>
            <pc:sldLayoutMk cId="2060967784" sldId="2147483704"/>
          </pc:sldLayoutMkLst>
        </pc:sldLayoutChg>
        <pc:sldLayoutChg chg="del">
          <pc:chgData name="Laura Rodriguez" userId="f6120da3-4f69-4c6a-8edf-22421f5aa283" providerId="ADAL" clId="{811F9598-421E-4146-A084-A60C82758504}" dt="2025-02-27T15:41:53.149" v="155" actId="47"/>
          <pc:sldLayoutMkLst>
            <pc:docMk/>
            <pc:sldMasterMk cId="3195284840" sldId="2147483697"/>
            <pc:sldLayoutMk cId="3011132503" sldId="2147483705"/>
          </pc:sldLayoutMkLst>
        </pc:sldLayoutChg>
        <pc:sldLayoutChg chg="del">
          <pc:chgData name="Laura Rodriguez" userId="f6120da3-4f69-4c6a-8edf-22421f5aa283" providerId="ADAL" clId="{811F9598-421E-4146-A084-A60C82758504}" dt="2025-02-27T15:41:53.149" v="155" actId="47"/>
          <pc:sldLayoutMkLst>
            <pc:docMk/>
            <pc:sldMasterMk cId="3195284840" sldId="2147483697"/>
            <pc:sldLayoutMk cId="2607676601" sldId="2147483706"/>
          </pc:sldLayoutMkLst>
        </pc:sldLayoutChg>
        <pc:sldLayoutChg chg="del">
          <pc:chgData name="Laura Rodriguez" userId="f6120da3-4f69-4c6a-8edf-22421f5aa283" providerId="ADAL" clId="{811F9598-421E-4146-A084-A60C82758504}" dt="2025-02-27T15:41:53.149" v="155" actId="47"/>
          <pc:sldLayoutMkLst>
            <pc:docMk/>
            <pc:sldMasterMk cId="3195284840" sldId="2147483697"/>
            <pc:sldLayoutMk cId="1147230058" sldId="2147483707"/>
          </pc:sldLayoutMkLst>
        </pc:sldLayoutChg>
        <pc:sldLayoutChg chg="del">
          <pc:chgData name="Laura Rodriguez" userId="f6120da3-4f69-4c6a-8edf-22421f5aa283" providerId="ADAL" clId="{811F9598-421E-4146-A084-A60C82758504}" dt="2025-02-27T15:41:53.149" v="155" actId="47"/>
          <pc:sldLayoutMkLst>
            <pc:docMk/>
            <pc:sldMasterMk cId="3195284840" sldId="2147483697"/>
            <pc:sldLayoutMk cId="2353147474" sldId="2147483708"/>
          </pc:sldLayoutMkLst>
        </pc:sldLayoutChg>
        <pc:sldLayoutChg chg="del">
          <pc:chgData name="Laura Rodriguez" userId="f6120da3-4f69-4c6a-8edf-22421f5aa283" providerId="ADAL" clId="{811F9598-421E-4146-A084-A60C82758504}" dt="2025-02-27T15:41:53.149" v="155" actId="47"/>
          <pc:sldLayoutMkLst>
            <pc:docMk/>
            <pc:sldMasterMk cId="3195284840" sldId="2147483697"/>
            <pc:sldLayoutMk cId="3347293777" sldId="2147483709"/>
          </pc:sldLayoutMkLst>
        </pc:sldLayoutChg>
        <pc:sldLayoutChg chg="del">
          <pc:chgData name="Laura Rodriguez" userId="f6120da3-4f69-4c6a-8edf-22421f5aa283" providerId="ADAL" clId="{811F9598-421E-4146-A084-A60C82758504}" dt="2025-02-27T15:41:53.149" v="155" actId="47"/>
          <pc:sldLayoutMkLst>
            <pc:docMk/>
            <pc:sldMasterMk cId="3195284840" sldId="2147483697"/>
            <pc:sldLayoutMk cId="1335241297" sldId="2147483710"/>
          </pc:sldLayoutMkLst>
        </pc:sldLayoutChg>
        <pc:sldLayoutChg chg="del">
          <pc:chgData name="Laura Rodriguez" userId="f6120da3-4f69-4c6a-8edf-22421f5aa283" providerId="ADAL" clId="{811F9598-421E-4146-A084-A60C82758504}" dt="2025-02-27T15:41:53.149" v="155" actId="47"/>
          <pc:sldLayoutMkLst>
            <pc:docMk/>
            <pc:sldMasterMk cId="3195284840" sldId="2147483697"/>
            <pc:sldLayoutMk cId="3211556232" sldId="2147483711"/>
          </pc:sldLayoutMkLst>
        </pc:sldLayoutChg>
        <pc:sldLayoutChg chg="del">
          <pc:chgData name="Laura Rodriguez" userId="f6120da3-4f69-4c6a-8edf-22421f5aa283" providerId="ADAL" clId="{811F9598-421E-4146-A084-A60C82758504}" dt="2025-02-27T15:41:53.149" v="155" actId="47"/>
          <pc:sldLayoutMkLst>
            <pc:docMk/>
            <pc:sldMasterMk cId="3195284840" sldId="2147483697"/>
            <pc:sldLayoutMk cId="1342647853" sldId="2147483712"/>
          </pc:sldLayoutMkLst>
        </pc:sldLayoutChg>
        <pc:sldLayoutChg chg="del">
          <pc:chgData name="Laura Rodriguez" userId="f6120da3-4f69-4c6a-8edf-22421f5aa283" providerId="ADAL" clId="{811F9598-421E-4146-A084-A60C82758504}" dt="2025-02-27T15:41:53.149" v="155" actId="47"/>
          <pc:sldLayoutMkLst>
            <pc:docMk/>
            <pc:sldMasterMk cId="3195284840" sldId="2147483697"/>
            <pc:sldLayoutMk cId="3139761421" sldId="2147483713"/>
          </pc:sldLayoutMkLst>
        </pc:sldLayoutChg>
        <pc:sldLayoutChg chg="del">
          <pc:chgData name="Laura Rodriguez" userId="f6120da3-4f69-4c6a-8edf-22421f5aa283" providerId="ADAL" clId="{811F9598-421E-4146-A084-A60C82758504}" dt="2025-02-27T15:41:53.149" v="155" actId="47"/>
          <pc:sldLayoutMkLst>
            <pc:docMk/>
            <pc:sldMasterMk cId="3195284840" sldId="2147483697"/>
            <pc:sldLayoutMk cId="55375508" sldId="2147483714"/>
          </pc:sldLayoutMkLst>
        </pc:sldLayoutChg>
        <pc:sldLayoutChg chg="del">
          <pc:chgData name="Laura Rodriguez" userId="f6120da3-4f69-4c6a-8edf-22421f5aa283" providerId="ADAL" clId="{811F9598-421E-4146-A084-A60C82758504}" dt="2025-02-27T15:41:53.149" v="155" actId="47"/>
          <pc:sldLayoutMkLst>
            <pc:docMk/>
            <pc:sldMasterMk cId="3195284840" sldId="2147483697"/>
            <pc:sldLayoutMk cId="4012107315" sldId="2147483715"/>
          </pc:sldLayoutMkLst>
        </pc:sldLayoutChg>
        <pc:sldLayoutChg chg="del">
          <pc:chgData name="Laura Rodriguez" userId="f6120da3-4f69-4c6a-8edf-22421f5aa283" providerId="ADAL" clId="{811F9598-421E-4146-A084-A60C82758504}" dt="2025-02-27T15:41:53.149" v="155" actId="47"/>
          <pc:sldLayoutMkLst>
            <pc:docMk/>
            <pc:sldMasterMk cId="3195284840" sldId="2147483697"/>
            <pc:sldLayoutMk cId="3475761985" sldId="2147483716"/>
          </pc:sldLayoutMkLst>
        </pc:sldLayoutChg>
        <pc:sldLayoutChg chg="del">
          <pc:chgData name="Laura Rodriguez" userId="f6120da3-4f69-4c6a-8edf-22421f5aa283" providerId="ADAL" clId="{811F9598-421E-4146-A084-A60C82758504}" dt="2025-02-27T15:41:53.149" v="155" actId="47"/>
          <pc:sldLayoutMkLst>
            <pc:docMk/>
            <pc:sldMasterMk cId="3195284840" sldId="2147483697"/>
            <pc:sldLayoutMk cId="3665207107" sldId="2147483717"/>
          </pc:sldLayoutMkLst>
        </pc:sldLayoutChg>
        <pc:sldLayoutChg chg="del">
          <pc:chgData name="Laura Rodriguez" userId="f6120da3-4f69-4c6a-8edf-22421f5aa283" providerId="ADAL" clId="{811F9598-421E-4146-A084-A60C82758504}" dt="2025-02-27T15:41:53.149" v="155" actId="47"/>
          <pc:sldLayoutMkLst>
            <pc:docMk/>
            <pc:sldMasterMk cId="3195284840" sldId="2147483697"/>
            <pc:sldLayoutMk cId="3073922835" sldId="2147483718"/>
          </pc:sldLayoutMkLst>
        </pc:sldLayoutChg>
        <pc:sldLayoutChg chg="del">
          <pc:chgData name="Laura Rodriguez" userId="f6120da3-4f69-4c6a-8edf-22421f5aa283" providerId="ADAL" clId="{811F9598-421E-4146-A084-A60C82758504}" dt="2025-02-27T15:41:53.149" v="155" actId="47"/>
          <pc:sldLayoutMkLst>
            <pc:docMk/>
            <pc:sldMasterMk cId="3195284840" sldId="2147483697"/>
            <pc:sldLayoutMk cId="1299851713" sldId="2147483719"/>
          </pc:sldLayoutMkLst>
        </pc:sldLayoutChg>
        <pc:sldLayoutChg chg="del">
          <pc:chgData name="Laura Rodriguez" userId="f6120da3-4f69-4c6a-8edf-22421f5aa283" providerId="ADAL" clId="{811F9598-421E-4146-A084-A60C82758504}" dt="2025-02-27T15:41:53.149" v="155" actId="47"/>
          <pc:sldLayoutMkLst>
            <pc:docMk/>
            <pc:sldMasterMk cId="3195284840" sldId="2147483697"/>
            <pc:sldLayoutMk cId="383755657" sldId="2147483720"/>
          </pc:sldLayoutMkLst>
        </pc:sldLayoutChg>
        <pc:sldLayoutChg chg="del">
          <pc:chgData name="Laura Rodriguez" userId="f6120da3-4f69-4c6a-8edf-22421f5aa283" providerId="ADAL" clId="{811F9598-421E-4146-A084-A60C82758504}" dt="2025-02-27T15:41:53.149" v="155" actId="47"/>
          <pc:sldLayoutMkLst>
            <pc:docMk/>
            <pc:sldMasterMk cId="3195284840" sldId="2147483697"/>
            <pc:sldLayoutMk cId="1419191512" sldId="2147483721"/>
          </pc:sldLayoutMkLst>
        </pc:sldLayoutChg>
        <pc:sldLayoutChg chg="del">
          <pc:chgData name="Laura Rodriguez" userId="f6120da3-4f69-4c6a-8edf-22421f5aa283" providerId="ADAL" clId="{811F9598-421E-4146-A084-A60C82758504}" dt="2025-02-27T15:41:53.149" v="155" actId="47"/>
          <pc:sldLayoutMkLst>
            <pc:docMk/>
            <pc:sldMasterMk cId="3195284840" sldId="2147483697"/>
            <pc:sldLayoutMk cId="1533385064" sldId="2147483722"/>
          </pc:sldLayoutMkLst>
        </pc:sldLayoutChg>
        <pc:sldLayoutChg chg="del">
          <pc:chgData name="Laura Rodriguez" userId="f6120da3-4f69-4c6a-8edf-22421f5aa283" providerId="ADAL" clId="{811F9598-421E-4146-A084-A60C82758504}" dt="2025-02-27T15:41:53.149" v="155" actId="47"/>
          <pc:sldLayoutMkLst>
            <pc:docMk/>
            <pc:sldMasterMk cId="3195284840" sldId="2147483697"/>
            <pc:sldLayoutMk cId="3999978134" sldId="2147483723"/>
          </pc:sldLayoutMkLst>
        </pc:sldLayoutChg>
        <pc:sldLayoutChg chg="del">
          <pc:chgData name="Laura Rodriguez" userId="f6120da3-4f69-4c6a-8edf-22421f5aa283" providerId="ADAL" clId="{811F9598-421E-4146-A084-A60C82758504}" dt="2025-02-27T15:41:53.149" v="155" actId="47"/>
          <pc:sldLayoutMkLst>
            <pc:docMk/>
            <pc:sldMasterMk cId="3195284840" sldId="2147483697"/>
            <pc:sldLayoutMk cId="4107724214" sldId="2147483724"/>
          </pc:sldLayoutMkLst>
        </pc:sldLayoutChg>
        <pc:sldLayoutChg chg="del">
          <pc:chgData name="Laura Rodriguez" userId="f6120da3-4f69-4c6a-8edf-22421f5aa283" providerId="ADAL" clId="{811F9598-421E-4146-A084-A60C82758504}" dt="2025-02-27T15:41:53.149" v="155" actId="47"/>
          <pc:sldLayoutMkLst>
            <pc:docMk/>
            <pc:sldMasterMk cId="3195284840" sldId="2147483697"/>
            <pc:sldLayoutMk cId="2185708792" sldId="2147483729"/>
          </pc:sldLayoutMkLst>
        </pc:sldLayoutChg>
        <pc:sldLayoutChg chg="del">
          <pc:chgData name="Laura Rodriguez" userId="f6120da3-4f69-4c6a-8edf-22421f5aa283" providerId="ADAL" clId="{811F9598-421E-4146-A084-A60C82758504}" dt="2025-02-25T20:02:09.201" v="138" actId="47"/>
          <pc:sldLayoutMkLst>
            <pc:docMk/>
            <pc:sldMasterMk cId="3195284840" sldId="2147483697"/>
            <pc:sldLayoutMk cId="3210940159" sldId="2147483731"/>
          </pc:sldLayoutMkLst>
        </pc:sldLayoutChg>
        <pc:sldLayoutChg chg="del">
          <pc:chgData name="Laura Rodriguez" userId="f6120da3-4f69-4c6a-8edf-22421f5aa283" providerId="ADAL" clId="{811F9598-421E-4146-A084-A60C82758504}" dt="2025-02-27T15:41:53.149" v="155" actId="47"/>
          <pc:sldLayoutMkLst>
            <pc:docMk/>
            <pc:sldMasterMk cId="3195284840" sldId="2147483697"/>
            <pc:sldLayoutMk cId="1997126576" sldId="2147483732"/>
          </pc:sldLayoutMkLst>
        </pc:sldLayoutChg>
        <pc:sldLayoutChg chg="del">
          <pc:chgData name="Laura Rodriguez" userId="f6120da3-4f69-4c6a-8edf-22421f5aa283" providerId="ADAL" clId="{811F9598-421E-4146-A084-A60C82758504}" dt="2025-02-27T15:41:53.149" v="155" actId="47"/>
          <pc:sldLayoutMkLst>
            <pc:docMk/>
            <pc:sldMasterMk cId="3195284840" sldId="2147483697"/>
            <pc:sldLayoutMk cId="4125120877" sldId="2147483749"/>
          </pc:sldLayoutMkLst>
        </pc:sldLayoutChg>
        <pc:sldLayoutChg chg="del">
          <pc:chgData name="Laura Rodriguez" userId="f6120da3-4f69-4c6a-8edf-22421f5aa283" providerId="ADAL" clId="{811F9598-421E-4146-A084-A60C82758504}" dt="2025-02-27T15:41:53.149" v="155" actId="47"/>
          <pc:sldLayoutMkLst>
            <pc:docMk/>
            <pc:sldMasterMk cId="3195284840" sldId="2147483697"/>
            <pc:sldLayoutMk cId="2541067547" sldId="2147483773"/>
          </pc:sldLayoutMkLst>
        </pc:sldLayoutChg>
        <pc:sldLayoutChg chg="del">
          <pc:chgData name="Laura Rodriguez" userId="f6120da3-4f69-4c6a-8edf-22421f5aa283" providerId="ADAL" clId="{811F9598-421E-4146-A084-A60C82758504}" dt="2025-02-27T15:41:53.149" v="155" actId="47"/>
          <pc:sldLayoutMkLst>
            <pc:docMk/>
            <pc:sldMasterMk cId="3195284840" sldId="2147483697"/>
            <pc:sldLayoutMk cId="490338885" sldId="2147483774"/>
          </pc:sldLayoutMkLst>
        </pc:sldLayoutChg>
        <pc:sldLayoutChg chg="del">
          <pc:chgData name="Laura Rodriguez" userId="f6120da3-4f69-4c6a-8edf-22421f5aa283" providerId="ADAL" clId="{811F9598-421E-4146-A084-A60C82758504}" dt="2025-02-27T15:41:53.149" v="155" actId="47"/>
          <pc:sldLayoutMkLst>
            <pc:docMk/>
            <pc:sldMasterMk cId="3195284840" sldId="2147483697"/>
            <pc:sldLayoutMk cId="1341725161" sldId="2147483776"/>
          </pc:sldLayoutMkLst>
        </pc:sldLayoutChg>
        <pc:sldLayoutChg chg="del">
          <pc:chgData name="Laura Rodriguez" userId="f6120da3-4f69-4c6a-8edf-22421f5aa283" providerId="ADAL" clId="{811F9598-421E-4146-A084-A60C82758504}" dt="2025-02-27T15:41:53.149" v="155" actId="47"/>
          <pc:sldLayoutMkLst>
            <pc:docMk/>
            <pc:sldMasterMk cId="3195284840" sldId="2147483697"/>
            <pc:sldLayoutMk cId="1493025473" sldId="2147483777"/>
          </pc:sldLayoutMkLst>
        </pc:sldLayoutChg>
        <pc:sldLayoutChg chg="del">
          <pc:chgData name="Laura Rodriguez" userId="f6120da3-4f69-4c6a-8edf-22421f5aa283" providerId="ADAL" clId="{811F9598-421E-4146-A084-A60C82758504}" dt="2025-02-27T15:41:53.149" v="155" actId="47"/>
          <pc:sldLayoutMkLst>
            <pc:docMk/>
            <pc:sldMasterMk cId="3195284840" sldId="2147483697"/>
            <pc:sldLayoutMk cId="1463094732" sldId="2147483778"/>
          </pc:sldLayoutMkLst>
        </pc:sldLayoutChg>
        <pc:sldLayoutChg chg="del">
          <pc:chgData name="Laura Rodriguez" userId="f6120da3-4f69-4c6a-8edf-22421f5aa283" providerId="ADAL" clId="{811F9598-421E-4146-A084-A60C82758504}" dt="2025-02-27T15:41:53.149" v="155" actId="47"/>
          <pc:sldLayoutMkLst>
            <pc:docMk/>
            <pc:sldMasterMk cId="3195284840" sldId="2147483697"/>
            <pc:sldLayoutMk cId="1810515094" sldId="2147483779"/>
          </pc:sldLayoutMkLst>
        </pc:sldLayoutChg>
        <pc:sldLayoutChg chg="del">
          <pc:chgData name="Laura Rodriguez" userId="f6120da3-4f69-4c6a-8edf-22421f5aa283" providerId="ADAL" clId="{811F9598-421E-4146-A084-A60C82758504}" dt="2025-02-27T15:41:53.149" v="155" actId="47"/>
          <pc:sldLayoutMkLst>
            <pc:docMk/>
            <pc:sldMasterMk cId="3195284840" sldId="2147483697"/>
            <pc:sldLayoutMk cId="3608896004" sldId="2147483780"/>
          </pc:sldLayoutMkLst>
        </pc:sldLayoutChg>
        <pc:sldLayoutChg chg="del">
          <pc:chgData name="Laura Rodriguez" userId="f6120da3-4f69-4c6a-8edf-22421f5aa283" providerId="ADAL" clId="{811F9598-421E-4146-A084-A60C82758504}" dt="2025-02-27T15:41:53.149" v="155" actId="47"/>
          <pc:sldLayoutMkLst>
            <pc:docMk/>
            <pc:sldMasterMk cId="3195284840" sldId="2147483697"/>
            <pc:sldLayoutMk cId="543805843" sldId="2147483781"/>
          </pc:sldLayoutMkLst>
        </pc:sldLayoutChg>
        <pc:sldLayoutChg chg="del">
          <pc:chgData name="Laura Rodriguez" userId="f6120da3-4f69-4c6a-8edf-22421f5aa283" providerId="ADAL" clId="{811F9598-421E-4146-A084-A60C82758504}" dt="2025-02-27T15:41:53.149" v="155" actId="47"/>
          <pc:sldLayoutMkLst>
            <pc:docMk/>
            <pc:sldMasterMk cId="3195284840" sldId="2147483697"/>
            <pc:sldLayoutMk cId="389757731" sldId="2147483782"/>
          </pc:sldLayoutMkLst>
        </pc:sldLayoutChg>
        <pc:sldLayoutChg chg="del">
          <pc:chgData name="Laura Rodriguez" userId="f6120da3-4f69-4c6a-8edf-22421f5aa283" providerId="ADAL" clId="{811F9598-421E-4146-A084-A60C82758504}" dt="2025-02-27T15:41:53.149" v="155" actId="47"/>
          <pc:sldLayoutMkLst>
            <pc:docMk/>
            <pc:sldMasterMk cId="3195284840" sldId="2147483697"/>
            <pc:sldLayoutMk cId="3518284835" sldId="2147483783"/>
          </pc:sldLayoutMkLst>
        </pc:sldLayoutChg>
        <pc:sldLayoutChg chg="del">
          <pc:chgData name="Laura Rodriguez" userId="f6120da3-4f69-4c6a-8edf-22421f5aa283" providerId="ADAL" clId="{811F9598-421E-4146-A084-A60C82758504}" dt="2025-02-27T15:41:53.149" v="155" actId="47"/>
          <pc:sldLayoutMkLst>
            <pc:docMk/>
            <pc:sldMasterMk cId="3195284840" sldId="2147483697"/>
            <pc:sldLayoutMk cId="1218415637" sldId="2147483786"/>
          </pc:sldLayoutMkLst>
        </pc:sldLayoutChg>
        <pc:sldLayoutChg chg="del">
          <pc:chgData name="Laura Rodriguez" userId="f6120da3-4f69-4c6a-8edf-22421f5aa283" providerId="ADAL" clId="{811F9598-421E-4146-A084-A60C82758504}" dt="2025-02-27T15:41:53.149" v="155" actId="47"/>
          <pc:sldLayoutMkLst>
            <pc:docMk/>
            <pc:sldMasterMk cId="3195284840" sldId="2147483697"/>
            <pc:sldLayoutMk cId="3513347643" sldId="2147483787"/>
          </pc:sldLayoutMkLst>
        </pc:sldLayoutChg>
        <pc:sldLayoutChg chg="del">
          <pc:chgData name="Laura Rodriguez" userId="f6120da3-4f69-4c6a-8edf-22421f5aa283" providerId="ADAL" clId="{811F9598-421E-4146-A084-A60C82758504}" dt="2025-02-27T15:41:53.149" v="155" actId="47"/>
          <pc:sldLayoutMkLst>
            <pc:docMk/>
            <pc:sldMasterMk cId="3195284840" sldId="2147483697"/>
            <pc:sldLayoutMk cId="1009563075" sldId="2147483788"/>
          </pc:sldLayoutMkLst>
        </pc:sldLayoutChg>
        <pc:sldLayoutChg chg="del">
          <pc:chgData name="Laura Rodriguez" userId="f6120da3-4f69-4c6a-8edf-22421f5aa283" providerId="ADAL" clId="{811F9598-421E-4146-A084-A60C82758504}" dt="2025-02-27T15:41:53.149" v="155" actId="47"/>
          <pc:sldLayoutMkLst>
            <pc:docMk/>
            <pc:sldMasterMk cId="3195284840" sldId="2147483697"/>
            <pc:sldLayoutMk cId="341551335" sldId="2147483789"/>
          </pc:sldLayoutMkLst>
        </pc:sldLayoutChg>
        <pc:sldLayoutChg chg="del">
          <pc:chgData name="Laura Rodriguez" userId="f6120da3-4f69-4c6a-8edf-22421f5aa283" providerId="ADAL" clId="{811F9598-421E-4146-A084-A60C82758504}" dt="2025-02-27T15:41:53.149" v="155" actId="47"/>
          <pc:sldLayoutMkLst>
            <pc:docMk/>
            <pc:sldMasterMk cId="3195284840" sldId="2147483697"/>
            <pc:sldLayoutMk cId="4048997221" sldId="2147483790"/>
          </pc:sldLayoutMkLst>
        </pc:sldLayoutChg>
        <pc:sldLayoutChg chg="del">
          <pc:chgData name="Laura Rodriguez" userId="f6120da3-4f69-4c6a-8edf-22421f5aa283" providerId="ADAL" clId="{811F9598-421E-4146-A084-A60C82758504}" dt="2025-02-27T15:41:53.149" v="155" actId="47"/>
          <pc:sldLayoutMkLst>
            <pc:docMk/>
            <pc:sldMasterMk cId="3195284840" sldId="2147483697"/>
            <pc:sldLayoutMk cId="4223978129" sldId="2147483791"/>
          </pc:sldLayoutMkLst>
        </pc:sldLayoutChg>
        <pc:sldLayoutChg chg="del">
          <pc:chgData name="Laura Rodriguez" userId="f6120da3-4f69-4c6a-8edf-22421f5aa283" providerId="ADAL" clId="{811F9598-421E-4146-A084-A60C82758504}" dt="2025-02-27T15:41:53.149" v="155" actId="47"/>
          <pc:sldLayoutMkLst>
            <pc:docMk/>
            <pc:sldMasterMk cId="3195284840" sldId="2147483697"/>
            <pc:sldLayoutMk cId="3602595532" sldId="2147483792"/>
          </pc:sldLayoutMkLst>
        </pc:sldLayoutChg>
        <pc:sldLayoutChg chg="del">
          <pc:chgData name="Laura Rodriguez" userId="f6120da3-4f69-4c6a-8edf-22421f5aa283" providerId="ADAL" clId="{811F9598-421E-4146-A084-A60C82758504}" dt="2025-02-27T15:41:53.149" v="155" actId="47"/>
          <pc:sldLayoutMkLst>
            <pc:docMk/>
            <pc:sldMasterMk cId="3195284840" sldId="2147483697"/>
            <pc:sldLayoutMk cId="835990339" sldId="2147483793"/>
          </pc:sldLayoutMkLst>
        </pc:sldLayoutChg>
        <pc:sldLayoutChg chg="del">
          <pc:chgData name="Laura Rodriguez" userId="f6120da3-4f69-4c6a-8edf-22421f5aa283" providerId="ADAL" clId="{811F9598-421E-4146-A084-A60C82758504}" dt="2025-02-27T15:41:53.149" v="155" actId="47"/>
          <pc:sldLayoutMkLst>
            <pc:docMk/>
            <pc:sldMasterMk cId="3195284840" sldId="2147483697"/>
            <pc:sldLayoutMk cId="3166151903" sldId="2147483794"/>
          </pc:sldLayoutMkLst>
        </pc:sldLayoutChg>
        <pc:sldLayoutChg chg="del">
          <pc:chgData name="Laura Rodriguez" userId="f6120da3-4f69-4c6a-8edf-22421f5aa283" providerId="ADAL" clId="{811F9598-421E-4146-A084-A60C82758504}" dt="2025-02-27T15:41:53.149" v="155" actId="47"/>
          <pc:sldLayoutMkLst>
            <pc:docMk/>
            <pc:sldMasterMk cId="3195284840" sldId="2147483697"/>
            <pc:sldLayoutMk cId="382572343" sldId="2147483795"/>
          </pc:sldLayoutMkLst>
        </pc:sldLayoutChg>
        <pc:sldLayoutChg chg="del">
          <pc:chgData name="Laura Rodriguez" userId="f6120da3-4f69-4c6a-8edf-22421f5aa283" providerId="ADAL" clId="{811F9598-421E-4146-A084-A60C82758504}" dt="2025-02-27T15:41:53.149" v="155" actId="47"/>
          <pc:sldLayoutMkLst>
            <pc:docMk/>
            <pc:sldMasterMk cId="3195284840" sldId="2147483697"/>
            <pc:sldLayoutMk cId="3097735212" sldId="2147483796"/>
          </pc:sldLayoutMkLst>
        </pc:sldLayoutChg>
        <pc:sldLayoutChg chg="del">
          <pc:chgData name="Laura Rodriguez" userId="f6120da3-4f69-4c6a-8edf-22421f5aa283" providerId="ADAL" clId="{811F9598-421E-4146-A084-A60C82758504}" dt="2025-02-27T15:41:53.149" v="155" actId="47"/>
          <pc:sldLayoutMkLst>
            <pc:docMk/>
            <pc:sldMasterMk cId="3195284840" sldId="2147483697"/>
            <pc:sldLayoutMk cId="83781384" sldId="2147483797"/>
          </pc:sldLayoutMkLst>
        </pc:sldLayoutChg>
        <pc:sldLayoutChg chg="del">
          <pc:chgData name="Laura Rodriguez" userId="f6120da3-4f69-4c6a-8edf-22421f5aa283" providerId="ADAL" clId="{811F9598-421E-4146-A084-A60C82758504}" dt="2025-02-27T15:41:53.149" v="155" actId="47"/>
          <pc:sldLayoutMkLst>
            <pc:docMk/>
            <pc:sldMasterMk cId="3195284840" sldId="2147483697"/>
            <pc:sldLayoutMk cId="4103662049" sldId="2147483798"/>
          </pc:sldLayoutMkLst>
        </pc:sldLayoutChg>
        <pc:sldLayoutChg chg="del">
          <pc:chgData name="Laura Rodriguez" userId="f6120da3-4f69-4c6a-8edf-22421f5aa283" providerId="ADAL" clId="{811F9598-421E-4146-A084-A60C82758504}" dt="2025-02-27T15:41:53.149" v="155" actId="47"/>
          <pc:sldLayoutMkLst>
            <pc:docMk/>
            <pc:sldMasterMk cId="3195284840" sldId="2147483697"/>
            <pc:sldLayoutMk cId="1241314561" sldId="2147483799"/>
          </pc:sldLayoutMkLst>
        </pc:sldLayoutChg>
        <pc:sldLayoutChg chg="del">
          <pc:chgData name="Laura Rodriguez" userId="f6120da3-4f69-4c6a-8edf-22421f5aa283" providerId="ADAL" clId="{811F9598-421E-4146-A084-A60C82758504}" dt="2025-02-27T15:41:53.149" v="155" actId="47"/>
          <pc:sldLayoutMkLst>
            <pc:docMk/>
            <pc:sldMasterMk cId="3195284840" sldId="2147483697"/>
            <pc:sldLayoutMk cId="1568895301" sldId="2147483800"/>
          </pc:sldLayoutMkLst>
        </pc:sldLayoutChg>
        <pc:sldLayoutChg chg="del">
          <pc:chgData name="Laura Rodriguez" userId="f6120da3-4f69-4c6a-8edf-22421f5aa283" providerId="ADAL" clId="{811F9598-421E-4146-A084-A60C82758504}" dt="2025-02-27T15:41:53.149" v="155" actId="47"/>
          <pc:sldLayoutMkLst>
            <pc:docMk/>
            <pc:sldMasterMk cId="3195284840" sldId="2147483697"/>
            <pc:sldLayoutMk cId="801990417" sldId="2147483801"/>
          </pc:sldLayoutMkLst>
        </pc:sldLayoutChg>
        <pc:sldLayoutChg chg="del">
          <pc:chgData name="Laura Rodriguez" userId="f6120da3-4f69-4c6a-8edf-22421f5aa283" providerId="ADAL" clId="{811F9598-421E-4146-A084-A60C82758504}" dt="2025-02-27T15:41:53.149" v="155" actId="47"/>
          <pc:sldLayoutMkLst>
            <pc:docMk/>
            <pc:sldMasterMk cId="3195284840" sldId="2147483697"/>
            <pc:sldLayoutMk cId="3863961513" sldId="2147483802"/>
          </pc:sldLayoutMkLst>
        </pc:sldLayoutChg>
        <pc:sldLayoutChg chg="del">
          <pc:chgData name="Laura Rodriguez" userId="f6120da3-4f69-4c6a-8edf-22421f5aa283" providerId="ADAL" clId="{811F9598-421E-4146-A084-A60C82758504}" dt="2025-02-27T15:41:53.149" v="155" actId="47"/>
          <pc:sldLayoutMkLst>
            <pc:docMk/>
            <pc:sldMasterMk cId="3195284840" sldId="2147483697"/>
            <pc:sldLayoutMk cId="2732619455" sldId="2147483804"/>
          </pc:sldLayoutMkLst>
        </pc:sldLayoutChg>
        <pc:sldLayoutChg chg="del">
          <pc:chgData name="Laura Rodriguez" userId="f6120da3-4f69-4c6a-8edf-22421f5aa283" providerId="ADAL" clId="{811F9598-421E-4146-A084-A60C82758504}" dt="2025-02-27T15:41:53.149" v="155" actId="47"/>
          <pc:sldLayoutMkLst>
            <pc:docMk/>
            <pc:sldMasterMk cId="3195284840" sldId="2147483697"/>
            <pc:sldLayoutMk cId="2195655368" sldId="2147483853"/>
          </pc:sldLayoutMkLst>
        </pc:sldLayoutChg>
        <pc:sldLayoutChg chg="del">
          <pc:chgData name="Laura Rodriguez" userId="f6120da3-4f69-4c6a-8edf-22421f5aa283" providerId="ADAL" clId="{811F9598-421E-4146-A084-A60C82758504}" dt="2025-02-27T15:41:53.149" v="155" actId="47"/>
          <pc:sldLayoutMkLst>
            <pc:docMk/>
            <pc:sldMasterMk cId="3195284840" sldId="2147483697"/>
            <pc:sldLayoutMk cId="3732223368" sldId="2147483854"/>
          </pc:sldLayoutMkLst>
        </pc:sldLayoutChg>
      </pc:sldMasterChg>
      <pc:sldMasterChg chg="delSp delSldLayout">
        <pc:chgData name="Laura Rodriguez" userId="f6120da3-4f69-4c6a-8edf-22421f5aa283" providerId="ADAL" clId="{811F9598-421E-4146-A084-A60C82758504}" dt="2025-02-27T18:54:17.485" v="156" actId="478"/>
        <pc:sldMasterMkLst>
          <pc:docMk/>
          <pc:sldMasterMk cId="2722103383" sldId="2147483807"/>
        </pc:sldMasterMkLst>
        <pc:spChg chg="del">
          <ac:chgData name="Laura Rodriguez" userId="f6120da3-4f69-4c6a-8edf-22421f5aa283" providerId="ADAL" clId="{811F9598-421E-4146-A084-A60C82758504}" dt="2025-02-27T18:54:17.485" v="156" actId="478"/>
          <ac:spMkLst>
            <pc:docMk/>
            <pc:sldMasterMk cId="2722103383" sldId="2147483807"/>
            <ac:spMk id="15" creationId="{1FFDBB03-F298-4565-862B-C31775BEA9F3}"/>
          </ac:spMkLst>
        </pc:spChg>
        <pc:sldLayoutChg chg="del">
          <pc:chgData name="Laura Rodriguez" userId="f6120da3-4f69-4c6a-8edf-22421f5aa283" providerId="ADAL" clId="{811F9598-421E-4146-A084-A60C82758504}" dt="2025-02-25T19:45:57.601" v="55" actId="47"/>
          <pc:sldLayoutMkLst>
            <pc:docMk/>
            <pc:sldMasterMk cId="2722103383" sldId="2147483807"/>
            <pc:sldLayoutMk cId="4133956286" sldId="2147483810"/>
          </pc:sldLayoutMkLst>
        </pc:sldLayoutChg>
        <pc:sldLayoutChg chg="del">
          <pc:chgData name="Laura Rodriguez" userId="f6120da3-4f69-4c6a-8edf-22421f5aa283" providerId="ADAL" clId="{811F9598-421E-4146-A084-A60C82758504}" dt="2025-02-25T19:45:55.945" v="54" actId="47"/>
          <pc:sldLayoutMkLst>
            <pc:docMk/>
            <pc:sldMasterMk cId="2722103383" sldId="2147483807"/>
            <pc:sldLayoutMk cId="1011612661" sldId="2147483881"/>
          </pc:sldLayoutMkLst>
        </pc:sldLayoutChg>
      </pc:sldMasterChg>
      <pc:sldMasterChg chg="delSp">
        <pc:chgData name="Laura Rodriguez" userId="f6120da3-4f69-4c6a-8edf-22421f5aa283" providerId="ADAL" clId="{811F9598-421E-4146-A084-A60C82758504}" dt="2025-02-27T18:54:51.472" v="157" actId="478"/>
        <pc:sldMasterMkLst>
          <pc:docMk/>
          <pc:sldMasterMk cId="2153936861" sldId="2147483834"/>
        </pc:sldMasterMkLst>
        <pc:spChg chg="del">
          <ac:chgData name="Laura Rodriguez" userId="f6120da3-4f69-4c6a-8edf-22421f5aa283" providerId="ADAL" clId="{811F9598-421E-4146-A084-A60C82758504}" dt="2025-02-27T18:54:51.472" v="157" actId="478"/>
          <ac:spMkLst>
            <pc:docMk/>
            <pc:sldMasterMk cId="2153936861" sldId="2147483834"/>
            <ac:spMk id="15" creationId="{1FFDBB03-F298-4565-862B-C31775BEA9F3}"/>
          </ac:spMkLst>
        </pc:spChg>
      </pc:sldMasterChg>
      <pc:sldMasterChg chg="delSp">
        <pc:chgData name="Laura Rodriguez" userId="f6120da3-4f69-4c6a-8edf-22421f5aa283" providerId="ADAL" clId="{811F9598-421E-4146-A084-A60C82758504}" dt="2025-02-27T18:55:03.892" v="158" actId="478"/>
        <pc:sldMasterMkLst>
          <pc:docMk/>
          <pc:sldMasterMk cId="564663185" sldId="2147483882"/>
        </pc:sldMasterMkLst>
        <pc:spChg chg="del">
          <ac:chgData name="Laura Rodriguez" userId="f6120da3-4f69-4c6a-8edf-22421f5aa283" providerId="ADAL" clId="{811F9598-421E-4146-A084-A60C82758504}" dt="2025-02-27T18:55:03.892" v="158" actId="478"/>
          <ac:spMkLst>
            <pc:docMk/>
            <pc:sldMasterMk cId="564663185" sldId="2147483882"/>
            <ac:spMk id="15" creationId="{1FFDBB03-F298-4565-862B-C31775BEA9F3}"/>
          </ac:spMkLst>
        </pc:sp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carolloh2o-my.sharepoint.com/personal/echarbonnet_carollo_com/Documents/Desktop/PFAS/Risk%20Assessment%20Graphic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carolloh2o-my.sharepoint.com/personal/echarbonnet_carollo_com/Documents/Desktop/PFAS/Risk%20Assessment%20Graphic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Cancer Risk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'[Risk Assessment Graphic.xlsx]Sheet1'!$C$32</c:f>
              <c:strCache>
                <c:ptCount val="1"/>
                <c:pt idx="0">
                  <c:v>Crop Farm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'[Risk Assessment Graphic.xlsx]Sheet1'!$B$33:$B$39</c:f>
              <c:strCache>
                <c:ptCount val="7"/>
                <c:pt idx="0">
                  <c:v>Meat</c:v>
                </c:pt>
                <c:pt idx="1">
                  <c:v>Eggs</c:v>
                </c:pt>
                <c:pt idx="2">
                  <c:v>Milk</c:v>
                </c:pt>
                <c:pt idx="3">
                  <c:v>Fruit or Veg.</c:v>
                </c:pt>
                <c:pt idx="4">
                  <c:v>Fish</c:v>
                </c:pt>
                <c:pt idx="5">
                  <c:v>Drinking Water</c:v>
                </c:pt>
                <c:pt idx="6">
                  <c:v>Soil</c:v>
                </c:pt>
              </c:strCache>
            </c:strRef>
          </c:cat>
          <c:val>
            <c:numRef>
              <c:f>'[Risk Assessment Graphic.xlsx]Sheet1'!$C$33:$C$39</c:f>
              <c:numCache>
                <c:formatCode>General</c:formatCode>
                <c:ptCount val="7"/>
                <c:pt idx="3">
                  <c:v>1.3000000000000002E-4</c:v>
                </c:pt>
                <c:pt idx="4">
                  <c:v>5.8E-4</c:v>
                </c:pt>
                <c:pt idx="5">
                  <c:v>4.4000000000000007E-4</c:v>
                </c:pt>
                <c:pt idx="6">
                  <c:v>7.0999999999999998E-7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99-4F5D-9802-31A6FD389C4D}"/>
            </c:ext>
          </c:extLst>
        </c:ser>
        <c:ser>
          <c:idx val="1"/>
          <c:order val="1"/>
          <c:tx>
            <c:strRef>
              <c:f>'[Risk Assessment Graphic.xlsx]Sheet1'!$D$32</c:f>
              <c:strCache>
                <c:ptCount val="1"/>
                <c:pt idx="0">
                  <c:v>Pasture Farm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'[Risk Assessment Graphic.xlsx]Sheet1'!$B$33:$B$39</c:f>
              <c:strCache>
                <c:ptCount val="7"/>
                <c:pt idx="0">
                  <c:v>Meat</c:v>
                </c:pt>
                <c:pt idx="1">
                  <c:v>Eggs</c:v>
                </c:pt>
                <c:pt idx="2">
                  <c:v>Milk</c:v>
                </c:pt>
                <c:pt idx="3">
                  <c:v>Fruit or Veg.</c:v>
                </c:pt>
                <c:pt idx="4">
                  <c:v>Fish</c:v>
                </c:pt>
                <c:pt idx="5">
                  <c:v>Drinking Water</c:v>
                </c:pt>
                <c:pt idx="6">
                  <c:v>Soil</c:v>
                </c:pt>
              </c:strCache>
            </c:strRef>
          </c:cat>
          <c:val>
            <c:numRef>
              <c:f>'[Risk Assessment Graphic.xlsx]Sheet1'!$D$33:$D$39</c:f>
              <c:numCache>
                <c:formatCode>General</c:formatCode>
                <c:ptCount val="7"/>
                <c:pt idx="0">
                  <c:v>2.6000000000000003E-4</c:v>
                </c:pt>
                <c:pt idx="1">
                  <c:v>6.3000000000000003E-4</c:v>
                </c:pt>
                <c:pt idx="2">
                  <c:v>3.8999999999999998E-3</c:v>
                </c:pt>
                <c:pt idx="4">
                  <c:v>7.400000000000001E-4</c:v>
                </c:pt>
                <c:pt idx="5">
                  <c:v>5.5999999999999995E-4</c:v>
                </c:pt>
                <c:pt idx="6">
                  <c:v>5.7999999999999995E-6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99-4F5D-9802-31A6FD389C4D}"/>
            </c:ext>
          </c:extLst>
        </c:ser>
        <c:ser>
          <c:idx val="2"/>
          <c:order val="2"/>
          <c:tx>
            <c:strRef>
              <c:f>'[Risk Assessment Graphic.xlsx]Sheet1'!$E$32</c:f>
              <c:strCache>
                <c:ptCount val="1"/>
                <c:pt idx="0">
                  <c:v>Reclamation Pasture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'[Risk Assessment Graphic.xlsx]Sheet1'!$B$33:$B$39</c:f>
              <c:strCache>
                <c:ptCount val="7"/>
                <c:pt idx="0">
                  <c:v>Meat</c:v>
                </c:pt>
                <c:pt idx="1">
                  <c:v>Eggs</c:v>
                </c:pt>
                <c:pt idx="2">
                  <c:v>Milk</c:v>
                </c:pt>
                <c:pt idx="3">
                  <c:v>Fruit or Veg.</c:v>
                </c:pt>
                <c:pt idx="4">
                  <c:v>Fish</c:v>
                </c:pt>
                <c:pt idx="5">
                  <c:v>Drinking Water</c:v>
                </c:pt>
                <c:pt idx="6">
                  <c:v>Soil</c:v>
                </c:pt>
              </c:strCache>
            </c:strRef>
          </c:cat>
          <c:val>
            <c:numRef>
              <c:f>'[Risk Assessment Graphic.xlsx]Sheet1'!$E$33:$E$39</c:f>
              <c:numCache>
                <c:formatCode>General</c:formatCode>
                <c:ptCount val="7"/>
                <c:pt idx="0">
                  <c:v>4.8000000000000001E-5</c:v>
                </c:pt>
                <c:pt idx="1">
                  <c:v>1.5000000000000001E-4</c:v>
                </c:pt>
                <c:pt idx="2">
                  <c:v>9.0000000000000008E-4</c:v>
                </c:pt>
                <c:pt idx="4">
                  <c:v>1.3000000000000002E-4</c:v>
                </c:pt>
                <c:pt idx="5">
                  <c:v>3.1000000000000001E-5</c:v>
                </c:pt>
                <c:pt idx="6">
                  <c:v>1.3999999999999999E-6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99-4F5D-9802-31A6FD389C4D}"/>
            </c:ext>
          </c:extLst>
        </c:ser>
        <c:ser>
          <c:idx val="3"/>
          <c:order val="3"/>
          <c:tx>
            <c:strRef>
              <c:f>'[Risk Assessment Graphic.xlsx]Sheet1'!$F$32</c:f>
              <c:strCache>
                <c:ptCount val="1"/>
                <c:pt idx="0">
                  <c:v>Surface Disposal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'[Risk Assessment Graphic.xlsx]Sheet1'!$B$33:$B$39</c:f>
              <c:strCache>
                <c:ptCount val="7"/>
                <c:pt idx="0">
                  <c:v>Meat</c:v>
                </c:pt>
                <c:pt idx="1">
                  <c:v>Eggs</c:v>
                </c:pt>
                <c:pt idx="2">
                  <c:v>Milk</c:v>
                </c:pt>
                <c:pt idx="3">
                  <c:v>Fruit or Veg.</c:v>
                </c:pt>
                <c:pt idx="4">
                  <c:v>Fish</c:v>
                </c:pt>
                <c:pt idx="5">
                  <c:v>Drinking Water</c:v>
                </c:pt>
                <c:pt idx="6">
                  <c:v>Soil</c:v>
                </c:pt>
              </c:strCache>
            </c:strRef>
          </c:cat>
          <c:val>
            <c:numRef>
              <c:f>'[Risk Assessment Graphic.xlsx]Sheet1'!$F$33:$F$39</c:f>
              <c:numCache>
                <c:formatCode>General</c:formatCode>
                <c:ptCount val="7"/>
                <c:pt idx="5">
                  <c:v>1.4E-3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699-4F5D-9802-31A6FD389C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76688976"/>
        <c:axId val="2076696176"/>
      </c:barChart>
      <c:catAx>
        <c:axId val="20766889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6696176"/>
        <c:crosses val="autoZero"/>
        <c:auto val="1"/>
        <c:lblAlgn val="ctr"/>
        <c:lblOffset val="100"/>
        <c:noMultiLvlLbl val="0"/>
      </c:catAx>
      <c:valAx>
        <c:axId val="2076696176"/>
        <c:scaling>
          <c:orientation val="minMax"/>
          <c:max val="4.000000000000001E-3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\ E+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6688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HQ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'[Risk Assessment Graphic.xlsx]Sheet1'!$C$32</c:f>
              <c:strCache>
                <c:ptCount val="1"/>
                <c:pt idx="0">
                  <c:v>Crop Farm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'[Risk Assessment Graphic.xlsx]Sheet1'!$B$42:$B$48</c:f>
              <c:strCache>
                <c:ptCount val="7"/>
                <c:pt idx="0">
                  <c:v>Meat</c:v>
                </c:pt>
                <c:pt idx="1">
                  <c:v>Eggs</c:v>
                </c:pt>
                <c:pt idx="2">
                  <c:v>Milk</c:v>
                </c:pt>
                <c:pt idx="3">
                  <c:v>Fruit or Veg.</c:v>
                </c:pt>
                <c:pt idx="4">
                  <c:v>Fish</c:v>
                </c:pt>
                <c:pt idx="5">
                  <c:v>Drinking Water</c:v>
                </c:pt>
                <c:pt idx="6">
                  <c:v>Soil</c:v>
                </c:pt>
              </c:strCache>
            </c:strRef>
          </c:cat>
          <c:val>
            <c:numRef>
              <c:f>'[Risk Assessment Graphic.xlsx]Sheet1'!$C$42:$C$48</c:f>
              <c:numCache>
                <c:formatCode>General</c:formatCode>
                <c:ptCount val="7"/>
                <c:pt idx="3">
                  <c:v>1.1000000000000001</c:v>
                </c:pt>
                <c:pt idx="4">
                  <c:v>25</c:v>
                </c:pt>
                <c:pt idx="5">
                  <c:v>3.7</c:v>
                </c:pt>
                <c:pt idx="6">
                  <c:v>6.4000000000000003E-3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DC-4473-A269-BC54ECF0360C}"/>
            </c:ext>
          </c:extLst>
        </c:ser>
        <c:ser>
          <c:idx val="1"/>
          <c:order val="1"/>
          <c:tx>
            <c:strRef>
              <c:f>'[Risk Assessment Graphic.xlsx]Sheet1'!$D$32</c:f>
              <c:strCache>
                <c:ptCount val="1"/>
                <c:pt idx="0">
                  <c:v>Pasture Farm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'[Risk Assessment Graphic.xlsx]Sheet1'!$B$42:$B$48</c:f>
              <c:strCache>
                <c:ptCount val="7"/>
                <c:pt idx="0">
                  <c:v>Meat</c:v>
                </c:pt>
                <c:pt idx="1">
                  <c:v>Eggs</c:v>
                </c:pt>
                <c:pt idx="2">
                  <c:v>Milk</c:v>
                </c:pt>
                <c:pt idx="3">
                  <c:v>Fruit or Veg.</c:v>
                </c:pt>
                <c:pt idx="4">
                  <c:v>Fish</c:v>
                </c:pt>
                <c:pt idx="5">
                  <c:v>Drinking Water</c:v>
                </c:pt>
                <c:pt idx="6">
                  <c:v>Soil</c:v>
                </c:pt>
              </c:strCache>
            </c:strRef>
          </c:cat>
          <c:val>
            <c:numRef>
              <c:f>'[Risk Assessment Graphic.xlsx]Sheet1'!$D$42:$D$48</c:f>
              <c:numCache>
                <c:formatCode>General</c:formatCode>
                <c:ptCount val="7"/>
                <c:pt idx="0">
                  <c:v>6.1</c:v>
                </c:pt>
                <c:pt idx="1">
                  <c:v>5.5</c:v>
                </c:pt>
                <c:pt idx="2">
                  <c:v>34</c:v>
                </c:pt>
                <c:pt idx="4">
                  <c:v>45</c:v>
                </c:pt>
                <c:pt idx="5">
                  <c:v>4.8</c:v>
                </c:pt>
                <c:pt idx="6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DC-4473-A269-BC54ECF0360C}"/>
            </c:ext>
          </c:extLst>
        </c:ser>
        <c:ser>
          <c:idx val="2"/>
          <c:order val="2"/>
          <c:tx>
            <c:strRef>
              <c:f>'[Risk Assessment Graphic.xlsx]Sheet1'!$E$32</c:f>
              <c:strCache>
                <c:ptCount val="1"/>
                <c:pt idx="0">
                  <c:v>Reclamation Pasture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'[Risk Assessment Graphic.xlsx]Sheet1'!$B$42:$B$48</c:f>
              <c:strCache>
                <c:ptCount val="7"/>
                <c:pt idx="0">
                  <c:v>Meat</c:v>
                </c:pt>
                <c:pt idx="1">
                  <c:v>Eggs</c:v>
                </c:pt>
                <c:pt idx="2">
                  <c:v>Milk</c:v>
                </c:pt>
                <c:pt idx="3">
                  <c:v>Fruit or Veg.</c:v>
                </c:pt>
                <c:pt idx="4">
                  <c:v>Fish</c:v>
                </c:pt>
                <c:pt idx="5">
                  <c:v>Drinking Water</c:v>
                </c:pt>
                <c:pt idx="6">
                  <c:v>Soil</c:v>
                </c:pt>
              </c:strCache>
            </c:strRef>
          </c:cat>
          <c:val>
            <c:numRef>
              <c:f>'[Risk Assessment Graphic.xlsx]Sheet1'!$E$42:$E$48</c:f>
              <c:numCache>
                <c:formatCode>General</c:formatCode>
                <c:ptCount val="7"/>
                <c:pt idx="0">
                  <c:v>1.1000000000000001</c:v>
                </c:pt>
                <c:pt idx="1">
                  <c:v>1.3</c:v>
                </c:pt>
                <c:pt idx="2">
                  <c:v>8</c:v>
                </c:pt>
                <c:pt idx="4">
                  <c:v>6.9</c:v>
                </c:pt>
                <c:pt idx="5">
                  <c:v>1.1000000000000001</c:v>
                </c:pt>
                <c:pt idx="6">
                  <c:v>1.2999999999999999E-2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DC-4473-A269-BC54ECF0360C}"/>
            </c:ext>
          </c:extLst>
        </c:ser>
        <c:ser>
          <c:idx val="3"/>
          <c:order val="3"/>
          <c:tx>
            <c:strRef>
              <c:f>'[Risk Assessment Graphic.xlsx]Sheet1'!$F$32</c:f>
              <c:strCache>
                <c:ptCount val="1"/>
                <c:pt idx="0">
                  <c:v>Surface Disposal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'[Risk Assessment Graphic.xlsx]Sheet1'!$B$42:$B$48</c:f>
              <c:strCache>
                <c:ptCount val="7"/>
                <c:pt idx="0">
                  <c:v>Meat</c:v>
                </c:pt>
                <c:pt idx="1">
                  <c:v>Eggs</c:v>
                </c:pt>
                <c:pt idx="2">
                  <c:v>Milk</c:v>
                </c:pt>
                <c:pt idx="3">
                  <c:v>Fruit or Veg.</c:v>
                </c:pt>
                <c:pt idx="4">
                  <c:v>Fish</c:v>
                </c:pt>
                <c:pt idx="5">
                  <c:v>Drinking Water</c:v>
                </c:pt>
                <c:pt idx="6">
                  <c:v>Soil</c:v>
                </c:pt>
              </c:strCache>
            </c:strRef>
          </c:cat>
          <c:val>
            <c:numRef>
              <c:f>'[Risk Assessment Graphic.xlsx]Sheet1'!$F$42:$F$48</c:f>
              <c:numCache>
                <c:formatCode>General</c:formatCode>
                <c:ptCount val="7"/>
                <c:pt idx="5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5DC-4473-A269-BC54ECF036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76688976"/>
        <c:axId val="2076696176"/>
      </c:barChart>
      <c:catAx>
        <c:axId val="20766889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6696176"/>
        <c:crosses val="autoZero"/>
        <c:auto val="1"/>
        <c:lblAlgn val="ctr"/>
        <c:lblOffset val="100"/>
        <c:noMultiLvlLbl val="0"/>
      </c:catAx>
      <c:valAx>
        <c:axId val="20766961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6688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EB9F914-0512-263E-B371-36CF1BFD13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1E8288-D1BE-141D-CD9B-942DD434ED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C32F7-21C5-49F7-9E12-F0A91CBE46FD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B948AA-C508-D49B-A5C7-4ADE342312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3736D5-C661-3C62-0451-19961F32D1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2198B6-6487-4C21-B32C-A482D455A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739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8T21:15:05.24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8T21:15:05.24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8T21:15:29.21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8T21:15:05.24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8T21:15:29.21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8T21:15:05.24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8T21:15:29.21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8T21:15:05.24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8T21:15:29.21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8T21:15:05.24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8T21:15:29.21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8T21:15:29.21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8T21:15:05.24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8T21:15:29.21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8T21:15:29.21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8T21:15:05.24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8T21:15:29.21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8T21:15:05.24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8T21:15:29.21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8T21:15:05.24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8T21:15:29.21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8T21:15:05.24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8T21:15:05.24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8T21:15:29.21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8T21:15:05.24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8T21:15:29.21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8T21:15:29.21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8T21:15:29.21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8T21:15:05.24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8T21:15:29.21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8T21:15:05.24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8T21:15:29.21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8T21:15:29.21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0B8DC-17F2-4785-90BD-A65C4DBD276D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B0B174-361E-4797-9078-EE6058F2C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36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PFAS Strategic Roadmap-announced risk assessment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B0B174-361E-4797-9078-EE6058F2C6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499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Cancer Risk: </a:t>
            </a:r>
            <a:r>
              <a:rPr lang="en-US" sz="2400" dirty="0"/>
              <a:t> number of expected excess lifetime cancer cases due to exposure </a:t>
            </a:r>
            <a:endParaRPr lang="en-US" sz="2400" dirty="0"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ym typeface="Wingdings" panose="05000000000000000000" pitchFamily="2" charset="2"/>
              </a:rPr>
              <a:t>Risk threshold was &lt; 1 in a million lifetime cancer risk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b="1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ym typeface="Wingdings" panose="05000000000000000000" pitchFamily="2" charset="2"/>
              </a:rPr>
              <a:t>Hazard Quotient: </a:t>
            </a:r>
            <a:r>
              <a:rPr lang="en-US" sz="2400" dirty="0">
                <a:sym typeface="Wingdings" panose="05000000000000000000" pitchFamily="2" charset="2"/>
              </a:rPr>
              <a:t>ratio of potential exposure to level below which adverse noncancer effects are not expected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ym typeface="Wingdings" panose="05000000000000000000" pitchFamily="2" charset="2"/>
              </a:rPr>
              <a:t>Risk threshold is &lt; 1</a:t>
            </a:r>
            <a:endParaRPr lang="en-US" sz="2400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Highest risk for each of the exposure pathways for each scenarios.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B0B174-361E-4797-9078-EE6058F2C62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296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Don’t freak out. We have seen it coming sine 2021 and it just now released.</a:t>
            </a:r>
          </a:p>
          <a:p>
            <a:r>
              <a:rPr lang="en-US" dirty="0"/>
              <a:t>Does not quantify PFAs risk for incineration and does not consider the environmental benefits of the land application of biosolids and does not consider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B0B174-361E-4797-9078-EE6058F2C62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4757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68EAB1-FAE6-2025-9B61-F8D47377B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CF87F2-245B-D848-03FE-E90A23BD95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7857D1-EB78-CC6D-26B6-C0F7631641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KT edits 2/17/2025</a:t>
            </a:r>
          </a:p>
          <a:p>
            <a:r>
              <a:rPr lang="en-US" dirty="0"/>
              <a:t>Oklahoma- proposed</a:t>
            </a:r>
          </a:p>
          <a:p>
            <a:r>
              <a:rPr lang="en-US" dirty="0"/>
              <a:t>Mississippi and Illinois- may propose bans***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Proposed OK ban: https://www.billtrack50.com/billdetail/1763470#:~:text=The%20legislation%20defines%20key%20terms,biosolids%20and%20sewage%2Dderived%20materials. 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0C531-F59A-986E-CA07-D7276837E7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B0B174-361E-4797-9078-EE6058F2C6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4434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State level actions, lawsuits and maybe even farmers may not want to land apply biosolids.</a:t>
            </a:r>
          </a:p>
          <a:p>
            <a:r>
              <a:rPr lang="en-US" dirty="0"/>
              <a:t>Some time later this year the 400 largest utilities may be required to sample.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B0B174-361E-4797-9078-EE6058F2C62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7136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F0FA6-FCA7-36FB-D372-C09949B61A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8C1B0B-5803-F311-7082-E24865AAE6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F3E15E-6F72-A1CA-1FA4-4CA1588AD1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State level actions, lawsuits and maybe even farmers may not want to land apply biosolids.</a:t>
            </a:r>
          </a:p>
          <a:p>
            <a:r>
              <a:rPr lang="en-US" dirty="0"/>
              <a:t>Some time later this year the 400 largest utilities may be required to sample.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2FD002-56D2-72B6-9FCF-DDAE8AFA8F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B0B174-361E-4797-9078-EE6058F2C6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80574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PFAS/PFOA levels have dropped with time in effluent and biosolids products.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B0B174-361E-4797-9078-EE6058F2C6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09242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7117F0-85D3-65B4-4649-6ED9BC0D9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883A42-762D-A170-7B24-E0B44E54D3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1DD5B0-5CE9-938F-714C-11E5CC8C02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PFAS/PFOA levels have dropped with time in effluent and biosolids products.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65899A-7EBD-4DB2-AD33-FED1753AF9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B0B174-361E-4797-9078-EE6058F2C6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01820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B0B174-361E-4797-9078-EE6058F2C6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10941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98B6EC-C3CF-7DD9-9CAD-D42CC32638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FEC029-80DA-76ED-9D36-F643DE0462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C6478A-C89D-87BB-F102-751F95E0E6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State level actions, lawsuits and maybe even farmers may not want to land apply biosolids.</a:t>
            </a:r>
          </a:p>
          <a:p>
            <a:r>
              <a:rPr lang="en-US" dirty="0"/>
              <a:t>Some time later this year the 400 largest utilities may be required to sample.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B8B32C-1B39-B09C-EB56-572AF251BF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B0B174-361E-4797-9078-EE6058F2C6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22368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B0B174-361E-4797-9078-EE6058F2C62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830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 for updated version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B0B174-361E-4797-9078-EE6058F2C6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843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DMT- dry metric ton per hectare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B0B174-361E-4797-9078-EE6058F2C6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931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was the 1 ppb chosen?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B0B174-361E-4797-9078-EE6058F2C6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310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Probably true- lower end of this concentrations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B0B174-361E-4797-9078-EE6058F2C6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01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 it near the reporting level?  LOQ varies.  MRL for the </a:t>
            </a:r>
            <a:r>
              <a:rPr lang="en-US" dirty="0" err="1"/>
              <a:t>geotracker</a:t>
            </a:r>
            <a:r>
              <a:rPr lang="en-US" dirty="0"/>
              <a:t> varied from 0-100. We may be able to report concentrations one order of degree higher than 1 ppb.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B0B174-361E-4797-9078-EE6058F2C6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88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 if it really models the moder farm family today. Model 18 exposure pathways, some shown. Ones not shown are pathways that end with a non-human-bird eats a worm that was in the biosolids dirt.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B0B174-361E-4797-9078-EE6058F2C6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95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75814-1A2B-6FBD-8A1B-AE7081C56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6FF589-01B3-AEFC-95E9-1CDE4FDD38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928C28-E5E1-EE0B-1219-E4CDE6370B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 if it really models the moder farm family today. Model 18 exposure pathways, some shown. Ones not shown are pathways that end with a non-human-bird eats a worm that was in the biosolids dirt.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001AE0-8AF5-5521-BBB3-E23861306A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B0B174-361E-4797-9078-EE6058F2C6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376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graph, even in virgin soil there may be PFAS</a:t>
            </a:r>
          </a:p>
          <a:p>
            <a:r>
              <a:rPr lang="en-US" dirty="0"/>
              <a:t>Not enough data for inhalation or dermal contact so did not model risk to the biosolids applicator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B0B174-361E-4797-9078-EE6058F2C6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69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7.svg"/><Relationship Id="rId2" Type="http://schemas.openxmlformats.org/officeDocument/2006/relationships/customXml" Target="../ink/ink1.xm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7.png"/><Relationship Id="rId4" Type="http://schemas.openxmlformats.org/officeDocument/2006/relationships/customXml" Target="../ink/ink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ustomXml" Target="../ink/ink3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7.png"/><Relationship Id="rId4" Type="http://schemas.openxmlformats.org/officeDocument/2006/relationships/customXml" Target="../ink/ink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ustomXml" Target="../ink/ink5.xm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27.png"/><Relationship Id="rId4" Type="http://schemas.openxmlformats.org/officeDocument/2006/relationships/customXml" Target="../ink/ink6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ustomXml" Target="../ink/ink7.xm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27.png"/><Relationship Id="rId4" Type="http://schemas.openxmlformats.org/officeDocument/2006/relationships/customXml" Target="../ink/ink8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ustomXml" Target="../ink/ink9.xml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ustomXml" Target="../ink/ink10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7.png"/><Relationship Id="rId4" Type="http://schemas.openxmlformats.org/officeDocument/2006/relationships/customXml" Target="../ink/ink1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7.svg"/><Relationship Id="rId2" Type="http://schemas.openxmlformats.org/officeDocument/2006/relationships/customXml" Target="../ink/ink12.xm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7.png"/><Relationship Id="rId4" Type="http://schemas.openxmlformats.org/officeDocument/2006/relationships/customXml" Target="../ink/ink1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sv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svg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7.svg"/><Relationship Id="rId2" Type="http://schemas.openxmlformats.org/officeDocument/2006/relationships/customXml" Target="../ink/ink14.xml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image" Target="../media/image27.png"/><Relationship Id="rId4" Type="http://schemas.openxmlformats.org/officeDocument/2006/relationships/customXml" Target="../ink/ink1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ustomXml" Target="../ink/ink16.xml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7.png"/><Relationship Id="rId4" Type="http://schemas.openxmlformats.org/officeDocument/2006/relationships/customXml" Target="../ink/ink17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ustomXml" Target="../ink/ink18.xml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png"/><Relationship Id="rId5" Type="http://schemas.openxmlformats.org/officeDocument/2006/relationships/image" Target="../media/image27.png"/><Relationship Id="rId4" Type="http://schemas.openxmlformats.org/officeDocument/2006/relationships/customXml" Target="../ink/ink19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ustomXml" Target="../ink/ink20.xml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png"/><Relationship Id="rId5" Type="http://schemas.openxmlformats.org/officeDocument/2006/relationships/image" Target="../media/image27.png"/><Relationship Id="rId4" Type="http://schemas.openxmlformats.org/officeDocument/2006/relationships/customXml" Target="../ink/ink21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ustomXml" Target="../ink/ink22.xml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ustomXml" Target="../ink/ink23.xml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7.png"/><Relationship Id="rId4" Type="http://schemas.openxmlformats.org/officeDocument/2006/relationships/customXml" Target="../ink/ink2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6.sv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7.sv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7.svg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customXml" Target="../ink/ink25.xml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110.png"/><Relationship Id="rId4" Type="http://schemas.openxmlformats.org/officeDocument/2006/relationships/customXml" Target="../ink/ink26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customXml" Target="../ink/ink27.xml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10.png"/><Relationship Id="rId4" Type="http://schemas.openxmlformats.org/officeDocument/2006/relationships/customXml" Target="../ink/ink2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7" Type="http://schemas.openxmlformats.org/officeDocument/2006/relationships/image" Target="../media/image7.svg"/><Relationship Id="rId2" Type="http://schemas.openxmlformats.org/officeDocument/2006/relationships/customXml" Target="../ink/ink29.xml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.png"/><Relationship Id="rId5" Type="http://schemas.openxmlformats.org/officeDocument/2006/relationships/image" Target="../media/image800.png"/><Relationship Id="rId4" Type="http://schemas.openxmlformats.org/officeDocument/2006/relationships/customXml" Target="../ink/ink30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7.svg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customXml" Target="../ink/ink31.xml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230.png"/><Relationship Id="rId4" Type="http://schemas.openxmlformats.org/officeDocument/2006/relationships/customXml" Target="../ink/ink32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7.svg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customXml" Target="../ink/ink33.xml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1AF522-9B63-53CA-B053-755EB0F0FC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0061" y="6180671"/>
            <a:ext cx="2005665" cy="3162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362C32-2A48-4FC5-848D-CFC1AFD90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61" y="1051378"/>
            <a:ext cx="5120640" cy="2266636"/>
          </a:xfrm>
        </p:spPr>
        <p:txBody>
          <a:bodyPr wrap="square" anchor="b">
            <a:normAutofit/>
          </a:bodyPr>
          <a:lstStyle>
            <a:lvl1pPr>
              <a:lnSpc>
                <a:spcPct val="9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DA72D9-0DF5-49E1-B74F-15A8F616C9E3}"/>
              </a:ext>
            </a:extLst>
          </p:cNvPr>
          <p:cNvSpPr/>
          <p:nvPr/>
        </p:nvSpPr>
        <p:spPr>
          <a:xfrm rot="5400000">
            <a:off x="5932277" y="-459038"/>
            <a:ext cx="327446" cy="12192000"/>
          </a:xfrm>
          <a:prstGeom prst="rect">
            <a:avLst/>
          </a:prstGeom>
          <a:solidFill>
            <a:srgbClr val="003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3C82F9D-A7BE-4633-9E99-5E51EBC97ECF}"/>
              </a:ext>
            </a:extLst>
          </p:cNvPr>
          <p:cNvCxnSpPr>
            <a:cxnSpLocks/>
          </p:cNvCxnSpPr>
          <p:nvPr/>
        </p:nvCxnSpPr>
        <p:spPr>
          <a:xfrm>
            <a:off x="660062" y="3444248"/>
            <a:ext cx="364495" cy="0"/>
          </a:xfrm>
          <a:prstGeom prst="line">
            <a:avLst/>
          </a:prstGeom>
          <a:ln w="22225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332ED912-6964-4443-998B-0E4AD1E564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0062" y="4323371"/>
            <a:ext cx="4124043" cy="400110"/>
          </a:xfrm>
        </p:spPr>
        <p:txBody>
          <a:bodyPr lIns="0" anchor="t" anchorCtr="0">
            <a:spAutoFit/>
          </a:bodyPr>
          <a:lstStyle>
            <a:lvl1pPr marL="0" indent="0">
              <a:buNone/>
              <a:defRPr sz="2000">
                <a:solidFill>
                  <a:srgbClr val="003CB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903FF926-E34B-4AC9-B7FE-08011285E9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0062" y="3775445"/>
            <a:ext cx="4124043" cy="461665"/>
          </a:xfrm>
        </p:spPr>
        <p:txBody>
          <a:bodyPr lIns="0" anchor="b" anchorCtr="0">
            <a:spAutoFit/>
          </a:bodyPr>
          <a:lstStyle>
            <a:lvl1pPr marL="0" indent="0">
              <a:buNone/>
              <a:defRPr sz="2400">
                <a:solidFill>
                  <a:srgbClr val="003CB9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44634D7-8BD3-4A56-92E4-68B24B961A0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0062" y="193772"/>
            <a:ext cx="3072801" cy="646331"/>
          </a:xfrm>
        </p:spPr>
        <p:txBody>
          <a:bodyPr lIns="0"/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274320" indent="0">
              <a:buNone/>
              <a:defRPr/>
            </a:lvl2pPr>
            <a:lvl3pPr marL="502920" indent="0">
              <a:buNone/>
              <a:defRPr/>
            </a:lvl3pPr>
            <a:lvl4pPr marL="822960" indent="0">
              <a:buNone/>
              <a:defRPr/>
            </a:lvl4pPr>
            <a:lvl5pPr marL="1097280" indent="0">
              <a:buNone/>
              <a:defRPr/>
            </a:lvl5pPr>
          </a:lstStyle>
          <a:p>
            <a:pPr lvl="0"/>
            <a:r>
              <a:rPr lang="en-US"/>
              <a:t>Prepared for</a:t>
            </a:r>
            <a:br>
              <a:rPr lang="en-US"/>
            </a:br>
            <a:r>
              <a:rPr lang="en-US"/>
              <a:t>Client Name here</a:t>
            </a:r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DADCA6B2-16E0-464F-A824-E5F528D8D16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190671" y="1"/>
            <a:ext cx="7010855" cy="6872143"/>
          </a:xfrm>
          <a:custGeom>
            <a:avLst/>
            <a:gdLst>
              <a:gd name="connsiteX0" fmla="*/ 1700452 w 7010855"/>
              <a:gd name="connsiteY0" fmla="*/ 0 h 6872143"/>
              <a:gd name="connsiteX1" fmla="*/ 7010855 w 7010855"/>
              <a:gd name="connsiteY1" fmla="*/ 0 h 6872143"/>
              <a:gd name="connsiteX2" fmla="*/ 7010855 w 7010855"/>
              <a:gd name="connsiteY2" fmla="*/ 6872143 h 6872143"/>
              <a:gd name="connsiteX3" fmla="*/ 1526227 w 7010855"/>
              <a:gd name="connsiteY3" fmla="*/ 6872143 h 6872143"/>
              <a:gd name="connsiteX4" fmla="*/ 1465384 w 7010855"/>
              <a:gd name="connsiteY4" fmla="*/ 6819440 h 6872143"/>
              <a:gd name="connsiteX5" fmla="*/ 0 w 7010855"/>
              <a:gd name="connsiteY5" fmla="*/ 3508606 h 6872143"/>
              <a:gd name="connsiteX6" fmla="*/ 1627677 w 7010855"/>
              <a:gd name="connsiteY6" fmla="*/ 57190 h 687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10855" h="6872143">
                <a:moveTo>
                  <a:pt x="1700452" y="0"/>
                </a:moveTo>
                <a:lnTo>
                  <a:pt x="7010855" y="0"/>
                </a:lnTo>
                <a:lnTo>
                  <a:pt x="7010855" y="6872143"/>
                </a:lnTo>
                <a:lnTo>
                  <a:pt x="1526227" y="6872143"/>
                </a:lnTo>
                <a:lnTo>
                  <a:pt x="1465384" y="6819440"/>
                </a:lnTo>
                <a:cubicBezTo>
                  <a:pt x="565168" y="6001244"/>
                  <a:pt x="0" y="4820926"/>
                  <a:pt x="0" y="3508606"/>
                </a:cubicBezTo>
                <a:cubicBezTo>
                  <a:pt x="0" y="2119091"/>
                  <a:pt x="633614" y="877564"/>
                  <a:pt x="1627677" y="5719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F41AB1-AF66-4B19-89C7-AC206CF1B022}"/>
              </a:ext>
            </a:extLst>
          </p:cNvPr>
          <p:cNvSpPr/>
          <p:nvPr userDrawn="1"/>
        </p:nvSpPr>
        <p:spPr>
          <a:xfrm rot="5400000">
            <a:off x="5932277" y="-459038"/>
            <a:ext cx="327446" cy="12192000"/>
          </a:xfrm>
          <a:prstGeom prst="rect">
            <a:avLst/>
          </a:prstGeom>
          <a:solidFill>
            <a:srgbClr val="003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35ACAE8-0F48-4D79-A27B-5AD3EA48D76B}"/>
              </a:ext>
            </a:extLst>
          </p:cNvPr>
          <p:cNvCxnSpPr>
            <a:cxnSpLocks/>
          </p:cNvCxnSpPr>
          <p:nvPr userDrawn="1"/>
        </p:nvCxnSpPr>
        <p:spPr>
          <a:xfrm>
            <a:off x="660062" y="3444248"/>
            <a:ext cx="364495" cy="0"/>
          </a:xfrm>
          <a:prstGeom prst="line">
            <a:avLst/>
          </a:prstGeom>
          <a:ln w="22225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A22EBBF1-45E3-4873-8624-72B6BA572D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0062" y="5479175"/>
            <a:ext cx="4124043" cy="327447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1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600">
                <a:latin typeface="Segoe UI Semibold" panose="020B0702040204020203" pitchFamily="34" charset="0"/>
                <a:cs typeface="Segoe UI Semibold" panose="020B0702040204020203" pitchFamily="34" charset="0"/>
              </a:defRPr>
            </a:lvl2pPr>
            <a:lvl3pPr marL="914400" indent="0">
              <a:buNone/>
              <a:defRPr sz="1600">
                <a:latin typeface="Segoe UI Semibold" panose="020B0702040204020203" pitchFamily="34" charset="0"/>
                <a:cs typeface="Segoe UI Semibold" panose="020B0702040204020203" pitchFamily="34" charset="0"/>
              </a:defRPr>
            </a:lvl3pPr>
            <a:lvl4pPr marL="1371600" indent="0">
              <a:buNone/>
              <a:defRPr sz="1600">
                <a:latin typeface="Segoe UI Semibold" panose="020B0702040204020203" pitchFamily="34" charset="0"/>
                <a:cs typeface="Segoe UI Semibold" panose="020B0702040204020203" pitchFamily="34" charset="0"/>
              </a:defRPr>
            </a:lvl4pPr>
            <a:lvl5pPr marL="1828800" indent="0">
              <a:buNone/>
              <a:defRPr sz="1600">
                <a:latin typeface="Segoe UI Semibold" panose="020B0702040204020203" pitchFamily="34" charset="0"/>
                <a:cs typeface="Segoe UI Semibold" panose="020B0702040204020203" pitchFamily="34" charset="0"/>
              </a:defRPr>
            </a:lvl5pPr>
          </a:lstStyle>
          <a:p>
            <a:pPr lvl="0"/>
            <a:r>
              <a:rPr lang="en-US"/>
              <a:t>INTERVIEW / DATE (Optional)</a:t>
            </a:r>
          </a:p>
        </p:txBody>
      </p:sp>
    </p:spTree>
    <p:extLst>
      <p:ext uri="{BB962C8B-B14F-4D97-AF65-F5344CB8AC3E}">
        <p14:creationId xmlns:p14="http://schemas.microsoft.com/office/powerpoint/2010/main" val="2480379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intro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2B9EA-19B0-40DF-8159-96184708F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270" y="438911"/>
            <a:ext cx="9025128" cy="1161287"/>
          </a:xfrm>
        </p:spPr>
        <p:txBody>
          <a:bodyPr l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471C606C-6A4F-46CF-A659-18AF2BE20B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6929" y="1708534"/>
            <a:ext cx="7850188" cy="400110"/>
          </a:xfrm>
        </p:spPr>
        <p:txBody>
          <a:bodyPr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600" b="1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 sz="1600" b="1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 sz="1600" b="1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 sz="1600" b="1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add callout or intro text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C63B6800-B6A4-4CB6-87BF-B5DB4D1CCDD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076929" y="2364092"/>
            <a:ext cx="11115071" cy="4493908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Click to add image or content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E698CF6-4637-4FB5-ACB8-EAB43E55AD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6515" y="1776272"/>
            <a:ext cx="222926" cy="24052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CED8C2F6-9256-4172-9132-E756B8A6FE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6515" y="1776272"/>
            <a:ext cx="222926" cy="24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837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intr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2B9EA-19B0-40DF-8159-96184708F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270" y="438911"/>
            <a:ext cx="9025128" cy="1161287"/>
          </a:xfrm>
        </p:spPr>
        <p:txBody>
          <a:bodyPr l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471C606C-6A4F-46CF-A659-18AF2BE20B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6929" y="1708534"/>
            <a:ext cx="7850188" cy="400110"/>
          </a:xfrm>
        </p:spPr>
        <p:txBody>
          <a:bodyPr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600" b="1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 sz="1600" b="1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 sz="1600" b="1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 sz="1600" b="1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add callout or intro text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E698CF6-4637-4FB5-ACB8-EAB43E55AD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6515" y="1776272"/>
            <a:ext cx="222926" cy="24052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B4B9439-3DB5-49A8-A8A7-22B132F844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6515" y="1776272"/>
            <a:ext cx="222926" cy="24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537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2B9EA-19B0-40DF-8159-96184708F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270" y="438911"/>
            <a:ext cx="9025128" cy="1161287"/>
          </a:xfrm>
        </p:spPr>
        <p:txBody>
          <a:bodyPr lIns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8724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debard + 2-up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168404F-DAE8-4912-BBB0-02479687CD96}"/>
              </a:ext>
            </a:extLst>
          </p:cNvPr>
          <p:cNvSpPr/>
          <p:nvPr userDrawn="1"/>
        </p:nvSpPr>
        <p:spPr>
          <a:xfrm>
            <a:off x="-5939" y="0"/>
            <a:ext cx="3209771" cy="6858000"/>
          </a:xfrm>
          <a:prstGeom prst="rect">
            <a:avLst/>
          </a:prstGeom>
          <a:solidFill>
            <a:srgbClr val="003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ADDF2DC-2D9A-4858-802A-D7DC76C177D9}"/>
              </a:ext>
            </a:extLst>
          </p:cNvPr>
          <p:cNvSpPr/>
          <p:nvPr/>
        </p:nvSpPr>
        <p:spPr>
          <a:xfrm>
            <a:off x="-5939" y="0"/>
            <a:ext cx="3209771" cy="6858000"/>
          </a:xfrm>
          <a:prstGeom prst="rect">
            <a:avLst/>
          </a:prstGeom>
          <a:solidFill>
            <a:srgbClr val="003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Picture 73" descr="Background pattern&#10;&#10;Description automatically generated">
            <a:extLst>
              <a:ext uri="{FF2B5EF4-FFF2-40B4-BE49-F238E27FC236}">
                <a16:creationId xmlns:a16="http://schemas.microsoft.com/office/drawing/2014/main" id="{F9A587AC-4F27-4627-95C0-31EA41625E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biLevel thresh="25000"/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" y="3856383"/>
            <a:ext cx="3209770" cy="3001617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BA78BC6-7161-4A1C-B0CF-900826283729}"/>
              </a:ext>
            </a:extLst>
          </p:cNvPr>
          <p:cNvCxnSpPr>
            <a:cxnSpLocks/>
          </p:cNvCxnSpPr>
          <p:nvPr/>
        </p:nvCxnSpPr>
        <p:spPr>
          <a:xfrm>
            <a:off x="553287" y="3767095"/>
            <a:ext cx="20422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Placeholder 19">
            <a:extLst>
              <a:ext uri="{FF2B5EF4-FFF2-40B4-BE49-F238E27FC236}">
                <a16:creationId xmlns:a16="http://schemas.microsoft.com/office/drawing/2014/main" id="{DDEEB791-484D-4F50-881B-E44154C493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3287" y="4065195"/>
            <a:ext cx="2522422" cy="584775"/>
          </a:xfrm>
        </p:spPr>
        <p:txBody>
          <a:bodyPr l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en-US"/>
              <a:t>Click to add subhead or other information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153EED1-36CC-4391-9DDA-429BCBDE8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287" y="1706779"/>
            <a:ext cx="2522422" cy="1846659"/>
          </a:xfrm>
        </p:spPr>
        <p:txBody>
          <a:bodyPr wrap="square" lIns="0" anchor="b">
            <a:sp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7B6C270-AC74-4485-9015-440DB2F7ECED}"/>
              </a:ext>
            </a:extLst>
          </p:cNvPr>
          <p:cNvCxnSpPr>
            <a:cxnSpLocks/>
          </p:cNvCxnSpPr>
          <p:nvPr/>
        </p:nvCxnSpPr>
        <p:spPr>
          <a:xfrm>
            <a:off x="8320363" y="2338503"/>
            <a:ext cx="222926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DFD4A25F-3995-44B1-B90D-A1CDEDCD74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20363" y="2475180"/>
            <a:ext cx="3094037" cy="338554"/>
          </a:xfrm>
        </p:spPr>
        <p:txBody>
          <a:bodyPr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Click to add caption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DA8F73F-32D8-4F59-B790-6D6017BA5773}"/>
              </a:ext>
            </a:extLst>
          </p:cNvPr>
          <p:cNvCxnSpPr>
            <a:cxnSpLocks/>
          </p:cNvCxnSpPr>
          <p:nvPr/>
        </p:nvCxnSpPr>
        <p:spPr>
          <a:xfrm>
            <a:off x="8320363" y="5471846"/>
            <a:ext cx="222926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22">
            <a:extLst>
              <a:ext uri="{FF2B5EF4-FFF2-40B4-BE49-F238E27FC236}">
                <a16:creationId xmlns:a16="http://schemas.microsoft.com/office/drawing/2014/main" id="{FC0C2BB7-E763-4A3D-98F2-CBD5DFF5B16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0363" y="5608523"/>
            <a:ext cx="3094037" cy="338554"/>
          </a:xfrm>
        </p:spPr>
        <p:txBody>
          <a:bodyPr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Click to add caption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907CFDF0-F63F-4B6A-8405-9571C0BB01D1}"/>
              </a:ext>
            </a:extLst>
          </p:cNvPr>
          <p:cNvSpPr>
            <a:spLocks noGrp="1"/>
          </p:cNvSpPr>
          <p:nvPr>
            <p:ph sz="quarter" idx="61" hasCustomPrompt="1"/>
          </p:nvPr>
        </p:nvSpPr>
        <p:spPr>
          <a:xfrm>
            <a:off x="3728777" y="495004"/>
            <a:ext cx="4211578" cy="2747335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Click to add image or content</a:t>
            </a:r>
          </a:p>
        </p:txBody>
      </p:sp>
      <p:sp>
        <p:nvSpPr>
          <p:cNvPr id="37" name="Content Placeholder 3">
            <a:extLst>
              <a:ext uri="{FF2B5EF4-FFF2-40B4-BE49-F238E27FC236}">
                <a16:creationId xmlns:a16="http://schemas.microsoft.com/office/drawing/2014/main" id="{9BA6388E-33E0-4A9E-A161-C1261B7FE3B2}"/>
              </a:ext>
            </a:extLst>
          </p:cNvPr>
          <p:cNvSpPr>
            <a:spLocks noGrp="1"/>
          </p:cNvSpPr>
          <p:nvPr>
            <p:ph sz="quarter" idx="62" hasCustomPrompt="1"/>
          </p:nvPr>
        </p:nvSpPr>
        <p:spPr>
          <a:xfrm>
            <a:off x="3728777" y="3628356"/>
            <a:ext cx="4211578" cy="2747335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Click to add image or content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BF721AE-E593-49AD-AC52-7AAE801704AD}"/>
              </a:ext>
            </a:extLst>
          </p:cNvPr>
          <p:cNvCxnSpPr>
            <a:cxnSpLocks/>
          </p:cNvCxnSpPr>
          <p:nvPr userDrawn="1"/>
        </p:nvCxnSpPr>
        <p:spPr>
          <a:xfrm>
            <a:off x="553287" y="3767095"/>
            <a:ext cx="20422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53D990E-2D1F-4909-B5EA-39E35BF9661B}"/>
              </a:ext>
            </a:extLst>
          </p:cNvPr>
          <p:cNvCxnSpPr>
            <a:cxnSpLocks/>
          </p:cNvCxnSpPr>
          <p:nvPr userDrawn="1"/>
        </p:nvCxnSpPr>
        <p:spPr>
          <a:xfrm>
            <a:off x="8320363" y="2338503"/>
            <a:ext cx="222926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3C0DE78-FC8A-4840-8D6B-15221042F3D3}"/>
              </a:ext>
            </a:extLst>
          </p:cNvPr>
          <p:cNvCxnSpPr>
            <a:cxnSpLocks/>
          </p:cNvCxnSpPr>
          <p:nvPr userDrawn="1"/>
        </p:nvCxnSpPr>
        <p:spPr>
          <a:xfrm>
            <a:off x="8320363" y="5471846"/>
            <a:ext cx="222926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ED8C24C-1FE3-219D-E1F1-7E0ADE26D6F5}"/>
              </a:ext>
            </a:extLst>
          </p:cNvPr>
          <p:cNvSpPr txBox="1"/>
          <p:nvPr userDrawn="1"/>
        </p:nvSpPr>
        <p:spPr>
          <a:xfrm>
            <a:off x="10051413" y="6343157"/>
            <a:ext cx="1866378" cy="3131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r">
              <a:lnSpc>
                <a:spcPct val="95000"/>
              </a:lnSpc>
            </a:pPr>
            <a:r>
              <a:rPr lang="en-US" sz="1000" spc="300">
                <a:solidFill>
                  <a:srgbClr val="003CB9"/>
                </a:solidFill>
                <a:latin typeface="Arial Narrow" panose="020B0606020202030204" pitchFamily="34" charset="0"/>
              </a:rPr>
              <a:t>CAROLLO</a:t>
            </a:r>
            <a:r>
              <a:rPr lang="en-US" sz="900" spc="300">
                <a:solidFill>
                  <a:srgbClr val="003CB9"/>
                </a:solidFill>
                <a:latin typeface="Arial Narrow" panose="020B0606020202030204" pitchFamily="34" charset="0"/>
              </a:rPr>
              <a:t>   </a:t>
            </a:r>
            <a:r>
              <a:rPr lang="en-US" sz="900" spc="300">
                <a:solidFill>
                  <a:schemeClr val="accent1"/>
                </a:solidFill>
                <a:latin typeface="Arial Narrow" panose="020B0606020202030204" pitchFamily="34" charset="0"/>
              </a:rPr>
              <a:t>/</a:t>
            </a:r>
            <a:r>
              <a:rPr lang="en-US" sz="900" spc="300">
                <a:solidFill>
                  <a:srgbClr val="003CB9"/>
                </a:solidFill>
                <a:latin typeface="Arial Narrow" panose="020B0606020202030204" pitchFamily="34" charset="0"/>
              </a:rPr>
              <a:t>   </a:t>
            </a:r>
            <a:fld id="{E7B37AC3-26D8-44A8-8336-675969F41DB9}" type="slidenum">
              <a:rPr lang="en-US" sz="900" b="1" spc="300" smtClean="0">
                <a:solidFill>
                  <a:srgbClr val="003CB9"/>
                </a:solidFill>
                <a:latin typeface="Arial Narrow" panose="020B0606020202030204" pitchFamily="34" charset="0"/>
              </a:rPr>
              <a:pPr algn="r">
                <a:lnSpc>
                  <a:spcPct val="95000"/>
                </a:lnSpc>
              </a:pPr>
              <a:t>‹#›</a:t>
            </a:fld>
            <a:endParaRPr lang="en-US" sz="900" b="1" spc="300">
              <a:solidFill>
                <a:srgbClr val="003CB9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306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-up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5153EED1-36CC-4391-9DDA-429BCBDE8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990" y="469574"/>
            <a:ext cx="10668330" cy="701731"/>
          </a:xfrm>
        </p:spPr>
        <p:txBody>
          <a:bodyPr wrap="square" lIns="0" anchor="ctr">
            <a:spAutoFit/>
          </a:bodyPr>
          <a:lstStyle>
            <a:lvl1pPr>
              <a:lnSpc>
                <a:spcPct val="9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9933B32-6478-4693-A0C4-F4A8DC983CBA}"/>
              </a:ext>
            </a:extLst>
          </p:cNvPr>
          <p:cNvSpPr/>
          <p:nvPr/>
        </p:nvSpPr>
        <p:spPr>
          <a:xfrm rot="5400000">
            <a:off x="5984538" y="-4440195"/>
            <a:ext cx="222926" cy="12192000"/>
          </a:xfrm>
          <a:prstGeom prst="rect">
            <a:avLst/>
          </a:prstGeom>
          <a:solidFill>
            <a:srgbClr val="003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4908E0B-AFDB-4AC7-9B62-80CE1445C614}"/>
              </a:ext>
            </a:extLst>
          </p:cNvPr>
          <p:cNvCxnSpPr>
            <a:cxnSpLocks/>
          </p:cNvCxnSpPr>
          <p:nvPr/>
        </p:nvCxnSpPr>
        <p:spPr>
          <a:xfrm>
            <a:off x="406926" y="4757162"/>
            <a:ext cx="222926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22A7BCB-CE4E-4DF5-9739-BC4D25A04E5D}"/>
              </a:ext>
            </a:extLst>
          </p:cNvPr>
          <p:cNvCxnSpPr>
            <a:cxnSpLocks/>
          </p:cNvCxnSpPr>
          <p:nvPr/>
        </p:nvCxnSpPr>
        <p:spPr>
          <a:xfrm>
            <a:off x="4363727" y="4757162"/>
            <a:ext cx="222926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D5D7530-9061-469D-90B4-FBB1EEC18F62}"/>
              </a:ext>
            </a:extLst>
          </p:cNvPr>
          <p:cNvCxnSpPr>
            <a:cxnSpLocks/>
          </p:cNvCxnSpPr>
          <p:nvPr/>
        </p:nvCxnSpPr>
        <p:spPr>
          <a:xfrm>
            <a:off x="8453906" y="4757162"/>
            <a:ext cx="222926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Placeholder 22">
            <a:extLst>
              <a:ext uri="{FF2B5EF4-FFF2-40B4-BE49-F238E27FC236}">
                <a16:creationId xmlns:a16="http://schemas.microsoft.com/office/drawing/2014/main" id="{74DCCA4F-4C04-41C4-8310-5D2E2D5E99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6926" y="4893839"/>
            <a:ext cx="3195015" cy="338554"/>
          </a:xfrm>
        </p:spPr>
        <p:txBody>
          <a:bodyPr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600" i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Click to add caption</a:t>
            </a:r>
          </a:p>
        </p:txBody>
      </p:sp>
      <p:sp>
        <p:nvSpPr>
          <p:cNvPr id="55" name="Text Placeholder 22">
            <a:extLst>
              <a:ext uri="{FF2B5EF4-FFF2-40B4-BE49-F238E27FC236}">
                <a16:creationId xmlns:a16="http://schemas.microsoft.com/office/drawing/2014/main" id="{0C9BE45C-F17E-4AE6-9A90-969592C105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63727" y="4893839"/>
            <a:ext cx="3195016" cy="338554"/>
          </a:xfrm>
        </p:spPr>
        <p:txBody>
          <a:bodyPr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600" i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Click to add caption</a:t>
            </a:r>
          </a:p>
        </p:txBody>
      </p:sp>
      <p:sp>
        <p:nvSpPr>
          <p:cNvPr id="56" name="Text Placeholder 22">
            <a:extLst>
              <a:ext uri="{FF2B5EF4-FFF2-40B4-BE49-F238E27FC236}">
                <a16:creationId xmlns:a16="http://schemas.microsoft.com/office/drawing/2014/main" id="{502582D9-4353-41EB-8E84-D6B2950E893B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453906" y="4893839"/>
            <a:ext cx="3195015" cy="338554"/>
          </a:xfrm>
        </p:spPr>
        <p:txBody>
          <a:bodyPr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600" i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Click to add caption</a:t>
            </a:r>
          </a:p>
        </p:txBody>
      </p:sp>
      <p:sp>
        <p:nvSpPr>
          <p:cNvPr id="57" name="Content Placeholder 3">
            <a:extLst>
              <a:ext uri="{FF2B5EF4-FFF2-40B4-BE49-F238E27FC236}">
                <a16:creationId xmlns:a16="http://schemas.microsoft.com/office/drawing/2014/main" id="{EE5A0422-2078-4BAD-9A1C-1CE7740DC8E2}"/>
              </a:ext>
            </a:extLst>
          </p:cNvPr>
          <p:cNvSpPr>
            <a:spLocks noGrp="1"/>
          </p:cNvSpPr>
          <p:nvPr>
            <p:ph sz="quarter" idx="54" hasCustomPrompt="1"/>
          </p:nvPr>
        </p:nvSpPr>
        <p:spPr>
          <a:xfrm>
            <a:off x="0" y="1933704"/>
            <a:ext cx="3931920" cy="2377190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Click to add image or content</a:t>
            </a:r>
          </a:p>
        </p:txBody>
      </p:sp>
      <p:sp>
        <p:nvSpPr>
          <p:cNvPr id="58" name="Content Placeholder 3">
            <a:extLst>
              <a:ext uri="{FF2B5EF4-FFF2-40B4-BE49-F238E27FC236}">
                <a16:creationId xmlns:a16="http://schemas.microsoft.com/office/drawing/2014/main" id="{94CCC19B-E88C-4255-8B87-39C1E887FEB7}"/>
              </a:ext>
            </a:extLst>
          </p:cNvPr>
          <p:cNvSpPr>
            <a:spLocks noGrp="1"/>
          </p:cNvSpPr>
          <p:nvPr>
            <p:ph sz="quarter" idx="60" hasCustomPrompt="1"/>
          </p:nvPr>
        </p:nvSpPr>
        <p:spPr>
          <a:xfrm>
            <a:off x="4125858" y="1933704"/>
            <a:ext cx="3931920" cy="2377190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Click to add image or content</a:t>
            </a:r>
          </a:p>
        </p:txBody>
      </p:sp>
      <p:sp>
        <p:nvSpPr>
          <p:cNvPr id="59" name="Content Placeholder 3">
            <a:extLst>
              <a:ext uri="{FF2B5EF4-FFF2-40B4-BE49-F238E27FC236}">
                <a16:creationId xmlns:a16="http://schemas.microsoft.com/office/drawing/2014/main" id="{32591587-D46E-4A5B-8C82-B97040150B77}"/>
              </a:ext>
            </a:extLst>
          </p:cNvPr>
          <p:cNvSpPr>
            <a:spLocks noGrp="1"/>
          </p:cNvSpPr>
          <p:nvPr>
            <p:ph sz="quarter" idx="61" hasCustomPrompt="1"/>
          </p:nvPr>
        </p:nvSpPr>
        <p:spPr>
          <a:xfrm>
            <a:off x="8260081" y="1933704"/>
            <a:ext cx="3931920" cy="2377190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Click to add image or content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BA6CC7A-31F6-476F-BB8C-4101A160FA37}"/>
              </a:ext>
            </a:extLst>
          </p:cNvPr>
          <p:cNvSpPr/>
          <p:nvPr userDrawn="1"/>
        </p:nvSpPr>
        <p:spPr>
          <a:xfrm rot="5400000">
            <a:off x="5984538" y="-4440195"/>
            <a:ext cx="222926" cy="12192000"/>
          </a:xfrm>
          <a:prstGeom prst="rect">
            <a:avLst/>
          </a:prstGeom>
          <a:solidFill>
            <a:srgbClr val="003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4F81617-22BB-43C5-AD3F-9DCF30D43E77}"/>
              </a:ext>
            </a:extLst>
          </p:cNvPr>
          <p:cNvCxnSpPr>
            <a:cxnSpLocks/>
          </p:cNvCxnSpPr>
          <p:nvPr userDrawn="1"/>
        </p:nvCxnSpPr>
        <p:spPr>
          <a:xfrm>
            <a:off x="406926" y="4757162"/>
            <a:ext cx="222926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F798447-5FC7-4E91-9462-571D496F119F}"/>
              </a:ext>
            </a:extLst>
          </p:cNvPr>
          <p:cNvCxnSpPr>
            <a:cxnSpLocks/>
          </p:cNvCxnSpPr>
          <p:nvPr userDrawn="1"/>
        </p:nvCxnSpPr>
        <p:spPr>
          <a:xfrm>
            <a:off x="4363727" y="4757162"/>
            <a:ext cx="222926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11DCFC-5530-4C9F-B534-F1619781A84D}"/>
              </a:ext>
            </a:extLst>
          </p:cNvPr>
          <p:cNvCxnSpPr>
            <a:cxnSpLocks/>
          </p:cNvCxnSpPr>
          <p:nvPr userDrawn="1"/>
        </p:nvCxnSpPr>
        <p:spPr>
          <a:xfrm>
            <a:off x="8453906" y="4757162"/>
            <a:ext cx="222926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E215AF5-1C8E-C34A-6FA1-42DC2BE0B725}"/>
              </a:ext>
            </a:extLst>
          </p:cNvPr>
          <p:cNvSpPr txBox="1"/>
          <p:nvPr userDrawn="1"/>
        </p:nvSpPr>
        <p:spPr>
          <a:xfrm>
            <a:off x="10051413" y="6343157"/>
            <a:ext cx="1866378" cy="3131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r">
              <a:lnSpc>
                <a:spcPct val="95000"/>
              </a:lnSpc>
            </a:pPr>
            <a:r>
              <a:rPr lang="en-US" sz="1000" spc="300">
                <a:solidFill>
                  <a:srgbClr val="003CB9"/>
                </a:solidFill>
                <a:latin typeface="Arial Narrow" panose="020B0606020202030204" pitchFamily="34" charset="0"/>
              </a:rPr>
              <a:t>CAROLLO</a:t>
            </a:r>
            <a:r>
              <a:rPr lang="en-US" sz="900" spc="300">
                <a:solidFill>
                  <a:srgbClr val="003CB9"/>
                </a:solidFill>
                <a:latin typeface="Arial Narrow" panose="020B0606020202030204" pitchFamily="34" charset="0"/>
              </a:rPr>
              <a:t>   </a:t>
            </a:r>
            <a:r>
              <a:rPr lang="en-US" sz="900" spc="300">
                <a:solidFill>
                  <a:schemeClr val="accent1"/>
                </a:solidFill>
                <a:latin typeface="Arial Narrow" panose="020B0606020202030204" pitchFamily="34" charset="0"/>
              </a:rPr>
              <a:t>/</a:t>
            </a:r>
            <a:r>
              <a:rPr lang="en-US" sz="900" spc="300">
                <a:solidFill>
                  <a:srgbClr val="003CB9"/>
                </a:solidFill>
                <a:latin typeface="Arial Narrow" panose="020B0606020202030204" pitchFamily="34" charset="0"/>
              </a:rPr>
              <a:t>   </a:t>
            </a:r>
            <a:fld id="{E7B37AC3-26D8-44A8-8336-675969F41DB9}" type="slidenum">
              <a:rPr lang="en-US" sz="900" b="1" spc="300" smtClean="0">
                <a:solidFill>
                  <a:srgbClr val="003CB9"/>
                </a:solidFill>
                <a:latin typeface="Arial Narrow" panose="020B0606020202030204" pitchFamily="34" charset="0"/>
              </a:rPr>
              <a:pPr algn="r">
                <a:lnSpc>
                  <a:spcPct val="95000"/>
                </a:lnSpc>
              </a:pPr>
              <a:t>‹#›</a:t>
            </a:fld>
            <a:endParaRPr lang="en-US" sz="900" b="1" spc="300">
              <a:solidFill>
                <a:srgbClr val="003CB9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143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+ full image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7C657A1-F23A-4639-A127-7A3E94999D6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-1" y="1322947"/>
            <a:ext cx="12192001" cy="5535053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274320" indent="0">
              <a:buNone/>
              <a:defRPr/>
            </a:lvl2pPr>
            <a:lvl3pPr marL="502920" indent="0">
              <a:buNone/>
              <a:defRPr/>
            </a:lvl3pPr>
            <a:lvl4pPr marL="822960" indent="0">
              <a:buNone/>
              <a:defRPr/>
            </a:lvl4pPr>
            <a:lvl5pPr marL="1097280" indent="0">
              <a:buNone/>
              <a:defRPr/>
            </a:lvl5pPr>
          </a:lstStyle>
          <a:p>
            <a:pPr lvl="0"/>
            <a:r>
              <a:rPr lang="en-US"/>
              <a:t>Click to add image or content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DD2E50-55FE-4A99-9D9A-6F7E13A3F3BF}"/>
              </a:ext>
            </a:extLst>
          </p:cNvPr>
          <p:cNvSpPr/>
          <p:nvPr userDrawn="1"/>
        </p:nvSpPr>
        <p:spPr>
          <a:xfrm rot="5400000">
            <a:off x="5509170" y="-5511572"/>
            <a:ext cx="1173659" cy="12192000"/>
          </a:xfrm>
          <a:prstGeom prst="rect">
            <a:avLst/>
          </a:prstGeom>
          <a:solidFill>
            <a:srgbClr val="003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F58F78-3372-474B-A151-27B970A1392A}"/>
              </a:ext>
            </a:extLst>
          </p:cNvPr>
          <p:cNvSpPr/>
          <p:nvPr/>
        </p:nvSpPr>
        <p:spPr>
          <a:xfrm rot="5400000">
            <a:off x="5509170" y="-5511572"/>
            <a:ext cx="1173659" cy="12192000"/>
          </a:xfrm>
          <a:prstGeom prst="rect">
            <a:avLst/>
          </a:prstGeom>
          <a:solidFill>
            <a:srgbClr val="003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153EED1-36CC-4391-9DDA-429BCBDE8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990" y="283219"/>
            <a:ext cx="10668330" cy="701731"/>
          </a:xfrm>
        </p:spPr>
        <p:txBody>
          <a:bodyPr wrap="square" lIns="0" anchor="ctr">
            <a:spAutoFit/>
          </a:bodyPr>
          <a:lstStyle>
            <a:lvl1pPr>
              <a:lnSpc>
                <a:spcPct val="9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4B8252-C6E7-7032-C47B-A0013A811BED}"/>
              </a:ext>
            </a:extLst>
          </p:cNvPr>
          <p:cNvSpPr txBox="1"/>
          <p:nvPr userDrawn="1"/>
        </p:nvSpPr>
        <p:spPr>
          <a:xfrm>
            <a:off x="10051413" y="6343157"/>
            <a:ext cx="1866378" cy="3131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r">
              <a:lnSpc>
                <a:spcPct val="95000"/>
              </a:lnSpc>
            </a:pPr>
            <a:r>
              <a:rPr lang="en-US" sz="1000" spc="300">
                <a:solidFill>
                  <a:srgbClr val="003CB9"/>
                </a:solidFill>
                <a:latin typeface="Arial Narrow" panose="020B0606020202030204" pitchFamily="34" charset="0"/>
              </a:rPr>
              <a:t>CAROLLO</a:t>
            </a:r>
            <a:r>
              <a:rPr lang="en-US" sz="900" spc="300">
                <a:solidFill>
                  <a:srgbClr val="003CB9"/>
                </a:solidFill>
                <a:latin typeface="Arial Narrow" panose="020B0606020202030204" pitchFamily="34" charset="0"/>
              </a:rPr>
              <a:t>   </a:t>
            </a:r>
            <a:r>
              <a:rPr lang="en-US" sz="900" spc="300">
                <a:solidFill>
                  <a:schemeClr val="accent1"/>
                </a:solidFill>
                <a:latin typeface="Arial Narrow" panose="020B0606020202030204" pitchFamily="34" charset="0"/>
              </a:rPr>
              <a:t>/</a:t>
            </a:r>
            <a:r>
              <a:rPr lang="en-US" sz="900" spc="300">
                <a:solidFill>
                  <a:srgbClr val="003CB9"/>
                </a:solidFill>
                <a:latin typeface="Arial Narrow" panose="020B0606020202030204" pitchFamily="34" charset="0"/>
              </a:rPr>
              <a:t>   </a:t>
            </a:r>
            <a:fld id="{E7B37AC3-26D8-44A8-8336-675969F41DB9}" type="slidenum">
              <a:rPr lang="en-US" sz="900" b="1" spc="300" smtClean="0">
                <a:solidFill>
                  <a:srgbClr val="003CB9"/>
                </a:solidFill>
                <a:latin typeface="Arial Narrow" panose="020B0606020202030204" pitchFamily="34" charset="0"/>
              </a:rPr>
              <a:pPr algn="r">
                <a:lnSpc>
                  <a:spcPct val="95000"/>
                </a:lnSpc>
              </a:pPr>
              <a:t>‹#›</a:t>
            </a:fld>
            <a:endParaRPr lang="en-US" sz="900" b="1" spc="300">
              <a:solidFill>
                <a:srgbClr val="003CB9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101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teme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09955A2B-EB7A-4220-97F9-4BD8B6568B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duotone>
              <a:prstClr val="black"/>
              <a:srgbClr val="D9C3A5">
                <a:tint val="50000"/>
                <a:satMod val="180000"/>
              </a:srgbClr>
            </a:duotone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693661"/>
            <a:ext cx="12192000" cy="31643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BD8A2E-71A2-4A0C-859F-AC9444093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2883" y="1131984"/>
            <a:ext cx="7568530" cy="1588127"/>
          </a:xfrm>
        </p:spPr>
        <p:txBody>
          <a:bodyPr anchor="b">
            <a:spAutoFit/>
          </a:bodyPr>
          <a:lstStyle>
            <a:lvl1pPr>
              <a:lnSpc>
                <a:spcPct val="9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F994D51-B867-458C-900C-A8F9ED5EDB8E}"/>
              </a:ext>
            </a:extLst>
          </p:cNvPr>
          <p:cNvCxnSpPr>
            <a:cxnSpLocks/>
          </p:cNvCxnSpPr>
          <p:nvPr/>
        </p:nvCxnSpPr>
        <p:spPr>
          <a:xfrm>
            <a:off x="2482883" y="2881615"/>
            <a:ext cx="425780" cy="0"/>
          </a:xfrm>
          <a:prstGeom prst="line">
            <a:avLst/>
          </a:prstGeom>
          <a:ln w="2540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92EF27-3B4F-4653-A4A3-B5000D6F58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82883" y="3231995"/>
            <a:ext cx="7539038" cy="461665"/>
          </a:xfrm>
        </p:spPr>
        <p:txBody>
          <a:bodyPr lIns="0">
            <a:sp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003CB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5ACE49C-2732-483C-ADF9-D85BD9CBED3D}"/>
              </a:ext>
            </a:extLst>
          </p:cNvPr>
          <p:cNvCxnSpPr>
            <a:cxnSpLocks/>
          </p:cNvCxnSpPr>
          <p:nvPr userDrawn="1"/>
        </p:nvCxnSpPr>
        <p:spPr>
          <a:xfrm>
            <a:off x="2482883" y="2881615"/>
            <a:ext cx="425780" cy="0"/>
          </a:xfrm>
          <a:prstGeom prst="line">
            <a:avLst/>
          </a:prstGeom>
          <a:ln w="2540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0A5C01A-AB9B-F73A-3080-B7717256B766}"/>
              </a:ext>
            </a:extLst>
          </p:cNvPr>
          <p:cNvSpPr txBox="1"/>
          <p:nvPr userDrawn="1"/>
        </p:nvSpPr>
        <p:spPr>
          <a:xfrm>
            <a:off x="10051413" y="6343157"/>
            <a:ext cx="1866378" cy="3131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r">
              <a:lnSpc>
                <a:spcPct val="95000"/>
              </a:lnSpc>
            </a:pPr>
            <a:r>
              <a:rPr lang="en-US" sz="1000" spc="300">
                <a:solidFill>
                  <a:srgbClr val="003CB9"/>
                </a:solidFill>
                <a:latin typeface="Arial Narrow" panose="020B0606020202030204" pitchFamily="34" charset="0"/>
              </a:rPr>
              <a:t>CAROLLO</a:t>
            </a:r>
            <a:r>
              <a:rPr lang="en-US" sz="900" spc="300">
                <a:solidFill>
                  <a:srgbClr val="003CB9"/>
                </a:solidFill>
                <a:latin typeface="Arial Narrow" panose="020B0606020202030204" pitchFamily="34" charset="0"/>
              </a:rPr>
              <a:t>   </a:t>
            </a:r>
            <a:r>
              <a:rPr lang="en-US" sz="900" spc="300">
                <a:solidFill>
                  <a:schemeClr val="accent1"/>
                </a:solidFill>
                <a:latin typeface="Arial Narrow" panose="020B0606020202030204" pitchFamily="34" charset="0"/>
              </a:rPr>
              <a:t>/</a:t>
            </a:r>
            <a:r>
              <a:rPr lang="en-US" sz="900" spc="300">
                <a:solidFill>
                  <a:srgbClr val="003CB9"/>
                </a:solidFill>
                <a:latin typeface="Arial Narrow" panose="020B0606020202030204" pitchFamily="34" charset="0"/>
              </a:rPr>
              <a:t>   </a:t>
            </a:r>
            <a:fld id="{E7B37AC3-26D8-44A8-8336-675969F41DB9}" type="slidenum">
              <a:rPr lang="en-US" sz="900" b="1" spc="300" smtClean="0">
                <a:solidFill>
                  <a:srgbClr val="003CB9"/>
                </a:solidFill>
                <a:latin typeface="Arial Narrow" panose="020B0606020202030204" pitchFamily="34" charset="0"/>
              </a:rPr>
              <a:pPr algn="r">
                <a:lnSpc>
                  <a:spcPct val="95000"/>
                </a:lnSpc>
              </a:pPr>
              <a:t>‹#›</a:t>
            </a:fld>
            <a:endParaRPr lang="en-US" sz="900" b="1" spc="300">
              <a:solidFill>
                <a:srgbClr val="003CB9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235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C6A8D2FC-D796-42BA-8762-024AE04894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duotone>
              <a:prstClr val="black"/>
              <a:srgbClr val="D9C3A5">
                <a:tint val="50000"/>
                <a:satMod val="180000"/>
              </a:srgbClr>
            </a:duotone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693661"/>
            <a:ext cx="12192000" cy="31643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BD8A2E-71A2-4A0C-859F-AC9444093D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4919" y="1782368"/>
            <a:ext cx="7814425" cy="553998"/>
          </a:xfr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quote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F05BCC-356E-4445-BBA2-1B12B403A893}"/>
              </a:ext>
            </a:extLst>
          </p:cNvPr>
          <p:cNvSpPr txBox="1"/>
          <p:nvPr/>
        </p:nvSpPr>
        <p:spPr>
          <a:xfrm>
            <a:off x="915897" y="1329674"/>
            <a:ext cx="132580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>
                <a:solidFill>
                  <a:srgbClr val="FAA41A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“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BB0C911-8C7F-4047-A982-C99E394331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18567" y="4874882"/>
            <a:ext cx="2930778" cy="369332"/>
          </a:xfrm>
        </p:spPr>
        <p:txBody>
          <a:bodyPr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800">
                <a:solidFill>
                  <a:srgbClr val="003CB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2pPr>
            <a:lvl3pPr marL="914400" indent="0">
              <a:buNone/>
              <a:defRPr sz="2800">
                <a:solidFill>
                  <a:srgbClr val="003CB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3pPr>
            <a:lvl4pPr marL="1371600" indent="0">
              <a:buNone/>
              <a:defRPr sz="2800">
                <a:solidFill>
                  <a:srgbClr val="003CB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4pPr>
            <a:lvl5pPr marL="1828800" indent="0">
              <a:buNone/>
              <a:defRPr sz="2800">
                <a:solidFill>
                  <a:srgbClr val="003CB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5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E44480-A4E7-4446-A13B-9DFC4CB40ABD}"/>
              </a:ext>
            </a:extLst>
          </p:cNvPr>
          <p:cNvSpPr txBox="1"/>
          <p:nvPr userDrawn="1"/>
        </p:nvSpPr>
        <p:spPr>
          <a:xfrm>
            <a:off x="915897" y="1329674"/>
            <a:ext cx="132580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>
                <a:solidFill>
                  <a:srgbClr val="FAA41A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“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1CDEC8-CDB5-03A3-F797-154F69123352}"/>
              </a:ext>
            </a:extLst>
          </p:cNvPr>
          <p:cNvSpPr txBox="1"/>
          <p:nvPr userDrawn="1"/>
        </p:nvSpPr>
        <p:spPr>
          <a:xfrm>
            <a:off x="10051413" y="6343157"/>
            <a:ext cx="1866378" cy="3131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r">
              <a:lnSpc>
                <a:spcPct val="95000"/>
              </a:lnSpc>
            </a:pPr>
            <a:r>
              <a:rPr lang="en-US" sz="1000" spc="300">
                <a:solidFill>
                  <a:srgbClr val="003CB9"/>
                </a:solidFill>
                <a:latin typeface="Arial Narrow" panose="020B0606020202030204" pitchFamily="34" charset="0"/>
              </a:rPr>
              <a:t>CAROLLO</a:t>
            </a:r>
            <a:r>
              <a:rPr lang="en-US" sz="900" spc="300">
                <a:solidFill>
                  <a:srgbClr val="003CB9"/>
                </a:solidFill>
                <a:latin typeface="Arial Narrow" panose="020B0606020202030204" pitchFamily="34" charset="0"/>
              </a:rPr>
              <a:t>   </a:t>
            </a:r>
            <a:r>
              <a:rPr lang="en-US" sz="900" spc="300">
                <a:solidFill>
                  <a:schemeClr val="accent1"/>
                </a:solidFill>
                <a:latin typeface="Arial Narrow" panose="020B0606020202030204" pitchFamily="34" charset="0"/>
              </a:rPr>
              <a:t>/</a:t>
            </a:r>
            <a:r>
              <a:rPr lang="en-US" sz="900" spc="300">
                <a:solidFill>
                  <a:srgbClr val="003CB9"/>
                </a:solidFill>
                <a:latin typeface="Arial Narrow" panose="020B0606020202030204" pitchFamily="34" charset="0"/>
              </a:rPr>
              <a:t>   </a:t>
            </a:r>
            <a:fld id="{E7B37AC3-26D8-44A8-8336-675969F41DB9}" type="slidenum">
              <a:rPr lang="en-US" sz="900" b="1" spc="300" smtClean="0">
                <a:solidFill>
                  <a:srgbClr val="003CB9"/>
                </a:solidFill>
                <a:latin typeface="Arial Narrow" panose="020B0606020202030204" pitchFamily="34" charset="0"/>
              </a:rPr>
              <a:pPr algn="r">
                <a:lnSpc>
                  <a:spcPct val="95000"/>
                </a:lnSpc>
              </a:pPr>
              <a:t>‹#›</a:t>
            </a:fld>
            <a:endParaRPr lang="en-US" sz="900" b="1" spc="300">
              <a:solidFill>
                <a:srgbClr val="003CB9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0368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AFC3B90-B919-470C-89A0-AA20A6DE382F}"/>
              </a:ext>
            </a:extLst>
          </p:cNvPr>
          <p:cNvSpPr/>
          <p:nvPr userDrawn="1"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solidFill>
            <a:srgbClr val="003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CBF8C4-77E7-48C5-A5B2-7A65A3F9B1B0}"/>
              </a:ext>
            </a:extLst>
          </p:cNvPr>
          <p:cNvSpPr/>
          <p:nvPr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solidFill>
            <a:srgbClr val="003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7DEFB1D9-080D-4CAE-BD31-0BE5E1CFA0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biLevel thresh="25000"/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26" y="3856387"/>
            <a:ext cx="12187476" cy="30016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398782-2166-4933-8435-F6D80D332EB4}"/>
              </a:ext>
            </a:extLst>
          </p:cNvPr>
          <p:cNvSpPr txBox="1"/>
          <p:nvPr userDrawn="1"/>
        </p:nvSpPr>
        <p:spPr>
          <a:xfrm>
            <a:off x="391885" y="6289056"/>
            <a:ext cx="1493846" cy="3131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>
              <a:lnSpc>
                <a:spcPct val="95000"/>
              </a:lnSpc>
            </a:pPr>
            <a:r>
              <a:rPr lang="en-US" sz="1000" b="1" spc="300">
                <a:solidFill>
                  <a:schemeClr val="bg1"/>
                </a:solidFill>
                <a:latin typeface="Arial Narrow" panose="020B0606020202030204" pitchFamily="34" charset="0"/>
              </a:rPr>
              <a:t>CAROLLO.COM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DB27CE-31B0-428A-99EA-906334649C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0630" y="3905844"/>
            <a:ext cx="9230690" cy="707886"/>
          </a:xfrm>
        </p:spPr>
        <p:txBody>
          <a:bodyPr wrap="square" anchor="b">
            <a:sp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closing slide text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37507A-97C4-3323-084E-6B30ECE2F1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06572" y="5978325"/>
            <a:ext cx="1885378" cy="67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9508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ile + op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EC8456D-F4FD-865D-1712-77DFE2C76A92}"/>
              </a:ext>
            </a:extLst>
          </p:cNvPr>
          <p:cNvSpPr/>
          <p:nvPr userDrawn="1"/>
        </p:nvSpPr>
        <p:spPr>
          <a:xfrm>
            <a:off x="0" y="0"/>
            <a:ext cx="222926" cy="6857998"/>
          </a:xfrm>
          <a:prstGeom prst="rect">
            <a:avLst/>
          </a:prstGeom>
          <a:solidFill>
            <a:srgbClr val="003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EA15637-C2B8-4153-6582-0324F76B8C0A}"/>
                  </a:ext>
                </a:extLst>
              </p14:cNvPr>
              <p14:cNvContentPartPr/>
              <p14:nvPr userDrawn="1"/>
            </p14:nvContentPartPr>
            <p14:xfrm>
              <a:off x="3088715" y="1767307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EA15637-C2B8-4153-6582-0324F76B8C0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70715" y="1659307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72FB197-51AD-862F-62E9-0E483388746E}"/>
                  </a:ext>
                </a:extLst>
              </p14:cNvPr>
              <p14:cNvContentPartPr/>
              <p14:nvPr userDrawn="1"/>
            </p14:nvContentPartPr>
            <p14:xfrm>
              <a:off x="3665075" y="3373267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72FB197-51AD-862F-62E9-0E483388746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47075" y="3265267"/>
                <a:ext cx="36000" cy="216000"/>
              </a:xfrm>
              <a:prstGeom prst="rect">
                <a:avLst/>
              </a:prstGeom>
            </p:spPr>
          </p:pic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7B8A6B0-BAD6-F663-8446-54AEA4475510}"/>
              </a:ext>
            </a:extLst>
          </p:cNvPr>
          <p:cNvCxnSpPr>
            <a:cxnSpLocks/>
          </p:cNvCxnSpPr>
          <p:nvPr userDrawn="1"/>
        </p:nvCxnSpPr>
        <p:spPr>
          <a:xfrm>
            <a:off x="736270" y="343744"/>
            <a:ext cx="222926" cy="0"/>
          </a:xfrm>
          <a:prstGeom prst="line">
            <a:avLst/>
          </a:prstGeom>
          <a:ln w="19050">
            <a:solidFill>
              <a:srgbClr val="003C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68CAEDA-8482-31B3-ED6F-CAAC9F0565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484" y="437101"/>
            <a:ext cx="9020175" cy="107364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3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914400" indent="0">
              <a:buNone/>
              <a:defRPr sz="3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1371600" indent="0">
              <a:buNone/>
              <a:defRPr sz="3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828800" indent="0">
              <a:buNone/>
              <a:defRPr sz="3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FD26301-8E54-C350-283A-583BD1D9207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6515" y="1776272"/>
            <a:ext cx="222926" cy="240526"/>
          </a:xfrm>
          <a:prstGeom prst="rect">
            <a:avLst/>
          </a:prstGeom>
        </p:spPr>
      </p:pic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7AD73C6-A9E4-1E4E-9E31-B0768615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67875" y="1688086"/>
            <a:ext cx="9976488" cy="70822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3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914400" indent="0">
              <a:buNone/>
              <a:defRPr sz="3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1371600" indent="0">
              <a:buNone/>
              <a:defRPr sz="3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828800" indent="0">
              <a:buNone/>
              <a:defRPr sz="3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14802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4AED0BE-B9E5-45C3-B65A-C1EE969DDE6C}"/>
              </a:ext>
            </a:extLst>
          </p:cNvPr>
          <p:cNvSpPr/>
          <p:nvPr userDrawn="1"/>
        </p:nvSpPr>
        <p:spPr>
          <a:xfrm rot="5400000">
            <a:off x="3197907" y="-3197907"/>
            <a:ext cx="5796186" cy="12192000"/>
          </a:xfrm>
          <a:prstGeom prst="rect">
            <a:avLst/>
          </a:prstGeom>
          <a:solidFill>
            <a:srgbClr val="003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7DEFB1D9-080D-4CAE-BD31-0BE5E1CFA0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biLevel thresh="25000"/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26" y="2794572"/>
            <a:ext cx="12187476" cy="3001617"/>
          </a:xfrm>
          <a:prstGeom prst="rect">
            <a:avLst/>
          </a:prstGeom>
        </p:spPr>
      </p:pic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0762E366-115B-4EC0-AA7B-63936F68CEB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0062" y="6165251"/>
            <a:ext cx="4124043" cy="327447"/>
          </a:xfrm>
          <a:noFill/>
        </p:spPr>
        <p:txBody>
          <a:bodyPr lIns="0" anchor="ctr" anchorCtr="0"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600">
                <a:latin typeface="Segoe UI Semibold" panose="020B0702040204020203" pitchFamily="34" charset="0"/>
                <a:cs typeface="Segoe UI Semibold" panose="020B0702040204020203" pitchFamily="34" charset="0"/>
              </a:defRPr>
            </a:lvl2pPr>
            <a:lvl3pPr marL="914400" indent="0">
              <a:buNone/>
              <a:defRPr sz="1600">
                <a:latin typeface="Segoe UI Semibold" panose="020B0702040204020203" pitchFamily="34" charset="0"/>
                <a:cs typeface="Segoe UI Semibold" panose="020B0702040204020203" pitchFamily="34" charset="0"/>
              </a:defRPr>
            </a:lvl3pPr>
            <a:lvl4pPr marL="1371600" indent="0">
              <a:buNone/>
              <a:defRPr sz="1600">
                <a:latin typeface="Segoe UI Semibold" panose="020B0702040204020203" pitchFamily="34" charset="0"/>
                <a:cs typeface="Segoe UI Semibold" panose="020B0702040204020203" pitchFamily="34" charset="0"/>
              </a:defRPr>
            </a:lvl4pPr>
            <a:lvl5pPr marL="1828800" indent="0">
              <a:buNone/>
              <a:defRPr sz="1600">
                <a:latin typeface="Segoe UI Semibold" panose="020B0702040204020203" pitchFamily="34" charset="0"/>
                <a:cs typeface="Segoe UI Semibold" panose="020B0702040204020203" pitchFamily="34" charset="0"/>
              </a:defRPr>
            </a:lvl5pPr>
          </a:lstStyle>
          <a:p>
            <a:pPr lvl="0"/>
            <a:r>
              <a:rPr lang="en-US"/>
              <a:t>INTERVIEW / DATE (Optional)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9EED5500-D3A6-4C59-BF17-8EE9FC6145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0062" y="4426001"/>
            <a:ext cx="4124043" cy="400110"/>
          </a:xfrm>
        </p:spPr>
        <p:txBody>
          <a:bodyPr lIns="0" anchor="t" anchorCtr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6C3950E6-E5C8-4D3C-860C-B8344AD814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0062" y="3826760"/>
            <a:ext cx="4124043" cy="461665"/>
          </a:xfrm>
        </p:spPr>
        <p:txBody>
          <a:bodyPr lIns="0" anchor="b" anchorCtr="0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F088364A-A26F-427E-8622-70B3B536BEA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0062" y="297284"/>
            <a:ext cx="3072801" cy="646331"/>
          </a:xfrm>
        </p:spPr>
        <p:txBody>
          <a:bodyPr lIns="0"/>
          <a:lstStyle>
            <a:lvl1pPr marL="0" indent="0">
              <a:buNone/>
              <a:defRPr sz="18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274320" indent="0">
              <a:buNone/>
              <a:defRPr/>
            </a:lvl2pPr>
            <a:lvl3pPr marL="502920" indent="0">
              <a:buNone/>
              <a:defRPr/>
            </a:lvl3pPr>
            <a:lvl4pPr marL="822960" indent="0">
              <a:buNone/>
              <a:defRPr/>
            </a:lvl4pPr>
            <a:lvl5pPr marL="1097280" indent="0">
              <a:buNone/>
              <a:defRPr/>
            </a:lvl5pPr>
          </a:lstStyle>
          <a:p>
            <a:pPr lvl="0"/>
            <a:r>
              <a:rPr lang="en-US"/>
              <a:t>Prepared for</a:t>
            </a:r>
            <a:br>
              <a:rPr lang="en-US"/>
            </a:br>
            <a:r>
              <a:rPr lang="en-US"/>
              <a:t>Client Name here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A578D07-5795-446C-8D4A-B9808DBD4A16}"/>
              </a:ext>
            </a:extLst>
          </p:cNvPr>
          <p:cNvCxnSpPr>
            <a:cxnSpLocks/>
          </p:cNvCxnSpPr>
          <p:nvPr/>
        </p:nvCxnSpPr>
        <p:spPr>
          <a:xfrm>
            <a:off x="660062" y="3387433"/>
            <a:ext cx="36449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79B48E2-4129-4E0B-B0B9-0EC4FE3D2F89}"/>
              </a:ext>
            </a:extLst>
          </p:cNvPr>
          <p:cNvCxnSpPr>
            <a:cxnSpLocks/>
          </p:cNvCxnSpPr>
          <p:nvPr userDrawn="1"/>
        </p:nvCxnSpPr>
        <p:spPr>
          <a:xfrm>
            <a:off x="660062" y="3387433"/>
            <a:ext cx="36449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20">
            <a:extLst>
              <a:ext uri="{FF2B5EF4-FFF2-40B4-BE49-F238E27FC236}">
                <a16:creationId xmlns:a16="http://schemas.microsoft.com/office/drawing/2014/main" id="{ABE6C748-D86F-DB57-813D-546232C10B7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0062" y="1302529"/>
            <a:ext cx="10255588" cy="1940451"/>
          </a:xfrm>
        </p:spPr>
        <p:txBody>
          <a:bodyPr anchor="b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 dirty="0" smtClean="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 dirty="0" smtClean="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 dirty="0" smtClean="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 dirty="0" smtClean="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 dirty="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BB9D32-C47A-0548-18BF-8BDAF1E3BF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0772" y="6250899"/>
            <a:ext cx="1819205" cy="28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217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EC8456D-F4FD-865D-1712-77DFE2C76A92}"/>
              </a:ext>
            </a:extLst>
          </p:cNvPr>
          <p:cNvSpPr/>
          <p:nvPr userDrawn="1"/>
        </p:nvSpPr>
        <p:spPr>
          <a:xfrm>
            <a:off x="0" y="0"/>
            <a:ext cx="222926" cy="6857998"/>
          </a:xfrm>
          <a:prstGeom prst="rect">
            <a:avLst/>
          </a:prstGeom>
          <a:solidFill>
            <a:srgbClr val="003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EA15637-C2B8-4153-6582-0324F76B8C0A}"/>
                  </a:ext>
                </a:extLst>
              </p14:cNvPr>
              <p14:cNvContentPartPr/>
              <p14:nvPr userDrawn="1"/>
            </p14:nvContentPartPr>
            <p14:xfrm>
              <a:off x="3088715" y="1767307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EA15637-C2B8-4153-6582-0324F76B8C0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70715" y="1659307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72FB197-51AD-862F-62E9-0E483388746E}"/>
                  </a:ext>
                </a:extLst>
              </p14:cNvPr>
              <p14:cNvContentPartPr/>
              <p14:nvPr userDrawn="1"/>
            </p14:nvContentPartPr>
            <p14:xfrm>
              <a:off x="3665075" y="3373267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72FB197-51AD-862F-62E9-0E483388746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47075" y="3265267"/>
                <a:ext cx="36000" cy="216000"/>
              </a:xfrm>
              <a:prstGeom prst="rect">
                <a:avLst/>
              </a:prstGeom>
            </p:spPr>
          </p:pic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7B8A6B0-BAD6-F663-8446-54AEA4475510}"/>
              </a:ext>
            </a:extLst>
          </p:cNvPr>
          <p:cNvCxnSpPr>
            <a:cxnSpLocks/>
          </p:cNvCxnSpPr>
          <p:nvPr userDrawn="1"/>
        </p:nvCxnSpPr>
        <p:spPr>
          <a:xfrm>
            <a:off x="736270" y="343744"/>
            <a:ext cx="222926" cy="0"/>
          </a:xfrm>
          <a:prstGeom prst="line">
            <a:avLst/>
          </a:prstGeom>
          <a:ln w="19050">
            <a:solidFill>
              <a:srgbClr val="003C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68CAEDA-8482-31B3-ED6F-CAAC9F0565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484" y="437101"/>
            <a:ext cx="9020175" cy="107364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3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914400" indent="0">
              <a:buNone/>
              <a:defRPr sz="3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1371600" indent="0">
              <a:buNone/>
              <a:defRPr sz="3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828800" indent="0">
              <a:buNone/>
              <a:defRPr sz="3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A5A847-8439-2D5C-5523-379B37F8BEDD}"/>
              </a:ext>
            </a:extLst>
          </p:cNvPr>
          <p:cNvSpPr txBox="1"/>
          <p:nvPr userDrawn="1"/>
        </p:nvSpPr>
        <p:spPr>
          <a:xfrm>
            <a:off x="10051413" y="6343157"/>
            <a:ext cx="1866378" cy="3131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>
              <a:lnSpc>
                <a:spcPct val="95000"/>
              </a:lnSpc>
            </a:pPr>
            <a:r>
              <a:rPr lang="en-US" sz="900" spc="300">
                <a:solidFill>
                  <a:srgbClr val="003CB9"/>
                </a:solidFill>
                <a:latin typeface="Arial Narrow" panose="020B0606020202030204" pitchFamily="34" charset="0"/>
              </a:rPr>
              <a:t>CAROLLO   </a:t>
            </a:r>
            <a:r>
              <a:rPr lang="en-US" sz="900" spc="300">
                <a:solidFill>
                  <a:srgbClr val="FAA41A"/>
                </a:solidFill>
                <a:latin typeface="Arial Narrow" panose="020B0606020202030204" pitchFamily="34" charset="0"/>
              </a:rPr>
              <a:t>|</a:t>
            </a:r>
            <a:r>
              <a:rPr lang="en-US" sz="900" spc="300">
                <a:solidFill>
                  <a:srgbClr val="003CB9"/>
                </a:solidFill>
                <a:latin typeface="Arial Narrow" panose="020B0606020202030204" pitchFamily="34" charset="0"/>
              </a:rPr>
              <a:t>   </a:t>
            </a:r>
            <a:fld id="{E7B37AC3-26D8-44A8-8336-675969F41DB9}" type="slidenum">
              <a:rPr lang="en-US" sz="900" b="1" spc="300" smtClean="0">
                <a:solidFill>
                  <a:srgbClr val="003CB9"/>
                </a:solidFill>
                <a:latin typeface="Arial Narrow" panose="020B0606020202030204" pitchFamily="34" charset="0"/>
              </a:rPr>
              <a:pPr algn="r">
                <a:lnSpc>
                  <a:spcPct val="95000"/>
                </a:lnSpc>
              </a:pPr>
              <a:t>‹#›</a:t>
            </a:fld>
            <a:endParaRPr lang="en-US" sz="900" b="1" spc="300">
              <a:solidFill>
                <a:srgbClr val="003CB9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8899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op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EC8456D-F4FD-865D-1712-77DFE2C76A92}"/>
              </a:ext>
            </a:extLst>
          </p:cNvPr>
          <p:cNvSpPr/>
          <p:nvPr userDrawn="1"/>
        </p:nvSpPr>
        <p:spPr>
          <a:xfrm>
            <a:off x="0" y="0"/>
            <a:ext cx="222926" cy="6857998"/>
          </a:xfrm>
          <a:prstGeom prst="rect">
            <a:avLst/>
          </a:prstGeom>
          <a:solidFill>
            <a:srgbClr val="003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EA15637-C2B8-4153-6582-0324F76B8C0A}"/>
                  </a:ext>
                </a:extLst>
              </p14:cNvPr>
              <p14:cNvContentPartPr/>
              <p14:nvPr userDrawn="1"/>
            </p14:nvContentPartPr>
            <p14:xfrm>
              <a:off x="3088715" y="1767307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EA15637-C2B8-4153-6582-0324F76B8C0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70715" y="1659307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72FB197-51AD-862F-62E9-0E483388746E}"/>
                  </a:ext>
                </a:extLst>
              </p14:cNvPr>
              <p14:cNvContentPartPr/>
              <p14:nvPr userDrawn="1"/>
            </p14:nvContentPartPr>
            <p14:xfrm>
              <a:off x="3665075" y="3373267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72FB197-51AD-862F-62E9-0E483388746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47075" y="3265267"/>
                <a:ext cx="36000" cy="216000"/>
              </a:xfrm>
              <a:prstGeom prst="rect">
                <a:avLst/>
              </a:prstGeom>
            </p:spPr>
          </p:pic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7B8A6B0-BAD6-F663-8446-54AEA4475510}"/>
              </a:ext>
            </a:extLst>
          </p:cNvPr>
          <p:cNvCxnSpPr>
            <a:cxnSpLocks/>
          </p:cNvCxnSpPr>
          <p:nvPr userDrawn="1"/>
        </p:nvCxnSpPr>
        <p:spPr>
          <a:xfrm>
            <a:off x="736270" y="343744"/>
            <a:ext cx="222926" cy="0"/>
          </a:xfrm>
          <a:prstGeom prst="line">
            <a:avLst/>
          </a:prstGeom>
          <a:ln w="19050">
            <a:solidFill>
              <a:srgbClr val="003C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68CAEDA-8482-31B3-ED6F-CAAC9F0565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484" y="437101"/>
            <a:ext cx="9020175" cy="107364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3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914400" indent="0">
              <a:buNone/>
              <a:defRPr sz="3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1371600" indent="0">
              <a:buNone/>
              <a:defRPr sz="3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828800" indent="0">
              <a:buNone/>
              <a:defRPr sz="3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7AD73C6-A9E4-1E4E-9E31-B0768615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67875" y="1688086"/>
            <a:ext cx="9976488" cy="400110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3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914400" indent="0">
              <a:buNone/>
              <a:defRPr sz="3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1371600" indent="0">
              <a:buNone/>
              <a:defRPr sz="3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828800" indent="0">
              <a:buNone/>
              <a:defRPr sz="3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5DC591-40E2-89FE-39EB-D9307DF95B78}"/>
              </a:ext>
            </a:extLst>
          </p:cNvPr>
          <p:cNvSpPr txBox="1"/>
          <p:nvPr userDrawn="1"/>
        </p:nvSpPr>
        <p:spPr>
          <a:xfrm>
            <a:off x="8842075" y="6343157"/>
            <a:ext cx="3075716" cy="3131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>
              <a:lnSpc>
                <a:spcPct val="95000"/>
              </a:lnSpc>
            </a:pPr>
            <a:r>
              <a:rPr lang="en-US" sz="900" spc="300">
                <a:solidFill>
                  <a:schemeClr val="accent2"/>
                </a:solidFill>
                <a:latin typeface="Arial Narrow" panose="020B0606020202030204" pitchFamily="34" charset="0"/>
              </a:rPr>
              <a:t>CAROLLO   |   </a:t>
            </a:r>
            <a:fld id="{E7B37AC3-26D8-44A8-8336-675969F41DB9}" type="slidenum">
              <a:rPr lang="en-US" sz="900" b="1" spc="300" smtClean="0">
                <a:solidFill>
                  <a:schemeClr val="accent2"/>
                </a:solidFill>
                <a:latin typeface="Arial Narrow" panose="020B0606020202030204" pitchFamily="34" charset="0"/>
              </a:rPr>
              <a:pPr algn="r">
                <a:lnSpc>
                  <a:spcPct val="95000"/>
                </a:lnSpc>
              </a:pPr>
              <a:t>‹#›</a:t>
            </a:fld>
            <a:endParaRPr lang="en-US" sz="900" b="1" spc="30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74E420-3618-0F32-4F0D-9D8FF0BA80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102"/>
          <a:stretch/>
        </p:blipFill>
        <p:spPr>
          <a:xfrm rot="10800000">
            <a:off x="222925" y="5581288"/>
            <a:ext cx="3917753" cy="138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4494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+ op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EC8456D-F4FD-865D-1712-77DFE2C76A92}"/>
              </a:ext>
            </a:extLst>
          </p:cNvPr>
          <p:cNvSpPr/>
          <p:nvPr userDrawn="1"/>
        </p:nvSpPr>
        <p:spPr>
          <a:xfrm>
            <a:off x="0" y="0"/>
            <a:ext cx="222926" cy="6857998"/>
          </a:xfrm>
          <a:prstGeom prst="rect">
            <a:avLst/>
          </a:prstGeom>
          <a:solidFill>
            <a:srgbClr val="003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EA15637-C2B8-4153-6582-0324F76B8C0A}"/>
                  </a:ext>
                </a:extLst>
              </p14:cNvPr>
              <p14:cNvContentPartPr/>
              <p14:nvPr userDrawn="1"/>
            </p14:nvContentPartPr>
            <p14:xfrm>
              <a:off x="3088715" y="1767307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EA15637-C2B8-4153-6582-0324F76B8C0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70715" y="1659307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72FB197-51AD-862F-62E9-0E483388746E}"/>
                  </a:ext>
                </a:extLst>
              </p14:cNvPr>
              <p14:cNvContentPartPr/>
              <p14:nvPr userDrawn="1"/>
            </p14:nvContentPartPr>
            <p14:xfrm>
              <a:off x="3665075" y="3373267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72FB197-51AD-862F-62E9-0E483388746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47075" y="3265267"/>
                <a:ext cx="36000" cy="216000"/>
              </a:xfrm>
              <a:prstGeom prst="rect">
                <a:avLst/>
              </a:prstGeom>
            </p:spPr>
          </p:pic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7B8A6B0-BAD6-F663-8446-54AEA4475510}"/>
              </a:ext>
            </a:extLst>
          </p:cNvPr>
          <p:cNvCxnSpPr>
            <a:cxnSpLocks/>
          </p:cNvCxnSpPr>
          <p:nvPr userDrawn="1"/>
        </p:nvCxnSpPr>
        <p:spPr>
          <a:xfrm>
            <a:off x="736270" y="343744"/>
            <a:ext cx="222926" cy="0"/>
          </a:xfrm>
          <a:prstGeom prst="line">
            <a:avLst/>
          </a:prstGeom>
          <a:ln w="19050">
            <a:solidFill>
              <a:srgbClr val="003C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68CAEDA-8482-31B3-ED6F-CAAC9F0565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484" y="437101"/>
            <a:ext cx="9020175" cy="107364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3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914400" indent="0">
              <a:buNone/>
              <a:defRPr sz="3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1371600" indent="0">
              <a:buNone/>
              <a:defRPr sz="3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828800" indent="0">
              <a:buNone/>
              <a:defRPr sz="3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7AD73C6-A9E4-1E4E-9E31-B0768615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67875" y="1688086"/>
            <a:ext cx="9976488" cy="400110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3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914400" indent="0">
              <a:buNone/>
              <a:defRPr sz="3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1371600" indent="0">
              <a:buNone/>
              <a:defRPr sz="3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828800" indent="0">
              <a:buNone/>
              <a:defRPr sz="3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5DC591-40E2-89FE-39EB-D9307DF95B78}"/>
              </a:ext>
            </a:extLst>
          </p:cNvPr>
          <p:cNvSpPr txBox="1"/>
          <p:nvPr userDrawn="1"/>
        </p:nvSpPr>
        <p:spPr>
          <a:xfrm>
            <a:off x="8842075" y="6343157"/>
            <a:ext cx="3075716" cy="3131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>
              <a:lnSpc>
                <a:spcPct val="95000"/>
              </a:lnSpc>
            </a:pPr>
            <a:r>
              <a:rPr lang="en-US" sz="900" spc="300">
                <a:solidFill>
                  <a:schemeClr val="accent2"/>
                </a:solidFill>
                <a:latin typeface="Arial Narrow" panose="020B0606020202030204" pitchFamily="34" charset="0"/>
              </a:rPr>
              <a:t>CAROLLO   |   </a:t>
            </a:r>
            <a:fld id="{E7B37AC3-26D8-44A8-8336-675969F41DB9}" type="slidenum">
              <a:rPr lang="en-US" sz="900" b="1" spc="300" smtClean="0">
                <a:solidFill>
                  <a:schemeClr val="accent2"/>
                </a:solidFill>
                <a:latin typeface="Arial Narrow" panose="020B0606020202030204" pitchFamily="34" charset="0"/>
              </a:rPr>
              <a:pPr algn="r">
                <a:lnSpc>
                  <a:spcPct val="95000"/>
                </a:lnSpc>
              </a:pPr>
              <a:t>‹#›</a:t>
            </a:fld>
            <a:endParaRPr lang="en-US" sz="900" b="1" spc="30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74E420-3618-0F32-4F0D-9D8FF0BA80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102"/>
          <a:stretch/>
        </p:blipFill>
        <p:spPr>
          <a:xfrm rot="10800000">
            <a:off x="222925" y="5581288"/>
            <a:ext cx="3917753" cy="138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0783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EC8456D-F4FD-865D-1712-77DFE2C76A92}"/>
              </a:ext>
            </a:extLst>
          </p:cNvPr>
          <p:cNvSpPr/>
          <p:nvPr userDrawn="1"/>
        </p:nvSpPr>
        <p:spPr>
          <a:xfrm>
            <a:off x="0" y="0"/>
            <a:ext cx="222926" cy="6857998"/>
          </a:xfrm>
          <a:prstGeom prst="rect">
            <a:avLst/>
          </a:prstGeom>
          <a:solidFill>
            <a:srgbClr val="003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72FB197-51AD-862F-62E9-0E483388746E}"/>
                  </a:ext>
                </a:extLst>
              </p14:cNvPr>
              <p14:cNvContentPartPr/>
              <p14:nvPr userDrawn="1"/>
            </p14:nvContentPartPr>
            <p14:xfrm>
              <a:off x="3665075" y="3373267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72FB197-51AD-862F-62E9-0E483388746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47075" y="3265267"/>
                <a:ext cx="36000" cy="216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891AF3C-E228-1502-21AA-677EA3C602B3}"/>
              </a:ext>
            </a:extLst>
          </p:cNvPr>
          <p:cNvCxnSpPr>
            <a:cxnSpLocks/>
          </p:cNvCxnSpPr>
          <p:nvPr userDrawn="1"/>
        </p:nvCxnSpPr>
        <p:spPr>
          <a:xfrm>
            <a:off x="736270" y="343744"/>
            <a:ext cx="222926" cy="0"/>
          </a:xfrm>
          <a:prstGeom prst="line">
            <a:avLst/>
          </a:prstGeom>
          <a:ln w="19050">
            <a:solidFill>
              <a:srgbClr val="003C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5FE46E2F-803C-A3EC-968F-1CE068F4B3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484" y="437101"/>
            <a:ext cx="9020175" cy="107364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3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914400" indent="0">
              <a:buNone/>
              <a:defRPr sz="3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1371600" indent="0">
              <a:buNone/>
              <a:defRPr sz="3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828800" indent="0">
              <a:buNone/>
              <a:defRPr sz="3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17">
            <a:extLst>
              <a:ext uri="{FF2B5EF4-FFF2-40B4-BE49-F238E27FC236}">
                <a16:creationId xmlns:a16="http://schemas.microsoft.com/office/drawing/2014/main" id="{43651E51-09AA-92EF-78A5-3C4B374CF77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023119" y="1805028"/>
            <a:ext cx="4304255" cy="37607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17">
            <a:extLst>
              <a:ext uri="{FF2B5EF4-FFF2-40B4-BE49-F238E27FC236}">
                <a16:creationId xmlns:a16="http://schemas.microsoft.com/office/drawing/2014/main" id="{82E63A2A-2CC3-7458-8328-BBECF14561F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658729" y="1805028"/>
            <a:ext cx="4304255" cy="37607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8091F59-93EB-422F-93C5-F209ACD55B1E}"/>
              </a:ext>
            </a:extLst>
          </p:cNvPr>
          <p:cNvSpPr txBox="1"/>
          <p:nvPr userDrawn="1"/>
        </p:nvSpPr>
        <p:spPr>
          <a:xfrm>
            <a:off x="10051413" y="6343157"/>
            <a:ext cx="1866378" cy="3131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>
              <a:lnSpc>
                <a:spcPct val="95000"/>
              </a:lnSpc>
            </a:pPr>
            <a:r>
              <a:rPr lang="en-US" sz="900" spc="300">
                <a:solidFill>
                  <a:srgbClr val="003CB9"/>
                </a:solidFill>
                <a:latin typeface="Arial Narrow" panose="020B0606020202030204" pitchFamily="34" charset="0"/>
              </a:rPr>
              <a:t>CAROLLO   </a:t>
            </a:r>
            <a:r>
              <a:rPr lang="en-US" sz="900" spc="300">
                <a:solidFill>
                  <a:srgbClr val="FAA41A"/>
                </a:solidFill>
                <a:latin typeface="Arial Narrow" panose="020B0606020202030204" pitchFamily="34" charset="0"/>
              </a:rPr>
              <a:t>|</a:t>
            </a:r>
            <a:r>
              <a:rPr lang="en-US" sz="900" spc="300">
                <a:solidFill>
                  <a:srgbClr val="003CB9"/>
                </a:solidFill>
                <a:latin typeface="Arial Narrow" panose="020B0606020202030204" pitchFamily="34" charset="0"/>
              </a:rPr>
              <a:t>   </a:t>
            </a:r>
            <a:fld id="{E7B37AC3-26D8-44A8-8336-675969F41DB9}" type="slidenum">
              <a:rPr lang="en-US" sz="900" b="1" spc="300" smtClean="0">
                <a:solidFill>
                  <a:srgbClr val="003CB9"/>
                </a:solidFill>
                <a:latin typeface="Arial Narrow" panose="020B0606020202030204" pitchFamily="34" charset="0"/>
              </a:rPr>
              <a:pPr algn="r">
                <a:lnSpc>
                  <a:spcPct val="95000"/>
                </a:lnSpc>
              </a:pPr>
              <a:t>‹#›</a:t>
            </a:fld>
            <a:endParaRPr lang="en-US" sz="900" b="1" spc="300">
              <a:solidFill>
                <a:srgbClr val="003CB9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646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+ 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EC8456D-F4FD-865D-1712-77DFE2C76A92}"/>
              </a:ext>
            </a:extLst>
          </p:cNvPr>
          <p:cNvSpPr/>
          <p:nvPr userDrawn="1"/>
        </p:nvSpPr>
        <p:spPr>
          <a:xfrm>
            <a:off x="0" y="0"/>
            <a:ext cx="222926" cy="6857998"/>
          </a:xfrm>
          <a:prstGeom prst="rect">
            <a:avLst/>
          </a:prstGeom>
          <a:solidFill>
            <a:srgbClr val="003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EA15637-C2B8-4153-6582-0324F76B8C0A}"/>
                  </a:ext>
                </a:extLst>
              </p14:cNvPr>
              <p14:cNvContentPartPr/>
              <p14:nvPr userDrawn="1"/>
            </p14:nvContentPartPr>
            <p14:xfrm>
              <a:off x="3088715" y="1767307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EA15637-C2B8-4153-6582-0324F76B8C0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70715" y="1659307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72FB197-51AD-862F-62E9-0E483388746E}"/>
                  </a:ext>
                </a:extLst>
              </p14:cNvPr>
              <p14:cNvContentPartPr/>
              <p14:nvPr userDrawn="1"/>
            </p14:nvContentPartPr>
            <p14:xfrm>
              <a:off x="3665075" y="3373267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72FB197-51AD-862F-62E9-0E483388746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47075" y="3265267"/>
                <a:ext cx="36000" cy="216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DCA9DFF-F3A7-DFD1-D1AD-7D848F55C86C}"/>
              </a:ext>
            </a:extLst>
          </p:cNvPr>
          <p:cNvCxnSpPr>
            <a:cxnSpLocks/>
          </p:cNvCxnSpPr>
          <p:nvPr userDrawn="1"/>
        </p:nvCxnSpPr>
        <p:spPr>
          <a:xfrm>
            <a:off x="736270" y="343744"/>
            <a:ext cx="222926" cy="0"/>
          </a:xfrm>
          <a:prstGeom prst="line">
            <a:avLst/>
          </a:prstGeom>
          <a:ln w="19050">
            <a:solidFill>
              <a:srgbClr val="003C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628D7BB0-8719-1F18-67B6-272A50A49F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484" y="437101"/>
            <a:ext cx="9020175" cy="107364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3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914400" indent="0">
              <a:buNone/>
              <a:defRPr sz="3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1371600" indent="0">
              <a:buNone/>
              <a:defRPr sz="3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828800" indent="0">
              <a:buNone/>
              <a:defRPr sz="3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17">
            <a:extLst>
              <a:ext uri="{FF2B5EF4-FFF2-40B4-BE49-F238E27FC236}">
                <a16:creationId xmlns:a16="http://schemas.microsoft.com/office/drawing/2014/main" id="{9461AD82-ACBB-01BA-F3CE-A58CA5B6CC4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023119" y="1805028"/>
            <a:ext cx="4304255" cy="37607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3456A6-D9F3-E82C-4CB2-D249D9B221A4}"/>
              </a:ext>
            </a:extLst>
          </p:cNvPr>
          <p:cNvSpPr txBox="1"/>
          <p:nvPr userDrawn="1"/>
        </p:nvSpPr>
        <p:spPr>
          <a:xfrm>
            <a:off x="10051413" y="6343157"/>
            <a:ext cx="1866378" cy="3131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>
              <a:lnSpc>
                <a:spcPct val="95000"/>
              </a:lnSpc>
            </a:pPr>
            <a:r>
              <a:rPr lang="en-US" sz="900" spc="300">
                <a:solidFill>
                  <a:srgbClr val="003CB9"/>
                </a:solidFill>
                <a:latin typeface="Arial Narrow" panose="020B0606020202030204" pitchFamily="34" charset="0"/>
              </a:rPr>
              <a:t>CAROLLO   </a:t>
            </a:r>
            <a:r>
              <a:rPr lang="en-US" sz="900" spc="300">
                <a:solidFill>
                  <a:srgbClr val="FAA41A"/>
                </a:solidFill>
                <a:latin typeface="Arial Narrow" panose="020B0606020202030204" pitchFamily="34" charset="0"/>
              </a:rPr>
              <a:t>|</a:t>
            </a:r>
            <a:r>
              <a:rPr lang="en-US" sz="900" spc="300">
                <a:solidFill>
                  <a:srgbClr val="003CB9"/>
                </a:solidFill>
                <a:latin typeface="Arial Narrow" panose="020B0606020202030204" pitchFamily="34" charset="0"/>
              </a:rPr>
              <a:t>   </a:t>
            </a:r>
            <a:fld id="{E7B37AC3-26D8-44A8-8336-675969F41DB9}" type="slidenum">
              <a:rPr lang="en-US" sz="900" b="1" spc="300" smtClean="0">
                <a:solidFill>
                  <a:srgbClr val="003CB9"/>
                </a:solidFill>
                <a:latin typeface="Arial Narrow" panose="020B0606020202030204" pitchFamily="34" charset="0"/>
              </a:rPr>
              <a:pPr algn="r">
                <a:lnSpc>
                  <a:spcPct val="95000"/>
                </a:lnSpc>
              </a:pPr>
              <a:t>‹#›</a:t>
            </a:fld>
            <a:endParaRPr lang="en-US" sz="900" b="1" spc="300">
              <a:solidFill>
                <a:srgbClr val="003CB9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E905700-C04E-13FB-FF42-9860EA42F94C}"/>
              </a:ext>
            </a:extLst>
          </p:cNvPr>
          <p:cNvSpPr>
            <a:spLocks noGrp="1"/>
          </p:cNvSpPr>
          <p:nvPr>
            <p:ph sz="quarter" idx="54" hasCustomPrompt="1"/>
          </p:nvPr>
        </p:nvSpPr>
        <p:spPr>
          <a:xfrm>
            <a:off x="5637213" y="1801813"/>
            <a:ext cx="6630987" cy="520065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CB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image or content</a:t>
            </a:r>
          </a:p>
        </p:txBody>
      </p:sp>
    </p:spTree>
    <p:extLst>
      <p:ext uri="{BB962C8B-B14F-4D97-AF65-F5344CB8AC3E}">
        <p14:creationId xmlns:p14="http://schemas.microsoft.com/office/powerpoint/2010/main" val="6212486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8182767-90C9-5FD4-0114-834361232951}"/>
              </a:ext>
            </a:extLst>
          </p:cNvPr>
          <p:cNvSpPr>
            <a:spLocks noGrp="1"/>
          </p:cNvSpPr>
          <p:nvPr>
            <p:ph sz="quarter" idx="54" hasCustomPrompt="1"/>
          </p:nvPr>
        </p:nvSpPr>
        <p:spPr>
          <a:xfrm>
            <a:off x="1107631" y="2597999"/>
            <a:ext cx="11160570" cy="440446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add image or content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C8456D-F4FD-865D-1712-77DFE2C76A92}"/>
              </a:ext>
            </a:extLst>
          </p:cNvPr>
          <p:cNvSpPr/>
          <p:nvPr userDrawn="1"/>
        </p:nvSpPr>
        <p:spPr>
          <a:xfrm>
            <a:off x="0" y="0"/>
            <a:ext cx="222926" cy="6857998"/>
          </a:xfrm>
          <a:prstGeom prst="rect">
            <a:avLst/>
          </a:prstGeom>
          <a:solidFill>
            <a:srgbClr val="003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EA15637-C2B8-4153-6582-0324F76B8C0A}"/>
                  </a:ext>
                </a:extLst>
              </p14:cNvPr>
              <p14:cNvContentPartPr/>
              <p14:nvPr userDrawn="1"/>
            </p14:nvContentPartPr>
            <p14:xfrm>
              <a:off x="3088715" y="1767307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EA15637-C2B8-4153-6582-0324F76B8C0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70715" y="1659307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72FB197-51AD-862F-62E9-0E483388746E}"/>
                  </a:ext>
                </a:extLst>
              </p14:cNvPr>
              <p14:cNvContentPartPr/>
              <p14:nvPr userDrawn="1"/>
            </p14:nvContentPartPr>
            <p14:xfrm>
              <a:off x="3665075" y="3373267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72FB197-51AD-862F-62E9-0E483388746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47075" y="3265267"/>
                <a:ext cx="36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Graphic 5">
            <a:extLst>
              <a:ext uri="{FF2B5EF4-FFF2-40B4-BE49-F238E27FC236}">
                <a16:creationId xmlns:a16="http://schemas.microsoft.com/office/drawing/2014/main" id="{348AA4D9-A47B-2231-7FBC-119656FA13B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6515" y="1776272"/>
            <a:ext cx="222926" cy="240526"/>
          </a:xfrm>
          <a:prstGeom prst="rect">
            <a:avLst/>
          </a:prstGeom>
        </p:spPr>
      </p:pic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53676030-52EB-FD92-0D32-DC4D2E875B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67875" y="1688086"/>
            <a:ext cx="9976488" cy="70822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3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914400" indent="0">
              <a:buNone/>
              <a:defRPr sz="3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1371600" indent="0">
              <a:buNone/>
              <a:defRPr sz="3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828800" indent="0">
              <a:buNone/>
              <a:defRPr sz="3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7B8A6B0-BAD6-F663-8446-54AEA4475510}"/>
              </a:ext>
            </a:extLst>
          </p:cNvPr>
          <p:cNvCxnSpPr>
            <a:cxnSpLocks/>
          </p:cNvCxnSpPr>
          <p:nvPr userDrawn="1"/>
        </p:nvCxnSpPr>
        <p:spPr>
          <a:xfrm>
            <a:off x="736270" y="343744"/>
            <a:ext cx="222926" cy="0"/>
          </a:xfrm>
          <a:prstGeom prst="line">
            <a:avLst/>
          </a:prstGeom>
          <a:ln w="19050">
            <a:solidFill>
              <a:srgbClr val="003C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68CAEDA-8482-31B3-ED6F-CAAC9F0565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484" y="437101"/>
            <a:ext cx="9020175" cy="107364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3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914400" indent="0">
              <a:buNone/>
              <a:defRPr sz="3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1371600" indent="0">
              <a:buNone/>
              <a:defRPr sz="3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828800" indent="0">
              <a:buNone/>
              <a:defRPr sz="3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00294A-4BA5-71B3-833E-0F7CEE14628E}"/>
              </a:ext>
            </a:extLst>
          </p:cNvPr>
          <p:cNvSpPr txBox="1"/>
          <p:nvPr userDrawn="1"/>
        </p:nvSpPr>
        <p:spPr>
          <a:xfrm>
            <a:off x="10051413" y="6343157"/>
            <a:ext cx="1866378" cy="3131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>
              <a:lnSpc>
                <a:spcPct val="95000"/>
              </a:lnSpc>
            </a:pPr>
            <a:r>
              <a:rPr lang="en-US" sz="900" spc="300">
                <a:solidFill>
                  <a:srgbClr val="003CB9"/>
                </a:solidFill>
                <a:latin typeface="Arial Narrow" panose="020B0606020202030204" pitchFamily="34" charset="0"/>
              </a:rPr>
              <a:t>CAROLLO   </a:t>
            </a:r>
            <a:r>
              <a:rPr lang="en-US" sz="900" spc="300">
                <a:solidFill>
                  <a:srgbClr val="FAA41A"/>
                </a:solidFill>
                <a:latin typeface="Arial Narrow" panose="020B0606020202030204" pitchFamily="34" charset="0"/>
              </a:rPr>
              <a:t>|</a:t>
            </a:r>
            <a:r>
              <a:rPr lang="en-US" sz="900" spc="300">
                <a:solidFill>
                  <a:srgbClr val="003CB9"/>
                </a:solidFill>
                <a:latin typeface="Arial Narrow" panose="020B0606020202030204" pitchFamily="34" charset="0"/>
              </a:rPr>
              <a:t>   </a:t>
            </a:r>
            <a:fld id="{E7B37AC3-26D8-44A8-8336-675969F41DB9}" type="slidenum">
              <a:rPr lang="en-US" sz="900" b="1" spc="300" smtClean="0">
                <a:solidFill>
                  <a:srgbClr val="003CB9"/>
                </a:solidFill>
                <a:latin typeface="Arial Narrow" panose="020B0606020202030204" pitchFamily="34" charset="0"/>
              </a:rPr>
              <a:pPr algn="r">
                <a:lnSpc>
                  <a:spcPct val="95000"/>
                </a:lnSpc>
              </a:pPr>
              <a:t>‹#›</a:t>
            </a:fld>
            <a:endParaRPr lang="en-US" sz="900" b="1" spc="300">
              <a:solidFill>
                <a:srgbClr val="003CB9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183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62C32-2A48-4FC5-848D-CFC1AFD90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61" y="1051378"/>
            <a:ext cx="5120640" cy="2266636"/>
          </a:xfrm>
        </p:spPr>
        <p:txBody>
          <a:bodyPr wrap="square" anchor="b">
            <a:normAutofit/>
          </a:bodyPr>
          <a:lstStyle>
            <a:lvl1pPr>
              <a:lnSpc>
                <a:spcPct val="9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DA72D9-0DF5-49E1-B74F-15A8F616C9E3}"/>
              </a:ext>
            </a:extLst>
          </p:cNvPr>
          <p:cNvSpPr/>
          <p:nvPr/>
        </p:nvSpPr>
        <p:spPr>
          <a:xfrm rot="5400000">
            <a:off x="5932277" y="-459038"/>
            <a:ext cx="327446" cy="12192000"/>
          </a:xfrm>
          <a:prstGeom prst="rect">
            <a:avLst/>
          </a:prstGeom>
          <a:solidFill>
            <a:srgbClr val="003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3C82F9D-A7BE-4633-9E99-5E51EBC97ECF}"/>
              </a:ext>
            </a:extLst>
          </p:cNvPr>
          <p:cNvCxnSpPr>
            <a:cxnSpLocks/>
          </p:cNvCxnSpPr>
          <p:nvPr/>
        </p:nvCxnSpPr>
        <p:spPr>
          <a:xfrm>
            <a:off x="660062" y="3444248"/>
            <a:ext cx="364495" cy="0"/>
          </a:xfrm>
          <a:prstGeom prst="line">
            <a:avLst/>
          </a:prstGeom>
          <a:ln w="22225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>
            <a:extLst>
              <a:ext uri="{FF2B5EF4-FFF2-40B4-BE49-F238E27FC236}">
                <a16:creationId xmlns:a16="http://schemas.microsoft.com/office/drawing/2014/main" id="{C17D56FF-AB56-4B68-9051-A50DAC6C1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1493" y="6187980"/>
            <a:ext cx="1649879" cy="257652"/>
          </a:xfrm>
          <a:prstGeom prst="rect">
            <a:avLst/>
          </a:prstGeom>
        </p:spPr>
      </p:pic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332ED912-6964-4443-998B-0E4AD1E564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0062" y="4323371"/>
            <a:ext cx="4124043" cy="400110"/>
          </a:xfrm>
        </p:spPr>
        <p:txBody>
          <a:bodyPr lIns="0" anchor="t" anchorCtr="0">
            <a:spAutoFit/>
          </a:bodyPr>
          <a:lstStyle>
            <a:lvl1pPr marL="0" indent="0">
              <a:buNone/>
              <a:defRPr sz="2000">
                <a:solidFill>
                  <a:srgbClr val="003CB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903FF926-E34B-4AC9-B7FE-08011285E9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0062" y="3775445"/>
            <a:ext cx="4124043" cy="461665"/>
          </a:xfrm>
        </p:spPr>
        <p:txBody>
          <a:bodyPr lIns="0" anchor="b" anchorCtr="0">
            <a:spAutoFit/>
          </a:bodyPr>
          <a:lstStyle>
            <a:lvl1pPr marL="0" indent="0">
              <a:buNone/>
              <a:defRPr sz="2400">
                <a:solidFill>
                  <a:srgbClr val="003CB9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44634D7-8BD3-4A56-92E4-68B24B961A0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0062" y="193772"/>
            <a:ext cx="3072801" cy="646331"/>
          </a:xfrm>
        </p:spPr>
        <p:txBody>
          <a:bodyPr lIns="0"/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274320" indent="0">
              <a:buNone/>
              <a:defRPr/>
            </a:lvl2pPr>
            <a:lvl3pPr marL="502920" indent="0">
              <a:buNone/>
              <a:defRPr/>
            </a:lvl3pPr>
            <a:lvl4pPr marL="822960" indent="0">
              <a:buNone/>
              <a:defRPr/>
            </a:lvl4pPr>
            <a:lvl5pPr marL="1097280" indent="0">
              <a:buNone/>
              <a:defRPr/>
            </a:lvl5pPr>
          </a:lstStyle>
          <a:p>
            <a:pPr lvl="0"/>
            <a:r>
              <a:rPr lang="en-US"/>
              <a:t>Prepared for</a:t>
            </a:r>
            <a:br>
              <a:rPr lang="en-US"/>
            </a:br>
            <a:r>
              <a:rPr lang="en-US"/>
              <a:t>Client Name here</a:t>
            </a:r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DADCA6B2-16E0-464F-A824-E5F528D8D16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190671" y="1"/>
            <a:ext cx="7010855" cy="6872143"/>
          </a:xfrm>
          <a:custGeom>
            <a:avLst/>
            <a:gdLst>
              <a:gd name="connsiteX0" fmla="*/ 1700452 w 7010855"/>
              <a:gd name="connsiteY0" fmla="*/ 0 h 6872143"/>
              <a:gd name="connsiteX1" fmla="*/ 7010855 w 7010855"/>
              <a:gd name="connsiteY1" fmla="*/ 0 h 6872143"/>
              <a:gd name="connsiteX2" fmla="*/ 7010855 w 7010855"/>
              <a:gd name="connsiteY2" fmla="*/ 6872143 h 6872143"/>
              <a:gd name="connsiteX3" fmla="*/ 1526227 w 7010855"/>
              <a:gd name="connsiteY3" fmla="*/ 6872143 h 6872143"/>
              <a:gd name="connsiteX4" fmla="*/ 1465384 w 7010855"/>
              <a:gd name="connsiteY4" fmla="*/ 6819440 h 6872143"/>
              <a:gd name="connsiteX5" fmla="*/ 0 w 7010855"/>
              <a:gd name="connsiteY5" fmla="*/ 3508606 h 6872143"/>
              <a:gd name="connsiteX6" fmla="*/ 1627677 w 7010855"/>
              <a:gd name="connsiteY6" fmla="*/ 57190 h 687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10855" h="6872143">
                <a:moveTo>
                  <a:pt x="1700452" y="0"/>
                </a:moveTo>
                <a:lnTo>
                  <a:pt x="7010855" y="0"/>
                </a:lnTo>
                <a:lnTo>
                  <a:pt x="7010855" y="6872143"/>
                </a:lnTo>
                <a:lnTo>
                  <a:pt x="1526227" y="6872143"/>
                </a:lnTo>
                <a:lnTo>
                  <a:pt x="1465384" y="6819440"/>
                </a:lnTo>
                <a:cubicBezTo>
                  <a:pt x="565168" y="6001244"/>
                  <a:pt x="0" y="4820926"/>
                  <a:pt x="0" y="3508606"/>
                </a:cubicBezTo>
                <a:cubicBezTo>
                  <a:pt x="0" y="2119091"/>
                  <a:pt x="633614" y="877564"/>
                  <a:pt x="1627677" y="5719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F41AB1-AF66-4B19-89C7-AC206CF1B022}"/>
              </a:ext>
            </a:extLst>
          </p:cNvPr>
          <p:cNvSpPr/>
          <p:nvPr userDrawn="1"/>
        </p:nvSpPr>
        <p:spPr>
          <a:xfrm rot="5400000">
            <a:off x="5932277" y="-459038"/>
            <a:ext cx="327446" cy="12192000"/>
          </a:xfrm>
          <a:prstGeom prst="rect">
            <a:avLst/>
          </a:prstGeom>
          <a:solidFill>
            <a:srgbClr val="003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35ACAE8-0F48-4D79-A27B-5AD3EA48D76B}"/>
              </a:ext>
            </a:extLst>
          </p:cNvPr>
          <p:cNvCxnSpPr>
            <a:cxnSpLocks/>
          </p:cNvCxnSpPr>
          <p:nvPr userDrawn="1"/>
        </p:nvCxnSpPr>
        <p:spPr>
          <a:xfrm>
            <a:off x="660062" y="3444248"/>
            <a:ext cx="364495" cy="0"/>
          </a:xfrm>
          <a:prstGeom prst="line">
            <a:avLst/>
          </a:prstGeom>
          <a:ln w="22225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C11E038D-AFEF-42CF-B57C-09D879FE27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1493" y="6187980"/>
            <a:ext cx="1649879" cy="257652"/>
          </a:xfrm>
          <a:prstGeom prst="rect">
            <a:avLst/>
          </a:prstGeom>
        </p:spPr>
      </p:pic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A22EBBF1-45E3-4873-8624-72B6BA572D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0062" y="5479175"/>
            <a:ext cx="4124043" cy="327447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1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600">
                <a:latin typeface="Segoe UI Semibold" panose="020B0702040204020203" pitchFamily="34" charset="0"/>
                <a:cs typeface="Segoe UI Semibold" panose="020B0702040204020203" pitchFamily="34" charset="0"/>
              </a:defRPr>
            </a:lvl2pPr>
            <a:lvl3pPr marL="914400" indent="0">
              <a:buNone/>
              <a:defRPr sz="1600">
                <a:latin typeface="Segoe UI Semibold" panose="020B0702040204020203" pitchFamily="34" charset="0"/>
                <a:cs typeface="Segoe UI Semibold" panose="020B0702040204020203" pitchFamily="34" charset="0"/>
              </a:defRPr>
            </a:lvl3pPr>
            <a:lvl4pPr marL="1371600" indent="0">
              <a:buNone/>
              <a:defRPr sz="1600">
                <a:latin typeface="Segoe UI Semibold" panose="020B0702040204020203" pitchFamily="34" charset="0"/>
                <a:cs typeface="Segoe UI Semibold" panose="020B0702040204020203" pitchFamily="34" charset="0"/>
              </a:defRPr>
            </a:lvl4pPr>
            <a:lvl5pPr marL="1828800" indent="0">
              <a:buNone/>
              <a:defRPr sz="1600">
                <a:latin typeface="Segoe UI Semibold" panose="020B0702040204020203" pitchFamily="34" charset="0"/>
                <a:cs typeface="Segoe UI Semibold" panose="020B0702040204020203" pitchFamily="34" charset="0"/>
              </a:defRPr>
            </a:lvl5pPr>
          </a:lstStyle>
          <a:p>
            <a:pPr lvl="0"/>
            <a:r>
              <a:rPr lang="en-US"/>
              <a:t>INTERVIEW / DATE (Optional)</a:t>
            </a:r>
          </a:p>
        </p:txBody>
      </p:sp>
    </p:spTree>
    <p:extLst>
      <p:ext uri="{BB962C8B-B14F-4D97-AF65-F5344CB8AC3E}">
        <p14:creationId xmlns:p14="http://schemas.microsoft.com/office/powerpoint/2010/main" val="35489494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4AED0BE-B9E5-45C3-B65A-C1EE969DDE6C}"/>
              </a:ext>
            </a:extLst>
          </p:cNvPr>
          <p:cNvSpPr/>
          <p:nvPr userDrawn="1"/>
        </p:nvSpPr>
        <p:spPr>
          <a:xfrm rot="5400000">
            <a:off x="3197907" y="-3197907"/>
            <a:ext cx="5796186" cy="12192000"/>
          </a:xfrm>
          <a:prstGeom prst="rect">
            <a:avLst/>
          </a:prstGeom>
          <a:solidFill>
            <a:srgbClr val="003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7DEFB1D9-080D-4CAE-BD31-0BE5E1CFA0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biLevel thresh="25000"/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26" y="2794572"/>
            <a:ext cx="12187476" cy="3001617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E4FD2786-7629-47F7-8ED1-27767A6544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76565" y="6187980"/>
            <a:ext cx="1649879" cy="257652"/>
          </a:xfrm>
          <a:prstGeom prst="rect">
            <a:avLst/>
          </a:prstGeom>
        </p:spPr>
      </p:pic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0762E366-115B-4EC0-AA7B-63936F68CEB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0062" y="6165251"/>
            <a:ext cx="4124043" cy="327447"/>
          </a:xfrm>
          <a:noFill/>
        </p:spPr>
        <p:txBody>
          <a:bodyPr lIns="0" anchor="ctr" anchorCtr="0">
            <a:noAutofit/>
          </a:bodyPr>
          <a:lstStyle>
            <a:lvl1pPr marL="0" indent="0">
              <a:buNone/>
              <a:defRPr sz="15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1600">
                <a:latin typeface="Segoe UI Semibold" panose="020B0702040204020203" pitchFamily="34" charset="0"/>
                <a:cs typeface="Segoe UI Semibold" panose="020B0702040204020203" pitchFamily="34" charset="0"/>
              </a:defRPr>
            </a:lvl2pPr>
            <a:lvl3pPr marL="914400" indent="0">
              <a:buNone/>
              <a:defRPr sz="1600">
                <a:latin typeface="Segoe UI Semibold" panose="020B0702040204020203" pitchFamily="34" charset="0"/>
                <a:cs typeface="Segoe UI Semibold" panose="020B0702040204020203" pitchFamily="34" charset="0"/>
              </a:defRPr>
            </a:lvl3pPr>
            <a:lvl4pPr marL="1371600" indent="0">
              <a:buNone/>
              <a:defRPr sz="1600">
                <a:latin typeface="Segoe UI Semibold" panose="020B0702040204020203" pitchFamily="34" charset="0"/>
                <a:cs typeface="Segoe UI Semibold" panose="020B0702040204020203" pitchFamily="34" charset="0"/>
              </a:defRPr>
            </a:lvl4pPr>
            <a:lvl5pPr marL="1828800" indent="0">
              <a:buNone/>
              <a:defRPr sz="1600">
                <a:latin typeface="Segoe UI Semibold" panose="020B0702040204020203" pitchFamily="34" charset="0"/>
                <a:cs typeface="Segoe UI Semibold" panose="020B0702040204020203" pitchFamily="34" charset="0"/>
              </a:defRPr>
            </a:lvl5pPr>
          </a:lstStyle>
          <a:p>
            <a:pPr lvl="0"/>
            <a:r>
              <a:rPr lang="en-US"/>
              <a:t>INTERVIEW | DATE (Optional)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9EED5500-D3A6-4C59-BF17-8EE9FC6145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0062" y="4426001"/>
            <a:ext cx="4124043" cy="400110"/>
          </a:xfrm>
        </p:spPr>
        <p:txBody>
          <a:bodyPr lIns="0" anchor="t" anchorCtr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6C3950E6-E5C8-4D3C-860C-B8344AD814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0062" y="3826760"/>
            <a:ext cx="4124043" cy="461665"/>
          </a:xfrm>
        </p:spPr>
        <p:txBody>
          <a:bodyPr lIns="0" anchor="b" anchorCtr="0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F088364A-A26F-427E-8622-70B3B536BEA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0062" y="297284"/>
            <a:ext cx="3072801" cy="646331"/>
          </a:xfrm>
        </p:spPr>
        <p:txBody>
          <a:bodyPr lIns="0"/>
          <a:lstStyle>
            <a:lvl1pPr marL="0" indent="0">
              <a:buNone/>
              <a:defRPr sz="18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274320" indent="0">
              <a:buNone/>
              <a:defRPr/>
            </a:lvl2pPr>
            <a:lvl3pPr marL="502920" indent="0">
              <a:buNone/>
              <a:defRPr/>
            </a:lvl3pPr>
            <a:lvl4pPr marL="822960" indent="0">
              <a:buNone/>
              <a:defRPr/>
            </a:lvl4pPr>
            <a:lvl5pPr marL="1097280" indent="0">
              <a:buNone/>
              <a:defRPr/>
            </a:lvl5pPr>
          </a:lstStyle>
          <a:p>
            <a:pPr lvl="0"/>
            <a:r>
              <a:rPr lang="en-US"/>
              <a:t>Prepared for</a:t>
            </a:r>
            <a:br>
              <a:rPr lang="en-US"/>
            </a:br>
            <a:r>
              <a:rPr lang="en-US"/>
              <a:t>Client Name here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A578D07-5795-446C-8D4A-B9808DBD4A16}"/>
              </a:ext>
            </a:extLst>
          </p:cNvPr>
          <p:cNvCxnSpPr>
            <a:cxnSpLocks/>
          </p:cNvCxnSpPr>
          <p:nvPr/>
        </p:nvCxnSpPr>
        <p:spPr>
          <a:xfrm>
            <a:off x="660062" y="3387433"/>
            <a:ext cx="36449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phic 17">
            <a:extLst>
              <a:ext uri="{FF2B5EF4-FFF2-40B4-BE49-F238E27FC236}">
                <a16:creationId xmlns:a16="http://schemas.microsoft.com/office/drawing/2014/main" id="{E849D3FD-9872-47A9-BDBC-500219DB94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76565" y="6187980"/>
            <a:ext cx="1649879" cy="257652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79B48E2-4129-4E0B-B0B9-0EC4FE3D2F89}"/>
              </a:ext>
            </a:extLst>
          </p:cNvPr>
          <p:cNvCxnSpPr>
            <a:cxnSpLocks/>
          </p:cNvCxnSpPr>
          <p:nvPr userDrawn="1"/>
        </p:nvCxnSpPr>
        <p:spPr>
          <a:xfrm>
            <a:off x="660062" y="3387433"/>
            <a:ext cx="36449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20">
            <a:extLst>
              <a:ext uri="{FF2B5EF4-FFF2-40B4-BE49-F238E27FC236}">
                <a16:creationId xmlns:a16="http://schemas.microsoft.com/office/drawing/2014/main" id="{ABE6C748-D86F-DB57-813D-546232C10B7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0062" y="1302529"/>
            <a:ext cx="10255588" cy="1940451"/>
          </a:xfrm>
        </p:spPr>
        <p:txBody>
          <a:bodyPr anchor="b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 dirty="0" smtClean="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 dirty="0" smtClean="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 dirty="0" smtClean="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 dirty="0" smtClean="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 dirty="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3934868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10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0AECC24A-0AC7-49D0-9882-826A1A422968}"/>
              </a:ext>
            </a:extLst>
          </p:cNvPr>
          <p:cNvSpPr/>
          <p:nvPr userDrawn="1"/>
        </p:nvSpPr>
        <p:spPr>
          <a:xfrm rot="5400000">
            <a:off x="5355059" y="-5357462"/>
            <a:ext cx="1481881" cy="12192000"/>
          </a:xfrm>
          <a:prstGeom prst="rect">
            <a:avLst/>
          </a:prstGeom>
          <a:solidFill>
            <a:srgbClr val="003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BE149F3-7571-460D-A684-5731B64818A0}"/>
              </a:ext>
            </a:extLst>
          </p:cNvPr>
          <p:cNvSpPr/>
          <p:nvPr/>
        </p:nvSpPr>
        <p:spPr>
          <a:xfrm rot="5400000">
            <a:off x="5355059" y="-5357462"/>
            <a:ext cx="1481881" cy="12192000"/>
          </a:xfrm>
          <a:prstGeom prst="rect">
            <a:avLst/>
          </a:prstGeom>
          <a:solidFill>
            <a:srgbClr val="003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153EED1-36CC-4391-9DDA-429BCBDE8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990" y="446137"/>
            <a:ext cx="10668330" cy="701731"/>
          </a:xfrm>
        </p:spPr>
        <p:txBody>
          <a:bodyPr wrap="square" lIns="0" anchor="ctr">
            <a:spAutoFit/>
          </a:bodyPr>
          <a:lstStyle>
            <a:lvl1pPr>
              <a:lnSpc>
                <a:spcPct val="9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3FDE339-036B-4619-998C-76467ACB4DEE}"/>
              </a:ext>
            </a:extLst>
          </p:cNvPr>
          <p:cNvCxnSpPr>
            <a:cxnSpLocks/>
          </p:cNvCxnSpPr>
          <p:nvPr/>
        </p:nvCxnSpPr>
        <p:spPr>
          <a:xfrm>
            <a:off x="573526" y="3115974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84699BB-1B5A-435D-9C9A-8A481F866C1D}"/>
              </a:ext>
            </a:extLst>
          </p:cNvPr>
          <p:cNvCxnSpPr>
            <a:cxnSpLocks/>
          </p:cNvCxnSpPr>
          <p:nvPr/>
        </p:nvCxnSpPr>
        <p:spPr>
          <a:xfrm>
            <a:off x="2789254" y="3115974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95BE6832-8891-43AA-8009-68722D676A1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789254" y="3244274"/>
            <a:ext cx="1808993" cy="47274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500" b="1" i="0">
                <a:solidFill>
                  <a:srgbClr val="003CB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r>
              <a:rPr lang="en-US"/>
              <a:t>Click to add First and Last Name</a:t>
            </a:r>
          </a:p>
        </p:txBody>
      </p:sp>
      <p:sp>
        <p:nvSpPr>
          <p:cNvPr id="13" name="Text Placeholder 22">
            <a:extLst>
              <a:ext uri="{FF2B5EF4-FFF2-40B4-BE49-F238E27FC236}">
                <a16:creationId xmlns:a16="http://schemas.microsoft.com/office/drawing/2014/main" id="{69A6EB2A-6A3E-46BA-A0F3-11C118B346A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789254" y="3717015"/>
            <a:ext cx="1808993" cy="307777"/>
          </a:xfrm>
        </p:spPr>
        <p:txBody>
          <a:bodyPr wrap="square"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400" b="0" i="1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Role (Optional)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3D7A461-48F1-4B70-95E7-3B74E943E146}"/>
              </a:ext>
            </a:extLst>
          </p:cNvPr>
          <p:cNvCxnSpPr>
            <a:cxnSpLocks/>
          </p:cNvCxnSpPr>
          <p:nvPr/>
        </p:nvCxnSpPr>
        <p:spPr>
          <a:xfrm>
            <a:off x="5013854" y="3115974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2">
            <a:extLst>
              <a:ext uri="{FF2B5EF4-FFF2-40B4-BE49-F238E27FC236}">
                <a16:creationId xmlns:a16="http://schemas.microsoft.com/office/drawing/2014/main" id="{21644C54-50E6-4A04-8AA1-92F9753F45B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13854" y="3244274"/>
            <a:ext cx="1808993" cy="47274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500" b="1" i="0">
                <a:solidFill>
                  <a:srgbClr val="003CB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r>
              <a:rPr lang="en-US"/>
              <a:t>Click to add First and Last Name</a:t>
            </a:r>
          </a:p>
        </p:txBody>
      </p:sp>
      <p:sp>
        <p:nvSpPr>
          <p:cNvPr id="16" name="Text Placeholder 22">
            <a:extLst>
              <a:ext uri="{FF2B5EF4-FFF2-40B4-BE49-F238E27FC236}">
                <a16:creationId xmlns:a16="http://schemas.microsoft.com/office/drawing/2014/main" id="{4D037198-8CE7-484A-A6F0-D67FEB1753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13854" y="3717015"/>
            <a:ext cx="1808993" cy="307777"/>
          </a:xfrm>
        </p:spPr>
        <p:txBody>
          <a:bodyPr wrap="square"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400" b="0" i="1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Role (Optional)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E9A5A31-C07C-44F7-B3DD-D7E037BA4E5E}"/>
              </a:ext>
            </a:extLst>
          </p:cNvPr>
          <p:cNvCxnSpPr>
            <a:cxnSpLocks/>
          </p:cNvCxnSpPr>
          <p:nvPr/>
        </p:nvCxnSpPr>
        <p:spPr>
          <a:xfrm>
            <a:off x="9474663" y="3115974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2A7C7697-71EB-409B-8AEE-B6B2B4AB643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477349" y="3244274"/>
            <a:ext cx="1808993" cy="47274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500" b="1" i="0">
                <a:solidFill>
                  <a:srgbClr val="003CB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r>
              <a:rPr lang="en-US"/>
              <a:t>Click to add First and Last Name</a:t>
            </a:r>
          </a:p>
        </p:txBody>
      </p:sp>
      <p:sp>
        <p:nvSpPr>
          <p:cNvPr id="19" name="Text Placeholder 22">
            <a:extLst>
              <a:ext uri="{FF2B5EF4-FFF2-40B4-BE49-F238E27FC236}">
                <a16:creationId xmlns:a16="http://schemas.microsoft.com/office/drawing/2014/main" id="{96E62508-992A-44B9-B205-2A84D608CC4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477349" y="3717015"/>
            <a:ext cx="1808993" cy="307777"/>
          </a:xfrm>
        </p:spPr>
        <p:txBody>
          <a:bodyPr wrap="square"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400" b="0" i="1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Role (Optional)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9952869-786C-476F-9844-E3E1D75D28EB}"/>
              </a:ext>
            </a:extLst>
          </p:cNvPr>
          <p:cNvCxnSpPr>
            <a:cxnSpLocks/>
          </p:cNvCxnSpPr>
          <p:nvPr/>
        </p:nvCxnSpPr>
        <p:spPr>
          <a:xfrm>
            <a:off x="7235576" y="3115974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2">
            <a:extLst>
              <a:ext uri="{FF2B5EF4-FFF2-40B4-BE49-F238E27FC236}">
                <a16:creationId xmlns:a16="http://schemas.microsoft.com/office/drawing/2014/main" id="{090C8098-566E-4C8F-BDD4-4D254F53027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35576" y="3244274"/>
            <a:ext cx="1808993" cy="47274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500" b="1" i="0">
                <a:solidFill>
                  <a:srgbClr val="003CB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r>
              <a:rPr lang="en-US"/>
              <a:t>Click to add First and Last Name</a:t>
            </a:r>
          </a:p>
        </p:txBody>
      </p:sp>
      <p:sp>
        <p:nvSpPr>
          <p:cNvPr id="22" name="Text Placeholder 22">
            <a:extLst>
              <a:ext uri="{FF2B5EF4-FFF2-40B4-BE49-F238E27FC236}">
                <a16:creationId xmlns:a16="http://schemas.microsoft.com/office/drawing/2014/main" id="{8BFA727E-68B9-4F06-97A1-60B19427773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235576" y="3717015"/>
            <a:ext cx="1808993" cy="307777"/>
          </a:xfrm>
        </p:spPr>
        <p:txBody>
          <a:bodyPr wrap="square"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400" b="0" i="1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Role (Optional)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ADDD16E-26FF-4F80-868D-262BAA075114}"/>
              </a:ext>
            </a:extLst>
          </p:cNvPr>
          <p:cNvCxnSpPr>
            <a:cxnSpLocks/>
          </p:cNvCxnSpPr>
          <p:nvPr/>
        </p:nvCxnSpPr>
        <p:spPr>
          <a:xfrm>
            <a:off x="573526" y="5596646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0CE8D870-D2EF-4EDC-9CC1-59AFEB82705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73526" y="5724946"/>
            <a:ext cx="1808993" cy="47274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500" b="1" i="0">
                <a:solidFill>
                  <a:srgbClr val="003CB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r>
              <a:rPr lang="en-US"/>
              <a:t>Click to add First and Last Name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3167D5F3-977B-4AAE-8AEA-6F920353D45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73526" y="6197687"/>
            <a:ext cx="1808993" cy="307777"/>
          </a:xfrm>
        </p:spPr>
        <p:txBody>
          <a:bodyPr wrap="square"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400" b="0" i="1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Role (Optional)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BCC7843-2A9A-4ADE-A517-38E73E534865}"/>
              </a:ext>
            </a:extLst>
          </p:cNvPr>
          <p:cNvCxnSpPr>
            <a:cxnSpLocks/>
          </p:cNvCxnSpPr>
          <p:nvPr/>
        </p:nvCxnSpPr>
        <p:spPr>
          <a:xfrm>
            <a:off x="2789254" y="5596646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5E62699E-1A37-405E-AD3F-58BAF70C545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789254" y="5724946"/>
            <a:ext cx="1808993" cy="47274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500" b="1" i="0">
                <a:solidFill>
                  <a:srgbClr val="003CB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r>
              <a:rPr lang="en-US"/>
              <a:t>Click to add First and Last Name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27E7695E-FB74-4151-AADB-458C23D7A6D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789254" y="6197687"/>
            <a:ext cx="1808993" cy="307777"/>
          </a:xfrm>
        </p:spPr>
        <p:txBody>
          <a:bodyPr wrap="square"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400" b="0" i="1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Role (Optional)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BB0511A-FB02-4CC6-9813-1E887767FDFB}"/>
              </a:ext>
            </a:extLst>
          </p:cNvPr>
          <p:cNvCxnSpPr>
            <a:cxnSpLocks/>
          </p:cNvCxnSpPr>
          <p:nvPr/>
        </p:nvCxnSpPr>
        <p:spPr>
          <a:xfrm>
            <a:off x="5013854" y="5596646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AA5EB2FA-03DC-4645-BC0A-2C56DB5F9DB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013854" y="5724946"/>
            <a:ext cx="1808993" cy="47274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500" b="1" i="0">
                <a:solidFill>
                  <a:srgbClr val="003CB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r>
              <a:rPr lang="en-US"/>
              <a:t>Click to add First and Last Name</a:t>
            </a:r>
          </a:p>
        </p:txBody>
      </p:sp>
      <p:sp>
        <p:nvSpPr>
          <p:cNvPr id="31" name="Text Placeholder 22">
            <a:extLst>
              <a:ext uri="{FF2B5EF4-FFF2-40B4-BE49-F238E27FC236}">
                <a16:creationId xmlns:a16="http://schemas.microsoft.com/office/drawing/2014/main" id="{A32F3DC9-3C4E-4738-A9D5-75F3DE3E00A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013854" y="6197687"/>
            <a:ext cx="1808993" cy="307777"/>
          </a:xfrm>
        </p:spPr>
        <p:txBody>
          <a:bodyPr wrap="square"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400" b="0" i="1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Role (Optional)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056B17E-A591-46C4-8466-9F8310207CBC}"/>
              </a:ext>
            </a:extLst>
          </p:cNvPr>
          <p:cNvCxnSpPr>
            <a:cxnSpLocks/>
          </p:cNvCxnSpPr>
          <p:nvPr/>
        </p:nvCxnSpPr>
        <p:spPr>
          <a:xfrm>
            <a:off x="9474663" y="5596646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FE3B5ADC-7090-495E-803D-7943ECE6824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477349" y="5724946"/>
            <a:ext cx="1808993" cy="47274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500" b="1" i="0">
                <a:solidFill>
                  <a:srgbClr val="003CB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r>
              <a:rPr lang="en-US"/>
              <a:t>Click to add First and Last Name</a:t>
            </a:r>
          </a:p>
        </p:txBody>
      </p:sp>
      <p:sp>
        <p:nvSpPr>
          <p:cNvPr id="34" name="Text Placeholder 22">
            <a:extLst>
              <a:ext uri="{FF2B5EF4-FFF2-40B4-BE49-F238E27FC236}">
                <a16:creationId xmlns:a16="http://schemas.microsoft.com/office/drawing/2014/main" id="{B3332840-B3AA-48CD-B2AC-DC4CC29FB139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477349" y="6197687"/>
            <a:ext cx="1808993" cy="307777"/>
          </a:xfrm>
        </p:spPr>
        <p:txBody>
          <a:bodyPr wrap="square"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400" b="0" i="1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Role (Optional)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AE04F65-2BE8-4985-8C1D-F3EC5B6A5932}"/>
              </a:ext>
            </a:extLst>
          </p:cNvPr>
          <p:cNvCxnSpPr>
            <a:cxnSpLocks/>
          </p:cNvCxnSpPr>
          <p:nvPr/>
        </p:nvCxnSpPr>
        <p:spPr>
          <a:xfrm>
            <a:off x="7235576" y="5596646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2E54D26D-2FAB-47DF-BBD0-A243E4AE70C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235576" y="5724946"/>
            <a:ext cx="1808993" cy="47274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500" b="1" i="0">
                <a:solidFill>
                  <a:srgbClr val="003CB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r>
              <a:rPr lang="en-US"/>
              <a:t>Click to add First and Last Name</a:t>
            </a:r>
          </a:p>
        </p:txBody>
      </p:sp>
      <p:sp>
        <p:nvSpPr>
          <p:cNvPr id="37" name="Text Placeholder 22">
            <a:extLst>
              <a:ext uri="{FF2B5EF4-FFF2-40B4-BE49-F238E27FC236}">
                <a16:creationId xmlns:a16="http://schemas.microsoft.com/office/drawing/2014/main" id="{67A236A0-7AB4-4315-B56F-EF315A037FBD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235576" y="6197687"/>
            <a:ext cx="1808993" cy="307777"/>
          </a:xfrm>
        </p:spPr>
        <p:txBody>
          <a:bodyPr wrap="square"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400" b="0" i="1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Role (Optional)</a:t>
            </a:r>
          </a:p>
        </p:txBody>
      </p:sp>
      <p:sp>
        <p:nvSpPr>
          <p:cNvPr id="38" name="Picture Placeholder 6">
            <a:extLst>
              <a:ext uri="{FF2B5EF4-FFF2-40B4-BE49-F238E27FC236}">
                <a16:creationId xmlns:a16="http://schemas.microsoft.com/office/drawing/2014/main" id="{352922B1-7BE6-4593-8C39-2CB52BF88219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573526" y="1757363"/>
            <a:ext cx="1100137" cy="123031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39" name="Picture Placeholder 6">
            <a:extLst>
              <a:ext uri="{FF2B5EF4-FFF2-40B4-BE49-F238E27FC236}">
                <a16:creationId xmlns:a16="http://schemas.microsoft.com/office/drawing/2014/main" id="{5F43D8C6-F1F5-4624-8D7A-EEC04F29BBDA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2789254" y="1757363"/>
            <a:ext cx="1100137" cy="123031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40" name="Picture Placeholder 6">
            <a:extLst>
              <a:ext uri="{FF2B5EF4-FFF2-40B4-BE49-F238E27FC236}">
                <a16:creationId xmlns:a16="http://schemas.microsoft.com/office/drawing/2014/main" id="{54C2824B-24BD-44E5-B873-33083F0FC58E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5013854" y="1757363"/>
            <a:ext cx="1100137" cy="123031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CB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image</a:t>
            </a:r>
          </a:p>
        </p:txBody>
      </p:sp>
      <p:sp>
        <p:nvSpPr>
          <p:cNvPr id="41" name="Picture Placeholder 6">
            <a:extLst>
              <a:ext uri="{FF2B5EF4-FFF2-40B4-BE49-F238E27FC236}">
                <a16:creationId xmlns:a16="http://schemas.microsoft.com/office/drawing/2014/main" id="{D0601AA8-4DC4-466C-A368-D9927109856A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7235576" y="1757363"/>
            <a:ext cx="1100137" cy="123031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CB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image</a:t>
            </a:r>
          </a:p>
          <a:p>
            <a:endParaRPr lang="en-US"/>
          </a:p>
        </p:txBody>
      </p:sp>
      <p:sp>
        <p:nvSpPr>
          <p:cNvPr id="42" name="Picture Placeholder 6">
            <a:extLst>
              <a:ext uri="{FF2B5EF4-FFF2-40B4-BE49-F238E27FC236}">
                <a16:creationId xmlns:a16="http://schemas.microsoft.com/office/drawing/2014/main" id="{D652085B-4F0F-408B-9796-724CB803A0D9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9477349" y="1757363"/>
            <a:ext cx="1100137" cy="123031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CB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image</a:t>
            </a:r>
          </a:p>
          <a:p>
            <a:endParaRPr lang="en-US"/>
          </a:p>
        </p:txBody>
      </p:sp>
      <p:sp>
        <p:nvSpPr>
          <p:cNvPr id="43" name="Picture Placeholder 6">
            <a:extLst>
              <a:ext uri="{FF2B5EF4-FFF2-40B4-BE49-F238E27FC236}">
                <a16:creationId xmlns:a16="http://schemas.microsoft.com/office/drawing/2014/main" id="{70E32CD5-8064-42D6-9F3E-A43BF9F73C75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573526" y="4256403"/>
            <a:ext cx="1100137" cy="123031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44" name="Picture Placeholder 6">
            <a:extLst>
              <a:ext uri="{FF2B5EF4-FFF2-40B4-BE49-F238E27FC236}">
                <a16:creationId xmlns:a16="http://schemas.microsoft.com/office/drawing/2014/main" id="{7FAE4559-6143-4180-BDB2-FEF5074408C4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2789254" y="4256403"/>
            <a:ext cx="1100137" cy="123031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45" name="Picture Placeholder 6">
            <a:extLst>
              <a:ext uri="{FF2B5EF4-FFF2-40B4-BE49-F238E27FC236}">
                <a16:creationId xmlns:a16="http://schemas.microsoft.com/office/drawing/2014/main" id="{0988C674-9053-4274-B693-3784D57802B6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5013854" y="4256403"/>
            <a:ext cx="1100137" cy="123031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CB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image</a:t>
            </a:r>
          </a:p>
        </p:txBody>
      </p:sp>
      <p:sp>
        <p:nvSpPr>
          <p:cNvPr id="46" name="Picture Placeholder 6">
            <a:extLst>
              <a:ext uri="{FF2B5EF4-FFF2-40B4-BE49-F238E27FC236}">
                <a16:creationId xmlns:a16="http://schemas.microsoft.com/office/drawing/2014/main" id="{3E5C293A-81C5-4DBA-8A1C-8B2B3142C9A7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7235576" y="4256403"/>
            <a:ext cx="1100137" cy="123031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CB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image</a:t>
            </a:r>
          </a:p>
          <a:p>
            <a:endParaRPr lang="en-US"/>
          </a:p>
        </p:txBody>
      </p:sp>
      <p:sp>
        <p:nvSpPr>
          <p:cNvPr id="47" name="Picture Placeholder 6">
            <a:extLst>
              <a:ext uri="{FF2B5EF4-FFF2-40B4-BE49-F238E27FC236}">
                <a16:creationId xmlns:a16="http://schemas.microsoft.com/office/drawing/2014/main" id="{F038A2A2-5476-48F2-890B-72C3D7CD2C35}"/>
              </a:ext>
            </a:extLst>
          </p:cNvPr>
          <p:cNvSpPr>
            <a:spLocks noGrp="1"/>
          </p:cNvSpPr>
          <p:nvPr>
            <p:ph type="pic" sz="quarter" idx="62" hasCustomPrompt="1"/>
          </p:nvPr>
        </p:nvSpPr>
        <p:spPr>
          <a:xfrm>
            <a:off x="9477349" y="4256403"/>
            <a:ext cx="1100137" cy="123031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CB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image</a:t>
            </a:r>
          </a:p>
          <a:p>
            <a:endParaRPr lang="en-US"/>
          </a:p>
        </p:txBody>
      </p:sp>
      <p:sp>
        <p:nvSpPr>
          <p:cNvPr id="49" name="Text Placeholder 22">
            <a:extLst>
              <a:ext uri="{FF2B5EF4-FFF2-40B4-BE49-F238E27FC236}">
                <a16:creationId xmlns:a16="http://schemas.microsoft.com/office/drawing/2014/main" id="{AD971845-4EB9-46AA-BA1D-D92F0F5BE766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573526" y="3244274"/>
            <a:ext cx="1808993" cy="47274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500" b="1" i="0">
                <a:solidFill>
                  <a:srgbClr val="003CB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r>
              <a:rPr lang="en-US"/>
              <a:t>Click to add First and Last Name</a:t>
            </a:r>
          </a:p>
        </p:txBody>
      </p:sp>
      <p:sp>
        <p:nvSpPr>
          <p:cNvPr id="50" name="Text Placeholder 22">
            <a:extLst>
              <a:ext uri="{FF2B5EF4-FFF2-40B4-BE49-F238E27FC236}">
                <a16:creationId xmlns:a16="http://schemas.microsoft.com/office/drawing/2014/main" id="{27F222A4-AA4C-46B0-B7E3-3F031EFB149A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573526" y="3717015"/>
            <a:ext cx="1808993" cy="307777"/>
          </a:xfrm>
        </p:spPr>
        <p:txBody>
          <a:bodyPr wrap="square"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400" b="0" i="1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Role (Optional)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CD7A6C9-8762-4410-A4E7-6C1384342A59}"/>
              </a:ext>
            </a:extLst>
          </p:cNvPr>
          <p:cNvCxnSpPr>
            <a:cxnSpLocks/>
          </p:cNvCxnSpPr>
          <p:nvPr userDrawn="1"/>
        </p:nvCxnSpPr>
        <p:spPr>
          <a:xfrm>
            <a:off x="573526" y="3115974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42941D1-4D41-4AF7-8A48-C7943EF6B9F4}"/>
              </a:ext>
            </a:extLst>
          </p:cNvPr>
          <p:cNvCxnSpPr>
            <a:cxnSpLocks/>
          </p:cNvCxnSpPr>
          <p:nvPr userDrawn="1"/>
        </p:nvCxnSpPr>
        <p:spPr>
          <a:xfrm>
            <a:off x="2789254" y="3115974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66C6B61-7B05-4283-927F-F4F8AB4D5F47}"/>
              </a:ext>
            </a:extLst>
          </p:cNvPr>
          <p:cNvCxnSpPr>
            <a:cxnSpLocks/>
          </p:cNvCxnSpPr>
          <p:nvPr userDrawn="1"/>
        </p:nvCxnSpPr>
        <p:spPr>
          <a:xfrm>
            <a:off x="5013854" y="3115974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17543CF-47EA-4186-B17C-B3B021A8F2AF}"/>
              </a:ext>
            </a:extLst>
          </p:cNvPr>
          <p:cNvCxnSpPr>
            <a:cxnSpLocks/>
          </p:cNvCxnSpPr>
          <p:nvPr userDrawn="1"/>
        </p:nvCxnSpPr>
        <p:spPr>
          <a:xfrm>
            <a:off x="9474663" y="3115974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5EB0A0E1-1AA8-49F8-91DF-A2D750C5DB9B}"/>
              </a:ext>
            </a:extLst>
          </p:cNvPr>
          <p:cNvCxnSpPr>
            <a:cxnSpLocks/>
          </p:cNvCxnSpPr>
          <p:nvPr userDrawn="1"/>
        </p:nvCxnSpPr>
        <p:spPr>
          <a:xfrm>
            <a:off x="7235576" y="3115974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B1CFB7E-187E-4DFC-A1BB-5046C5C97C71}"/>
              </a:ext>
            </a:extLst>
          </p:cNvPr>
          <p:cNvCxnSpPr>
            <a:cxnSpLocks/>
          </p:cNvCxnSpPr>
          <p:nvPr userDrawn="1"/>
        </p:nvCxnSpPr>
        <p:spPr>
          <a:xfrm>
            <a:off x="573526" y="5596646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3FB2F185-DF49-4F80-BB8B-C6E1E427B513}"/>
              </a:ext>
            </a:extLst>
          </p:cNvPr>
          <p:cNvCxnSpPr>
            <a:cxnSpLocks/>
          </p:cNvCxnSpPr>
          <p:nvPr userDrawn="1"/>
        </p:nvCxnSpPr>
        <p:spPr>
          <a:xfrm>
            <a:off x="2789254" y="5596646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3CE273F-2D03-4F41-A92E-C788C89F62E8}"/>
              </a:ext>
            </a:extLst>
          </p:cNvPr>
          <p:cNvCxnSpPr>
            <a:cxnSpLocks/>
          </p:cNvCxnSpPr>
          <p:nvPr userDrawn="1"/>
        </p:nvCxnSpPr>
        <p:spPr>
          <a:xfrm>
            <a:off x="5013854" y="5596646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E04AF76E-EF7E-4DD0-8BE4-E5025CAB7E5E}"/>
              </a:ext>
            </a:extLst>
          </p:cNvPr>
          <p:cNvCxnSpPr>
            <a:cxnSpLocks/>
          </p:cNvCxnSpPr>
          <p:nvPr userDrawn="1"/>
        </p:nvCxnSpPr>
        <p:spPr>
          <a:xfrm>
            <a:off x="9474663" y="5596646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A4EE597-83BB-4F0A-AE86-E7863F1A717E}"/>
              </a:ext>
            </a:extLst>
          </p:cNvPr>
          <p:cNvCxnSpPr>
            <a:cxnSpLocks/>
          </p:cNvCxnSpPr>
          <p:nvPr userDrawn="1"/>
        </p:nvCxnSpPr>
        <p:spPr>
          <a:xfrm>
            <a:off x="7235576" y="5596646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1310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6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C81CD15E-B8B1-4600-9442-07BFD6480E1B}"/>
              </a:ext>
            </a:extLst>
          </p:cNvPr>
          <p:cNvSpPr/>
          <p:nvPr userDrawn="1"/>
        </p:nvSpPr>
        <p:spPr>
          <a:xfrm>
            <a:off x="-5939" y="0"/>
            <a:ext cx="3209771" cy="6858000"/>
          </a:xfrm>
          <a:prstGeom prst="rect">
            <a:avLst/>
          </a:prstGeom>
          <a:solidFill>
            <a:srgbClr val="003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ADDF2DC-2D9A-4858-802A-D7DC76C177D9}"/>
              </a:ext>
            </a:extLst>
          </p:cNvPr>
          <p:cNvSpPr/>
          <p:nvPr/>
        </p:nvSpPr>
        <p:spPr>
          <a:xfrm>
            <a:off x="-5939" y="0"/>
            <a:ext cx="3209771" cy="6858000"/>
          </a:xfrm>
          <a:prstGeom prst="rect">
            <a:avLst/>
          </a:prstGeom>
          <a:solidFill>
            <a:srgbClr val="003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Picture 73" descr="Background pattern&#10;&#10;Description automatically generated">
            <a:extLst>
              <a:ext uri="{FF2B5EF4-FFF2-40B4-BE49-F238E27FC236}">
                <a16:creationId xmlns:a16="http://schemas.microsoft.com/office/drawing/2014/main" id="{F9A587AC-4F27-4627-95C0-31EA41625E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biLevel thresh="25000"/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" y="3856383"/>
            <a:ext cx="3209770" cy="3001617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BA78BC6-7161-4A1C-B0CF-900826283729}"/>
              </a:ext>
            </a:extLst>
          </p:cNvPr>
          <p:cNvCxnSpPr>
            <a:cxnSpLocks/>
          </p:cNvCxnSpPr>
          <p:nvPr/>
        </p:nvCxnSpPr>
        <p:spPr>
          <a:xfrm>
            <a:off x="553287" y="3767095"/>
            <a:ext cx="20422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Placeholder 19">
            <a:extLst>
              <a:ext uri="{FF2B5EF4-FFF2-40B4-BE49-F238E27FC236}">
                <a16:creationId xmlns:a16="http://schemas.microsoft.com/office/drawing/2014/main" id="{DDEEB791-484D-4F50-881B-E44154C493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3287" y="4065195"/>
            <a:ext cx="2522422" cy="830997"/>
          </a:xfrm>
        </p:spPr>
        <p:txBody>
          <a:bodyPr l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en-US"/>
              <a:t>Click to edit introduction to team member slide text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153EED1-36CC-4391-9DDA-429BCBDE8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287" y="1706779"/>
            <a:ext cx="2522422" cy="1846659"/>
          </a:xfrm>
        </p:spPr>
        <p:txBody>
          <a:bodyPr wrap="square" lIns="0" anchor="b">
            <a:sp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435CB68-1C0C-4CC6-91D2-A57B2FFAEFDA}"/>
              </a:ext>
            </a:extLst>
          </p:cNvPr>
          <p:cNvCxnSpPr>
            <a:cxnSpLocks/>
          </p:cNvCxnSpPr>
          <p:nvPr/>
        </p:nvCxnSpPr>
        <p:spPr>
          <a:xfrm>
            <a:off x="4044737" y="2416669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934EBF5-A2CA-4B8D-ADA7-028A31CD5D71}"/>
              </a:ext>
            </a:extLst>
          </p:cNvPr>
          <p:cNvCxnSpPr>
            <a:cxnSpLocks/>
          </p:cNvCxnSpPr>
          <p:nvPr/>
        </p:nvCxnSpPr>
        <p:spPr>
          <a:xfrm>
            <a:off x="6677318" y="2416669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Placeholder 22">
            <a:extLst>
              <a:ext uri="{FF2B5EF4-FFF2-40B4-BE49-F238E27FC236}">
                <a16:creationId xmlns:a16="http://schemas.microsoft.com/office/drawing/2014/main" id="{3E6C29ED-4C9A-46B5-B3C2-8BF7EB2D02E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83254" y="2526628"/>
            <a:ext cx="1808993" cy="47274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500" b="1" i="0">
                <a:solidFill>
                  <a:srgbClr val="003CB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r>
              <a:rPr lang="en-US"/>
              <a:t>Click to add First and Last Name</a:t>
            </a:r>
          </a:p>
        </p:txBody>
      </p:sp>
      <p:sp>
        <p:nvSpPr>
          <p:cNvPr id="54" name="Text Placeholder 22">
            <a:extLst>
              <a:ext uri="{FF2B5EF4-FFF2-40B4-BE49-F238E27FC236}">
                <a16:creationId xmlns:a16="http://schemas.microsoft.com/office/drawing/2014/main" id="{B7D7A763-EBA0-4D1F-99B5-15356E6AA42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83254" y="2999369"/>
            <a:ext cx="1808993" cy="307777"/>
          </a:xfrm>
        </p:spPr>
        <p:txBody>
          <a:bodyPr wrap="square"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400" b="0" i="1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Role (Optional)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19ADF62-090A-4DA1-BB3C-5EA67103924C}"/>
              </a:ext>
            </a:extLst>
          </p:cNvPr>
          <p:cNvCxnSpPr>
            <a:cxnSpLocks/>
          </p:cNvCxnSpPr>
          <p:nvPr/>
        </p:nvCxnSpPr>
        <p:spPr>
          <a:xfrm>
            <a:off x="9309899" y="2416669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Placeholder 22">
            <a:extLst>
              <a:ext uri="{FF2B5EF4-FFF2-40B4-BE49-F238E27FC236}">
                <a16:creationId xmlns:a16="http://schemas.microsoft.com/office/drawing/2014/main" id="{AADD2B31-DE73-40E6-BDCF-B3293F73D78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315835" y="2526628"/>
            <a:ext cx="1808993" cy="47274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500" b="1" i="0">
                <a:solidFill>
                  <a:srgbClr val="003CB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r>
              <a:rPr lang="en-US"/>
              <a:t>Click to add First and Last Name</a:t>
            </a:r>
          </a:p>
        </p:txBody>
      </p:sp>
      <p:sp>
        <p:nvSpPr>
          <p:cNvPr id="57" name="Text Placeholder 22">
            <a:extLst>
              <a:ext uri="{FF2B5EF4-FFF2-40B4-BE49-F238E27FC236}">
                <a16:creationId xmlns:a16="http://schemas.microsoft.com/office/drawing/2014/main" id="{9B5D41AC-F858-4BE6-ADDF-BBF88EA4983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315835" y="2999369"/>
            <a:ext cx="1808993" cy="307777"/>
          </a:xfrm>
        </p:spPr>
        <p:txBody>
          <a:bodyPr wrap="square"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400" b="0" i="1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Role (Optional)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237B20B-5C73-4EA6-B289-40CC083C8F07}"/>
              </a:ext>
            </a:extLst>
          </p:cNvPr>
          <p:cNvCxnSpPr>
            <a:cxnSpLocks/>
          </p:cNvCxnSpPr>
          <p:nvPr/>
        </p:nvCxnSpPr>
        <p:spPr>
          <a:xfrm>
            <a:off x="4044737" y="5339679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 Placeholder 22">
            <a:extLst>
              <a:ext uri="{FF2B5EF4-FFF2-40B4-BE49-F238E27FC236}">
                <a16:creationId xmlns:a16="http://schemas.microsoft.com/office/drawing/2014/main" id="{30A22F0F-D6F0-46E5-B7A1-A7A170695EA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050673" y="5449638"/>
            <a:ext cx="1808993" cy="47274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500" b="1" i="0">
                <a:solidFill>
                  <a:srgbClr val="003CB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r>
              <a:rPr lang="en-US"/>
              <a:t>Click to add First and Last Name</a:t>
            </a:r>
          </a:p>
        </p:txBody>
      </p:sp>
      <p:sp>
        <p:nvSpPr>
          <p:cNvPr id="60" name="Text Placeholder 22">
            <a:extLst>
              <a:ext uri="{FF2B5EF4-FFF2-40B4-BE49-F238E27FC236}">
                <a16:creationId xmlns:a16="http://schemas.microsoft.com/office/drawing/2014/main" id="{5AACE02C-D57B-4717-ADD4-EC7F42F03E7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050673" y="5922379"/>
            <a:ext cx="1808993" cy="307777"/>
          </a:xfrm>
        </p:spPr>
        <p:txBody>
          <a:bodyPr wrap="square"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400" b="0" i="1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CB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Role (Optional)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86884170-CC77-43CC-ACA0-5531063DA7D9}"/>
              </a:ext>
            </a:extLst>
          </p:cNvPr>
          <p:cNvCxnSpPr>
            <a:cxnSpLocks/>
          </p:cNvCxnSpPr>
          <p:nvPr/>
        </p:nvCxnSpPr>
        <p:spPr>
          <a:xfrm>
            <a:off x="6677318" y="5339679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Placeholder 22">
            <a:extLst>
              <a:ext uri="{FF2B5EF4-FFF2-40B4-BE49-F238E27FC236}">
                <a16:creationId xmlns:a16="http://schemas.microsoft.com/office/drawing/2014/main" id="{EB88CF5B-2C19-464E-8491-7FD543DE42E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83254" y="5449638"/>
            <a:ext cx="1808993" cy="47274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500" b="1" i="0">
                <a:solidFill>
                  <a:srgbClr val="003CB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r>
              <a:rPr lang="en-US"/>
              <a:t>Click to add First and Last Name</a:t>
            </a:r>
          </a:p>
        </p:txBody>
      </p:sp>
      <p:sp>
        <p:nvSpPr>
          <p:cNvPr id="63" name="Text Placeholder 22">
            <a:extLst>
              <a:ext uri="{FF2B5EF4-FFF2-40B4-BE49-F238E27FC236}">
                <a16:creationId xmlns:a16="http://schemas.microsoft.com/office/drawing/2014/main" id="{6B384E55-3EF9-4D23-B3D5-8E7FF94042B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683254" y="5922379"/>
            <a:ext cx="1808993" cy="307777"/>
          </a:xfrm>
        </p:spPr>
        <p:txBody>
          <a:bodyPr wrap="square"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400" b="0" i="1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Role (Optional)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1F2AA52E-213B-4378-B5BE-EE7FB0CE209A}"/>
              </a:ext>
            </a:extLst>
          </p:cNvPr>
          <p:cNvCxnSpPr>
            <a:cxnSpLocks/>
          </p:cNvCxnSpPr>
          <p:nvPr/>
        </p:nvCxnSpPr>
        <p:spPr>
          <a:xfrm>
            <a:off x="9309899" y="5339679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 Placeholder 22">
            <a:extLst>
              <a:ext uri="{FF2B5EF4-FFF2-40B4-BE49-F238E27FC236}">
                <a16:creationId xmlns:a16="http://schemas.microsoft.com/office/drawing/2014/main" id="{F549D087-CF86-44F9-A79B-5E935BF9C40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315835" y="5449638"/>
            <a:ext cx="1808993" cy="47274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500" b="1" i="0">
                <a:solidFill>
                  <a:srgbClr val="003CB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r>
              <a:rPr lang="en-US"/>
              <a:t>Click to add First and Last Name</a:t>
            </a:r>
          </a:p>
        </p:txBody>
      </p:sp>
      <p:sp>
        <p:nvSpPr>
          <p:cNvPr id="66" name="Text Placeholder 22">
            <a:extLst>
              <a:ext uri="{FF2B5EF4-FFF2-40B4-BE49-F238E27FC236}">
                <a16:creationId xmlns:a16="http://schemas.microsoft.com/office/drawing/2014/main" id="{FFF41B69-9320-4BBE-89EB-1230B449BD2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315835" y="5922379"/>
            <a:ext cx="1808993" cy="307777"/>
          </a:xfrm>
        </p:spPr>
        <p:txBody>
          <a:bodyPr wrap="square"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400" b="0" i="1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Role (Optional)</a:t>
            </a:r>
          </a:p>
        </p:txBody>
      </p:sp>
      <p:sp>
        <p:nvSpPr>
          <p:cNvPr id="67" name="Picture Placeholder 6">
            <a:extLst>
              <a:ext uri="{FF2B5EF4-FFF2-40B4-BE49-F238E27FC236}">
                <a16:creationId xmlns:a16="http://schemas.microsoft.com/office/drawing/2014/main" id="{1CEB915D-A3BF-4349-8141-86C7CD13C2E1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4044737" y="878301"/>
            <a:ext cx="1277275" cy="142841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68" name="Picture Placeholder 6">
            <a:extLst>
              <a:ext uri="{FF2B5EF4-FFF2-40B4-BE49-F238E27FC236}">
                <a16:creationId xmlns:a16="http://schemas.microsoft.com/office/drawing/2014/main" id="{D9E0ED92-3DB7-46EF-B5F3-AA36B00D4784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6677318" y="878301"/>
            <a:ext cx="1277275" cy="142841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69" name="Picture Placeholder 6">
            <a:extLst>
              <a:ext uri="{FF2B5EF4-FFF2-40B4-BE49-F238E27FC236}">
                <a16:creationId xmlns:a16="http://schemas.microsoft.com/office/drawing/2014/main" id="{AB2B0847-E641-41E3-8254-4936CC512155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9309899" y="878301"/>
            <a:ext cx="1277275" cy="142841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70" name="Picture Placeholder 6">
            <a:extLst>
              <a:ext uri="{FF2B5EF4-FFF2-40B4-BE49-F238E27FC236}">
                <a16:creationId xmlns:a16="http://schemas.microsoft.com/office/drawing/2014/main" id="{BC8229F2-CEC8-454B-8248-E001E0A5A117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4044737" y="3779887"/>
            <a:ext cx="1277275" cy="142841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71" name="Picture Placeholder 6">
            <a:extLst>
              <a:ext uri="{FF2B5EF4-FFF2-40B4-BE49-F238E27FC236}">
                <a16:creationId xmlns:a16="http://schemas.microsoft.com/office/drawing/2014/main" id="{F1DEDAC2-6644-4D81-9A25-327036BB801B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6677318" y="3779887"/>
            <a:ext cx="1277275" cy="142841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72" name="Picture Placeholder 6">
            <a:extLst>
              <a:ext uri="{FF2B5EF4-FFF2-40B4-BE49-F238E27FC236}">
                <a16:creationId xmlns:a16="http://schemas.microsoft.com/office/drawing/2014/main" id="{8301DC89-6F07-4027-934D-DD39BADF6085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9309899" y="3779887"/>
            <a:ext cx="1277275" cy="142841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id="{A22F5194-CA33-4EBD-967D-4AA2EF3669A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4044737" y="2526628"/>
            <a:ext cx="1808993" cy="47274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500" b="1" i="0">
                <a:solidFill>
                  <a:srgbClr val="003CB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r>
              <a:rPr lang="en-US"/>
              <a:t>Click to add First and Last Name</a:t>
            </a:r>
          </a:p>
        </p:txBody>
      </p: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9F4764DA-B020-4C05-B7F0-083411FAA3E2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044737" y="2999369"/>
            <a:ext cx="1808993" cy="307777"/>
          </a:xfrm>
        </p:spPr>
        <p:txBody>
          <a:bodyPr wrap="square"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400" b="0" i="1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Role (Optional)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D2BFB61-562B-49DE-85CA-018D28F21AFA}"/>
              </a:ext>
            </a:extLst>
          </p:cNvPr>
          <p:cNvCxnSpPr>
            <a:cxnSpLocks/>
          </p:cNvCxnSpPr>
          <p:nvPr userDrawn="1"/>
        </p:nvCxnSpPr>
        <p:spPr>
          <a:xfrm>
            <a:off x="553287" y="3767095"/>
            <a:ext cx="20422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4EDAEC1-01DC-4F41-9787-72BE4314E75D}"/>
              </a:ext>
            </a:extLst>
          </p:cNvPr>
          <p:cNvCxnSpPr>
            <a:cxnSpLocks/>
          </p:cNvCxnSpPr>
          <p:nvPr userDrawn="1"/>
        </p:nvCxnSpPr>
        <p:spPr>
          <a:xfrm>
            <a:off x="4044737" y="2416669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C52CA89-7568-4547-8B9D-289DC8F8995E}"/>
              </a:ext>
            </a:extLst>
          </p:cNvPr>
          <p:cNvCxnSpPr>
            <a:cxnSpLocks/>
          </p:cNvCxnSpPr>
          <p:nvPr userDrawn="1"/>
        </p:nvCxnSpPr>
        <p:spPr>
          <a:xfrm>
            <a:off x="6677318" y="2416669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07AF7C1-F2B0-4B24-B9F8-2B3F1B31E3C3}"/>
              </a:ext>
            </a:extLst>
          </p:cNvPr>
          <p:cNvCxnSpPr>
            <a:cxnSpLocks/>
          </p:cNvCxnSpPr>
          <p:nvPr userDrawn="1"/>
        </p:nvCxnSpPr>
        <p:spPr>
          <a:xfrm>
            <a:off x="9309899" y="2416669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4C0800E-6371-4491-9473-558CD70DA0F7}"/>
              </a:ext>
            </a:extLst>
          </p:cNvPr>
          <p:cNvCxnSpPr>
            <a:cxnSpLocks/>
          </p:cNvCxnSpPr>
          <p:nvPr userDrawn="1"/>
        </p:nvCxnSpPr>
        <p:spPr>
          <a:xfrm>
            <a:off x="4044737" y="5339679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852841C-2A33-4A88-9D94-3D10F727DBCB}"/>
              </a:ext>
            </a:extLst>
          </p:cNvPr>
          <p:cNvCxnSpPr>
            <a:cxnSpLocks/>
          </p:cNvCxnSpPr>
          <p:nvPr userDrawn="1"/>
        </p:nvCxnSpPr>
        <p:spPr>
          <a:xfrm>
            <a:off x="6677318" y="5339679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BA94648-DE03-498F-86B3-A76E5FD843D8}"/>
              </a:ext>
            </a:extLst>
          </p:cNvPr>
          <p:cNvCxnSpPr>
            <a:cxnSpLocks/>
          </p:cNvCxnSpPr>
          <p:nvPr userDrawn="1"/>
        </p:nvCxnSpPr>
        <p:spPr>
          <a:xfrm>
            <a:off x="9309899" y="5339679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D82D0EB-0533-35DE-D1CA-86E0DD99D572}"/>
              </a:ext>
            </a:extLst>
          </p:cNvPr>
          <p:cNvSpPr txBox="1"/>
          <p:nvPr userDrawn="1"/>
        </p:nvSpPr>
        <p:spPr>
          <a:xfrm>
            <a:off x="10051413" y="6343157"/>
            <a:ext cx="1866378" cy="3131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r">
              <a:lnSpc>
                <a:spcPct val="95000"/>
              </a:lnSpc>
            </a:pPr>
            <a:r>
              <a:rPr lang="en-US" sz="1000" spc="300">
                <a:solidFill>
                  <a:srgbClr val="003CB9"/>
                </a:solidFill>
                <a:latin typeface="Arial Narrow" panose="020B0606020202030204" pitchFamily="34" charset="0"/>
              </a:rPr>
              <a:t>CAROLLO</a:t>
            </a:r>
            <a:r>
              <a:rPr lang="en-US" sz="900" spc="300">
                <a:solidFill>
                  <a:srgbClr val="003CB9"/>
                </a:solidFill>
                <a:latin typeface="Arial Narrow" panose="020B0606020202030204" pitchFamily="34" charset="0"/>
              </a:rPr>
              <a:t>   </a:t>
            </a:r>
            <a:r>
              <a:rPr lang="en-US" sz="900" spc="300">
                <a:solidFill>
                  <a:schemeClr val="accent1"/>
                </a:solidFill>
                <a:latin typeface="Arial Narrow" panose="020B0606020202030204" pitchFamily="34" charset="0"/>
              </a:rPr>
              <a:t>/</a:t>
            </a:r>
            <a:r>
              <a:rPr lang="en-US" sz="900" spc="300">
                <a:solidFill>
                  <a:srgbClr val="003CB9"/>
                </a:solidFill>
                <a:latin typeface="Arial Narrow" panose="020B0606020202030204" pitchFamily="34" charset="0"/>
              </a:rPr>
              <a:t>   </a:t>
            </a:r>
            <a:fld id="{E7B37AC3-26D8-44A8-8336-675969F41DB9}" type="slidenum">
              <a:rPr lang="en-US" sz="900" b="1" spc="300" smtClean="0">
                <a:solidFill>
                  <a:srgbClr val="003CB9"/>
                </a:solidFill>
                <a:latin typeface="Arial Narrow" panose="020B0606020202030204" pitchFamily="34" charset="0"/>
              </a:rPr>
              <a:pPr algn="r">
                <a:lnSpc>
                  <a:spcPct val="95000"/>
                </a:lnSpc>
              </a:pPr>
              <a:t>‹#›</a:t>
            </a:fld>
            <a:endParaRPr lang="en-US" sz="900" b="1" spc="300">
              <a:solidFill>
                <a:srgbClr val="003CB9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917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10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0AECC24A-0AC7-49D0-9882-826A1A422968}"/>
              </a:ext>
            </a:extLst>
          </p:cNvPr>
          <p:cNvSpPr/>
          <p:nvPr userDrawn="1"/>
        </p:nvSpPr>
        <p:spPr>
          <a:xfrm rot="5400000">
            <a:off x="5355059" y="-5357462"/>
            <a:ext cx="1481881" cy="12192000"/>
          </a:xfrm>
          <a:prstGeom prst="rect">
            <a:avLst/>
          </a:prstGeom>
          <a:solidFill>
            <a:srgbClr val="003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BE149F3-7571-460D-A684-5731B64818A0}"/>
              </a:ext>
            </a:extLst>
          </p:cNvPr>
          <p:cNvSpPr/>
          <p:nvPr/>
        </p:nvSpPr>
        <p:spPr>
          <a:xfrm rot="5400000">
            <a:off x="5355059" y="-5357462"/>
            <a:ext cx="1481881" cy="12192000"/>
          </a:xfrm>
          <a:prstGeom prst="rect">
            <a:avLst/>
          </a:prstGeom>
          <a:solidFill>
            <a:srgbClr val="003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153EED1-36CC-4391-9DDA-429BCBDE8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990" y="446137"/>
            <a:ext cx="10668330" cy="701731"/>
          </a:xfrm>
        </p:spPr>
        <p:txBody>
          <a:bodyPr wrap="square" lIns="0" anchor="ctr">
            <a:spAutoFit/>
          </a:bodyPr>
          <a:lstStyle>
            <a:lvl1pPr>
              <a:lnSpc>
                <a:spcPct val="9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3FDE339-036B-4619-998C-76467ACB4DEE}"/>
              </a:ext>
            </a:extLst>
          </p:cNvPr>
          <p:cNvCxnSpPr>
            <a:cxnSpLocks/>
          </p:cNvCxnSpPr>
          <p:nvPr/>
        </p:nvCxnSpPr>
        <p:spPr>
          <a:xfrm>
            <a:off x="573526" y="3115974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84699BB-1B5A-435D-9C9A-8A481F866C1D}"/>
              </a:ext>
            </a:extLst>
          </p:cNvPr>
          <p:cNvCxnSpPr>
            <a:cxnSpLocks/>
          </p:cNvCxnSpPr>
          <p:nvPr/>
        </p:nvCxnSpPr>
        <p:spPr>
          <a:xfrm>
            <a:off x="2789254" y="3115974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95BE6832-8891-43AA-8009-68722D676A1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789254" y="3244274"/>
            <a:ext cx="1808993" cy="47274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500" b="1" i="0">
                <a:solidFill>
                  <a:srgbClr val="003CB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r>
              <a:rPr lang="en-US"/>
              <a:t>Click to add First and Last Name</a:t>
            </a:r>
          </a:p>
        </p:txBody>
      </p:sp>
      <p:sp>
        <p:nvSpPr>
          <p:cNvPr id="13" name="Text Placeholder 22">
            <a:extLst>
              <a:ext uri="{FF2B5EF4-FFF2-40B4-BE49-F238E27FC236}">
                <a16:creationId xmlns:a16="http://schemas.microsoft.com/office/drawing/2014/main" id="{69A6EB2A-6A3E-46BA-A0F3-11C118B346A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789254" y="3717015"/>
            <a:ext cx="1808993" cy="307777"/>
          </a:xfrm>
        </p:spPr>
        <p:txBody>
          <a:bodyPr wrap="square"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400" b="0" i="1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Role (Optional)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3D7A461-48F1-4B70-95E7-3B74E943E146}"/>
              </a:ext>
            </a:extLst>
          </p:cNvPr>
          <p:cNvCxnSpPr>
            <a:cxnSpLocks/>
          </p:cNvCxnSpPr>
          <p:nvPr/>
        </p:nvCxnSpPr>
        <p:spPr>
          <a:xfrm>
            <a:off x="5013854" y="3115974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2">
            <a:extLst>
              <a:ext uri="{FF2B5EF4-FFF2-40B4-BE49-F238E27FC236}">
                <a16:creationId xmlns:a16="http://schemas.microsoft.com/office/drawing/2014/main" id="{21644C54-50E6-4A04-8AA1-92F9753F45B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13854" y="3244274"/>
            <a:ext cx="1808993" cy="47274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500" b="1" i="0">
                <a:solidFill>
                  <a:srgbClr val="003CB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r>
              <a:rPr lang="en-US"/>
              <a:t>Click to add First and Last Name</a:t>
            </a:r>
          </a:p>
        </p:txBody>
      </p:sp>
      <p:sp>
        <p:nvSpPr>
          <p:cNvPr id="16" name="Text Placeholder 22">
            <a:extLst>
              <a:ext uri="{FF2B5EF4-FFF2-40B4-BE49-F238E27FC236}">
                <a16:creationId xmlns:a16="http://schemas.microsoft.com/office/drawing/2014/main" id="{4D037198-8CE7-484A-A6F0-D67FEB1753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13854" y="3717015"/>
            <a:ext cx="1808993" cy="307777"/>
          </a:xfrm>
        </p:spPr>
        <p:txBody>
          <a:bodyPr wrap="square"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400" b="0" i="1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Role (Optional)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E9A5A31-C07C-44F7-B3DD-D7E037BA4E5E}"/>
              </a:ext>
            </a:extLst>
          </p:cNvPr>
          <p:cNvCxnSpPr>
            <a:cxnSpLocks/>
          </p:cNvCxnSpPr>
          <p:nvPr/>
        </p:nvCxnSpPr>
        <p:spPr>
          <a:xfrm>
            <a:off x="9474663" y="3115974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2A7C7697-71EB-409B-8AEE-B6B2B4AB643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477349" y="3244274"/>
            <a:ext cx="1808993" cy="47274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500" b="1" i="0">
                <a:solidFill>
                  <a:srgbClr val="003CB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r>
              <a:rPr lang="en-US"/>
              <a:t>Click to add First and Last Name</a:t>
            </a:r>
          </a:p>
        </p:txBody>
      </p:sp>
      <p:sp>
        <p:nvSpPr>
          <p:cNvPr id="19" name="Text Placeholder 22">
            <a:extLst>
              <a:ext uri="{FF2B5EF4-FFF2-40B4-BE49-F238E27FC236}">
                <a16:creationId xmlns:a16="http://schemas.microsoft.com/office/drawing/2014/main" id="{96E62508-992A-44B9-B205-2A84D608CC4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477349" y="3717015"/>
            <a:ext cx="1808993" cy="307777"/>
          </a:xfrm>
        </p:spPr>
        <p:txBody>
          <a:bodyPr wrap="square"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400" b="0" i="1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Role (Optional)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9952869-786C-476F-9844-E3E1D75D28EB}"/>
              </a:ext>
            </a:extLst>
          </p:cNvPr>
          <p:cNvCxnSpPr>
            <a:cxnSpLocks/>
          </p:cNvCxnSpPr>
          <p:nvPr/>
        </p:nvCxnSpPr>
        <p:spPr>
          <a:xfrm>
            <a:off x="7235576" y="3115974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2">
            <a:extLst>
              <a:ext uri="{FF2B5EF4-FFF2-40B4-BE49-F238E27FC236}">
                <a16:creationId xmlns:a16="http://schemas.microsoft.com/office/drawing/2014/main" id="{090C8098-566E-4C8F-BDD4-4D254F53027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35576" y="3244274"/>
            <a:ext cx="1808993" cy="47274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500" b="1" i="0">
                <a:solidFill>
                  <a:srgbClr val="003CB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r>
              <a:rPr lang="en-US"/>
              <a:t>Click to add First and Last Name</a:t>
            </a:r>
          </a:p>
        </p:txBody>
      </p:sp>
      <p:sp>
        <p:nvSpPr>
          <p:cNvPr id="22" name="Text Placeholder 22">
            <a:extLst>
              <a:ext uri="{FF2B5EF4-FFF2-40B4-BE49-F238E27FC236}">
                <a16:creationId xmlns:a16="http://schemas.microsoft.com/office/drawing/2014/main" id="{8BFA727E-68B9-4F06-97A1-60B19427773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235576" y="3717015"/>
            <a:ext cx="1808993" cy="307777"/>
          </a:xfrm>
        </p:spPr>
        <p:txBody>
          <a:bodyPr wrap="square"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400" b="0" i="1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Role (Optional)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ADDD16E-26FF-4F80-868D-262BAA075114}"/>
              </a:ext>
            </a:extLst>
          </p:cNvPr>
          <p:cNvCxnSpPr>
            <a:cxnSpLocks/>
          </p:cNvCxnSpPr>
          <p:nvPr/>
        </p:nvCxnSpPr>
        <p:spPr>
          <a:xfrm>
            <a:off x="573526" y="5596646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0CE8D870-D2EF-4EDC-9CC1-59AFEB82705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73526" y="5724946"/>
            <a:ext cx="1808993" cy="47274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500" b="1" i="0">
                <a:solidFill>
                  <a:srgbClr val="003CB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r>
              <a:rPr lang="en-US"/>
              <a:t>Click to add First and Last Name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3167D5F3-977B-4AAE-8AEA-6F920353D45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73526" y="6197687"/>
            <a:ext cx="1808993" cy="307777"/>
          </a:xfrm>
        </p:spPr>
        <p:txBody>
          <a:bodyPr wrap="square"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400" b="0" i="1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Role (Optional)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BCC7843-2A9A-4ADE-A517-38E73E534865}"/>
              </a:ext>
            </a:extLst>
          </p:cNvPr>
          <p:cNvCxnSpPr>
            <a:cxnSpLocks/>
          </p:cNvCxnSpPr>
          <p:nvPr/>
        </p:nvCxnSpPr>
        <p:spPr>
          <a:xfrm>
            <a:off x="2789254" y="5596646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5E62699E-1A37-405E-AD3F-58BAF70C545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789254" y="5724946"/>
            <a:ext cx="1808993" cy="47274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500" b="1" i="0">
                <a:solidFill>
                  <a:srgbClr val="003CB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r>
              <a:rPr lang="en-US"/>
              <a:t>Click to add First and Last Name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27E7695E-FB74-4151-AADB-458C23D7A6D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789254" y="6197687"/>
            <a:ext cx="1808993" cy="307777"/>
          </a:xfrm>
        </p:spPr>
        <p:txBody>
          <a:bodyPr wrap="square"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400" b="0" i="1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Role (Optional)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BB0511A-FB02-4CC6-9813-1E887767FDFB}"/>
              </a:ext>
            </a:extLst>
          </p:cNvPr>
          <p:cNvCxnSpPr>
            <a:cxnSpLocks/>
          </p:cNvCxnSpPr>
          <p:nvPr/>
        </p:nvCxnSpPr>
        <p:spPr>
          <a:xfrm>
            <a:off x="5013854" y="5596646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AA5EB2FA-03DC-4645-BC0A-2C56DB5F9DB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013854" y="5724946"/>
            <a:ext cx="1808993" cy="47274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500" b="1" i="0">
                <a:solidFill>
                  <a:srgbClr val="003CB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r>
              <a:rPr lang="en-US"/>
              <a:t>Click to add First and Last Name</a:t>
            </a:r>
          </a:p>
        </p:txBody>
      </p:sp>
      <p:sp>
        <p:nvSpPr>
          <p:cNvPr id="31" name="Text Placeholder 22">
            <a:extLst>
              <a:ext uri="{FF2B5EF4-FFF2-40B4-BE49-F238E27FC236}">
                <a16:creationId xmlns:a16="http://schemas.microsoft.com/office/drawing/2014/main" id="{A32F3DC9-3C4E-4738-A9D5-75F3DE3E00A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013854" y="6197687"/>
            <a:ext cx="1808993" cy="307777"/>
          </a:xfrm>
        </p:spPr>
        <p:txBody>
          <a:bodyPr wrap="square"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400" b="0" i="1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Role (Optional)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056B17E-A591-46C4-8466-9F8310207CBC}"/>
              </a:ext>
            </a:extLst>
          </p:cNvPr>
          <p:cNvCxnSpPr>
            <a:cxnSpLocks/>
          </p:cNvCxnSpPr>
          <p:nvPr/>
        </p:nvCxnSpPr>
        <p:spPr>
          <a:xfrm>
            <a:off x="9474663" y="5596646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FE3B5ADC-7090-495E-803D-7943ECE6824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477349" y="5724946"/>
            <a:ext cx="1808993" cy="47274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500" b="1" i="0">
                <a:solidFill>
                  <a:srgbClr val="003CB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r>
              <a:rPr lang="en-US"/>
              <a:t>Click to add First and Last Name</a:t>
            </a:r>
          </a:p>
        </p:txBody>
      </p:sp>
      <p:sp>
        <p:nvSpPr>
          <p:cNvPr id="34" name="Text Placeholder 22">
            <a:extLst>
              <a:ext uri="{FF2B5EF4-FFF2-40B4-BE49-F238E27FC236}">
                <a16:creationId xmlns:a16="http://schemas.microsoft.com/office/drawing/2014/main" id="{B3332840-B3AA-48CD-B2AC-DC4CC29FB139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477349" y="6197687"/>
            <a:ext cx="1808993" cy="307777"/>
          </a:xfrm>
        </p:spPr>
        <p:txBody>
          <a:bodyPr wrap="square"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400" b="0" i="1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Role (Optional)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AE04F65-2BE8-4985-8C1D-F3EC5B6A5932}"/>
              </a:ext>
            </a:extLst>
          </p:cNvPr>
          <p:cNvCxnSpPr>
            <a:cxnSpLocks/>
          </p:cNvCxnSpPr>
          <p:nvPr/>
        </p:nvCxnSpPr>
        <p:spPr>
          <a:xfrm>
            <a:off x="7235576" y="5596646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2E54D26D-2FAB-47DF-BBD0-A243E4AE70C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235576" y="5724946"/>
            <a:ext cx="1808993" cy="47274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500" b="1" i="0">
                <a:solidFill>
                  <a:srgbClr val="003CB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r>
              <a:rPr lang="en-US"/>
              <a:t>Click to add First and Last Name</a:t>
            </a:r>
          </a:p>
        </p:txBody>
      </p:sp>
      <p:sp>
        <p:nvSpPr>
          <p:cNvPr id="37" name="Text Placeholder 22">
            <a:extLst>
              <a:ext uri="{FF2B5EF4-FFF2-40B4-BE49-F238E27FC236}">
                <a16:creationId xmlns:a16="http://schemas.microsoft.com/office/drawing/2014/main" id="{67A236A0-7AB4-4315-B56F-EF315A037FBD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235576" y="6197687"/>
            <a:ext cx="1808993" cy="307777"/>
          </a:xfrm>
        </p:spPr>
        <p:txBody>
          <a:bodyPr wrap="square"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400" b="0" i="1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Role (Optional)</a:t>
            </a:r>
          </a:p>
        </p:txBody>
      </p:sp>
      <p:sp>
        <p:nvSpPr>
          <p:cNvPr id="38" name="Picture Placeholder 6">
            <a:extLst>
              <a:ext uri="{FF2B5EF4-FFF2-40B4-BE49-F238E27FC236}">
                <a16:creationId xmlns:a16="http://schemas.microsoft.com/office/drawing/2014/main" id="{352922B1-7BE6-4593-8C39-2CB52BF88219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573526" y="1757363"/>
            <a:ext cx="1100137" cy="123031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39" name="Picture Placeholder 6">
            <a:extLst>
              <a:ext uri="{FF2B5EF4-FFF2-40B4-BE49-F238E27FC236}">
                <a16:creationId xmlns:a16="http://schemas.microsoft.com/office/drawing/2014/main" id="{5F43D8C6-F1F5-4624-8D7A-EEC04F29BBDA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2789254" y="1757363"/>
            <a:ext cx="1100137" cy="123031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40" name="Picture Placeholder 6">
            <a:extLst>
              <a:ext uri="{FF2B5EF4-FFF2-40B4-BE49-F238E27FC236}">
                <a16:creationId xmlns:a16="http://schemas.microsoft.com/office/drawing/2014/main" id="{54C2824B-24BD-44E5-B873-33083F0FC58E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5013854" y="1757363"/>
            <a:ext cx="1100137" cy="123031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CB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image</a:t>
            </a:r>
          </a:p>
        </p:txBody>
      </p:sp>
      <p:sp>
        <p:nvSpPr>
          <p:cNvPr id="41" name="Picture Placeholder 6">
            <a:extLst>
              <a:ext uri="{FF2B5EF4-FFF2-40B4-BE49-F238E27FC236}">
                <a16:creationId xmlns:a16="http://schemas.microsoft.com/office/drawing/2014/main" id="{D0601AA8-4DC4-466C-A368-D9927109856A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7235576" y="1757363"/>
            <a:ext cx="1100137" cy="123031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CB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image</a:t>
            </a:r>
          </a:p>
          <a:p>
            <a:endParaRPr lang="en-US"/>
          </a:p>
        </p:txBody>
      </p:sp>
      <p:sp>
        <p:nvSpPr>
          <p:cNvPr id="42" name="Picture Placeholder 6">
            <a:extLst>
              <a:ext uri="{FF2B5EF4-FFF2-40B4-BE49-F238E27FC236}">
                <a16:creationId xmlns:a16="http://schemas.microsoft.com/office/drawing/2014/main" id="{D652085B-4F0F-408B-9796-724CB803A0D9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9477349" y="1757363"/>
            <a:ext cx="1100137" cy="123031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CB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image</a:t>
            </a:r>
          </a:p>
          <a:p>
            <a:endParaRPr lang="en-US"/>
          </a:p>
        </p:txBody>
      </p:sp>
      <p:sp>
        <p:nvSpPr>
          <p:cNvPr id="43" name="Picture Placeholder 6">
            <a:extLst>
              <a:ext uri="{FF2B5EF4-FFF2-40B4-BE49-F238E27FC236}">
                <a16:creationId xmlns:a16="http://schemas.microsoft.com/office/drawing/2014/main" id="{70E32CD5-8064-42D6-9F3E-A43BF9F73C75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573526" y="4256403"/>
            <a:ext cx="1100137" cy="123031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44" name="Picture Placeholder 6">
            <a:extLst>
              <a:ext uri="{FF2B5EF4-FFF2-40B4-BE49-F238E27FC236}">
                <a16:creationId xmlns:a16="http://schemas.microsoft.com/office/drawing/2014/main" id="{7FAE4559-6143-4180-BDB2-FEF5074408C4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2789254" y="4256403"/>
            <a:ext cx="1100137" cy="123031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45" name="Picture Placeholder 6">
            <a:extLst>
              <a:ext uri="{FF2B5EF4-FFF2-40B4-BE49-F238E27FC236}">
                <a16:creationId xmlns:a16="http://schemas.microsoft.com/office/drawing/2014/main" id="{0988C674-9053-4274-B693-3784D57802B6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5013854" y="4256403"/>
            <a:ext cx="1100137" cy="123031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CB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image</a:t>
            </a:r>
          </a:p>
        </p:txBody>
      </p:sp>
      <p:sp>
        <p:nvSpPr>
          <p:cNvPr id="46" name="Picture Placeholder 6">
            <a:extLst>
              <a:ext uri="{FF2B5EF4-FFF2-40B4-BE49-F238E27FC236}">
                <a16:creationId xmlns:a16="http://schemas.microsoft.com/office/drawing/2014/main" id="{3E5C293A-81C5-4DBA-8A1C-8B2B3142C9A7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7235576" y="4256403"/>
            <a:ext cx="1100137" cy="123031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CB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image</a:t>
            </a:r>
          </a:p>
          <a:p>
            <a:endParaRPr lang="en-US"/>
          </a:p>
        </p:txBody>
      </p:sp>
      <p:sp>
        <p:nvSpPr>
          <p:cNvPr id="47" name="Picture Placeholder 6">
            <a:extLst>
              <a:ext uri="{FF2B5EF4-FFF2-40B4-BE49-F238E27FC236}">
                <a16:creationId xmlns:a16="http://schemas.microsoft.com/office/drawing/2014/main" id="{F038A2A2-5476-48F2-890B-72C3D7CD2C35}"/>
              </a:ext>
            </a:extLst>
          </p:cNvPr>
          <p:cNvSpPr>
            <a:spLocks noGrp="1"/>
          </p:cNvSpPr>
          <p:nvPr>
            <p:ph type="pic" sz="quarter" idx="62" hasCustomPrompt="1"/>
          </p:nvPr>
        </p:nvSpPr>
        <p:spPr>
          <a:xfrm>
            <a:off x="9477349" y="4256403"/>
            <a:ext cx="1100137" cy="123031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CB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image</a:t>
            </a:r>
          </a:p>
          <a:p>
            <a:endParaRPr lang="en-US"/>
          </a:p>
        </p:txBody>
      </p:sp>
      <p:sp>
        <p:nvSpPr>
          <p:cNvPr id="49" name="Text Placeholder 22">
            <a:extLst>
              <a:ext uri="{FF2B5EF4-FFF2-40B4-BE49-F238E27FC236}">
                <a16:creationId xmlns:a16="http://schemas.microsoft.com/office/drawing/2014/main" id="{AD971845-4EB9-46AA-BA1D-D92F0F5BE766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573526" y="3244274"/>
            <a:ext cx="1808993" cy="47274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500" b="1" i="0">
                <a:solidFill>
                  <a:srgbClr val="003CB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r>
              <a:rPr lang="en-US"/>
              <a:t>Click to add First and Last Name</a:t>
            </a:r>
          </a:p>
        </p:txBody>
      </p:sp>
      <p:sp>
        <p:nvSpPr>
          <p:cNvPr id="50" name="Text Placeholder 22">
            <a:extLst>
              <a:ext uri="{FF2B5EF4-FFF2-40B4-BE49-F238E27FC236}">
                <a16:creationId xmlns:a16="http://schemas.microsoft.com/office/drawing/2014/main" id="{27F222A4-AA4C-46B0-B7E3-3F031EFB149A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573526" y="3717015"/>
            <a:ext cx="1808993" cy="307777"/>
          </a:xfrm>
        </p:spPr>
        <p:txBody>
          <a:bodyPr wrap="square"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400" b="0" i="1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Role (Optional)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CD7A6C9-8762-4410-A4E7-6C1384342A59}"/>
              </a:ext>
            </a:extLst>
          </p:cNvPr>
          <p:cNvCxnSpPr>
            <a:cxnSpLocks/>
          </p:cNvCxnSpPr>
          <p:nvPr userDrawn="1"/>
        </p:nvCxnSpPr>
        <p:spPr>
          <a:xfrm>
            <a:off x="573526" y="3115974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42941D1-4D41-4AF7-8A48-C7943EF6B9F4}"/>
              </a:ext>
            </a:extLst>
          </p:cNvPr>
          <p:cNvCxnSpPr>
            <a:cxnSpLocks/>
          </p:cNvCxnSpPr>
          <p:nvPr userDrawn="1"/>
        </p:nvCxnSpPr>
        <p:spPr>
          <a:xfrm>
            <a:off x="2789254" y="3115974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66C6B61-7B05-4283-927F-F4F8AB4D5F47}"/>
              </a:ext>
            </a:extLst>
          </p:cNvPr>
          <p:cNvCxnSpPr>
            <a:cxnSpLocks/>
          </p:cNvCxnSpPr>
          <p:nvPr userDrawn="1"/>
        </p:nvCxnSpPr>
        <p:spPr>
          <a:xfrm>
            <a:off x="5013854" y="3115974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17543CF-47EA-4186-B17C-B3B021A8F2AF}"/>
              </a:ext>
            </a:extLst>
          </p:cNvPr>
          <p:cNvCxnSpPr>
            <a:cxnSpLocks/>
          </p:cNvCxnSpPr>
          <p:nvPr userDrawn="1"/>
        </p:nvCxnSpPr>
        <p:spPr>
          <a:xfrm>
            <a:off x="9474663" y="3115974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5EB0A0E1-1AA8-49F8-91DF-A2D750C5DB9B}"/>
              </a:ext>
            </a:extLst>
          </p:cNvPr>
          <p:cNvCxnSpPr>
            <a:cxnSpLocks/>
          </p:cNvCxnSpPr>
          <p:nvPr userDrawn="1"/>
        </p:nvCxnSpPr>
        <p:spPr>
          <a:xfrm>
            <a:off x="7235576" y="3115974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B1CFB7E-187E-4DFC-A1BB-5046C5C97C71}"/>
              </a:ext>
            </a:extLst>
          </p:cNvPr>
          <p:cNvCxnSpPr>
            <a:cxnSpLocks/>
          </p:cNvCxnSpPr>
          <p:nvPr userDrawn="1"/>
        </p:nvCxnSpPr>
        <p:spPr>
          <a:xfrm>
            <a:off x="573526" y="5596646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3FB2F185-DF49-4F80-BB8B-C6E1E427B513}"/>
              </a:ext>
            </a:extLst>
          </p:cNvPr>
          <p:cNvCxnSpPr>
            <a:cxnSpLocks/>
          </p:cNvCxnSpPr>
          <p:nvPr userDrawn="1"/>
        </p:nvCxnSpPr>
        <p:spPr>
          <a:xfrm>
            <a:off x="2789254" y="5596646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3CE273F-2D03-4F41-A92E-C788C89F62E8}"/>
              </a:ext>
            </a:extLst>
          </p:cNvPr>
          <p:cNvCxnSpPr>
            <a:cxnSpLocks/>
          </p:cNvCxnSpPr>
          <p:nvPr userDrawn="1"/>
        </p:nvCxnSpPr>
        <p:spPr>
          <a:xfrm>
            <a:off x="5013854" y="5596646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E04AF76E-EF7E-4DD0-8BE4-E5025CAB7E5E}"/>
              </a:ext>
            </a:extLst>
          </p:cNvPr>
          <p:cNvCxnSpPr>
            <a:cxnSpLocks/>
          </p:cNvCxnSpPr>
          <p:nvPr userDrawn="1"/>
        </p:nvCxnSpPr>
        <p:spPr>
          <a:xfrm>
            <a:off x="9474663" y="5596646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A4EE597-83BB-4F0A-AE86-E7863F1A717E}"/>
              </a:ext>
            </a:extLst>
          </p:cNvPr>
          <p:cNvCxnSpPr>
            <a:cxnSpLocks/>
          </p:cNvCxnSpPr>
          <p:nvPr userDrawn="1"/>
        </p:nvCxnSpPr>
        <p:spPr>
          <a:xfrm>
            <a:off x="7235576" y="5596646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89509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2B9EA-19B0-40DF-8159-96184708F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460AE04-911C-4E41-A9EA-B1868F696D2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24128" y="1801368"/>
            <a:ext cx="8737270" cy="2047740"/>
          </a:xfrm>
        </p:spPr>
        <p:txBody>
          <a:bodyPr wrap="square">
            <a:sp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71495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bullets w Double 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80930-7F48-4302-867F-07C583F01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5F412BA3-4220-4131-A371-70ED3FEDCA9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24128" y="1801368"/>
            <a:ext cx="8139750" cy="2047740"/>
          </a:xfrm>
        </p:spPr>
        <p:txBody>
          <a:bodyPr wrap="square">
            <a:sp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 descr="Shape, circle&#10;&#10;Description automatically generated">
            <a:extLst>
              <a:ext uri="{FF2B5EF4-FFF2-40B4-BE49-F238E27FC236}">
                <a16:creationId xmlns:a16="http://schemas.microsoft.com/office/drawing/2014/main" id="{00171F07-1344-43FC-AA45-0261410D63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09083" y="501872"/>
            <a:ext cx="2782917" cy="5629922"/>
          </a:xfrm>
          <a:prstGeom prst="rect">
            <a:avLst/>
          </a:prstGeom>
        </p:spPr>
      </p:pic>
      <p:pic>
        <p:nvPicPr>
          <p:cNvPr id="5" name="Picture 4" descr="Shape, circle&#10;&#10;Description automatically generated">
            <a:extLst>
              <a:ext uri="{FF2B5EF4-FFF2-40B4-BE49-F238E27FC236}">
                <a16:creationId xmlns:a16="http://schemas.microsoft.com/office/drawing/2014/main" id="{DC879935-A746-4110-B392-39003792CC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09083" y="501872"/>
            <a:ext cx="2782917" cy="562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5616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2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2B9EA-19B0-40DF-8159-96184708F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460AE04-911C-4E41-A9EA-B1868F696D2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24128" y="1801366"/>
            <a:ext cx="4586511" cy="2075440"/>
          </a:xfrm>
        </p:spPr>
        <p:txBody>
          <a:bodyPr>
            <a:sp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95584A-E9FF-4D19-968A-6D85813CFA6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38424" y="1801367"/>
            <a:ext cx="4621902" cy="2047740"/>
          </a:xfrm>
        </p:spPr>
        <p:txBody>
          <a:bodyPr>
            <a:sp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86979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header + 2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2B9EA-19B0-40DF-8159-96184708F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270" y="438911"/>
            <a:ext cx="9025128" cy="1161287"/>
          </a:xfrm>
        </p:spPr>
        <p:txBody>
          <a:bodyPr l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460AE04-911C-4E41-A9EA-B1868F696D2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24128" y="2395728"/>
            <a:ext cx="4586511" cy="2047740"/>
          </a:xfrm>
        </p:spPr>
        <p:txBody>
          <a:bodyPr>
            <a:sp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95584A-E9FF-4D19-968A-6D85813CFA6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38424" y="2395728"/>
            <a:ext cx="4621902" cy="2047740"/>
          </a:xfrm>
        </p:spPr>
        <p:txBody>
          <a:bodyPr>
            <a:sp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471C606C-6A4F-46CF-A659-18AF2BE20B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6270" y="1713504"/>
            <a:ext cx="7850188" cy="400110"/>
          </a:xfrm>
        </p:spPr>
        <p:txBody>
          <a:bodyPr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600" b="1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 sz="1600" b="1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 sz="1600" b="1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 sz="1600" b="1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39482638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bullets 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2B9EA-19B0-40DF-8159-96184708F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460AE04-911C-4E41-A9EA-B1868F696D2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24128" y="1801368"/>
            <a:ext cx="4587778" cy="2047740"/>
          </a:xfrm>
        </p:spPr>
        <p:txBody>
          <a:bodyPr wrap="square">
            <a:sp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58B7FE-32D0-4966-9E23-878FD648933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25671" y="1801812"/>
            <a:ext cx="6266329" cy="5056187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add image or content</a:t>
            </a:r>
          </a:p>
        </p:txBody>
      </p:sp>
    </p:spTree>
    <p:extLst>
      <p:ext uri="{BB962C8B-B14F-4D97-AF65-F5344CB8AC3E}">
        <p14:creationId xmlns:p14="http://schemas.microsoft.com/office/powerpoint/2010/main" val="38822809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intro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2B9EA-19B0-40DF-8159-96184708F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270" y="438911"/>
            <a:ext cx="9025128" cy="1161287"/>
          </a:xfrm>
        </p:spPr>
        <p:txBody>
          <a:bodyPr l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471C606C-6A4F-46CF-A659-18AF2BE20B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6929" y="1708534"/>
            <a:ext cx="7850188" cy="400110"/>
          </a:xfrm>
        </p:spPr>
        <p:txBody>
          <a:bodyPr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600" b="1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 sz="1600" b="1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 sz="1600" b="1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 sz="1600" b="1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add callout or intro text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C63B6800-B6A4-4CB6-87BF-B5DB4D1CCDD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076929" y="2364092"/>
            <a:ext cx="11115071" cy="4493908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Click to add image or content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E698CF6-4637-4FB5-ACB8-EAB43E55AD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6515" y="1776272"/>
            <a:ext cx="222926" cy="24052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CED8C2F6-9256-4172-9132-E756B8A6FE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6515" y="1776272"/>
            <a:ext cx="222926" cy="24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2720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intr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2B9EA-19B0-40DF-8159-96184708F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270" y="438911"/>
            <a:ext cx="9025128" cy="1161287"/>
          </a:xfrm>
        </p:spPr>
        <p:txBody>
          <a:bodyPr l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471C606C-6A4F-46CF-A659-18AF2BE20B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6929" y="1708534"/>
            <a:ext cx="7850188" cy="400110"/>
          </a:xfrm>
        </p:spPr>
        <p:txBody>
          <a:bodyPr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600" b="1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 sz="1600" b="1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 sz="1600" b="1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 sz="1600" b="1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add callout or intro text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E698CF6-4637-4FB5-ACB8-EAB43E55AD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6515" y="1776272"/>
            <a:ext cx="222926" cy="24052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B4B9439-3DB5-49A8-A8A7-22B132F844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6515" y="1776272"/>
            <a:ext cx="222926" cy="24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9772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2B9EA-19B0-40DF-8159-96184708F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270" y="438911"/>
            <a:ext cx="9025128" cy="1161287"/>
          </a:xfrm>
        </p:spPr>
        <p:txBody>
          <a:bodyPr lIns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39059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debard + 2-up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168404F-DAE8-4912-BBB0-02479687CD96}"/>
              </a:ext>
            </a:extLst>
          </p:cNvPr>
          <p:cNvSpPr/>
          <p:nvPr userDrawn="1"/>
        </p:nvSpPr>
        <p:spPr>
          <a:xfrm>
            <a:off x="-5939" y="0"/>
            <a:ext cx="3209771" cy="6858000"/>
          </a:xfrm>
          <a:prstGeom prst="rect">
            <a:avLst/>
          </a:prstGeom>
          <a:solidFill>
            <a:srgbClr val="003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ADDF2DC-2D9A-4858-802A-D7DC76C177D9}"/>
              </a:ext>
            </a:extLst>
          </p:cNvPr>
          <p:cNvSpPr/>
          <p:nvPr/>
        </p:nvSpPr>
        <p:spPr>
          <a:xfrm>
            <a:off x="-5939" y="0"/>
            <a:ext cx="3209771" cy="6858000"/>
          </a:xfrm>
          <a:prstGeom prst="rect">
            <a:avLst/>
          </a:prstGeom>
          <a:solidFill>
            <a:srgbClr val="003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Picture 73" descr="Background pattern&#10;&#10;Description automatically generated">
            <a:extLst>
              <a:ext uri="{FF2B5EF4-FFF2-40B4-BE49-F238E27FC236}">
                <a16:creationId xmlns:a16="http://schemas.microsoft.com/office/drawing/2014/main" id="{F9A587AC-4F27-4627-95C0-31EA41625E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biLevel thresh="25000"/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" y="3856383"/>
            <a:ext cx="3209770" cy="3001617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BA78BC6-7161-4A1C-B0CF-900826283729}"/>
              </a:ext>
            </a:extLst>
          </p:cNvPr>
          <p:cNvCxnSpPr>
            <a:cxnSpLocks/>
          </p:cNvCxnSpPr>
          <p:nvPr/>
        </p:nvCxnSpPr>
        <p:spPr>
          <a:xfrm>
            <a:off x="553287" y="3767095"/>
            <a:ext cx="20422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Placeholder 19">
            <a:extLst>
              <a:ext uri="{FF2B5EF4-FFF2-40B4-BE49-F238E27FC236}">
                <a16:creationId xmlns:a16="http://schemas.microsoft.com/office/drawing/2014/main" id="{DDEEB791-484D-4F50-881B-E44154C493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3287" y="4065195"/>
            <a:ext cx="2522422" cy="584775"/>
          </a:xfrm>
        </p:spPr>
        <p:txBody>
          <a:bodyPr l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en-US"/>
              <a:t>Click to add subhead or other information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153EED1-36CC-4391-9DDA-429BCBDE8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287" y="1706779"/>
            <a:ext cx="2522422" cy="1846659"/>
          </a:xfrm>
        </p:spPr>
        <p:txBody>
          <a:bodyPr wrap="square" lIns="0" anchor="b">
            <a:sp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7B6C270-AC74-4485-9015-440DB2F7ECED}"/>
              </a:ext>
            </a:extLst>
          </p:cNvPr>
          <p:cNvCxnSpPr>
            <a:cxnSpLocks/>
          </p:cNvCxnSpPr>
          <p:nvPr/>
        </p:nvCxnSpPr>
        <p:spPr>
          <a:xfrm>
            <a:off x="8320363" y="2338503"/>
            <a:ext cx="222926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DFD4A25F-3995-44B1-B90D-A1CDEDCD74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20363" y="2475180"/>
            <a:ext cx="3094037" cy="338554"/>
          </a:xfrm>
        </p:spPr>
        <p:txBody>
          <a:bodyPr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Click to add caption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DA8F73F-32D8-4F59-B790-6D6017BA5773}"/>
              </a:ext>
            </a:extLst>
          </p:cNvPr>
          <p:cNvCxnSpPr>
            <a:cxnSpLocks/>
          </p:cNvCxnSpPr>
          <p:nvPr/>
        </p:nvCxnSpPr>
        <p:spPr>
          <a:xfrm>
            <a:off x="8320363" y="5471846"/>
            <a:ext cx="222926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22">
            <a:extLst>
              <a:ext uri="{FF2B5EF4-FFF2-40B4-BE49-F238E27FC236}">
                <a16:creationId xmlns:a16="http://schemas.microsoft.com/office/drawing/2014/main" id="{FC0C2BB7-E763-4A3D-98F2-CBD5DFF5B16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0363" y="5608523"/>
            <a:ext cx="3094037" cy="338554"/>
          </a:xfrm>
        </p:spPr>
        <p:txBody>
          <a:bodyPr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Click to add caption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907CFDF0-F63F-4B6A-8405-9571C0BB01D1}"/>
              </a:ext>
            </a:extLst>
          </p:cNvPr>
          <p:cNvSpPr>
            <a:spLocks noGrp="1"/>
          </p:cNvSpPr>
          <p:nvPr>
            <p:ph sz="quarter" idx="61" hasCustomPrompt="1"/>
          </p:nvPr>
        </p:nvSpPr>
        <p:spPr>
          <a:xfrm>
            <a:off x="3728777" y="495004"/>
            <a:ext cx="4211578" cy="2747335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Click to add image or content</a:t>
            </a:r>
          </a:p>
        </p:txBody>
      </p:sp>
      <p:sp>
        <p:nvSpPr>
          <p:cNvPr id="37" name="Content Placeholder 3">
            <a:extLst>
              <a:ext uri="{FF2B5EF4-FFF2-40B4-BE49-F238E27FC236}">
                <a16:creationId xmlns:a16="http://schemas.microsoft.com/office/drawing/2014/main" id="{9BA6388E-33E0-4A9E-A161-C1261B7FE3B2}"/>
              </a:ext>
            </a:extLst>
          </p:cNvPr>
          <p:cNvSpPr>
            <a:spLocks noGrp="1"/>
          </p:cNvSpPr>
          <p:nvPr>
            <p:ph sz="quarter" idx="62" hasCustomPrompt="1"/>
          </p:nvPr>
        </p:nvSpPr>
        <p:spPr>
          <a:xfrm>
            <a:off x="3728777" y="3628356"/>
            <a:ext cx="4211578" cy="2747335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Click to add image or content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BF721AE-E593-49AD-AC52-7AAE801704AD}"/>
              </a:ext>
            </a:extLst>
          </p:cNvPr>
          <p:cNvCxnSpPr>
            <a:cxnSpLocks/>
          </p:cNvCxnSpPr>
          <p:nvPr userDrawn="1"/>
        </p:nvCxnSpPr>
        <p:spPr>
          <a:xfrm>
            <a:off x="553287" y="3767095"/>
            <a:ext cx="20422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53D990E-2D1F-4909-B5EA-39E35BF9661B}"/>
              </a:ext>
            </a:extLst>
          </p:cNvPr>
          <p:cNvCxnSpPr>
            <a:cxnSpLocks/>
          </p:cNvCxnSpPr>
          <p:nvPr userDrawn="1"/>
        </p:nvCxnSpPr>
        <p:spPr>
          <a:xfrm>
            <a:off x="8320363" y="2338503"/>
            <a:ext cx="222926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3C0DE78-FC8A-4840-8D6B-15221042F3D3}"/>
              </a:ext>
            </a:extLst>
          </p:cNvPr>
          <p:cNvCxnSpPr>
            <a:cxnSpLocks/>
          </p:cNvCxnSpPr>
          <p:nvPr userDrawn="1"/>
        </p:nvCxnSpPr>
        <p:spPr>
          <a:xfrm>
            <a:off x="8320363" y="5471846"/>
            <a:ext cx="222926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ED8C24C-1FE3-219D-E1F1-7E0ADE26D6F5}"/>
              </a:ext>
            </a:extLst>
          </p:cNvPr>
          <p:cNvSpPr txBox="1"/>
          <p:nvPr userDrawn="1"/>
        </p:nvSpPr>
        <p:spPr>
          <a:xfrm>
            <a:off x="10051413" y="6343157"/>
            <a:ext cx="1866378" cy="3131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r">
              <a:lnSpc>
                <a:spcPct val="95000"/>
              </a:lnSpc>
            </a:pPr>
            <a:r>
              <a:rPr lang="en-US" sz="1000" spc="300">
                <a:solidFill>
                  <a:srgbClr val="003CB9"/>
                </a:solidFill>
                <a:latin typeface="Arial Narrow" panose="020B0606020202030204" pitchFamily="34" charset="0"/>
              </a:rPr>
              <a:t>CAROLLO</a:t>
            </a:r>
            <a:r>
              <a:rPr lang="en-US" sz="900" spc="300">
                <a:solidFill>
                  <a:srgbClr val="003CB9"/>
                </a:solidFill>
                <a:latin typeface="Arial Narrow" panose="020B0606020202030204" pitchFamily="34" charset="0"/>
              </a:rPr>
              <a:t>   </a:t>
            </a:r>
            <a:r>
              <a:rPr lang="en-US" sz="900" spc="300">
                <a:solidFill>
                  <a:schemeClr val="accent1"/>
                </a:solidFill>
                <a:latin typeface="Arial Narrow" panose="020B0606020202030204" pitchFamily="34" charset="0"/>
              </a:rPr>
              <a:t>/</a:t>
            </a:r>
            <a:r>
              <a:rPr lang="en-US" sz="900" spc="300">
                <a:solidFill>
                  <a:srgbClr val="003CB9"/>
                </a:solidFill>
                <a:latin typeface="Arial Narrow" panose="020B0606020202030204" pitchFamily="34" charset="0"/>
              </a:rPr>
              <a:t>   </a:t>
            </a:r>
            <a:fld id="{E7B37AC3-26D8-44A8-8336-675969F41DB9}" type="slidenum">
              <a:rPr lang="en-US" sz="900" b="1" spc="300" smtClean="0">
                <a:solidFill>
                  <a:srgbClr val="003CB9"/>
                </a:solidFill>
                <a:latin typeface="Arial Narrow" panose="020B0606020202030204" pitchFamily="34" charset="0"/>
              </a:rPr>
              <a:pPr algn="r">
                <a:lnSpc>
                  <a:spcPct val="95000"/>
                </a:lnSpc>
              </a:pPr>
              <a:t>‹#›</a:t>
            </a:fld>
            <a:endParaRPr lang="en-US" sz="900" b="1" spc="300">
              <a:solidFill>
                <a:srgbClr val="003CB9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4491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-up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5153EED1-36CC-4391-9DDA-429BCBDE8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990" y="469574"/>
            <a:ext cx="10668330" cy="701731"/>
          </a:xfrm>
        </p:spPr>
        <p:txBody>
          <a:bodyPr wrap="square" lIns="0" anchor="ctr">
            <a:spAutoFit/>
          </a:bodyPr>
          <a:lstStyle>
            <a:lvl1pPr>
              <a:lnSpc>
                <a:spcPct val="9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9933B32-6478-4693-A0C4-F4A8DC983CBA}"/>
              </a:ext>
            </a:extLst>
          </p:cNvPr>
          <p:cNvSpPr/>
          <p:nvPr/>
        </p:nvSpPr>
        <p:spPr>
          <a:xfrm rot="5400000">
            <a:off x="5984538" y="-4440195"/>
            <a:ext cx="222926" cy="12192000"/>
          </a:xfrm>
          <a:prstGeom prst="rect">
            <a:avLst/>
          </a:prstGeom>
          <a:solidFill>
            <a:srgbClr val="003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4908E0B-AFDB-4AC7-9B62-80CE1445C614}"/>
              </a:ext>
            </a:extLst>
          </p:cNvPr>
          <p:cNvCxnSpPr>
            <a:cxnSpLocks/>
          </p:cNvCxnSpPr>
          <p:nvPr/>
        </p:nvCxnSpPr>
        <p:spPr>
          <a:xfrm>
            <a:off x="406926" y="4757162"/>
            <a:ext cx="222926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22A7BCB-CE4E-4DF5-9739-BC4D25A04E5D}"/>
              </a:ext>
            </a:extLst>
          </p:cNvPr>
          <p:cNvCxnSpPr>
            <a:cxnSpLocks/>
          </p:cNvCxnSpPr>
          <p:nvPr/>
        </p:nvCxnSpPr>
        <p:spPr>
          <a:xfrm>
            <a:off x="4363727" y="4757162"/>
            <a:ext cx="222926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D5D7530-9061-469D-90B4-FBB1EEC18F62}"/>
              </a:ext>
            </a:extLst>
          </p:cNvPr>
          <p:cNvCxnSpPr>
            <a:cxnSpLocks/>
          </p:cNvCxnSpPr>
          <p:nvPr/>
        </p:nvCxnSpPr>
        <p:spPr>
          <a:xfrm>
            <a:off x="8453906" y="4757162"/>
            <a:ext cx="222926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Placeholder 22">
            <a:extLst>
              <a:ext uri="{FF2B5EF4-FFF2-40B4-BE49-F238E27FC236}">
                <a16:creationId xmlns:a16="http://schemas.microsoft.com/office/drawing/2014/main" id="{74DCCA4F-4C04-41C4-8310-5D2E2D5E99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6926" y="4893839"/>
            <a:ext cx="3195015" cy="338554"/>
          </a:xfrm>
        </p:spPr>
        <p:txBody>
          <a:bodyPr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600" i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Click to add caption</a:t>
            </a:r>
          </a:p>
        </p:txBody>
      </p:sp>
      <p:sp>
        <p:nvSpPr>
          <p:cNvPr id="55" name="Text Placeholder 22">
            <a:extLst>
              <a:ext uri="{FF2B5EF4-FFF2-40B4-BE49-F238E27FC236}">
                <a16:creationId xmlns:a16="http://schemas.microsoft.com/office/drawing/2014/main" id="{0C9BE45C-F17E-4AE6-9A90-969592C105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63727" y="4893839"/>
            <a:ext cx="3195016" cy="338554"/>
          </a:xfrm>
        </p:spPr>
        <p:txBody>
          <a:bodyPr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600" i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Click to add caption</a:t>
            </a:r>
          </a:p>
        </p:txBody>
      </p:sp>
      <p:sp>
        <p:nvSpPr>
          <p:cNvPr id="56" name="Text Placeholder 22">
            <a:extLst>
              <a:ext uri="{FF2B5EF4-FFF2-40B4-BE49-F238E27FC236}">
                <a16:creationId xmlns:a16="http://schemas.microsoft.com/office/drawing/2014/main" id="{502582D9-4353-41EB-8E84-D6B2950E893B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453906" y="4893839"/>
            <a:ext cx="3195015" cy="338554"/>
          </a:xfrm>
        </p:spPr>
        <p:txBody>
          <a:bodyPr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600" i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Click to add caption</a:t>
            </a:r>
          </a:p>
        </p:txBody>
      </p:sp>
      <p:sp>
        <p:nvSpPr>
          <p:cNvPr id="57" name="Content Placeholder 3">
            <a:extLst>
              <a:ext uri="{FF2B5EF4-FFF2-40B4-BE49-F238E27FC236}">
                <a16:creationId xmlns:a16="http://schemas.microsoft.com/office/drawing/2014/main" id="{EE5A0422-2078-4BAD-9A1C-1CE7740DC8E2}"/>
              </a:ext>
            </a:extLst>
          </p:cNvPr>
          <p:cNvSpPr>
            <a:spLocks noGrp="1"/>
          </p:cNvSpPr>
          <p:nvPr>
            <p:ph sz="quarter" idx="54" hasCustomPrompt="1"/>
          </p:nvPr>
        </p:nvSpPr>
        <p:spPr>
          <a:xfrm>
            <a:off x="0" y="1933704"/>
            <a:ext cx="3931920" cy="2377190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Click to add image or content</a:t>
            </a:r>
          </a:p>
        </p:txBody>
      </p:sp>
      <p:sp>
        <p:nvSpPr>
          <p:cNvPr id="58" name="Content Placeholder 3">
            <a:extLst>
              <a:ext uri="{FF2B5EF4-FFF2-40B4-BE49-F238E27FC236}">
                <a16:creationId xmlns:a16="http://schemas.microsoft.com/office/drawing/2014/main" id="{94CCC19B-E88C-4255-8B87-39C1E887FEB7}"/>
              </a:ext>
            </a:extLst>
          </p:cNvPr>
          <p:cNvSpPr>
            <a:spLocks noGrp="1"/>
          </p:cNvSpPr>
          <p:nvPr>
            <p:ph sz="quarter" idx="60" hasCustomPrompt="1"/>
          </p:nvPr>
        </p:nvSpPr>
        <p:spPr>
          <a:xfrm>
            <a:off x="4125858" y="1933704"/>
            <a:ext cx="3931920" cy="2377190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Click to add image or content</a:t>
            </a:r>
          </a:p>
        </p:txBody>
      </p:sp>
      <p:sp>
        <p:nvSpPr>
          <p:cNvPr id="59" name="Content Placeholder 3">
            <a:extLst>
              <a:ext uri="{FF2B5EF4-FFF2-40B4-BE49-F238E27FC236}">
                <a16:creationId xmlns:a16="http://schemas.microsoft.com/office/drawing/2014/main" id="{32591587-D46E-4A5B-8C82-B97040150B77}"/>
              </a:ext>
            </a:extLst>
          </p:cNvPr>
          <p:cNvSpPr>
            <a:spLocks noGrp="1"/>
          </p:cNvSpPr>
          <p:nvPr>
            <p:ph sz="quarter" idx="61" hasCustomPrompt="1"/>
          </p:nvPr>
        </p:nvSpPr>
        <p:spPr>
          <a:xfrm>
            <a:off x="8260081" y="1933704"/>
            <a:ext cx="3931920" cy="2377190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Click to add image or content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BA6CC7A-31F6-476F-BB8C-4101A160FA37}"/>
              </a:ext>
            </a:extLst>
          </p:cNvPr>
          <p:cNvSpPr/>
          <p:nvPr userDrawn="1"/>
        </p:nvSpPr>
        <p:spPr>
          <a:xfrm rot="5400000">
            <a:off x="5984538" y="-4440195"/>
            <a:ext cx="222926" cy="12192000"/>
          </a:xfrm>
          <a:prstGeom prst="rect">
            <a:avLst/>
          </a:prstGeom>
          <a:solidFill>
            <a:srgbClr val="003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4F81617-22BB-43C5-AD3F-9DCF30D43E77}"/>
              </a:ext>
            </a:extLst>
          </p:cNvPr>
          <p:cNvCxnSpPr>
            <a:cxnSpLocks/>
          </p:cNvCxnSpPr>
          <p:nvPr userDrawn="1"/>
        </p:nvCxnSpPr>
        <p:spPr>
          <a:xfrm>
            <a:off x="406926" y="4757162"/>
            <a:ext cx="222926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F798447-5FC7-4E91-9462-571D496F119F}"/>
              </a:ext>
            </a:extLst>
          </p:cNvPr>
          <p:cNvCxnSpPr>
            <a:cxnSpLocks/>
          </p:cNvCxnSpPr>
          <p:nvPr userDrawn="1"/>
        </p:nvCxnSpPr>
        <p:spPr>
          <a:xfrm>
            <a:off x="4363727" y="4757162"/>
            <a:ext cx="222926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11DCFC-5530-4C9F-B534-F1619781A84D}"/>
              </a:ext>
            </a:extLst>
          </p:cNvPr>
          <p:cNvCxnSpPr>
            <a:cxnSpLocks/>
          </p:cNvCxnSpPr>
          <p:nvPr userDrawn="1"/>
        </p:nvCxnSpPr>
        <p:spPr>
          <a:xfrm>
            <a:off x="8453906" y="4757162"/>
            <a:ext cx="222926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E215AF5-1C8E-C34A-6FA1-42DC2BE0B725}"/>
              </a:ext>
            </a:extLst>
          </p:cNvPr>
          <p:cNvSpPr txBox="1"/>
          <p:nvPr userDrawn="1"/>
        </p:nvSpPr>
        <p:spPr>
          <a:xfrm>
            <a:off x="10051413" y="6343157"/>
            <a:ext cx="1866378" cy="3131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r">
              <a:lnSpc>
                <a:spcPct val="95000"/>
              </a:lnSpc>
            </a:pPr>
            <a:r>
              <a:rPr lang="en-US" sz="1000" spc="300">
                <a:solidFill>
                  <a:srgbClr val="003CB9"/>
                </a:solidFill>
                <a:latin typeface="Arial Narrow" panose="020B0606020202030204" pitchFamily="34" charset="0"/>
              </a:rPr>
              <a:t>CAROLLO</a:t>
            </a:r>
            <a:r>
              <a:rPr lang="en-US" sz="900" spc="300">
                <a:solidFill>
                  <a:srgbClr val="003CB9"/>
                </a:solidFill>
                <a:latin typeface="Arial Narrow" panose="020B0606020202030204" pitchFamily="34" charset="0"/>
              </a:rPr>
              <a:t>   </a:t>
            </a:r>
            <a:r>
              <a:rPr lang="en-US" sz="900" spc="300">
                <a:solidFill>
                  <a:schemeClr val="accent1"/>
                </a:solidFill>
                <a:latin typeface="Arial Narrow" panose="020B0606020202030204" pitchFamily="34" charset="0"/>
              </a:rPr>
              <a:t>/</a:t>
            </a:r>
            <a:r>
              <a:rPr lang="en-US" sz="900" spc="300">
                <a:solidFill>
                  <a:srgbClr val="003CB9"/>
                </a:solidFill>
                <a:latin typeface="Arial Narrow" panose="020B0606020202030204" pitchFamily="34" charset="0"/>
              </a:rPr>
              <a:t>   </a:t>
            </a:r>
            <a:fld id="{E7B37AC3-26D8-44A8-8336-675969F41DB9}" type="slidenum">
              <a:rPr lang="en-US" sz="900" b="1" spc="300" smtClean="0">
                <a:solidFill>
                  <a:srgbClr val="003CB9"/>
                </a:solidFill>
                <a:latin typeface="Arial Narrow" panose="020B0606020202030204" pitchFamily="34" charset="0"/>
              </a:rPr>
              <a:pPr algn="r">
                <a:lnSpc>
                  <a:spcPct val="95000"/>
                </a:lnSpc>
              </a:pPr>
              <a:t>‹#›</a:t>
            </a:fld>
            <a:endParaRPr lang="en-US" sz="900" b="1" spc="300">
              <a:solidFill>
                <a:srgbClr val="003CB9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737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6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C81CD15E-B8B1-4600-9442-07BFD6480E1B}"/>
              </a:ext>
            </a:extLst>
          </p:cNvPr>
          <p:cNvSpPr/>
          <p:nvPr userDrawn="1"/>
        </p:nvSpPr>
        <p:spPr>
          <a:xfrm>
            <a:off x="-5939" y="0"/>
            <a:ext cx="3209771" cy="6858000"/>
          </a:xfrm>
          <a:prstGeom prst="rect">
            <a:avLst/>
          </a:prstGeom>
          <a:solidFill>
            <a:srgbClr val="003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ADDF2DC-2D9A-4858-802A-D7DC76C177D9}"/>
              </a:ext>
            </a:extLst>
          </p:cNvPr>
          <p:cNvSpPr/>
          <p:nvPr/>
        </p:nvSpPr>
        <p:spPr>
          <a:xfrm>
            <a:off x="-5939" y="0"/>
            <a:ext cx="3209771" cy="6858000"/>
          </a:xfrm>
          <a:prstGeom prst="rect">
            <a:avLst/>
          </a:prstGeom>
          <a:solidFill>
            <a:srgbClr val="003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Picture 73" descr="Background pattern&#10;&#10;Description automatically generated">
            <a:extLst>
              <a:ext uri="{FF2B5EF4-FFF2-40B4-BE49-F238E27FC236}">
                <a16:creationId xmlns:a16="http://schemas.microsoft.com/office/drawing/2014/main" id="{F9A587AC-4F27-4627-95C0-31EA41625E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biLevel thresh="25000"/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" y="3856383"/>
            <a:ext cx="3209770" cy="3001617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BA78BC6-7161-4A1C-B0CF-900826283729}"/>
              </a:ext>
            </a:extLst>
          </p:cNvPr>
          <p:cNvCxnSpPr>
            <a:cxnSpLocks/>
          </p:cNvCxnSpPr>
          <p:nvPr/>
        </p:nvCxnSpPr>
        <p:spPr>
          <a:xfrm>
            <a:off x="553287" y="3767095"/>
            <a:ext cx="20422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Placeholder 19">
            <a:extLst>
              <a:ext uri="{FF2B5EF4-FFF2-40B4-BE49-F238E27FC236}">
                <a16:creationId xmlns:a16="http://schemas.microsoft.com/office/drawing/2014/main" id="{DDEEB791-484D-4F50-881B-E44154C493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3287" y="4065195"/>
            <a:ext cx="2522422" cy="830997"/>
          </a:xfrm>
        </p:spPr>
        <p:txBody>
          <a:bodyPr l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en-US"/>
              <a:t>Click to edit introduction to team member slide text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153EED1-36CC-4391-9DDA-429BCBDE8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287" y="1706779"/>
            <a:ext cx="2522422" cy="1846659"/>
          </a:xfrm>
        </p:spPr>
        <p:txBody>
          <a:bodyPr wrap="square" lIns="0" anchor="b">
            <a:sp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435CB68-1C0C-4CC6-91D2-A57B2FFAEFDA}"/>
              </a:ext>
            </a:extLst>
          </p:cNvPr>
          <p:cNvCxnSpPr>
            <a:cxnSpLocks/>
          </p:cNvCxnSpPr>
          <p:nvPr/>
        </p:nvCxnSpPr>
        <p:spPr>
          <a:xfrm>
            <a:off x="4044737" y="2416669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934EBF5-A2CA-4B8D-ADA7-028A31CD5D71}"/>
              </a:ext>
            </a:extLst>
          </p:cNvPr>
          <p:cNvCxnSpPr>
            <a:cxnSpLocks/>
          </p:cNvCxnSpPr>
          <p:nvPr/>
        </p:nvCxnSpPr>
        <p:spPr>
          <a:xfrm>
            <a:off x="6677318" y="2416669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Placeholder 22">
            <a:extLst>
              <a:ext uri="{FF2B5EF4-FFF2-40B4-BE49-F238E27FC236}">
                <a16:creationId xmlns:a16="http://schemas.microsoft.com/office/drawing/2014/main" id="{3E6C29ED-4C9A-46B5-B3C2-8BF7EB2D02E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83254" y="2526628"/>
            <a:ext cx="1808993" cy="47274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500" b="1" i="0">
                <a:solidFill>
                  <a:srgbClr val="003CB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r>
              <a:rPr lang="en-US"/>
              <a:t>Click to add First and Last Name</a:t>
            </a:r>
          </a:p>
        </p:txBody>
      </p:sp>
      <p:sp>
        <p:nvSpPr>
          <p:cNvPr id="54" name="Text Placeholder 22">
            <a:extLst>
              <a:ext uri="{FF2B5EF4-FFF2-40B4-BE49-F238E27FC236}">
                <a16:creationId xmlns:a16="http://schemas.microsoft.com/office/drawing/2014/main" id="{B7D7A763-EBA0-4D1F-99B5-15356E6AA42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83254" y="2999369"/>
            <a:ext cx="1808993" cy="307777"/>
          </a:xfrm>
        </p:spPr>
        <p:txBody>
          <a:bodyPr wrap="square"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400" b="0" i="1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Role (Optional)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19ADF62-090A-4DA1-BB3C-5EA67103924C}"/>
              </a:ext>
            </a:extLst>
          </p:cNvPr>
          <p:cNvCxnSpPr>
            <a:cxnSpLocks/>
          </p:cNvCxnSpPr>
          <p:nvPr/>
        </p:nvCxnSpPr>
        <p:spPr>
          <a:xfrm>
            <a:off x="9309899" y="2416669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Placeholder 22">
            <a:extLst>
              <a:ext uri="{FF2B5EF4-FFF2-40B4-BE49-F238E27FC236}">
                <a16:creationId xmlns:a16="http://schemas.microsoft.com/office/drawing/2014/main" id="{AADD2B31-DE73-40E6-BDCF-B3293F73D78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315835" y="2526628"/>
            <a:ext cx="1808993" cy="47274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500" b="1" i="0">
                <a:solidFill>
                  <a:srgbClr val="003CB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r>
              <a:rPr lang="en-US"/>
              <a:t>Click to add First and Last Name</a:t>
            </a:r>
          </a:p>
        </p:txBody>
      </p:sp>
      <p:sp>
        <p:nvSpPr>
          <p:cNvPr id="57" name="Text Placeholder 22">
            <a:extLst>
              <a:ext uri="{FF2B5EF4-FFF2-40B4-BE49-F238E27FC236}">
                <a16:creationId xmlns:a16="http://schemas.microsoft.com/office/drawing/2014/main" id="{9B5D41AC-F858-4BE6-ADDF-BBF88EA4983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315835" y="2999369"/>
            <a:ext cx="1808993" cy="307777"/>
          </a:xfrm>
        </p:spPr>
        <p:txBody>
          <a:bodyPr wrap="square"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400" b="0" i="1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Role (Optional)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237B20B-5C73-4EA6-B289-40CC083C8F07}"/>
              </a:ext>
            </a:extLst>
          </p:cNvPr>
          <p:cNvCxnSpPr>
            <a:cxnSpLocks/>
          </p:cNvCxnSpPr>
          <p:nvPr/>
        </p:nvCxnSpPr>
        <p:spPr>
          <a:xfrm>
            <a:off x="4044737" y="5339679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 Placeholder 22">
            <a:extLst>
              <a:ext uri="{FF2B5EF4-FFF2-40B4-BE49-F238E27FC236}">
                <a16:creationId xmlns:a16="http://schemas.microsoft.com/office/drawing/2014/main" id="{30A22F0F-D6F0-46E5-B7A1-A7A170695EA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050673" y="5449638"/>
            <a:ext cx="1808993" cy="47274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500" b="1" i="0">
                <a:solidFill>
                  <a:srgbClr val="003CB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r>
              <a:rPr lang="en-US"/>
              <a:t>Click to add First and Last Name</a:t>
            </a:r>
          </a:p>
        </p:txBody>
      </p:sp>
      <p:sp>
        <p:nvSpPr>
          <p:cNvPr id="60" name="Text Placeholder 22">
            <a:extLst>
              <a:ext uri="{FF2B5EF4-FFF2-40B4-BE49-F238E27FC236}">
                <a16:creationId xmlns:a16="http://schemas.microsoft.com/office/drawing/2014/main" id="{5AACE02C-D57B-4717-ADD4-EC7F42F03E7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050673" y="5922379"/>
            <a:ext cx="1808993" cy="307777"/>
          </a:xfrm>
        </p:spPr>
        <p:txBody>
          <a:bodyPr wrap="square"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400" b="0" i="1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CB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Role (Optional)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86884170-CC77-43CC-ACA0-5531063DA7D9}"/>
              </a:ext>
            </a:extLst>
          </p:cNvPr>
          <p:cNvCxnSpPr>
            <a:cxnSpLocks/>
          </p:cNvCxnSpPr>
          <p:nvPr/>
        </p:nvCxnSpPr>
        <p:spPr>
          <a:xfrm>
            <a:off x="6677318" y="5339679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Placeholder 22">
            <a:extLst>
              <a:ext uri="{FF2B5EF4-FFF2-40B4-BE49-F238E27FC236}">
                <a16:creationId xmlns:a16="http://schemas.microsoft.com/office/drawing/2014/main" id="{EB88CF5B-2C19-464E-8491-7FD543DE42E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83254" y="5449638"/>
            <a:ext cx="1808993" cy="47274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500" b="1" i="0">
                <a:solidFill>
                  <a:srgbClr val="003CB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r>
              <a:rPr lang="en-US"/>
              <a:t>Click to add First and Last Name</a:t>
            </a:r>
          </a:p>
        </p:txBody>
      </p:sp>
      <p:sp>
        <p:nvSpPr>
          <p:cNvPr id="63" name="Text Placeholder 22">
            <a:extLst>
              <a:ext uri="{FF2B5EF4-FFF2-40B4-BE49-F238E27FC236}">
                <a16:creationId xmlns:a16="http://schemas.microsoft.com/office/drawing/2014/main" id="{6B384E55-3EF9-4D23-B3D5-8E7FF94042B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683254" y="5922379"/>
            <a:ext cx="1808993" cy="307777"/>
          </a:xfrm>
        </p:spPr>
        <p:txBody>
          <a:bodyPr wrap="square"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400" b="0" i="1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Role (Optional)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1F2AA52E-213B-4378-B5BE-EE7FB0CE209A}"/>
              </a:ext>
            </a:extLst>
          </p:cNvPr>
          <p:cNvCxnSpPr>
            <a:cxnSpLocks/>
          </p:cNvCxnSpPr>
          <p:nvPr/>
        </p:nvCxnSpPr>
        <p:spPr>
          <a:xfrm>
            <a:off x="9309899" y="5339679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 Placeholder 22">
            <a:extLst>
              <a:ext uri="{FF2B5EF4-FFF2-40B4-BE49-F238E27FC236}">
                <a16:creationId xmlns:a16="http://schemas.microsoft.com/office/drawing/2014/main" id="{F549D087-CF86-44F9-A79B-5E935BF9C40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315835" y="5449638"/>
            <a:ext cx="1808993" cy="47274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500" b="1" i="0">
                <a:solidFill>
                  <a:srgbClr val="003CB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r>
              <a:rPr lang="en-US"/>
              <a:t>Click to add First and Last Name</a:t>
            </a:r>
          </a:p>
        </p:txBody>
      </p:sp>
      <p:sp>
        <p:nvSpPr>
          <p:cNvPr id="66" name="Text Placeholder 22">
            <a:extLst>
              <a:ext uri="{FF2B5EF4-FFF2-40B4-BE49-F238E27FC236}">
                <a16:creationId xmlns:a16="http://schemas.microsoft.com/office/drawing/2014/main" id="{FFF41B69-9320-4BBE-89EB-1230B449BD2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315835" y="5922379"/>
            <a:ext cx="1808993" cy="307777"/>
          </a:xfrm>
        </p:spPr>
        <p:txBody>
          <a:bodyPr wrap="square"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400" b="0" i="1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Role (Optional)</a:t>
            </a:r>
          </a:p>
        </p:txBody>
      </p:sp>
      <p:sp>
        <p:nvSpPr>
          <p:cNvPr id="67" name="Picture Placeholder 6">
            <a:extLst>
              <a:ext uri="{FF2B5EF4-FFF2-40B4-BE49-F238E27FC236}">
                <a16:creationId xmlns:a16="http://schemas.microsoft.com/office/drawing/2014/main" id="{1CEB915D-A3BF-4349-8141-86C7CD13C2E1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4044737" y="878301"/>
            <a:ext cx="1277275" cy="142841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68" name="Picture Placeholder 6">
            <a:extLst>
              <a:ext uri="{FF2B5EF4-FFF2-40B4-BE49-F238E27FC236}">
                <a16:creationId xmlns:a16="http://schemas.microsoft.com/office/drawing/2014/main" id="{D9E0ED92-3DB7-46EF-B5F3-AA36B00D4784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6677318" y="878301"/>
            <a:ext cx="1277275" cy="142841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69" name="Picture Placeholder 6">
            <a:extLst>
              <a:ext uri="{FF2B5EF4-FFF2-40B4-BE49-F238E27FC236}">
                <a16:creationId xmlns:a16="http://schemas.microsoft.com/office/drawing/2014/main" id="{AB2B0847-E641-41E3-8254-4936CC512155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9309899" y="878301"/>
            <a:ext cx="1277275" cy="142841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70" name="Picture Placeholder 6">
            <a:extLst>
              <a:ext uri="{FF2B5EF4-FFF2-40B4-BE49-F238E27FC236}">
                <a16:creationId xmlns:a16="http://schemas.microsoft.com/office/drawing/2014/main" id="{BC8229F2-CEC8-454B-8248-E001E0A5A117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4044737" y="3779887"/>
            <a:ext cx="1277275" cy="142841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71" name="Picture Placeholder 6">
            <a:extLst>
              <a:ext uri="{FF2B5EF4-FFF2-40B4-BE49-F238E27FC236}">
                <a16:creationId xmlns:a16="http://schemas.microsoft.com/office/drawing/2014/main" id="{F1DEDAC2-6644-4D81-9A25-327036BB801B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6677318" y="3779887"/>
            <a:ext cx="1277275" cy="142841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72" name="Picture Placeholder 6">
            <a:extLst>
              <a:ext uri="{FF2B5EF4-FFF2-40B4-BE49-F238E27FC236}">
                <a16:creationId xmlns:a16="http://schemas.microsoft.com/office/drawing/2014/main" id="{8301DC89-6F07-4027-934D-DD39BADF6085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9309899" y="3779887"/>
            <a:ext cx="1277275" cy="142841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id="{A22F5194-CA33-4EBD-967D-4AA2EF3669A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4044737" y="2526628"/>
            <a:ext cx="1808993" cy="47274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500" b="1" i="0">
                <a:solidFill>
                  <a:srgbClr val="003CB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r>
              <a:rPr lang="en-US"/>
              <a:t>Click to add First and Last Name</a:t>
            </a:r>
          </a:p>
        </p:txBody>
      </p: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9F4764DA-B020-4C05-B7F0-083411FAA3E2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044737" y="2999369"/>
            <a:ext cx="1808993" cy="307777"/>
          </a:xfrm>
        </p:spPr>
        <p:txBody>
          <a:bodyPr wrap="square"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400" b="0" i="1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Role (Optional)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D2BFB61-562B-49DE-85CA-018D28F21AFA}"/>
              </a:ext>
            </a:extLst>
          </p:cNvPr>
          <p:cNvCxnSpPr>
            <a:cxnSpLocks/>
          </p:cNvCxnSpPr>
          <p:nvPr userDrawn="1"/>
        </p:nvCxnSpPr>
        <p:spPr>
          <a:xfrm>
            <a:off x="553287" y="3767095"/>
            <a:ext cx="20422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4EDAEC1-01DC-4F41-9787-72BE4314E75D}"/>
              </a:ext>
            </a:extLst>
          </p:cNvPr>
          <p:cNvCxnSpPr>
            <a:cxnSpLocks/>
          </p:cNvCxnSpPr>
          <p:nvPr userDrawn="1"/>
        </p:nvCxnSpPr>
        <p:spPr>
          <a:xfrm>
            <a:off x="4044737" y="2416669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C52CA89-7568-4547-8B9D-289DC8F8995E}"/>
              </a:ext>
            </a:extLst>
          </p:cNvPr>
          <p:cNvCxnSpPr>
            <a:cxnSpLocks/>
          </p:cNvCxnSpPr>
          <p:nvPr userDrawn="1"/>
        </p:nvCxnSpPr>
        <p:spPr>
          <a:xfrm>
            <a:off x="6677318" y="2416669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07AF7C1-F2B0-4B24-B9F8-2B3F1B31E3C3}"/>
              </a:ext>
            </a:extLst>
          </p:cNvPr>
          <p:cNvCxnSpPr>
            <a:cxnSpLocks/>
          </p:cNvCxnSpPr>
          <p:nvPr userDrawn="1"/>
        </p:nvCxnSpPr>
        <p:spPr>
          <a:xfrm>
            <a:off x="9309899" y="2416669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4C0800E-6371-4491-9473-558CD70DA0F7}"/>
              </a:ext>
            </a:extLst>
          </p:cNvPr>
          <p:cNvCxnSpPr>
            <a:cxnSpLocks/>
          </p:cNvCxnSpPr>
          <p:nvPr userDrawn="1"/>
        </p:nvCxnSpPr>
        <p:spPr>
          <a:xfrm>
            <a:off x="4044737" y="5339679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852841C-2A33-4A88-9D94-3D10F727DBCB}"/>
              </a:ext>
            </a:extLst>
          </p:cNvPr>
          <p:cNvCxnSpPr>
            <a:cxnSpLocks/>
          </p:cNvCxnSpPr>
          <p:nvPr userDrawn="1"/>
        </p:nvCxnSpPr>
        <p:spPr>
          <a:xfrm>
            <a:off x="6677318" y="5339679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BA94648-DE03-498F-86B3-A76E5FD843D8}"/>
              </a:ext>
            </a:extLst>
          </p:cNvPr>
          <p:cNvCxnSpPr>
            <a:cxnSpLocks/>
          </p:cNvCxnSpPr>
          <p:nvPr userDrawn="1"/>
        </p:nvCxnSpPr>
        <p:spPr>
          <a:xfrm>
            <a:off x="9309899" y="5339679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D82D0EB-0533-35DE-D1CA-86E0DD99D572}"/>
              </a:ext>
            </a:extLst>
          </p:cNvPr>
          <p:cNvSpPr txBox="1"/>
          <p:nvPr userDrawn="1"/>
        </p:nvSpPr>
        <p:spPr>
          <a:xfrm>
            <a:off x="10051413" y="6343157"/>
            <a:ext cx="1866378" cy="3131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r">
              <a:lnSpc>
                <a:spcPct val="95000"/>
              </a:lnSpc>
            </a:pPr>
            <a:r>
              <a:rPr lang="en-US" sz="1000" spc="300">
                <a:solidFill>
                  <a:srgbClr val="003CB9"/>
                </a:solidFill>
                <a:latin typeface="Arial Narrow" panose="020B0606020202030204" pitchFamily="34" charset="0"/>
              </a:rPr>
              <a:t>CAROLLO</a:t>
            </a:r>
            <a:r>
              <a:rPr lang="en-US" sz="900" spc="300">
                <a:solidFill>
                  <a:srgbClr val="003CB9"/>
                </a:solidFill>
                <a:latin typeface="Arial Narrow" panose="020B0606020202030204" pitchFamily="34" charset="0"/>
              </a:rPr>
              <a:t>   </a:t>
            </a:r>
            <a:r>
              <a:rPr lang="en-US" sz="900" spc="300">
                <a:solidFill>
                  <a:schemeClr val="accent1"/>
                </a:solidFill>
                <a:latin typeface="Arial Narrow" panose="020B0606020202030204" pitchFamily="34" charset="0"/>
              </a:rPr>
              <a:t>/</a:t>
            </a:r>
            <a:r>
              <a:rPr lang="en-US" sz="900" spc="300">
                <a:solidFill>
                  <a:srgbClr val="003CB9"/>
                </a:solidFill>
                <a:latin typeface="Arial Narrow" panose="020B0606020202030204" pitchFamily="34" charset="0"/>
              </a:rPr>
              <a:t>   </a:t>
            </a:r>
            <a:fld id="{E7B37AC3-26D8-44A8-8336-675969F41DB9}" type="slidenum">
              <a:rPr lang="en-US" sz="900" b="1" spc="300" smtClean="0">
                <a:solidFill>
                  <a:srgbClr val="003CB9"/>
                </a:solidFill>
                <a:latin typeface="Arial Narrow" panose="020B0606020202030204" pitchFamily="34" charset="0"/>
              </a:rPr>
              <a:pPr algn="r">
                <a:lnSpc>
                  <a:spcPct val="95000"/>
                </a:lnSpc>
              </a:pPr>
              <a:t>‹#›</a:t>
            </a:fld>
            <a:endParaRPr lang="en-US" sz="900" b="1" spc="300">
              <a:solidFill>
                <a:srgbClr val="003CB9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8915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+ full image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7C657A1-F23A-4639-A127-7A3E94999D6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-1" y="1322947"/>
            <a:ext cx="12192001" cy="5535053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274320" indent="0">
              <a:buNone/>
              <a:defRPr/>
            </a:lvl2pPr>
            <a:lvl3pPr marL="502920" indent="0">
              <a:buNone/>
              <a:defRPr/>
            </a:lvl3pPr>
            <a:lvl4pPr marL="822960" indent="0">
              <a:buNone/>
              <a:defRPr/>
            </a:lvl4pPr>
            <a:lvl5pPr marL="1097280" indent="0">
              <a:buNone/>
              <a:defRPr/>
            </a:lvl5pPr>
          </a:lstStyle>
          <a:p>
            <a:pPr lvl="0"/>
            <a:r>
              <a:rPr lang="en-US"/>
              <a:t>Click to add image or content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DD2E50-55FE-4A99-9D9A-6F7E13A3F3BF}"/>
              </a:ext>
            </a:extLst>
          </p:cNvPr>
          <p:cNvSpPr/>
          <p:nvPr userDrawn="1"/>
        </p:nvSpPr>
        <p:spPr>
          <a:xfrm rot="5400000">
            <a:off x="5509170" y="-5511572"/>
            <a:ext cx="1173659" cy="12192000"/>
          </a:xfrm>
          <a:prstGeom prst="rect">
            <a:avLst/>
          </a:prstGeom>
          <a:solidFill>
            <a:srgbClr val="003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F58F78-3372-474B-A151-27B970A1392A}"/>
              </a:ext>
            </a:extLst>
          </p:cNvPr>
          <p:cNvSpPr/>
          <p:nvPr/>
        </p:nvSpPr>
        <p:spPr>
          <a:xfrm rot="5400000">
            <a:off x="5509170" y="-5511572"/>
            <a:ext cx="1173659" cy="12192000"/>
          </a:xfrm>
          <a:prstGeom prst="rect">
            <a:avLst/>
          </a:prstGeom>
          <a:solidFill>
            <a:srgbClr val="003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153EED1-36CC-4391-9DDA-429BCBDE8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990" y="283219"/>
            <a:ext cx="10668330" cy="701731"/>
          </a:xfrm>
        </p:spPr>
        <p:txBody>
          <a:bodyPr wrap="square" lIns="0" anchor="ctr">
            <a:spAutoFit/>
          </a:bodyPr>
          <a:lstStyle>
            <a:lvl1pPr>
              <a:lnSpc>
                <a:spcPct val="9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4B8252-C6E7-7032-C47B-A0013A811BED}"/>
              </a:ext>
            </a:extLst>
          </p:cNvPr>
          <p:cNvSpPr txBox="1"/>
          <p:nvPr userDrawn="1"/>
        </p:nvSpPr>
        <p:spPr>
          <a:xfrm>
            <a:off x="10051413" y="6343157"/>
            <a:ext cx="1866378" cy="3131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r">
              <a:lnSpc>
                <a:spcPct val="95000"/>
              </a:lnSpc>
            </a:pPr>
            <a:r>
              <a:rPr lang="en-US" sz="1000" spc="300">
                <a:solidFill>
                  <a:srgbClr val="003CB9"/>
                </a:solidFill>
                <a:latin typeface="Arial Narrow" panose="020B0606020202030204" pitchFamily="34" charset="0"/>
              </a:rPr>
              <a:t>CAROLLO</a:t>
            </a:r>
            <a:r>
              <a:rPr lang="en-US" sz="900" spc="300">
                <a:solidFill>
                  <a:srgbClr val="003CB9"/>
                </a:solidFill>
                <a:latin typeface="Arial Narrow" panose="020B0606020202030204" pitchFamily="34" charset="0"/>
              </a:rPr>
              <a:t>   </a:t>
            </a:r>
            <a:r>
              <a:rPr lang="en-US" sz="900" spc="300">
                <a:solidFill>
                  <a:schemeClr val="accent1"/>
                </a:solidFill>
                <a:latin typeface="Arial Narrow" panose="020B0606020202030204" pitchFamily="34" charset="0"/>
              </a:rPr>
              <a:t>/</a:t>
            </a:r>
            <a:r>
              <a:rPr lang="en-US" sz="900" spc="300">
                <a:solidFill>
                  <a:srgbClr val="003CB9"/>
                </a:solidFill>
                <a:latin typeface="Arial Narrow" panose="020B0606020202030204" pitchFamily="34" charset="0"/>
              </a:rPr>
              <a:t>   </a:t>
            </a:r>
            <a:fld id="{E7B37AC3-26D8-44A8-8336-675969F41DB9}" type="slidenum">
              <a:rPr lang="en-US" sz="900" b="1" spc="300" smtClean="0">
                <a:solidFill>
                  <a:srgbClr val="003CB9"/>
                </a:solidFill>
                <a:latin typeface="Arial Narrow" panose="020B0606020202030204" pitchFamily="34" charset="0"/>
              </a:rPr>
              <a:pPr algn="r">
                <a:lnSpc>
                  <a:spcPct val="95000"/>
                </a:lnSpc>
              </a:pPr>
              <a:t>‹#›</a:t>
            </a:fld>
            <a:endParaRPr lang="en-US" sz="900" b="1" spc="300">
              <a:solidFill>
                <a:srgbClr val="003CB9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8545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teme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09955A2B-EB7A-4220-97F9-4BD8B6568B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duotone>
              <a:prstClr val="black"/>
              <a:srgbClr val="D9C3A5">
                <a:tint val="50000"/>
                <a:satMod val="180000"/>
              </a:srgbClr>
            </a:duotone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693661"/>
            <a:ext cx="12192000" cy="31643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BD8A2E-71A2-4A0C-859F-AC9444093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2883" y="1131984"/>
            <a:ext cx="7568530" cy="1588127"/>
          </a:xfrm>
        </p:spPr>
        <p:txBody>
          <a:bodyPr anchor="b">
            <a:spAutoFit/>
          </a:bodyPr>
          <a:lstStyle>
            <a:lvl1pPr>
              <a:lnSpc>
                <a:spcPct val="9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F994D51-B867-458C-900C-A8F9ED5EDB8E}"/>
              </a:ext>
            </a:extLst>
          </p:cNvPr>
          <p:cNvCxnSpPr>
            <a:cxnSpLocks/>
          </p:cNvCxnSpPr>
          <p:nvPr/>
        </p:nvCxnSpPr>
        <p:spPr>
          <a:xfrm>
            <a:off x="2482883" y="2881615"/>
            <a:ext cx="425780" cy="0"/>
          </a:xfrm>
          <a:prstGeom prst="line">
            <a:avLst/>
          </a:prstGeom>
          <a:ln w="2540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92EF27-3B4F-4653-A4A3-B5000D6F58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82883" y="3231995"/>
            <a:ext cx="7539038" cy="461665"/>
          </a:xfrm>
        </p:spPr>
        <p:txBody>
          <a:bodyPr lIns="0">
            <a:sp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003CB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5ACE49C-2732-483C-ADF9-D85BD9CBED3D}"/>
              </a:ext>
            </a:extLst>
          </p:cNvPr>
          <p:cNvCxnSpPr>
            <a:cxnSpLocks/>
          </p:cNvCxnSpPr>
          <p:nvPr userDrawn="1"/>
        </p:nvCxnSpPr>
        <p:spPr>
          <a:xfrm>
            <a:off x="2482883" y="2881615"/>
            <a:ext cx="425780" cy="0"/>
          </a:xfrm>
          <a:prstGeom prst="line">
            <a:avLst/>
          </a:prstGeom>
          <a:ln w="2540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0A5C01A-AB9B-F73A-3080-B7717256B766}"/>
              </a:ext>
            </a:extLst>
          </p:cNvPr>
          <p:cNvSpPr txBox="1"/>
          <p:nvPr userDrawn="1"/>
        </p:nvSpPr>
        <p:spPr>
          <a:xfrm>
            <a:off x="10051413" y="6343157"/>
            <a:ext cx="1866378" cy="3131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r">
              <a:lnSpc>
                <a:spcPct val="95000"/>
              </a:lnSpc>
            </a:pPr>
            <a:r>
              <a:rPr lang="en-US" sz="1000" spc="300">
                <a:solidFill>
                  <a:srgbClr val="003CB9"/>
                </a:solidFill>
                <a:latin typeface="Arial Narrow" panose="020B0606020202030204" pitchFamily="34" charset="0"/>
              </a:rPr>
              <a:t>CAROLLO</a:t>
            </a:r>
            <a:r>
              <a:rPr lang="en-US" sz="900" spc="300">
                <a:solidFill>
                  <a:srgbClr val="003CB9"/>
                </a:solidFill>
                <a:latin typeface="Arial Narrow" panose="020B0606020202030204" pitchFamily="34" charset="0"/>
              </a:rPr>
              <a:t>   </a:t>
            </a:r>
            <a:r>
              <a:rPr lang="en-US" sz="900" spc="300">
                <a:solidFill>
                  <a:schemeClr val="accent1"/>
                </a:solidFill>
                <a:latin typeface="Arial Narrow" panose="020B0606020202030204" pitchFamily="34" charset="0"/>
              </a:rPr>
              <a:t>/</a:t>
            </a:r>
            <a:r>
              <a:rPr lang="en-US" sz="900" spc="300">
                <a:solidFill>
                  <a:srgbClr val="003CB9"/>
                </a:solidFill>
                <a:latin typeface="Arial Narrow" panose="020B0606020202030204" pitchFamily="34" charset="0"/>
              </a:rPr>
              <a:t>   </a:t>
            </a:r>
            <a:fld id="{E7B37AC3-26D8-44A8-8336-675969F41DB9}" type="slidenum">
              <a:rPr lang="en-US" sz="900" b="1" spc="300" smtClean="0">
                <a:solidFill>
                  <a:srgbClr val="003CB9"/>
                </a:solidFill>
                <a:latin typeface="Arial Narrow" panose="020B0606020202030204" pitchFamily="34" charset="0"/>
              </a:rPr>
              <a:pPr algn="r">
                <a:lnSpc>
                  <a:spcPct val="95000"/>
                </a:lnSpc>
              </a:pPr>
              <a:t>‹#›</a:t>
            </a:fld>
            <a:endParaRPr lang="en-US" sz="900" b="1" spc="300">
              <a:solidFill>
                <a:srgbClr val="003CB9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4127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C6A8D2FC-D796-42BA-8762-024AE04894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duotone>
              <a:prstClr val="black"/>
              <a:srgbClr val="D9C3A5">
                <a:tint val="50000"/>
                <a:satMod val="180000"/>
              </a:srgbClr>
            </a:duotone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693661"/>
            <a:ext cx="12192000" cy="31643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BD8A2E-71A2-4A0C-859F-AC9444093D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4919" y="1782368"/>
            <a:ext cx="7814425" cy="553998"/>
          </a:xfr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quote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BB0C911-8C7F-4047-A982-C99E394331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18567" y="4874882"/>
            <a:ext cx="2930778" cy="369332"/>
          </a:xfrm>
        </p:spPr>
        <p:txBody>
          <a:bodyPr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800">
                <a:solidFill>
                  <a:srgbClr val="003CB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2pPr>
            <a:lvl3pPr marL="914400" indent="0">
              <a:buNone/>
              <a:defRPr sz="2800">
                <a:solidFill>
                  <a:srgbClr val="003CB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3pPr>
            <a:lvl4pPr marL="1371600" indent="0">
              <a:buNone/>
              <a:defRPr sz="2800">
                <a:solidFill>
                  <a:srgbClr val="003CB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4pPr>
            <a:lvl5pPr marL="1828800" indent="0">
              <a:buNone/>
              <a:defRPr sz="2800">
                <a:solidFill>
                  <a:srgbClr val="003CB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5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1CDEC8-CDB5-03A3-F797-154F69123352}"/>
              </a:ext>
            </a:extLst>
          </p:cNvPr>
          <p:cNvSpPr txBox="1"/>
          <p:nvPr userDrawn="1"/>
        </p:nvSpPr>
        <p:spPr>
          <a:xfrm>
            <a:off x="10051413" y="6343157"/>
            <a:ext cx="1866378" cy="3131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r">
              <a:lnSpc>
                <a:spcPct val="95000"/>
              </a:lnSpc>
            </a:pPr>
            <a:r>
              <a:rPr lang="en-US" sz="1000" spc="300">
                <a:solidFill>
                  <a:srgbClr val="003CB9"/>
                </a:solidFill>
                <a:latin typeface="Arial Narrow" panose="020B0606020202030204" pitchFamily="34" charset="0"/>
              </a:rPr>
              <a:t>CAROLLO</a:t>
            </a:r>
            <a:r>
              <a:rPr lang="en-US" sz="900" spc="300">
                <a:solidFill>
                  <a:srgbClr val="003CB9"/>
                </a:solidFill>
                <a:latin typeface="Arial Narrow" panose="020B0606020202030204" pitchFamily="34" charset="0"/>
              </a:rPr>
              <a:t>   </a:t>
            </a:r>
            <a:r>
              <a:rPr lang="en-US" sz="900" spc="300">
                <a:solidFill>
                  <a:schemeClr val="accent1"/>
                </a:solidFill>
                <a:latin typeface="Arial Narrow" panose="020B0606020202030204" pitchFamily="34" charset="0"/>
              </a:rPr>
              <a:t>/</a:t>
            </a:r>
            <a:r>
              <a:rPr lang="en-US" sz="900" spc="300">
                <a:solidFill>
                  <a:srgbClr val="003CB9"/>
                </a:solidFill>
                <a:latin typeface="Arial Narrow" panose="020B0606020202030204" pitchFamily="34" charset="0"/>
              </a:rPr>
              <a:t>   </a:t>
            </a:r>
            <a:fld id="{E7B37AC3-26D8-44A8-8336-675969F41DB9}" type="slidenum">
              <a:rPr lang="en-US" sz="900" b="1" spc="300" smtClean="0">
                <a:solidFill>
                  <a:srgbClr val="003CB9"/>
                </a:solidFill>
                <a:latin typeface="Arial Narrow" panose="020B0606020202030204" pitchFamily="34" charset="0"/>
              </a:rPr>
              <a:pPr algn="r">
                <a:lnSpc>
                  <a:spcPct val="95000"/>
                </a:lnSpc>
              </a:pPr>
              <a:t>‹#›</a:t>
            </a:fld>
            <a:endParaRPr lang="en-US" sz="900" b="1" spc="300">
              <a:solidFill>
                <a:srgbClr val="003CB9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67F7CB-E893-57C5-1C9C-09F4A9E32C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73009" y="1628642"/>
            <a:ext cx="992231" cy="84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2155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AFC3B90-B919-470C-89A0-AA20A6DE382F}"/>
              </a:ext>
            </a:extLst>
          </p:cNvPr>
          <p:cNvSpPr/>
          <p:nvPr userDrawn="1"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solidFill>
            <a:srgbClr val="003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CBF8C4-77E7-48C5-A5B2-7A65A3F9B1B0}"/>
              </a:ext>
            </a:extLst>
          </p:cNvPr>
          <p:cNvSpPr/>
          <p:nvPr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solidFill>
            <a:srgbClr val="003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7DEFB1D9-080D-4CAE-BD31-0BE5E1CFA0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biLevel thresh="25000"/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26" y="3856387"/>
            <a:ext cx="12187476" cy="30016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398782-2166-4933-8435-F6D80D332EB4}"/>
              </a:ext>
            </a:extLst>
          </p:cNvPr>
          <p:cNvSpPr txBox="1"/>
          <p:nvPr userDrawn="1"/>
        </p:nvSpPr>
        <p:spPr>
          <a:xfrm>
            <a:off x="391885" y="6289056"/>
            <a:ext cx="1493846" cy="3131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>
              <a:lnSpc>
                <a:spcPct val="95000"/>
              </a:lnSpc>
            </a:pPr>
            <a:r>
              <a:rPr lang="en-US" sz="1000" b="1" spc="300">
                <a:solidFill>
                  <a:schemeClr val="bg1"/>
                </a:solidFill>
                <a:latin typeface="Arial Narrow" panose="020B0606020202030204" pitchFamily="34" charset="0"/>
              </a:rPr>
              <a:t>CAROLLO.COM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F53237B-39D7-4B18-83EB-8BA441C8C0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76567" y="6187980"/>
            <a:ext cx="1649879" cy="2576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DB27CE-31B0-428A-99EA-906334649C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0630" y="3905844"/>
            <a:ext cx="9230690" cy="707886"/>
          </a:xfrm>
        </p:spPr>
        <p:txBody>
          <a:bodyPr wrap="square" anchor="b">
            <a:sp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closing slide text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F3FE04E-F1E6-4674-B307-9E490992FC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76567" y="6187980"/>
            <a:ext cx="1649879" cy="25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5672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1AF522-9B63-53CA-B053-755EB0F0FC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0061" y="6180671"/>
            <a:ext cx="2005665" cy="3162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362C32-2A48-4FC5-848D-CFC1AFD90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61" y="1051378"/>
            <a:ext cx="5120640" cy="2266636"/>
          </a:xfrm>
        </p:spPr>
        <p:txBody>
          <a:bodyPr wrap="square" anchor="b">
            <a:normAutofit/>
          </a:bodyPr>
          <a:lstStyle>
            <a:lvl1pPr>
              <a:lnSpc>
                <a:spcPct val="9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DA72D9-0DF5-49E1-B74F-15A8F616C9E3}"/>
              </a:ext>
            </a:extLst>
          </p:cNvPr>
          <p:cNvSpPr/>
          <p:nvPr/>
        </p:nvSpPr>
        <p:spPr>
          <a:xfrm rot="5400000">
            <a:off x="5932277" y="-459038"/>
            <a:ext cx="327446" cy="12192000"/>
          </a:xfrm>
          <a:prstGeom prst="rect">
            <a:avLst/>
          </a:prstGeom>
          <a:solidFill>
            <a:srgbClr val="003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3C82F9D-A7BE-4633-9E99-5E51EBC97ECF}"/>
              </a:ext>
            </a:extLst>
          </p:cNvPr>
          <p:cNvCxnSpPr>
            <a:cxnSpLocks/>
          </p:cNvCxnSpPr>
          <p:nvPr/>
        </p:nvCxnSpPr>
        <p:spPr>
          <a:xfrm>
            <a:off x="660062" y="3444248"/>
            <a:ext cx="364495" cy="0"/>
          </a:xfrm>
          <a:prstGeom prst="line">
            <a:avLst/>
          </a:prstGeom>
          <a:ln w="22225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332ED912-6964-4443-998B-0E4AD1E564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0062" y="4323371"/>
            <a:ext cx="4124043" cy="400110"/>
          </a:xfrm>
        </p:spPr>
        <p:txBody>
          <a:bodyPr lIns="0" anchor="t" anchorCtr="0">
            <a:spAutoFit/>
          </a:bodyPr>
          <a:lstStyle>
            <a:lvl1pPr marL="0" indent="0">
              <a:buNone/>
              <a:defRPr sz="2000">
                <a:solidFill>
                  <a:srgbClr val="003CB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903FF926-E34B-4AC9-B7FE-08011285E9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0062" y="3775445"/>
            <a:ext cx="4124043" cy="461665"/>
          </a:xfrm>
        </p:spPr>
        <p:txBody>
          <a:bodyPr lIns="0" anchor="b" anchorCtr="0">
            <a:spAutoFit/>
          </a:bodyPr>
          <a:lstStyle>
            <a:lvl1pPr marL="0" indent="0">
              <a:buNone/>
              <a:defRPr sz="2400">
                <a:solidFill>
                  <a:srgbClr val="003CB9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44634D7-8BD3-4A56-92E4-68B24B961A0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0062" y="193772"/>
            <a:ext cx="3072801" cy="646331"/>
          </a:xfrm>
        </p:spPr>
        <p:txBody>
          <a:bodyPr lIns="0"/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274320" indent="0">
              <a:buNone/>
              <a:defRPr/>
            </a:lvl2pPr>
            <a:lvl3pPr marL="502920" indent="0">
              <a:buNone/>
              <a:defRPr/>
            </a:lvl3pPr>
            <a:lvl4pPr marL="822960" indent="0">
              <a:buNone/>
              <a:defRPr/>
            </a:lvl4pPr>
            <a:lvl5pPr marL="1097280" indent="0">
              <a:buNone/>
              <a:defRPr/>
            </a:lvl5pPr>
          </a:lstStyle>
          <a:p>
            <a:pPr lvl="0"/>
            <a:r>
              <a:rPr lang="en-US"/>
              <a:t>Prepared for</a:t>
            </a:r>
            <a:br>
              <a:rPr lang="en-US"/>
            </a:br>
            <a:r>
              <a:rPr lang="en-US"/>
              <a:t>Client Name here</a:t>
            </a:r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DADCA6B2-16E0-464F-A824-E5F528D8D16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190671" y="1"/>
            <a:ext cx="7010855" cy="6872143"/>
          </a:xfrm>
          <a:custGeom>
            <a:avLst/>
            <a:gdLst>
              <a:gd name="connsiteX0" fmla="*/ 1700452 w 7010855"/>
              <a:gd name="connsiteY0" fmla="*/ 0 h 6872143"/>
              <a:gd name="connsiteX1" fmla="*/ 7010855 w 7010855"/>
              <a:gd name="connsiteY1" fmla="*/ 0 h 6872143"/>
              <a:gd name="connsiteX2" fmla="*/ 7010855 w 7010855"/>
              <a:gd name="connsiteY2" fmla="*/ 6872143 h 6872143"/>
              <a:gd name="connsiteX3" fmla="*/ 1526227 w 7010855"/>
              <a:gd name="connsiteY3" fmla="*/ 6872143 h 6872143"/>
              <a:gd name="connsiteX4" fmla="*/ 1465384 w 7010855"/>
              <a:gd name="connsiteY4" fmla="*/ 6819440 h 6872143"/>
              <a:gd name="connsiteX5" fmla="*/ 0 w 7010855"/>
              <a:gd name="connsiteY5" fmla="*/ 3508606 h 6872143"/>
              <a:gd name="connsiteX6" fmla="*/ 1627677 w 7010855"/>
              <a:gd name="connsiteY6" fmla="*/ 57190 h 687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10855" h="6872143">
                <a:moveTo>
                  <a:pt x="1700452" y="0"/>
                </a:moveTo>
                <a:lnTo>
                  <a:pt x="7010855" y="0"/>
                </a:lnTo>
                <a:lnTo>
                  <a:pt x="7010855" y="6872143"/>
                </a:lnTo>
                <a:lnTo>
                  <a:pt x="1526227" y="6872143"/>
                </a:lnTo>
                <a:lnTo>
                  <a:pt x="1465384" y="6819440"/>
                </a:lnTo>
                <a:cubicBezTo>
                  <a:pt x="565168" y="6001244"/>
                  <a:pt x="0" y="4820926"/>
                  <a:pt x="0" y="3508606"/>
                </a:cubicBezTo>
                <a:cubicBezTo>
                  <a:pt x="0" y="2119091"/>
                  <a:pt x="633614" y="877564"/>
                  <a:pt x="1627677" y="5719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F41AB1-AF66-4B19-89C7-AC206CF1B022}"/>
              </a:ext>
            </a:extLst>
          </p:cNvPr>
          <p:cNvSpPr/>
          <p:nvPr userDrawn="1"/>
        </p:nvSpPr>
        <p:spPr>
          <a:xfrm rot="5400000">
            <a:off x="5932277" y="-459038"/>
            <a:ext cx="327446" cy="12192000"/>
          </a:xfrm>
          <a:prstGeom prst="rect">
            <a:avLst/>
          </a:prstGeom>
          <a:solidFill>
            <a:srgbClr val="003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35ACAE8-0F48-4D79-A27B-5AD3EA48D76B}"/>
              </a:ext>
            </a:extLst>
          </p:cNvPr>
          <p:cNvCxnSpPr>
            <a:cxnSpLocks/>
          </p:cNvCxnSpPr>
          <p:nvPr userDrawn="1"/>
        </p:nvCxnSpPr>
        <p:spPr>
          <a:xfrm>
            <a:off x="660062" y="3444248"/>
            <a:ext cx="364495" cy="0"/>
          </a:xfrm>
          <a:prstGeom prst="line">
            <a:avLst/>
          </a:prstGeom>
          <a:ln w="22225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A22EBBF1-45E3-4873-8624-72B6BA572D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0062" y="5479175"/>
            <a:ext cx="4124043" cy="327447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1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600">
                <a:latin typeface="Segoe UI Semibold" panose="020B0702040204020203" pitchFamily="34" charset="0"/>
                <a:cs typeface="Segoe UI Semibold" panose="020B0702040204020203" pitchFamily="34" charset="0"/>
              </a:defRPr>
            </a:lvl2pPr>
            <a:lvl3pPr marL="914400" indent="0">
              <a:buNone/>
              <a:defRPr sz="1600">
                <a:latin typeface="Segoe UI Semibold" panose="020B0702040204020203" pitchFamily="34" charset="0"/>
                <a:cs typeface="Segoe UI Semibold" panose="020B0702040204020203" pitchFamily="34" charset="0"/>
              </a:defRPr>
            </a:lvl3pPr>
            <a:lvl4pPr marL="1371600" indent="0">
              <a:buNone/>
              <a:defRPr sz="1600">
                <a:latin typeface="Segoe UI Semibold" panose="020B0702040204020203" pitchFamily="34" charset="0"/>
                <a:cs typeface="Segoe UI Semibold" panose="020B0702040204020203" pitchFamily="34" charset="0"/>
              </a:defRPr>
            </a:lvl4pPr>
            <a:lvl5pPr marL="1828800" indent="0">
              <a:buNone/>
              <a:defRPr sz="1600">
                <a:latin typeface="Segoe UI Semibold" panose="020B0702040204020203" pitchFamily="34" charset="0"/>
                <a:cs typeface="Segoe UI Semibold" panose="020B0702040204020203" pitchFamily="34" charset="0"/>
              </a:defRPr>
            </a:lvl5pPr>
          </a:lstStyle>
          <a:p>
            <a:pPr lvl="0"/>
            <a:r>
              <a:rPr lang="en-US"/>
              <a:t>INTERVIEW / DATE (Optional)</a:t>
            </a:r>
          </a:p>
        </p:txBody>
      </p:sp>
    </p:spTree>
    <p:extLst>
      <p:ext uri="{BB962C8B-B14F-4D97-AF65-F5344CB8AC3E}">
        <p14:creationId xmlns:p14="http://schemas.microsoft.com/office/powerpoint/2010/main" val="33786937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4AED0BE-B9E5-45C3-B65A-C1EE969DDE6C}"/>
              </a:ext>
            </a:extLst>
          </p:cNvPr>
          <p:cNvSpPr/>
          <p:nvPr userDrawn="1"/>
        </p:nvSpPr>
        <p:spPr>
          <a:xfrm rot="5400000">
            <a:off x="3197907" y="-3197907"/>
            <a:ext cx="5796186" cy="12192000"/>
          </a:xfrm>
          <a:prstGeom prst="rect">
            <a:avLst/>
          </a:prstGeom>
          <a:solidFill>
            <a:srgbClr val="003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7DEFB1D9-080D-4CAE-BD31-0BE5E1CFA0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biLevel thresh="25000"/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26" y="2794572"/>
            <a:ext cx="12187476" cy="3001617"/>
          </a:xfrm>
          <a:prstGeom prst="rect">
            <a:avLst/>
          </a:prstGeom>
        </p:spPr>
      </p:pic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0762E366-115B-4EC0-AA7B-63936F68CEB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0062" y="6165251"/>
            <a:ext cx="4124043" cy="327447"/>
          </a:xfrm>
          <a:noFill/>
        </p:spPr>
        <p:txBody>
          <a:bodyPr lIns="0" anchor="ctr" anchorCtr="0"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600">
                <a:latin typeface="Segoe UI Semibold" panose="020B0702040204020203" pitchFamily="34" charset="0"/>
                <a:cs typeface="Segoe UI Semibold" panose="020B0702040204020203" pitchFamily="34" charset="0"/>
              </a:defRPr>
            </a:lvl2pPr>
            <a:lvl3pPr marL="914400" indent="0">
              <a:buNone/>
              <a:defRPr sz="1600">
                <a:latin typeface="Segoe UI Semibold" panose="020B0702040204020203" pitchFamily="34" charset="0"/>
                <a:cs typeface="Segoe UI Semibold" panose="020B0702040204020203" pitchFamily="34" charset="0"/>
              </a:defRPr>
            </a:lvl3pPr>
            <a:lvl4pPr marL="1371600" indent="0">
              <a:buNone/>
              <a:defRPr sz="1600">
                <a:latin typeface="Segoe UI Semibold" panose="020B0702040204020203" pitchFamily="34" charset="0"/>
                <a:cs typeface="Segoe UI Semibold" panose="020B0702040204020203" pitchFamily="34" charset="0"/>
              </a:defRPr>
            </a:lvl4pPr>
            <a:lvl5pPr marL="1828800" indent="0">
              <a:buNone/>
              <a:defRPr sz="1600">
                <a:latin typeface="Segoe UI Semibold" panose="020B0702040204020203" pitchFamily="34" charset="0"/>
                <a:cs typeface="Segoe UI Semibold" panose="020B0702040204020203" pitchFamily="34" charset="0"/>
              </a:defRPr>
            </a:lvl5pPr>
          </a:lstStyle>
          <a:p>
            <a:pPr lvl="0"/>
            <a:r>
              <a:rPr lang="en-US"/>
              <a:t>INTERVIEW / DATE (Optional)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9EED5500-D3A6-4C59-BF17-8EE9FC6145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0062" y="4426001"/>
            <a:ext cx="4124043" cy="400110"/>
          </a:xfrm>
        </p:spPr>
        <p:txBody>
          <a:bodyPr lIns="0" anchor="t" anchorCtr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6C3950E6-E5C8-4D3C-860C-B8344AD814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0062" y="3826760"/>
            <a:ext cx="4124043" cy="461665"/>
          </a:xfrm>
        </p:spPr>
        <p:txBody>
          <a:bodyPr lIns="0" anchor="b" anchorCtr="0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F088364A-A26F-427E-8622-70B3B536BEA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0062" y="297284"/>
            <a:ext cx="3072801" cy="646331"/>
          </a:xfrm>
        </p:spPr>
        <p:txBody>
          <a:bodyPr lIns="0"/>
          <a:lstStyle>
            <a:lvl1pPr marL="0" indent="0">
              <a:buNone/>
              <a:defRPr sz="18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274320" indent="0">
              <a:buNone/>
              <a:defRPr/>
            </a:lvl2pPr>
            <a:lvl3pPr marL="502920" indent="0">
              <a:buNone/>
              <a:defRPr/>
            </a:lvl3pPr>
            <a:lvl4pPr marL="822960" indent="0">
              <a:buNone/>
              <a:defRPr/>
            </a:lvl4pPr>
            <a:lvl5pPr marL="1097280" indent="0">
              <a:buNone/>
              <a:defRPr/>
            </a:lvl5pPr>
          </a:lstStyle>
          <a:p>
            <a:pPr lvl="0"/>
            <a:r>
              <a:rPr lang="en-US"/>
              <a:t>Prepared for</a:t>
            </a:r>
            <a:br>
              <a:rPr lang="en-US"/>
            </a:br>
            <a:r>
              <a:rPr lang="en-US"/>
              <a:t>Client Name here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A578D07-5795-446C-8D4A-B9808DBD4A16}"/>
              </a:ext>
            </a:extLst>
          </p:cNvPr>
          <p:cNvCxnSpPr>
            <a:cxnSpLocks/>
          </p:cNvCxnSpPr>
          <p:nvPr/>
        </p:nvCxnSpPr>
        <p:spPr>
          <a:xfrm>
            <a:off x="660062" y="3387433"/>
            <a:ext cx="36449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79B48E2-4129-4E0B-B0B9-0EC4FE3D2F89}"/>
              </a:ext>
            </a:extLst>
          </p:cNvPr>
          <p:cNvCxnSpPr>
            <a:cxnSpLocks/>
          </p:cNvCxnSpPr>
          <p:nvPr userDrawn="1"/>
        </p:nvCxnSpPr>
        <p:spPr>
          <a:xfrm>
            <a:off x="660062" y="3387433"/>
            <a:ext cx="36449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20">
            <a:extLst>
              <a:ext uri="{FF2B5EF4-FFF2-40B4-BE49-F238E27FC236}">
                <a16:creationId xmlns:a16="http://schemas.microsoft.com/office/drawing/2014/main" id="{ABE6C748-D86F-DB57-813D-546232C10B7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0062" y="1302529"/>
            <a:ext cx="10255588" cy="1940451"/>
          </a:xfrm>
        </p:spPr>
        <p:txBody>
          <a:bodyPr anchor="b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 dirty="0" smtClean="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 dirty="0" smtClean="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 dirty="0" smtClean="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 dirty="0" smtClean="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 dirty="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BB9D32-C47A-0548-18BF-8BDAF1E3BF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0772" y="6250899"/>
            <a:ext cx="1819205" cy="28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2844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vder 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CBF8C4-77E7-48C5-A5B2-7A65A3F9B1B0}"/>
              </a:ext>
            </a:extLst>
          </p:cNvPr>
          <p:cNvSpPr/>
          <p:nvPr userDrawn="1"/>
        </p:nvSpPr>
        <p:spPr>
          <a:xfrm rot="5400000">
            <a:off x="2667000" y="-2667004"/>
            <a:ext cx="6858000" cy="12192000"/>
          </a:xfrm>
          <a:prstGeom prst="rect">
            <a:avLst/>
          </a:prstGeom>
          <a:solidFill>
            <a:srgbClr val="003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7DEFB1D9-080D-4CAE-BD31-0BE5E1CFA0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biLevel thresh="25000"/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26" y="3856387"/>
            <a:ext cx="12187476" cy="3001617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2947D3E-120D-4BAE-B87A-82EC2AE1D18B}"/>
              </a:ext>
            </a:extLst>
          </p:cNvPr>
          <p:cNvSpPr/>
          <p:nvPr userDrawn="1"/>
        </p:nvSpPr>
        <p:spPr>
          <a:xfrm>
            <a:off x="-19290" y="-7373"/>
            <a:ext cx="3152445" cy="6870749"/>
          </a:xfrm>
          <a:custGeom>
            <a:avLst/>
            <a:gdLst>
              <a:gd name="connsiteX0" fmla="*/ 11923 w 3152445"/>
              <a:gd name="connsiteY0" fmla="*/ 0 h 6870749"/>
              <a:gd name="connsiteX1" fmla="*/ 1407684 w 3152445"/>
              <a:gd name="connsiteY1" fmla="*/ 0 h 6870749"/>
              <a:gd name="connsiteX2" fmla="*/ 1442205 w 3152445"/>
              <a:gd name="connsiteY2" fmla="*/ 24548 h 6870749"/>
              <a:gd name="connsiteX3" fmla="*/ 3152445 w 3152445"/>
              <a:gd name="connsiteY3" fmla="*/ 3436374 h 6870749"/>
              <a:gd name="connsiteX4" fmla="*/ 1442205 w 3152445"/>
              <a:gd name="connsiteY4" fmla="*/ 6848200 h 6870749"/>
              <a:gd name="connsiteX5" fmla="*/ 1410495 w 3152445"/>
              <a:gd name="connsiteY5" fmla="*/ 6870749 h 6870749"/>
              <a:gd name="connsiteX6" fmla="*/ 0 w 3152445"/>
              <a:gd name="connsiteY6" fmla="*/ 6870749 h 6870749"/>
              <a:gd name="connsiteX7" fmla="*/ 0 w 3152445"/>
              <a:gd name="connsiteY7" fmla="*/ 6857998 h 6870749"/>
              <a:gd name="connsiteX8" fmla="*/ 11923 w 3152445"/>
              <a:gd name="connsiteY8" fmla="*/ 6857998 h 6870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52445" h="6870749">
                <a:moveTo>
                  <a:pt x="11923" y="0"/>
                </a:moveTo>
                <a:lnTo>
                  <a:pt x="1407684" y="0"/>
                </a:lnTo>
                <a:lnTo>
                  <a:pt x="1442205" y="24548"/>
                </a:lnTo>
                <a:cubicBezTo>
                  <a:pt x="2480426" y="800987"/>
                  <a:pt x="3152445" y="2040201"/>
                  <a:pt x="3152445" y="3436374"/>
                </a:cubicBezTo>
                <a:cubicBezTo>
                  <a:pt x="3152445" y="4832547"/>
                  <a:pt x="2480426" y="6071761"/>
                  <a:pt x="1442205" y="6848200"/>
                </a:cubicBezTo>
                <a:lnTo>
                  <a:pt x="1410495" y="6870749"/>
                </a:lnTo>
                <a:lnTo>
                  <a:pt x="0" y="6870749"/>
                </a:lnTo>
                <a:lnTo>
                  <a:pt x="0" y="6857998"/>
                </a:lnTo>
                <a:lnTo>
                  <a:pt x="11923" y="685799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68CD273F-6307-465A-A20D-05BB6A3410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504465" y="2517600"/>
            <a:ext cx="2731219" cy="1809724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3800">
                <a:solidFill>
                  <a:srgbClr val="003CB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97B2DA4-88AD-4048-822D-D0E2A36D8818}"/>
              </a:ext>
            </a:extLst>
          </p:cNvPr>
          <p:cNvCxnSpPr>
            <a:cxnSpLocks/>
          </p:cNvCxnSpPr>
          <p:nvPr userDrawn="1"/>
        </p:nvCxnSpPr>
        <p:spPr>
          <a:xfrm flipV="1">
            <a:off x="2365375" y="2204970"/>
            <a:ext cx="0" cy="2434984"/>
          </a:xfrm>
          <a:prstGeom prst="line">
            <a:avLst/>
          </a:prstGeom>
          <a:ln w="19050" cap="rnd">
            <a:solidFill>
              <a:srgbClr val="FAA41A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1">
            <a:extLst>
              <a:ext uri="{FF2B5EF4-FFF2-40B4-BE49-F238E27FC236}">
                <a16:creationId xmlns:a16="http://schemas.microsoft.com/office/drawing/2014/main" id="{BFF3833B-C471-4BDB-9BCA-BE69F737C5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84880" y="3006964"/>
            <a:ext cx="6710680" cy="830997"/>
          </a:xfrm>
          <a:prstGeom prst="rect">
            <a:avLst/>
          </a:prstGeom>
        </p:spPr>
        <p:txBody>
          <a:bodyPr vert="horz" lIns="0" tIns="45720" rIns="91440" bIns="45720" rtlCol="0" anchor="ctr">
            <a:sp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Divider title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9A6C4B8-698A-4F7E-A1E8-D6633953DB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84881" y="4422019"/>
            <a:ext cx="6710680" cy="400110"/>
          </a:xfrm>
        </p:spPr>
        <p:txBody>
          <a:bodyPr lIns="0"/>
          <a:lstStyle>
            <a:lvl1pPr marL="0" indent="0"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92E432-179C-86E9-16CB-77DA812EA3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06572" y="5978325"/>
            <a:ext cx="1885378" cy="67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8251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10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0AECC24A-0AC7-49D0-9882-826A1A422968}"/>
              </a:ext>
            </a:extLst>
          </p:cNvPr>
          <p:cNvSpPr/>
          <p:nvPr userDrawn="1"/>
        </p:nvSpPr>
        <p:spPr>
          <a:xfrm rot="5400000">
            <a:off x="5355059" y="-5357462"/>
            <a:ext cx="1481881" cy="12192000"/>
          </a:xfrm>
          <a:prstGeom prst="rect">
            <a:avLst/>
          </a:prstGeom>
          <a:solidFill>
            <a:srgbClr val="003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BE149F3-7571-460D-A684-5731B64818A0}"/>
              </a:ext>
            </a:extLst>
          </p:cNvPr>
          <p:cNvSpPr/>
          <p:nvPr/>
        </p:nvSpPr>
        <p:spPr>
          <a:xfrm rot="5400000">
            <a:off x="5355059" y="-5357462"/>
            <a:ext cx="1481881" cy="12192000"/>
          </a:xfrm>
          <a:prstGeom prst="rect">
            <a:avLst/>
          </a:prstGeom>
          <a:solidFill>
            <a:srgbClr val="003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153EED1-36CC-4391-9DDA-429BCBDE8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990" y="446137"/>
            <a:ext cx="10668330" cy="701731"/>
          </a:xfrm>
        </p:spPr>
        <p:txBody>
          <a:bodyPr wrap="square" lIns="0" anchor="ctr">
            <a:spAutoFit/>
          </a:bodyPr>
          <a:lstStyle>
            <a:lvl1pPr>
              <a:lnSpc>
                <a:spcPct val="9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3FDE339-036B-4619-998C-76467ACB4DEE}"/>
              </a:ext>
            </a:extLst>
          </p:cNvPr>
          <p:cNvCxnSpPr>
            <a:cxnSpLocks/>
          </p:cNvCxnSpPr>
          <p:nvPr/>
        </p:nvCxnSpPr>
        <p:spPr>
          <a:xfrm>
            <a:off x="573526" y="3115974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84699BB-1B5A-435D-9C9A-8A481F866C1D}"/>
              </a:ext>
            </a:extLst>
          </p:cNvPr>
          <p:cNvCxnSpPr>
            <a:cxnSpLocks/>
          </p:cNvCxnSpPr>
          <p:nvPr/>
        </p:nvCxnSpPr>
        <p:spPr>
          <a:xfrm>
            <a:off x="2789254" y="3115974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95BE6832-8891-43AA-8009-68722D676A1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789254" y="3244274"/>
            <a:ext cx="1808993" cy="47274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500" b="1" i="0">
                <a:solidFill>
                  <a:srgbClr val="003CB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r>
              <a:rPr lang="en-US"/>
              <a:t>Click to add First and Last Name</a:t>
            </a:r>
          </a:p>
        </p:txBody>
      </p:sp>
      <p:sp>
        <p:nvSpPr>
          <p:cNvPr id="13" name="Text Placeholder 22">
            <a:extLst>
              <a:ext uri="{FF2B5EF4-FFF2-40B4-BE49-F238E27FC236}">
                <a16:creationId xmlns:a16="http://schemas.microsoft.com/office/drawing/2014/main" id="{69A6EB2A-6A3E-46BA-A0F3-11C118B346A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789254" y="3717015"/>
            <a:ext cx="1808993" cy="307777"/>
          </a:xfrm>
        </p:spPr>
        <p:txBody>
          <a:bodyPr wrap="square"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400" b="0" i="1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Role (Optional)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3D7A461-48F1-4B70-95E7-3B74E943E146}"/>
              </a:ext>
            </a:extLst>
          </p:cNvPr>
          <p:cNvCxnSpPr>
            <a:cxnSpLocks/>
          </p:cNvCxnSpPr>
          <p:nvPr/>
        </p:nvCxnSpPr>
        <p:spPr>
          <a:xfrm>
            <a:off x="5013854" y="3115974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2">
            <a:extLst>
              <a:ext uri="{FF2B5EF4-FFF2-40B4-BE49-F238E27FC236}">
                <a16:creationId xmlns:a16="http://schemas.microsoft.com/office/drawing/2014/main" id="{21644C54-50E6-4A04-8AA1-92F9753F45B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13854" y="3244274"/>
            <a:ext cx="1808993" cy="47274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500" b="1" i="0">
                <a:solidFill>
                  <a:srgbClr val="003CB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r>
              <a:rPr lang="en-US"/>
              <a:t>Click to add First and Last Name</a:t>
            </a:r>
          </a:p>
        </p:txBody>
      </p:sp>
      <p:sp>
        <p:nvSpPr>
          <p:cNvPr id="16" name="Text Placeholder 22">
            <a:extLst>
              <a:ext uri="{FF2B5EF4-FFF2-40B4-BE49-F238E27FC236}">
                <a16:creationId xmlns:a16="http://schemas.microsoft.com/office/drawing/2014/main" id="{4D037198-8CE7-484A-A6F0-D67FEB1753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13854" y="3717015"/>
            <a:ext cx="1808993" cy="307777"/>
          </a:xfrm>
        </p:spPr>
        <p:txBody>
          <a:bodyPr wrap="square"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400" b="0" i="1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Role (Optional)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E9A5A31-C07C-44F7-B3DD-D7E037BA4E5E}"/>
              </a:ext>
            </a:extLst>
          </p:cNvPr>
          <p:cNvCxnSpPr>
            <a:cxnSpLocks/>
          </p:cNvCxnSpPr>
          <p:nvPr/>
        </p:nvCxnSpPr>
        <p:spPr>
          <a:xfrm>
            <a:off x="9474663" y="3115974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2A7C7697-71EB-409B-8AEE-B6B2B4AB643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477349" y="3244274"/>
            <a:ext cx="1808993" cy="47274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500" b="1" i="0">
                <a:solidFill>
                  <a:srgbClr val="003CB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r>
              <a:rPr lang="en-US"/>
              <a:t>Click to add First and Last Name</a:t>
            </a:r>
          </a:p>
        </p:txBody>
      </p:sp>
      <p:sp>
        <p:nvSpPr>
          <p:cNvPr id="19" name="Text Placeholder 22">
            <a:extLst>
              <a:ext uri="{FF2B5EF4-FFF2-40B4-BE49-F238E27FC236}">
                <a16:creationId xmlns:a16="http://schemas.microsoft.com/office/drawing/2014/main" id="{96E62508-992A-44B9-B205-2A84D608CC4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477349" y="3717015"/>
            <a:ext cx="1808993" cy="307777"/>
          </a:xfrm>
        </p:spPr>
        <p:txBody>
          <a:bodyPr wrap="square"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400" b="0" i="1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Role (Optional)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9952869-786C-476F-9844-E3E1D75D28EB}"/>
              </a:ext>
            </a:extLst>
          </p:cNvPr>
          <p:cNvCxnSpPr>
            <a:cxnSpLocks/>
          </p:cNvCxnSpPr>
          <p:nvPr/>
        </p:nvCxnSpPr>
        <p:spPr>
          <a:xfrm>
            <a:off x="7235576" y="3115974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2">
            <a:extLst>
              <a:ext uri="{FF2B5EF4-FFF2-40B4-BE49-F238E27FC236}">
                <a16:creationId xmlns:a16="http://schemas.microsoft.com/office/drawing/2014/main" id="{090C8098-566E-4C8F-BDD4-4D254F53027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35576" y="3244274"/>
            <a:ext cx="1808993" cy="47274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500" b="1" i="0">
                <a:solidFill>
                  <a:srgbClr val="003CB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r>
              <a:rPr lang="en-US"/>
              <a:t>Click to add First and Last Name</a:t>
            </a:r>
          </a:p>
        </p:txBody>
      </p:sp>
      <p:sp>
        <p:nvSpPr>
          <p:cNvPr id="22" name="Text Placeholder 22">
            <a:extLst>
              <a:ext uri="{FF2B5EF4-FFF2-40B4-BE49-F238E27FC236}">
                <a16:creationId xmlns:a16="http://schemas.microsoft.com/office/drawing/2014/main" id="{8BFA727E-68B9-4F06-97A1-60B19427773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235576" y="3717015"/>
            <a:ext cx="1808993" cy="307777"/>
          </a:xfrm>
        </p:spPr>
        <p:txBody>
          <a:bodyPr wrap="square"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400" b="0" i="1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Role (Optional)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ADDD16E-26FF-4F80-868D-262BAA075114}"/>
              </a:ext>
            </a:extLst>
          </p:cNvPr>
          <p:cNvCxnSpPr>
            <a:cxnSpLocks/>
          </p:cNvCxnSpPr>
          <p:nvPr/>
        </p:nvCxnSpPr>
        <p:spPr>
          <a:xfrm>
            <a:off x="573526" y="5596646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0CE8D870-D2EF-4EDC-9CC1-59AFEB82705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73526" y="5724946"/>
            <a:ext cx="1808993" cy="47274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500" b="1" i="0">
                <a:solidFill>
                  <a:srgbClr val="003CB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r>
              <a:rPr lang="en-US"/>
              <a:t>Click to add First and Last Name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3167D5F3-977B-4AAE-8AEA-6F920353D45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73526" y="6197687"/>
            <a:ext cx="1808993" cy="307777"/>
          </a:xfrm>
        </p:spPr>
        <p:txBody>
          <a:bodyPr wrap="square"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400" b="0" i="1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Role (Optional)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BCC7843-2A9A-4ADE-A517-38E73E534865}"/>
              </a:ext>
            </a:extLst>
          </p:cNvPr>
          <p:cNvCxnSpPr>
            <a:cxnSpLocks/>
          </p:cNvCxnSpPr>
          <p:nvPr/>
        </p:nvCxnSpPr>
        <p:spPr>
          <a:xfrm>
            <a:off x="2789254" y="5596646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5E62699E-1A37-405E-AD3F-58BAF70C545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789254" y="5724946"/>
            <a:ext cx="1808993" cy="47274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500" b="1" i="0">
                <a:solidFill>
                  <a:srgbClr val="003CB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r>
              <a:rPr lang="en-US"/>
              <a:t>Click to add First and Last Name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27E7695E-FB74-4151-AADB-458C23D7A6D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789254" y="6197687"/>
            <a:ext cx="1808993" cy="307777"/>
          </a:xfrm>
        </p:spPr>
        <p:txBody>
          <a:bodyPr wrap="square"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400" b="0" i="1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Role (Optional)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BB0511A-FB02-4CC6-9813-1E887767FDFB}"/>
              </a:ext>
            </a:extLst>
          </p:cNvPr>
          <p:cNvCxnSpPr>
            <a:cxnSpLocks/>
          </p:cNvCxnSpPr>
          <p:nvPr/>
        </p:nvCxnSpPr>
        <p:spPr>
          <a:xfrm>
            <a:off x="5013854" y="5596646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AA5EB2FA-03DC-4645-BC0A-2C56DB5F9DB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013854" y="5724946"/>
            <a:ext cx="1808993" cy="47274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500" b="1" i="0">
                <a:solidFill>
                  <a:srgbClr val="003CB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r>
              <a:rPr lang="en-US"/>
              <a:t>Click to add First and Last Name</a:t>
            </a:r>
          </a:p>
        </p:txBody>
      </p:sp>
      <p:sp>
        <p:nvSpPr>
          <p:cNvPr id="31" name="Text Placeholder 22">
            <a:extLst>
              <a:ext uri="{FF2B5EF4-FFF2-40B4-BE49-F238E27FC236}">
                <a16:creationId xmlns:a16="http://schemas.microsoft.com/office/drawing/2014/main" id="{A32F3DC9-3C4E-4738-A9D5-75F3DE3E00A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013854" y="6197687"/>
            <a:ext cx="1808993" cy="307777"/>
          </a:xfrm>
        </p:spPr>
        <p:txBody>
          <a:bodyPr wrap="square"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400" b="0" i="1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Role (Optional)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056B17E-A591-46C4-8466-9F8310207CBC}"/>
              </a:ext>
            </a:extLst>
          </p:cNvPr>
          <p:cNvCxnSpPr>
            <a:cxnSpLocks/>
          </p:cNvCxnSpPr>
          <p:nvPr/>
        </p:nvCxnSpPr>
        <p:spPr>
          <a:xfrm>
            <a:off x="9474663" y="5596646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FE3B5ADC-7090-495E-803D-7943ECE6824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477349" y="5724946"/>
            <a:ext cx="1808993" cy="47274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500" b="1" i="0">
                <a:solidFill>
                  <a:srgbClr val="003CB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r>
              <a:rPr lang="en-US"/>
              <a:t>Click to add First and Last Name</a:t>
            </a:r>
          </a:p>
        </p:txBody>
      </p:sp>
      <p:sp>
        <p:nvSpPr>
          <p:cNvPr id="34" name="Text Placeholder 22">
            <a:extLst>
              <a:ext uri="{FF2B5EF4-FFF2-40B4-BE49-F238E27FC236}">
                <a16:creationId xmlns:a16="http://schemas.microsoft.com/office/drawing/2014/main" id="{B3332840-B3AA-48CD-B2AC-DC4CC29FB139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477349" y="6197687"/>
            <a:ext cx="1808993" cy="307777"/>
          </a:xfrm>
        </p:spPr>
        <p:txBody>
          <a:bodyPr wrap="square"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400" b="0" i="1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Role (Optional)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AE04F65-2BE8-4985-8C1D-F3EC5B6A5932}"/>
              </a:ext>
            </a:extLst>
          </p:cNvPr>
          <p:cNvCxnSpPr>
            <a:cxnSpLocks/>
          </p:cNvCxnSpPr>
          <p:nvPr/>
        </p:nvCxnSpPr>
        <p:spPr>
          <a:xfrm>
            <a:off x="7235576" y="5596646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2E54D26D-2FAB-47DF-BBD0-A243E4AE70C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235576" y="5724946"/>
            <a:ext cx="1808993" cy="47274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500" b="1" i="0">
                <a:solidFill>
                  <a:srgbClr val="003CB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r>
              <a:rPr lang="en-US"/>
              <a:t>Click to add First and Last Name</a:t>
            </a:r>
          </a:p>
        </p:txBody>
      </p:sp>
      <p:sp>
        <p:nvSpPr>
          <p:cNvPr id="37" name="Text Placeholder 22">
            <a:extLst>
              <a:ext uri="{FF2B5EF4-FFF2-40B4-BE49-F238E27FC236}">
                <a16:creationId xmlns:a16="http://schemas.microsoft.com/office/drawing/2014/main" id="{67A236A0-7AB4-4315-B56F-EF315A037FBD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235576" y="6197687"/>
            <a:ext cx="1808993" cy="307777"/>
          </a:xfrm>
        </p:spPr>
        <p:txBody>
          <a:bodyPr wrap="square"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400" b="0" i="1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Role (Optional)</a:t>
            </a:r>
          </a:p>
        </p:txBody>
      </p:sp>
      <p:sp>
        <p:nvSpPr>
          <p:cNvPr id="38" name="Picture Placeholder 6">
            <a:extLst>
              <a:ext uri="{FF2B5EF4-FFF2-40B4-BE49-F238E27FC236}">
                <a16:creationId xmlns:a16="http://schemas.microsoft.com/office/drawing/2014/main" id="{352922B1-7BE6-4593-8C39-2CB52BF88219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573526" y="1757363"/>
            <a:ext cx="1100137" cy="123031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39" name="Picture Placeholder 6">
            <a:extLst>
              <a:ext uri="{FF2B5EF4-FFF2-40B4-BE49-F238E27FC236}">
                <a16:creationId xmlns:a16="http://schemas.microsoft.com/office/drawing/2014/main" id="{5F43D8C6-F1F5-4624-8D7A-EEC04F29BBDA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2789254" y="1757363"/>
            <a:ext cx="1100137" cy="123031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40" name="Picture Placeholder 6">
            <a:extLst>
              <a:ext uri="{FF2B5EF4-FFF2-40B4-BE49-F238E27FC236}">
                <a16:creationId xmlns:a16="http://schemas.microsoft.com/office/drawing/2014/main" id="{54C2824B-24BD-44E5-B873-33083F0FC58E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5013854" y="1757363"/>
            <a:ext cx="1100137" cy="123031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CB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image</a:t>
            </a:r>
          </a:p>
        </p:txBody>
      </p:sp>
      <p:sp>
        <p:nvSpPr>
          <p:cNvPr id="41" name="Picture Placeholder 6">
            <a:extLst>
              <a:ext uri="{FF2B5EF4-FFF2-40B4-BE49-F238E27FC236}">
                <a16:creationId xmlns:a16="http://schemas.microsoft.com/office/drawing/2014/main" id="{D0601AA8-4DC4-466C-A368-D9927109856A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7235576" y="1757363"/>
            <a:ext cx="1100137" cy="123031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CB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image</a:t>
            </a:r>
          </a:p>
          <a:p>
            <a:endParaRPr lang="en-US"/>
          </a:p>
        </p:txBody>
      </p:sp>
      <p:sp>
        <p:nvSpPr>
          <p:cNvPr id="42" name="Picture Placeholder 6">
            <a:extLst>
              <a:ext uri="{FF2B5EF4-FFF2-40B4-BE49-F238E27FC236}">
                <a16:creationId xmlns:a16="http://schemas.microsoft.com/office/drawing/2014/main" id="{D652085B-4F0F-408B-9796-724CB803A0D9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9477349" y="1757363"/>
            <a:ext cx="1100137" cy="123031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CB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image</a:t>
            </a:r>
          </a:p>
          <a:p>
            <a:endParaRPr lang="en-US"/>
          </a:p>
        </p:txBody>
      </p:sp>
      <p:sp>
        <p:nvSpPr>
          <p:cNvPr id="43" name="Picture Placeholder 6">
            <a:extLst>
              <a:ext uri="{FF2B5EF4-FFF2-40B4-BE49-F238E27FC236}">
                <a16:creationId xmlns:a16="http://schemas.microsoft.com/office/drawing/2014/main" id="{70E32CD5-8064-42D6-9F3E-A43BF9F73C75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573526" y="4256403"/>
            <a:ext cx="1100137" cy="123031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44" name="Picture Placeholder 6">
            <a:extLst>
              <a:ext uri="{FF2B5EF4-FFF2-40B4-BE49-F238E27FC236}">
                <a16:creationId xmlns:a16="http://schemas.microsoft.com/office/drawing/2014/main" id="{7FAE4559-6143-4180-BDB2-FEF5074408C4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2789254" y="4256403"/>
            <a:ext cx="1100137" cy="123031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45" name="Picture Placeholder 6">
            <a:extLst>
              <a:ext uri="{FF2B5EF4-FFF2-40B4-BE49-F238E27FC236}">
                <a16:creationId xmlns:a16="http://schemas.microsoft.com/office/drawing/2014/main" id="{0988C674-9053-4274-B693-3784D57802B6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5013854" y="4256403"/>
            <a:ext cx="1100137" cy="123031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CB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image</a:t>
            </a:r>
          </a:p>
        </p:txBody>
      </p:sp>
      <p:sp>
        <p:nvSpPr>
          <p:cNvPr id="46" name="Picture Placeholder 6">
            <a:extLst>
              <a:ext uri="{FF2B5EF4-FFF2-40B4-BE49-F238E27FC236}">
                <a16:creationId xmlns:a16="http://schemas.microsoft.com/office/drawing/2014/main" id="{3E5C293A-81C5-4DBA-8A1C-8B2B3142C9A7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7235576" y="4256403"/>
            <a:ext cx="1100137" cy="123031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CB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image</a:t>
            </a:r>
          </a:p>
          <a:p>
            <a:endParaRPr lang="en-US"/>
          </a:p>
        </p:txBody>
      </p:sp>
      <p:sp>
        <p:nvSpPr>
          <p:cNvPr id="47" name="Picture Placeholder 6">
            <a:extLst>
              <a:ext uri="{FF2B5EF4-FFF2-40B4-BE49-F238E27FC236}">
                <a16:creationId xmlns:a16="http://schemas.microsoft.com/office/drawing/2014/main" id="{F038A2A2-5476-48F2-890B-72C3D7CD2C35}"/>
              </a:ext>
            </a:extLst>
          </p:cNvPr>
          <p:cNvSpPr>
            <a:spLocks noGrp="1"/>
          </p:cNvSpPr>
          <p:nvPr>
            <p:ph type="pic" sz="quarter" idx="62" hasCustomPrompt="1"/>
          </p:nvPr>
        </p:nvSpPr>
        <p:spPr>
          <a:xfrm>
            <a:off x="9477349" y="4256403"/>
            <a:ext cx="1100137" cy="123031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CB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image</a:t>
            </a:r>
          </a:p>
          <a:p>
            <a:endParaRPr lang="en-US"/>
          </a:p>
        </p:txBody>
      </p:sp>
      <p:sp>
        <p:nvSpPr>
          <p:cNvPr id="49" name="Text Placeholder 22">
            <a:extLst>
              <a:ext uri="{FF2B5EF4-FFF2-40B4-BE49-F238E27FC236}">
                <a16:creationId xmlns:a16="http://schemas.microsoft.com/office/drawing/2014/main" id="{AD971845-4EB9-46AA-BA1D-D92F0F5BE766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573526" y="3244274"/>
            <a:ext cx="1808993" cy="47274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500" b="1" i="0">
                <a:solidFill>
                  <a:srgbClr val="003CB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r>
              <a:rPr lang="en-US"/>
              <a:t>Click to add First and Last Name</a:t>
            </a:r>
          </a:p>
        </p:txBody>
      </p:sp>
      <p:sp>
        <p:nvSpPr>
          <p:cNvPr id="50" name="Text Placeholder 22">
            <a:extLst>
              <a:ext uri="{FF2B5EF4-FFF2-40B4-BE49-F238E27FC236}">
                <a16:creationId xmlns:a16="http://schemas.microsoft.com/office/drawing/2014/main" id="{27F222A4-AA4C-46B0-B7E3-3F031EFB149A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573526" y="3717015"/>
            <a:ext cx="1808993" cy="307777"/>
          </a:xfrm>
        </p:spPr>
        <p:txBody>
          <a:bodyPr wrap="square"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400" b="0" i="1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Role (Optional)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CD7A6C9-8762-4410-A4E7-6C1384342A59}"/>
              </a:ext>
            </a:extLst>
          </p:cNvPr>
          <p:cNvCxnSpPr>
            <a:cxnSpLocks/>
          </p:cNvCxnSpPr>
          <p:nvPr userDrawn="1"/>
        </p:nvCxnSpPr>
        <p:spPr>
          <a:xfrm>
            <a:off x="573526" y="3115974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42941D1-4D41-4AF7-8A48-C7943EF6B9F4}"/>
              </a:ext>
            </a:extLst>
          </p:cNvPr>
          <p:cNvCxnSpPr>
            <a:cxnSpLocks/>
          </p:cNvCxnSpPr>
          <p:nvPr userDrawn="1"/>
        </p:nvCxnSpPr>
        <p:spPr>
          <a:xfrm>
            <a:off x="2789254" y="3115974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66C6B61-7B05-4283-927F-F4F8AB4D5F47}"/>
              </a:ext>
            </a:extLst>
          </p:cNvPr>
          <p:cNvCxnSpPr>
            <a:cxnSpLocks/>
          </p:cNvCxnSpPr>
          <p:nvPr userDrawn="1"/>
        </p:nvCxnSpPr>
        <p:spPr>
          <a:xfrm>
            <a:off x="5013854" y="3115974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17543CF-47EA-4186-B17C-B3B021A8F2AF}"/>
              </a:ext>
            </a:extLst>
          </p:cNvPr>
          <p:cNvCxnSpPr>
            <a:cxnSpLocks/>
          </p:cNvCxnSpPr>
          <p:nvPr userDrawn="1"/>
        </p:nvCxnSpPr>
        <p:spPr>
          <a:xfrm>
            <a:off x="9474663" y="3115974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5EB0A0E1-1AA8-49F8-91DF-A2D750C5DB9B}"/>
              </a:ext>
            </a:extLst>
          </p:cNvPr>
          <p:cNvCxnSpPr>
            <a:cxnSpLocks/>
          </p:cNvCxnSpPr>
          <p:nvPr userDrawn="1"/>
        </p:nvCxnSpPr>
        <p:spPr>
          <a:xfrm>
            <a:off x="7235576" y="3115974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B1CFB7E-187E-4DFC-A1BB-5046C5C97C71}"/>
              </a:ext>
            </a:extLst>
          </p:cNvPr>
          <p:cNvCxnSpPr>
            <a:cxnSpLocks/>
          </p:cNvCxnSpPr>
          <p:nvPr userDrawn="1"/>
        </p:nvCxnSpPr>
        <p:spPr>
          <a:xfrm>
            <a:off x="573526" y="5596646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3FB2F185-DF49-4F80-BB8B-C6E1E427B513}"/>
              </a:ext>
            </a:extLst>
          </p:cNvPr>
          <p:cNvCxnSpPr>
            <a:cxnSpLocks/>
          </p:cNvCxnSpPr>
          <p:nvPr userDrawn="1"/>
        </p:nvCxnSpPr>
        <p:spPr>
          <a:xfrm>
            <a:off x="2789254" y="5596646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3CE273F-2D03-4F41-A92E-C788C89F62E8}"/>
              </a:ext>
            </a:extLst>
          </p:cNvPr>
          <p:cNvCxnSpPr>
            <a:cxnSpLocks/>
          </p:cNvCxnSpPr>
          <p:nvPr userDrawn="1"/>
        </p:nvCxnSpPr>
        <p:spPr>
          <a:xfrm>
            <a:off x="5013854" y="5596646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E04AF76E-EF7E-4DD0-8BE4-E5025CAB7E5E}"/>
              </a:ext>
            </a:extLst>
          </p:cNvPr>
          <p:cNvCxnSpPr>
            <a:cxnSpLocks/>
          </p:cNvCxnSpPr>
          <p:nvPr userDrawn="1"/>
        </p:nvCxnSpPr>
        <p:spPr>
          <a:xfrm>
            <a:off x="9474663" y="5596646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A4EE597-83BB-4F0A-AE86-E7863F1A717E}"/>
              </a:ext>
            </a:extLst>
          </p:cNvPr>
          <p:cNvCxnSpPr>
            <a:cxnSpLocks/>
          </p:cNvCxnSpPr>
          <p:nvPr userDrawn="1"/>
        </p:nvCxnSpPr>
        <p:spPr>
          <a:xfrm>
            <a:off x="7235576" y="5596646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5085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6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C81CD15E-B8B1-4600-9442-07BFD6480E1B}"/>
              </a:ext>
            </a:extLst>
          </p:cNvPr>
          <p:cNvSpPr/>
          <p:nvPr userDrawn="1"/>
        </p:nvSpPr>
        <p:spPr>
          <a:xfrm>
            <a:off x="-5939" y="0"/>
            <a:ext cx="3209771" cy="6858000"/>
          </a:xfrm>
          <a:prstGeom prst="rect">
            <a:avLst/>
          </a:prstGeom>
          <a:solidFill>
            <a:srgbClr val="003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ADDF2DC-2D9A-4858-802A-D7DC76C177D9}"/>
              </a:ext>
            </a:extLst>
          </p:cNvPr>
          <p:cNvSpPr/>
          <p:nvPr/>
        </p:nvSpPr>
        <p:spPr>
          <a:xfrm>
            <a:off x="-5939" y="0"/>
            <a:ext cx="3209771" cy="6858000"/>
          </a:xfrm>
          <a:prstGeom prst="rect">
            <a:avLst/>
          </a:prstGeom>
          <a:solidFill>
            <a:srgbClr val="003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Picture 73" descr="Background pattern&#10;&#10;Description automatically generated">
            <a:extLst>
              <a:ext uri="{FF2B5EF4-FFF2-40B4-BE49-F238E27FC236}">
                <a16:creationId xmlns:a16="http://schemas.microsoft.com/office/drawing/2014/main" id="{F9A587AC-4F27-4627-95C0-31EA41625E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biLevel thresh="25000"/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" y="3856383"/>
            <a:ext cx="3209770" cy="3001617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BA78BC6-7161-4A1C-B0CF-900826283729}"/>
              </a:ext>
            </a:extLst>
          </p:cNvPr>
          <p:cNvCxnSpPr>
            <a:cxnSpLocks/>
          </p:cNvCxnSpPr>
          <p:nvPr/>
        </p:nvCxnSpPr>
        <p:spPr>
          <a:xfrm>
            <a:off x="553287" y="3767095"/>
            <a:ext cx="20422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Placeholder 19">
            <a:extLst>
              <a:ext uri="{FF2B5EF4-FFF2-40B4-BE49-F238E27FC236}">
                <a16:creationId xmlns:a16="http://schemas.microsoft.com/office/drawing/2014/main" id="{DDEEB791-484D-4F50-881B-E44154C493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3287" y="4065195"/>
            <a:ext cx="2522422" cy="830997"/>
          </a:xfrm>
        </p:spPr>
        <p:txBody>
          <a:bodyPr l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en-US"/>
              <a:t>Click to edit introduction to team member slide text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153EED1-36CC-4391-9DDA-429BCBDE8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287" y="1706779"/>
            <a:ext cx="2522422" cy="1846659"/>
          </a:xfrm>
        </p:spPr>
        <p:txBody>
          <a:bodyPr wrap="square" lIns="0" anchor="b">
            <a:sp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435CB68-1C0C-4CC6-91D2-A57B2FFAEFDA}"/>
              </a:ext>
            </a:extLst>
          </p:cNvPr>
          <p:cNvCxnSpPr>
            <a:cxnSpLocks/>
          </p:cNvCxnSpPr>
          <p:nvPr/>
        </p:nvCxnSpPr>
        <p:spPr>
          <a:xfrm>
            <a:off x="4044737" y="2416669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934EBF5-A2CA-4B8D-ADA7-028A31CD5D71}"/>
              </a:ext>
            </a:extLst>
          </p:cNvPr>
          <p:cNvCxnSpPr>
            <a:cxnSpLocks/>
          </p:cNvCxnSpPr>
          <p:nvPr/>
        </p:nvCxnSpPr>
        <p:spPr>
          <a:xfrm>
            <a:off x="6677318" y="2416669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Placeholder 22">
            <a:extLst>
              <a:ext uri="{FF2B5EF4-FFF2-40B4-BE49-F238E27FC236}">
                <a16:creationId xmlns:a16="http://schemas.microsoft.com/office/drawing/2014/main" id="{3E6C29ED-4C9A-46B5-B3C2-8BF7EB2D02E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83254" y="2526628"/>
            <a:ext cx="1808993" cy="47274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500" b="1" i="0">
                <a:solidFill>
                  <a:srgbClr val="003CB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r>
              <a:rPr lang="en-US"/>
              <a:t>Click to add First and Last Name</a:t>
            </a:r>
          </a:p>
        </p:txBody>
      </p:sp>
      <p:sp>
        <p:nvSpPr>
          <p:cNvPr id="54" name="Text Placeholder 22">
            <a:extLst>
              <a:ext uri="{FF2B5EF4-FFF2-40B4-BE49-F238E27FC236}">
                <a16:creationId xmlns:a16="http://schemas.microsoft.com/office/drawing/2014/main" id="{B7D7A763-EBA0-4D1F-99B5-15356E6AA42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83254" y="2999369"/>
            <a:ext cx="1808993" cy="307777"/>
          </a:xfrm>
        </p:spPr>
        <p:txBody>
          <a:bodyPr wrap="square"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400" b="0" i="1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Role (Optional)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19ADF62-090A-4DA1-BB3C-5EA67103924C}"/>
              </a:ext>
            </a:extLst>
          </p:cNvPr>
          <p:cNvCxnSpPr>
            <a:cxnSpLocks/>
          </p:cNvCxnSpPr>
          <p:nvPr/>
        </p:nvCxnSpPr>
        <p:spPr>
          <a:xfrm>
            <a:off x="9309899" y="2416669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Placeholder 22">
            <a:extLst>
              <a:ext uri="{FF2B5EF4-FFF2-40B4-BE49-F238E27FC236}">
                <a16:creationId xmlns:a16="http://schemas.microsoft.com/office/drawing/2014/main" id="{AADD2B31-DE73-40E6-BDCF-B3293F73D78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315835" y="2526628"/>
            <a:ext cx="1808993" cy="47274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500" b="1" i="0">
                <a:solidFill>
                  <a:srgbClr val="003CB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r>
              <a:rPr lang="en-US"/>
              <a:t>Click to add First and Last Name</a:t>
            </a:r>
          </a:p>
        </p:txBody>
      </p:sp>
      <p:sp>
        <p:nvSpPr>
          <p:cNvPr id="57" name="Text Placeholder 22">
            <a:extLst>
              <a:ext uri="{FF2B5EF4-FFF2-40B4-BE49-F238E27FC236}">
                <a16:creationId xmlns:a16="http://schemas.microsoft.com/office/drawing/2014/main" id="{9B5D41AC-F858-4BE6-ADDF-BBF88EA4983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315835" y="2999369"/>
            <a:ext cx="1808993" cy="307777"/>
          </a:xfrm>
        </p:spPr>
        <p:txBody>
          <a:bodyPr wrap="square"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400" b="0" i="1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Role (Optional)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237B20B-5C73-4EA6-B289-40CC083C8F07}"/>
              </a:ext>
            </a:extLst>
          </p:cNvPr>
          <p:cNvCxnSpPr>
            <a:cxnSpLocks/>
          </p:cNvCxnSpPr>
          <p:nvPr/>
        </p:nvCxnSpPr>
        <p:spPr>
          <a:xfrm>
            <a:off x="4044737" y="5339679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 Placeholder 22">
            <a:extLst>
              <a:ext uri="{FF2B5EF4-FFF2-40B4-BE49-F238E27FC236}">
                <a16:creationId xmlns:a16="http://schemas.microsoft.com/office/drawing/2014/main" id="{30A22F0F-D6F0-46E5-B7A1-A7A170695EA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050673" y="5449638"/>
            <a:ext cx="1808993" cy="47274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500" b="1" i="0">
                <a:solidFill>
                  <a:srgbClr val="003CB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r>
              <a:rPr lang="en-US"/>
              <a:t>Click to add First and Last Name</a:t>
            </a:r>
          </a:p>
        </p:txBody>
      </p:sp>
      <p:sp>
        <p:nvSpPr>
          <p:cNvPr id="60" name="Text Placeholder 22">
            <a:extLst>
              <a:ext uri="{FF2B5EF4-FFF2-40B4-BE49-F238E27FC236}">
                <a16:creationId xmlns:a16="http://schemas.microsoft.com/office/drawing/2014/main" id="{5AACE02C-D57B-4717-ADD4-EC7F42F03E7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050673" y="5922379"/>
            <a:ext cx="1808993" cy="307777"/>
          </a:xfrm>
        </p:spPr>
        <p:txBody>
          <a:bodyPr wrap="square"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400" b="0" i="1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CB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Role (Optional)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86884170-CC77-43CC-ACA0-5531063DA7D9}"/>
              </a:ext>
            </a:extLst>
          </p:cNvPr>
          <p:cNvCxnSpPr>
            <a:cxnSpLocks/>
          </p:cNvCxnSpPr>
          <p:nvPr/>
        </p:nvCxnSpPr>
        <p:spPr>
          <a:xfrm>
            <a:off x="6677318" y="5339679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Placeholder 22">
            <a:extLst>
              <a:ext uri="{FF2B5EF4-FFF2-40B4-BE49-F238E27FC236}">
                <a16:creationId xmlns:a16="http://schemas.microsoft.com/office/drawing/2014/main" id="{EB88CF5B-2C19-464E-8491-7FD543DE42E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83254" y="5449638"/>
            <a:ext cx="1808993" cy="47274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500" b="1" i="0">
                <a:solidFill>
                  <a:srgbClr val="003CB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r>
              <a:rPr lang="en-US"/>
              <a:t>Click to add First and Last Name</a:t>
            </a:r>
          </a:p>
        </p:txBody>
      </p:sp>
      <p:sp>
        <p:nvSpPr>
          <p:cNvPr id="63" name="Text Placeholder 22">
            <a:extLst>
              <a:ext uri="{FF2B5EF4-FFF2-40B4-BE49-F238E27FC236}">
                <a16:creationId xmlns:a16="http://schemas.microsoft.com/office/drawing/2014/main" id="{6B384E55-3EF9-4D23-B3D5-8E7FF94042B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683254" y="5922379"/>
            <a:ext cx="1808993" cy="307777"/>
          </a:xfrm>
        </p:spPr>
        <p:txBody>
          <a:bodyPr wrap="square"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400" b="0" i="1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Role (Optional)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1F2AA52E-213B-4378-B5BE-EE7FB0CE209A}"/>
              </a:ext>
            </a:extLst>
          </p:cNvPr>
          <p:cNvCxnSpPr>
            <a:cxnSpLocks/>
          </p:cNvCxnSpPr>
          <p:nvPr/>
        </p:nvCxnSpPr>
        <p:spPr>
          <a:xfrm>
            <a:off x="9309899" y="5339679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 Placeholder 22">
            <a:extLst>
              <a:ext uri="{FF2B5EF4-FFF2-40B4-BE49-F238E27FC236}">
                <a16:creationId xmlns:a16="http://schemas.microsoft.com/office/drawing/2014/main" id="{F549D087-CF86-44F9-A79B-5E935BF9C40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315835" y="5449638"/>
            <a:ext cx="1808993" cy="47274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500" b="1" i="0">
                <a:solidFill>
                  <a:srgbClr val="003CB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r>
              <a:rPr lang="en-US"/>
              <a:t>Click to add First and Last Name</a:t>
            </a:r>
          </a:p>
        </p:txBody>
      </p:sp>
      <p:sp>
        <p:nvSpPr>
          <p:cNvPr id="66" name="Text Placeholder 22">
            <a:extLst>
              <a:ext uri="{FF2B5EF4-FFF2-40B4-BE49-F238E27FC236}">
                <a16:creationId xmlns:a16="http://schemas.microsoft.com/office/drawing/2014/main" id="{FFF41B69-9320-4BBE-89EB-1230B449BD2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315835" y="5922379"/>
            <a:ext cx="1808993" cy="307777"/>
          </a:xfrm>
        </p:spPr>
        <p:txBody>
          <a:bodyPr wrap="square"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400" b="0" i="1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Role (Optional)</a:t>
            </a:r>
          </a:p>
        </p:txBody>
      </p:sp>
      <p:sp>
        <p:nvSpPr>
          <p:cNvPr id="67" name="Picture Placeholder 6">
            <a:extLst>
              <a:ext uri="{FF2B5EF4-FFF2-40B4-BE49-F238E27FC236}">
                <a16:creationId xmlns:a16="http://schemas.microsoft.com/office/drawing/2014/main" id="{1CEB915D-A3BF-4349-8141-86C7CD13C2E1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4044737" y="878301"/>
            <a:ext cx="1277275" cy="142841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68" name="Picture Placeholder 6">
            <a:extLst>
              <a:ext uri="{FF2B5EF4-FFF2-40B4-BE49-F238E27FC236}">
                <a16:creationId xmlns:a16="http://schemas.microsoft.com/office/drawing/2014/main" id="{D9E0ED92-3DB7-46EF-B5F3-AA36B00D4784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6677318" y="878301"/>
            <a:ext cx="1277275" cy="142841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69" name="Picture Placeholder 6">
            <a:extLst>
              <a:ext uri="{FF2B5EF4-FFF2-40B4-BE49-F238E27FC236}">
                <a16:creationId xmlns:a16="http://schemas.microsoft.com/office/drawing/2014/main" id="{AB2B0847-E641-41E3-8254-4936CC512155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9309899" y="878301"/>
            <a:ext cx="1277275" cy="142841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70" name="Picture Placeholder 6">
            <a:extLst>
              <a:ext uri="{FF2B5EF4-FFF2-40B4-BE49-F238E27FC236}">
                <a16:creationId xmlns:a16="http://schemas.microsoft.com/office/drawing/2014/main" id="{BC8229F2-CEC8-454B-8248-E001E0A5A117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4044737" y="3779887"/>
            <a:ext cx="1277275" cy="142841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71" name="Picture Placeholder 6">
            <a:extLst>
              <a:ext uri="{FF2B5EF4-FFF2-40B4-BE49-F238E27FC236}">
                <a16:creationId xmlns:a16="http://schemas.microsoft.com/office/drawing/2014/main" id="{F1DEDAC2-6644-4D81-9A25-327036BB801B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6677318" y="3779887"/>
            <a:ext cx="1277275" cy="142841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72" name="Picture Placeholder 6">
            <a:extLst>
              <a:ext uri="{FF2B5EF4-FFF2-40B4-BE49-F238E27FC236}">
                <a16:creationId xmlns:a16="http://schemas.microsoft.com/office/drawing/2014/main" id="{8301DC89-6F07-4027-934D-DD39BADF6085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9309899" y="3779887"/>
            <a:ext cx="1277275" cy="142841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id="{A22F5194-CA33-4EBD-967D-4AA2EF3669A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4044737" y="2526628"/>
            <a:ext cx="1808993" cy="47274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500" b="1" i="0">
                <a:solidFill>
                  <a:srgbClr val="003CB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r>
              <a:rPr lang="en-US"/>
              <a:t>Click to add First and Last Name</a:t>
            </a:r>
          </a:p>
        </p:txBody>
      </p: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9F4764DA-B020-4C05-B7F0-083411FAA3E2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044737" y="2999369"/>
            <a:ext cx="1808993" cy="307777"/>
          </a:xfrm>
        </p:spPr>
        <p:txBody>
          <a:bodyPr wrap="square"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400" b="0" i="1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Role (Optional)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D2BFB61-562B-49DE-85CA-018D28F21AFA}"/>
              </a:ext>
            </a:extLst>
          </p:cNvPr>
          <p:cNvCxnSpPr>
            <a:cxnSpLocks/>
          </p:cNvCxnSpPr>
          <p:nvPr userDrawn="1"/>
        </p:nvCxnSpPr>
        <p:spPr>
          <a:xfrm>
            <a:off x="553287" y="3767095"/>
            <a:ext cx="20422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4EDAEC1-01DC-4F41-9787-72BE4314E75D}"/>
              </a:ext>
            </a:extLst>
          </p:cNvPr>
          <p:cNvCxnSpPr>
            <a:cxnSpLocks/>
          </p:cNvCxnSpPr>
          <p:nvPr userDrawn="1"/>
        </p:nvCxnSpPr>
        <p:spPr>
          <a:xfrm>
            <a:off x="4044737" y="2416669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C52CA89-7568-4547-8B9D-289DC8F8995E}"/>
              </a:ext>
            </a:extLst>
          </p:cNvPr>
          <p:cNvCxnSpPr>
            <a:cxnSpLocks/>
          </p:cNvCxnSpPr>
          <p:nvPr userDrawn="1"/>
        </p:nvCxnSpPr>
        <p:spPr>
          <a:xfrm>
            <a:off x="6677318" y="2416669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07AF7C1-F2B0-4B24-B9F8-2B3F1B31E3C3}"/>
              </a:ext>
            </a:extLst>
          </p:cNvPr>
          <p:cNvCxnSpPr>
            <a:cxnSpLocks/>
          </p:cNvCxnSpPr>
          <p:nvPr userDrawn="1"/>
        </p:nvCxnSpPr>
        <p:spPr>
          <a:xfrm>
            <a:off x="9309899" y="2416669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4C0800E-6371-4491-9473-558CD70DA0F7}"/>
              </a:ext>
            </a:extLst>
          </p:cNvPr>
          <p:cNvCxnSpPr>
            <a:cxnSpLocks/>
          </p:cNvCxnSpPr>
          <p:nvPr userDrawn="1"/>
        </p:nvCxnSpPr>
        <p:spPr>
          <a:xfrm>
            <a:off x="4044737" y="5339679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852841C-2A33-4A88-9D94-3D10F727DBCB}"/>
              </a:ext>
            </a:extLst>
          </p:cNvPr>
          <p:cNvCxnSpPr>
            <a:cxnSpLocks/>
          </p:cNvCxnSpPr>
          <p:nvPr userDrawn="1"/>
        </p:nvCxnSpPr>
        <p:spPr>
          <a:xfrm>
            <a:off x="6677318" y="5339679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BA94648-DE03-498F-86B3-A76E5FD843D8}"/>
              </a:ext>
            </a:extLst>
          </p:cNvPr>
          <p:cNvCxnSpPr>
            <a:cxnSpLocks/>
          </p:cNvCxnSpPr>
          <p:nvPr userDrawn="1"/>
        </p:nvCxnSpPr>
        <p:spPr>
          <a:xfrm>
            <a:off x="9309899" y="5339679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D82D0EB-0533-35DE-D1CA-86E0DD99D572}"/>
              </a:ext>
            </a:extLst>
          </p:cNvPr>
          <p:cNvSpPr txBox="1"/>
          <p:nvPr userDrawn="1"/>
        </p:nvSpPr>
        <p:spPr>
          <a:xfrm>
            <a:off x="10051413" y="6343157"/>
            <a:ext cx="1866378" cy="3131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r">
              <a:lnSpc>
                <a:spcPct val="95000"/>
              </a:lnSpc>
            </a:pPr>
            <a:r>
              <a:rPr lang="en-US" sz="1000" spc="300">
                <a:solidFill>
                  <a:srgbClr val="003CB9"/>
                </a:solidFill>
                <a:latin typeface="Arial Narrow" panose="020B0606020202030204" pitchFamily="34" charset="0"/>
              </a:rPr>
              <a:t>CAROLLO</a:t>
            </a:r>
            <a:r>
              <a:rPr lang="en-US" sz="900" spc="300">
                <a:solidFill>
                  <a:srgbClr val="003CB9"/>
                </a:solidFill>
                <a:latin typeface="Arial Narrow" panose="020B0606020202030204" pitchFamily="34" charset="0"/>
              </a:rPr>
              <a:t>   </a:t>
            </a:r>
            <a:r>
              <a:rPr lang="en-US" sz="900" spc="300">
                <a:solidFill>
                  <a:schemeClr val="accent1"/>
                </a:solidFill>
                <a:latin typeface="Arial Narrow" panose="020B0606020202030204" pitchFamily="34" charset="0"/>
              </a:rPr>
              <a:t>/</a:t>
            </a:r>
            <a:r>
              <a:rPr lang="en-US" sz="900" spc="300">
                <a:solidFill>
                  <a:srgbClr val="003CB9"/>
                </a:solidFill>
                <a:latin typeface="Arial Narrow" panose="020B0606020202030204" pitchFamily="34" charset="0"/>
              </a:rPr>
              <a:t>   </a:t>
            </a:r>
            <a:fld id="{E7B37AC3-26D8-44A8-8336-675969F41DB9}" type="slidenum">
              <a:rPr lang="en-US" sz="900" b="1" spc="300" smtClean="0">
                <a:solidFill>
                  <a:srgbClr val="003CB9"/>
                </a:solidFill>
                <a:latin typeface="Arial Narrow" panose="020B0606020202030204" pitchFamily="34" charset="0"/>
              </a:rPr>
              <a:pPr algn="r">
                <a:lnSpc>
                  <a:spcPct val="95000"/>
                </a:lnSpc>
              </a:pPr>
              <a:t>‹#›</a:t>
            </a:fld>
            <a:endParaRPr lang="en-US" sz="900" b="1" spc="300">
              <a:solidFill>
                <a:srgbClr val="003CB9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8365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2B9EA-19B0-40DF-8159-96184708F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460AE04-911C-4E41-A9EA-B1868F696D2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24128" y="1801368"/>
            <a:ext cx="8737270" cy="2047740"/>
          </a:xfrm>
        </p:spPr>
        <p:txBody>
          <a:bodyPr wrap="square">
            <a:sp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489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2B9EA-19B0-40DF-8159-96184708F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460AE04-911C-4E41-A9EA-B1868F696D2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24128" y="1801368"/>
            <a:ext cx="8737270" cy="2047740"/>
          </a:xfrm>
        </p:spPr>
        <p:txBody>
          <a:bodyPr wrap="square">
            <a:sp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6811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bullets w Double 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80930-7F48-4302-867F-07C583F01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5F412BA3-4220-4131-A371-70ED3FEDCA9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24128" y="1801368"/>
            <a:ext cx="8139750" cy="2047740"/>
          </a:xfrm>
        </p:spPr>
        <p:txBody>
          <a:bodyPr wrap="square">
            <a:sp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 descr="Shape, circle&#10;&#10;Description automatically generated">
            <a:extLst>
              <a:ext uri="{FF2B5EF4-FFF2-40B4-BE49-F238E27FC236}">
                <a16:creationId xmlns:a16="http://schemas.microsoft.com/office/drawing/2014/main" id="{00171F07-1344-43FC-AA45-0261410D63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09083" y="501872"/>
            <a:ext cx="2782917" cy="5629922"/>
          </a:xfrm>
          <a:prstGeom prst="rect">
            <a:avLst/>
          </a:prstGeom>
        </p:spPr>
      </p:pic>
      <p:pic>
        <p:nvPicPr>
          <p:cNvPr id="5" name="Picture 4" descr="Shape, circle&#10;&#10;Description automatically generated">
            <a:extLst>
              <a:ext uri="{FF2B5EF4-FFF2-40B4-BE49-F238E27FC236}">
                <a16:creationId xmlns:a16="http://schemas.microsoft.com/office/drawing/2014/main" id="{DC879935-A746-4110-B392-39003792CC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09083" y="501872"/>
            <a:ext cx="2782917" cy="562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4174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2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2B9EA-19B0-40DF-8159-96184708F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460AE04-911C-4E41-A9EA-B1868F696D2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24128" y="1801366"/>
            <a:ext cx="4586511" cy="2075440"/>
          </a:xfrm>
        </p:spPr>
        <p:txBody>
          <a:bodyPr>
            <a:sp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95584A-E9FF-4D19-968A-6D85813CFA6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38424" y="1801367"/>
            <a:ext cx="4621902" cy="2047740"/>
          </a:xfrm>
        </p:spPr>
        <p:txBody>
          <a:bodyPr>
            <a:sp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917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header + 2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2B9EA-19B0-40DF-8159-96184708F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270" y="438911"/>
            <a:ext cx="9025128" cy="1161287"/>
          </a:xfrm>
        </p:spPr>
        <p:txBody>
          <a:bodyPr l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460AE04-911C-4E41-A9EA-B1868F696D2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24128" y="2395728"/>
            <a:ext cx="4586511" cy="2047740"/>
          </a:xfrm>
        </p:spPr>
        <p:txBody>
          <a:bodyPr>
            <a:sp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95584A-E9FF-4D19-968A-6D85813CFA6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38424" y="2395728"/>
            <a:ext cx="4621902" cy="2047740"/>
          </a:xfrm>
        </p:spPr>
        <p:txBody>
          <a:bodyPr>
            <a:sp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471C606C-6A4F-46CF-A659-18AF2BE20B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6270" y="1713504"/>
            <a:ext cx="7850188" cy="400110"/>
          </a:xfrm>
        </p:spPr>
        <p:txBody>
          <a:bodyPr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600" b="1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 sz="1600" b="1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 sz="1600" b="1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 sz="1600" b="1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13248126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bullets 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2B9EA-19B0-40DF-8159-96184708F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460AE04-911C-4E41-A9EA-B1868F696D2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24128" y="1801368"/>
            <a:ext cx="4587778" cy="2047740"/>
          </a:xfrm>
        </p:spPr>
        <p:txBody>
          <a:bodyPr wrap="square">
            <a:sp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58B7FE-32D0-4966-9E23-878FD648933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25671" y="1801812"/>
            <a:ext cx="6266329" cy="5056187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add image or content</a:t>
            </a:r>
          </a:p>
        </p:txBody>
      </p:sp>
    </p:spTree>
    <p:extLst>
      <p:ext uri="{BB962C8B-B14F-4D97-AF65-F5344CB8AC3E}">
        <p14:creationId xmlns:p14="http://schemas.microsoft.com/office/powerpoint/2010/main" val="15657200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intro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2B9EA-19B0-40DF-8159-96184708F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270" y="438911"/>
            <a:ext cx="9025128" cy="1161287"/>
          </a:xfrm>
        </p:spPr>
        <p:txBody>
          <a:bodyPr l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471C606C-6A4F-46CF-A659-18AF2BE20B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6929" y="1708534"/>
            <a:ext cx="7850188" cy="400110"/>
          </a:xfrm>
        </p:spPr>
        <p:txBody>
          <a:bodyPr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600" b="1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 sz="1600" b="1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 sz="1600" b="1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 sz="1600" b="1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add callout or intro text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C63B6800-B6A4-4CB6-87BF-B5DB4D1CCDD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076929" y="2364092"/>
            <a:ext cx="11115071" cy="4493908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Click to add image or content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E698CF6-4637-4FB5-ACB8-EAB43E55AD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6515" y="1776272"/>
            <a:ext cx="222926" cy="24052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CED8C2F6-9256-4172-9132-E756B8A6FE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6515" y="1776272"/>
            <a:ext cx="222926" cy="24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4155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intr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2B9EA-19B0-40DF-8159-96184708F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270" y="438911"/>
            <a:ext cx="9025128" cy="1161287"/>
          </a:xfrm>
        </p:spPr>
        <p:txBody>
          <a:bodyPr l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471C606C-6A4F-46CF-A659-18AF2BE20B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6929" y="1708534"/>
            <a:ext cx="7850188" cy="400110"/>
          </a:xfrm>
        </p:spPr>
        <p:txBody>
          <a:bodyPr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600" b="1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 sz="1600" b="1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 sz="1600" b="1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 sz="1600" b="1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add callout or intro text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E698CF6-4637-4FB5-ACB8-EAB43E55AD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6515" y="1776272"/>
            <a:ext cx="222926" cy="24052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B4B9439-3DB5-49A8-A8A7-22B132F844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6515" y="1776272"/>
            <a:ext cx="222926" cy="24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8523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2B9EA-19B0-40DF-8159-96184708F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270" y="438911"/>
            <a:ext cx="9025128" cy="1161287"/>
          </a:xfrm>
        </p:spPr>
        <p:txBody>
          <a:bodyPr lIns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99076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debard + 2-up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168404F-DAE8-4912-BBB0-02479687CD96}"/>
              </a:ext>
            </a:extLst>
          </p:cNvPr>
          <p:cNvSpPr/>
          <p:nvPr userDrawn="1"/>
        </p:nvSpPr>
        <p:spPr>
          <a:xfrm>
            <a:off x="-5939" y="0"/>
            <a:ext cx="3209771" cy="6858000"/>
          </a:xfrm>
          <a:prstGeom prst="rect">
            <a:avLst/>
          </a:prstGeom>
          <a:solidFill>
            <a:srgbClr val="003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ADDF2DC-2D9A-4858-802A-D7DC76C177D9}"/>
              </a:ext>
            </a:extLst>
          </p:cNvPr>
          <p:cNvSpPr/>
          <p:nvPr/>
        </p:nvSpPr>
        <p:spPr>
          <a:xfrm>
            <a:off x="-5939" y="0"/>
            <a:ext cx="3209771" cy="6858000"/>
          </a:xfrm>
          <a:prstGeom prst="rect">
            <a:avLst/>
          </a:prstGeom>
          <a:solidFill>
            <a:srgbClr val="003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Picture 73" descr="Background pattern&#10;&#10;Description automatically generated">
            <a:extLst>
              <a:ext uri="{FF2B5EF4-FFF2-40B4-BE49-F238E27FC236}">
                <a16:creationId xmlns:a16="http://schemas.microsoft.com/office/drawing/2014/main" id="{F9A587AC-4F27-4627-95C0-31EA41625E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biLevel thresh="25000"/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" y="3856383"/>
            <a:ext cx="3209770" cy="3001617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BA78BC6-7161-4A1C-B0CF-900826283729}"/>
              </a:ext>
            </a:extLst>
          </p:cNvPr>
          <p:cNvCxnSpPr>
            <a:cxnSpLocks/>
          </p:cNvCxnSpPr>
          <p:nvPr/>
        </p:nvCxnSpPr>
        <p:spPr>
          <a:xfrm>
            <a:off x="553287" y="3767095"/>
            <a:ext cx="20422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Placeholder 19">
            <a:extLst>
              <a:ext uri="{FF2B5EF4-FFF2-40B4-BE49-F238E27FC236}">
                <a16:creationId xmlns:a16="http://schemas.microsoft.com/office/drawing/2014/main" id="{DDEEB791-484D-4F50-881B-E44154C493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3287" y="4065195"/>
            <a:ext cx="2522422" cy="584775"/>
          </a:xfrm>
        </p:spPr>
        <p:txBody>
          <a:bodyPr l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en-US"/>
              <a:t>Click to add subhead or other information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153EED1-36CC-4391-9DDA-429BCBDE8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287" y="1706779"/>
            <a:ext cx="2522422" cy="1846659"/>
          </a:xfrm>
        </p:spPr>
        <p:txBody>
          <a:bodyPr wrap="square" lIns="0" anchor="b">
            <a:sp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7B6C270-AC74-4485-9015-440DB2F7ECED}"/>
              </a:ext>
            </a:extLst>
          </p:cNvPr>
          <p:cNvCxnSpPr>
            <a:cxnSpLocks/>
          </p:cNvCxnSpPr>
          <p:nvPr/>
        </p:nvCxnSpPr>
        <p:spPr>
          <a:xfrm>
            <a:off x="8320363" y="2338503"/>
            <a:ext cx="222926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DFD4A25F-3995-44B1-B90D-A1CDEDCD74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20363" y="2475180"/>
            <a:ext cx="3094037" cy="338554"/>
          </a:xfrm>
        </p:spPr>
        <p:txBody>
          <a:bodyPr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Click to add caption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DA8F73F-32D8-4F59-B790-6D6017BA5773}"/>
              </a:ext>
            </a:extLst>
          </p:cNvPr>
          <p:cNvCxnSpPr>
            <a:cxnSpLocks/>
          </p:cNvCxnSpPr>
          <p:nvPr/>
        </p:nvCxnSpPr>
        <p:spPr>
          <a:xfrm>
            <a:off x="8320363" y="5471846"/>
            <a:ext cx="222926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22">
            <a:extLst>
              <a:ext uri="{FF2B5EF4-FFF2-40B4-BE49-F238E27FC236}">
                <a16:creationId xmlns:a16="http://schemas.microsoft.com/office/drawing/2014/main" id="{FC0C2BB7-E763-4A3D-98F2-CBD5DFF5B16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0363" y="5608523"/>
            <a:ext cx="3094037" cy="338554"/>
          </a:xfrm>
        </p:spPr>
        <p:txBody>
          <a:bodyPr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Click to add caption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907CFDF0-F63F-4B6A-8405-9571C0BB01D1}"/>
              </a:ext>
            </a:extLst>
          </p:cNvPr>
          <p:cNvSpPr>
            <a:spLocks noGrp="1"/>
          </p:cNvSpPr>
          <p:nvPr>
            <p:ph sz="quarter" idx="61" hasCustomPrompt="1"/>
          </p:nvPr>
        </p:nvSpPr>
        <p:spPr>
          <a:xfrm>
            <a:off x="3728777" y="495004"/>
            <a:ext cx="4211578" cy="2747335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Click to add image or content</a:t>
            </a:r>
          </a:p>
        </p:txBody>
      </p:sp>
      <p:sp>
        <p:nvSpPr>
          <p:cNvPr id="37" name="Content Placeholder 3">
            <a:extLst>
              <a:ext uri="{FF2B5EF4-FFF2-40B4-BE49-F238E27FC236}">
                <a16:creationId xmlns:a16="http://schemas.microsoft.com/office/drawing/2014/main" id="{9BA6388E-33E0-4A9E-A161-C1261B7FE3B2}"/>
              </a:ext>
            </a:extLst>
          </p:cNvPr>
          <p:cNvSpPr>
            <a:spLocks noGrp="1"/>
          </p:cNvSpPr>
          <p:nvPr>
            <p:ph sz="quarter" idx="62" hasCustomPrompt="1"/>
          </p:nvPr>
        </p:nvSpPr>
        <p:spPr>
          <a:xfrm>
            <a:off x="3728777" y="3628356"/>
            <a:ext cx="4211578" cy="2747335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Click to add image or content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BF721AE-E593-49AD-AC52-7AAE801704AD}"/>
              </a:ext>
            </a:extLst>
          </p:cNvPr>
          <p:cNvCxnSpPr>
            <a:cxnSpLocks/>
          </p:cNvCxnSpPr>
          <p:nvPr userDrawn="1"/>
        </p:nvCxnSpPr>
        <p:spPr>
          <a:xfrm>
            <a:off x="553287" y="3767095"/>
            <a:ext cx="20422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53D990E-2D1F-4909-B5EA-39E35BF9661B}"/>
              </a:ext>
            </a:extLst>
          </p:cNvPr>
          <p:cNvCxnSpPr>
            <a:cxnSpLocks/>
          </p:cNvCxnSpPr>
          <p:nvPr userDrawn="1"/>
        </p:nvCxnSpPr>
        <p:spPr>
          <a:xfrm>
            <a:off x="8320363" y="2338503"/>
            <a:ext cx="222926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3C0DE78-FC8A-4840-8D6B-15221042F3D3}"/>
              </a:ext>
            </a:extLst>
          </p:cNvPr>
          <p:cNvCxnSpPr>
            <a:cxnSpLocks/>
          </p:cNvCxnSpPr>
          <p:nvPr userDrawn="1"/>
        </p:nvCxnSpPr>
        <p:spPr>
          <a:xfrm>
            <a:off x="8320363" y="5471846"/>
            <a:ext cx="222926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ED8C24C-1FE3-219D-E1F1-7E0ADE26D6F5}"/>
              </a:ext>
            </a:extLst>
          </p:cNvPr>
          <p:cNvSpPr txBox="1"/>
          <p:nvPr userDrawn="1"/>
        </p:nvSpPr>
        <p:spPr>
          <a:xfrm>
            <a:off x="10051413" y="6343157"/>
            <a:ext cx="1866378" cy="3131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r">
              <a:lnSpc>
                <a:spcPct val="95000"/>
              </a:lnSpc>
            </a:pPr>
            <a:r>
              <a:rPr lang="en-US" sz="1000" spc="300">
                <a:solidFill>
                  <a:srgbClr val="003CB9"/>
                </a:solidFill>
                <a:latin typeface="Arial Narrow" panose="020B0606020202030204" pitchFamily="34" charset="0"/>
              </a:rPr>
              <a:t>CAROLLO</a:t>
            </a:r>
            <a:r>
              <a:rPr lang="en-US" sz="900" spc="300">
                <a:solidFill>
                  <a:srgbClr val="003CB9"/>
                </a:solidFill>
                <a:latin typeface="Arial Narrow" panose="020B0606020202030204" pitchFamily="34" charset="0"/>
              </a:rPr>
              <a:t>   </a:t>
            </a:r>
            <a:r>
              <a:rPr lang="en-US" sz="900" spc="300">
                <a:solidFill>
                  <a:schemeClr val="accent1"/>
                </a:solidFill>
                <a:latin typeface="Arial Narrow" panose="020B0606020202030204" pitchFamily="34" charset="0"/>
              </a:rPr>
              <a:t>/</a:t>
            </a:r>
            <a:r>
              <a:rPr lang="en-US" sz="900" spc="300">
                <a:solidFill>
                  <a:srgbClr val="003CB9"/>
                </a:solidFill>
                <a:latin typeface="Arial Narrow" panose="020B0606020202030204" pitchFamily="34" charset="0"/>
              </a:rPr>
              <a:t>   </a:t>
            </a:r>
            <a:fld id="{E7B37AC3-26D8-44A8-8336-675969F41DB9}" type="slidenum">
              <a:rPr lang="en-US" sz="900" b="1" spc="300" smtClean="0">
                <a:solidFill>
                  <a:srgbClr val="003CB9"/>
                </a:solidFill>
                <a:latin typeface="Arial Narrow" panose="020B0606020202030204" pitchFamily="34" charset="0"/>
              </a:rPr>
              <a:pPr algn="r">
                <a:lnSpc>
                  <a:spcPct val="95000"/>
                </a:lnSpc>
              </a:pPr>
              <a:t>‹#›</a:t>
            </a:fld>
            <a:endParaRPr lang="en-US" sz="900" b="1" spc="300">
              <a:solidFill>
                <a:srgbClr val="003CB9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8823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-up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5153EED1-36CC-4391-9DDA-429BCBDE8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990" y="469574"/>
            <a:ext cx="10668330" cy="701731"/>
          </a:xfrm>
        </p:spPr>
        <p:txBody>
          <a:bodyPr wrap="square" lIns="0" anchor="ctr">
            <a:spAutoFit/>
          </a:bodyPr>
          <a:lstStyle>
            <a:lvl1pPr>
              <a:lnSpc>
                <a:spcPct val="9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9933B32-6478-4693-A0C4-F4A8DC983CBA}"/>
              </a:ext>
            </a:extLst>
          </p:cNvPr>
          <p:cNvSpPr/>
          <p:nvPr/>
        </p:nvSpPr>
        <p:spPr>
          <a:xfrm rot="5400000">
            <a:off x="5984538" y="-4440195"/>
            <a:ext cx="222926" cy="12192000"/>
          </a:xfrm>
          <a:prstGeom prst="rect">
            <a:avLst/>
          </a:prstGeom>
          <a:solidFill>
            <a:srgbClr val="003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4908E0B-AFDB-4AC7-9B62-80CE1445C614}"/>
              </a:ext>
            </a:extLst>
          </p:cNvPr>
          <p:cNvCxnSpPr>
            <a:cxnSpLocks/>
          </p:cNvCxnSpPr>
          <p:nvPr/>
        </p:nvCxnSpPr>
        <p:spPr>
          <a:xfrm>
            <a:off x="406926" y="4757162"/>
            <a:ext cx="222926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22A7BCB-CE4E-4DF5-9739-BC4D25A04E5D}"/>
              </a:ext>
            </a:extLst>
          </p:cNvPr>
          <p:cNvCxnSpPr>
            <a:cxnSpLocks/>
          </p:cNvCxnSpPr>
          <p:nvPr/>
        </p:nvCxnSpPr>
        <p:spPr>
          <a:xfrm>
            <a:off x="4363727" y="4757162"/>
            <a:ext cx="222926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D5D7530-9061-469D-90B4-FBB1EEC18F62}"/>
              </a:ext>
            </a:extLst>
          </p:cNvPr>
          <p:cNvCxnSpPr>
            <a:cxnSpLocks/>
          </p:cNvCxnSpPr>
          <p:nvPr/>
        </p:nvCxnSpPr>
        <p:spPr>
          <a:xfrm>
            <a:off x="8453906" y="4757162"/>
            <a:ext cx="222926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Placeholder 22">
            <a:extLst>
              <a:ext uri="{FF2B5EF4-FFF2-40B4-BE49-F238E27FC236}">
                <a16:creationId xmlns:a16="http://schemas.microsoft.com/office/drawing/2014/main" id="{74DCCA4F-4C04-41C4-8310-5D2E2D5E99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6926" y="4893839"/>
            <a:ext cx="3195015" cy="338554"/>
          </a:xfrm>
        </p:spPr>
        <p:txBody>
          <a:bodyPr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600" i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Click to add caption</a:t>
            </a:r>
          </a:p>
        </p:txBody>
      </p:sp>
      <p:sp>
        <p:nvSpPr>
          <p:cNvPr id="55" name="Text Placeholder 22">
            <a:extLst>
              <a:ext uri="{FF2B5EF4-FFF2-40B4-BE49-F238E27FC236}">
                <a16:creationId xmlns:a16="http://schemas.microsoft.com/office/drawing/2014/main" id="{0C9BE45C-F17E-4AE6-9A90-969592C105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63727" y="4893839"/>
            <a:ext cx="3195016" cy="338554"/>
          </a:xfrm>
        </p:spPr>
        <p:txBody>
          <a:bodyPr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600" i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Click to add caption</a:t>
            </a:r>
          </a:p>
        </p:txBody>
      </p:sp>
      <p:sp>
        <p:nvSpPr>
          <p:cNvPr id="56" name="Text Placeholder 22">
            <a:extLst>
              <a:ext uri="{FF2B5EF4-FFF2-40B4-BE49-F238E27FC236}">
                <a16:creationId xmlns:a16="http://schemas.microsoft.com/office/drawing/2014/main" id="{502582D9-4353-41EB-8E84-D6B2950E893B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453906" y="4893839"/>
            <a:ext cx="3195015" cy="338554"/>
          </a:xfrm>
        </p:spPr>
        <p:txBody>
          <a:bodyPr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600" i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Click to add caption</a:t>
            </a:r>
          </a:p>
        </p:txBody>
      </p:sp>
      <p:sp>
        <p:nvSpPr>
          <p:cNvPr id="57" name="Content Placeholder 3">
            <a:extLst>
              <a:ext uri="{FF2B5EF4-FFF2-40B4-BE49-F238E27FC236}">
                <a16:creationId xmlns:a16="http://schemas.microsoft.com/office/drawing/2014/main" id="{EE5A0422-2078-4BAD-9A1C-1CE7740DC8E2}"/>
              </a:ext>
            </a:extLst>
          </p:cNvPr>
          <p:cNvSpPr>
            <a:spLocks noGrp="1"/>
          </p:cNvSpPr>
          <p:nvPr>
            <p:ph sz="quarter" idx="54" hasCustomPrompt="1"/>
          </p:nvPr>
        </p:nvSpPr>
        <p:spPr>
          <a:xfrm>
            <a:off x="0" y="1933704"/>
            <a:ext cx="3931920" cy="2377190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Click to add image or content</a:t>
            </a:r>
          </a:p>
        </p:txBody>
      </p:sp>
      <p:sp>
        <p:nvSpPr>
          <p:cNvPr id="58" name="Content Placeholder 3">
            <a:extLst>
              <a:ext uri="{FF2B5EF4-FFF2-40B4-BE49-F238E27FC236}">
                <a16:creationId xmlns:a16="http://schemas.microsoft.com/office/drawing/2014/main" id="{94CCC19B-E88C-4255-8B87-39C1E887FEB7}"/>
              </a:ext>
            </a:extLst>
          </p:cNvPr>
          <p:cNvSpPr>
            <a:spLocks noGrp="1"/>
          </p:cNvSpPr>
          <p:nvPr>
            <p:ph sz="quarter" idx="60" hasCustomPrompt="1"/>
          </p:nvPr>
        </p:nvSpPr>
        <p:spPr>
          <a:xfrm>
            <a:off x="4125858" y="1933704"/>
            <a:ext cx="3931920" cy="2377190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Click to add image or content</a:t>
            </a:r>
          </a:p>
        </p:txBody>
      </p:sp>
      <p:sp>
        <p:nvSpPr>
          <p:cNvPr id="59" name="Content Placeholder 3">
            <a:extLst>
              <a:ext uri="{FF2B5EF4-FFF2-40B4-BE49-F238E27FC236}">
                <a16:creationId xmlns:a16="http://schemas.microsoft.com/office/drawing/2014/main" id="{32591587-D46E-4A5B-8C82-B97040150B77}"/>
              </a:ext>
            </a:extLst>
          </p:cNvPr>
          <p:cNvSpPr>
            <a:spLocks noGrp="1"/>
          </p:cNvSpPr>
          <p:nvPr>
            <p:ph sz="quarter" idx="61" hasCustomPrompt="1"/>
          </p:nvPr>
        </p:nvSpPr>
        <p:spPr>
          <a:xfrm>
            <a:off x="8260081" y="1933704"/>
            <a:ext cx="3931920" cy="2377190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Click to add image or content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BA6CC7A-31F6-476F-BB8C-4101A160FA37}"/>
              </a:ext>
            </a:extLst>
          </p:cNvPr>
          <p:cNvSpPr/>
          <p:nvPr userDrawn="1"/>
        </p:nvSpPr>
        <p:spPr>
          <a:xfrm rot="5400000">
            <a:off x="5984538" y="-4440195"/>
            <a:ext cx="222926" cy="12192000"/>
          </a:xfrm>
          <a:prstGeom prst="rect">
            <a:avLst/>
          </a:prstGeom>
          <a:solidFill>
            <a:srgbClr val="003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4F81617-22BB-43C5-AD3F-9DCF30D43E77}"/>
              </a:ext>
            </a:extLst>
          </p:cNvPr>
          <p:cNvCxnSpPr>
            <a:cxnSpLocks/>
          </p:cNvCxnSpPr>
          <p:nvPr userDrawn="1"/>
        </p:nvCxnSpPr>
        <p:spPr>
          <a:xfrm>
            <a:off x="406926" y="4757162"/>
            <a:ext cx="222926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F798447-5FC7-4E91-9462-571D496F119F}"/>
              </a:ext>
            </a:extLst>
          </p:cNvPr>
          <p:cNvCxnSpPr>
            <a:cxnSpLocks/>
          </p:cNvCxnSpPr>
          <p:nvPr userDrawn="1"/>
        </p:nvCxnSpPr>
        <p:spPr>
          <a:xfrm>
            <a:off x="4363727" y="4757162"/>
            <a:ext cx="222926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11DCFC-5530-4C9F-B534-F1619781A84D}"/>
              </a:ext>
            </a:extLst>
          </p:cNvPr>
          <p:cNvCxnSpPr>
            <a:cxnSpLocks/>
          </p:cNvCxnSpPr>
          <p:nvPr userDrawn="1"/>
        </p:nvCxnSpPr>
        <p:spPr>
          <a:xfrm>
            <a:off x="8453906" y="4757162"/>
            <a:ext cx="222926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E215AF5-1C8E-C34A-6FA1-42DC2BE0B725}"/>
              </a:ext>
            </a:extLst>
          </p:cNvPr>
          <p:cNvSpPr txBox="1"/>
          <p:nvPr userDrawn="1"/>
        </p:nvSpPr>
        <p:spPr>
          <a:xfrm>
            <a:off x="10051413" y="6343157"/>
            <a:ext cx="1866378" cy="3131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r">
              <a:lnSpc>
                <a:spcPct val="95000"/>
              </a:lnSpc>
            </a:pPr>
            <a:r>
              <a:rPr lang="en-US" sz="1000" spc="300">
                <a:solidFill>
                  <a:srgbClr val="003CB9"/>
                </a:solidFill>
                <a:latin typeface="Arial Narrow" panose="020B0606020202030204" pitchFamily="34" charset="0"/>
              </a:rPr>
              <a:t>CAROLLO</a:t>
            </a:r>
            <a:r>
              <a:rPr lang="en-US" sz="900" spc="300">
                <a:solidFill>
                  <a:srgbClr val="003CB9"/>
                </a:solidFill>
                <a:latin typeface="Arial Narrow" panose="020B0606020202030204" pitchFamily="34" charset="0"/>
              </a:rPr>
              <a:t>   </a:t>
            </a:r>
            <a:r>
              <a:rPr lang="en-US" sz="900" spc="300">
                <a:solidFill>
                  <a:schemeClr val="accent1"/>
                </a:solidFill>
                <a:latin typeface="Arial Narrow" panose="020B0606020202030204" pitchFamily="34" charset="0"/>
              </a:rPr>
              <a:t>/</a:t>
            </a:r>
            <a:r>
              <a:rPr lang="en-US" sz="900" spc="300">
                <a:solidFill>
                  <a:srgbClr val="003CB9"/>
                </a:solidFill>
                <a:latin typeface="Arial Narrow" panose="020B0606020202030204" pitchFamily="34" charset="0"/>
              </a:rPr>
              <a:t>   </a:t>
            </a:r>
            <a:fld id="{E7B37AC3-26D8-44A8-8336-675969F41DB9}" type="slidenum">
              <a:rPr lang="en-US" sz="900" b="1" spc="300" smtClean="0">
                <a:solidFill>
                  <a:srgbClr val="003CB9"/>
                </a:solidFill>
                <a:latin typeface="Arial Narrow" panose="020B0606020202030204" pitchFamily="34" charset="0"/>
              </a:rPr>
              <a:pPr algn="r">
                <a:lnSpc>
                  <a:spcPct val="95000"/>
                </a:lnSpc>
              </a:pPr>
              <a:t>‹#›</a:t>
            </a:fld>
            <a:endParaRPr lang="en-US" sz="900" b="1" spc="300">
              <a:solidFill>
                <a:srgbClr val="003CB9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4315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+ full image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7C657A1-F23A-4639-A127-7A3E94999D6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-1" y="1322947"/>
            <a:ext cx="12192001" cy="5535053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274320" indent="0">
              <a:buNone/>
              <a:defRPr/>
            </a:lvl2pPr>
            <a:lvl3pPr marL="502920" indent="0">
              <a:buNone/>
              <a:defRPr/>
            </a:lvl3pPr>
            <a:lvl4pPr marL="822960" indent="0">
              <a:buNone/>
              <a:defRPr/>
            </a:lvl4pPr>
            <a:lvl5pPr marL="1097280" indent="0">
              <a:buNone/>
              <a:defRPr/>
            </a:lvl5pPr>
          </a:lstStyle>
          <a:p>
            <a:pPr lvl="0"/>
            <a:r>
              <a:rPr lang="en-US"/>
              <a:t>Click to add image or content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DD2E50-55FE-4A99-9D9A-6F7E13A3F3BF}"/>
              </a:ext>
            </a:extLst>
          </p:cNvPr>
          <p:cNvSpPr/>
          <p:nvPr userDrawn="1"/>
        </p:nvSpPr>
        <p:spPr>
          <a:xfrm rot="5400000">
            <a:off x="5509170" y="-5511572"/>
            <a:ext cx="1173659" cy="12192000"/>
          </a:xfrm>
          <a:prstGeom prst="rect">
            <a:avLst/>
          </a:prstGeom>
          <a:solidFill>
            <a:srgbClr val="003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F58F78-3372-474B-A151-27B970A1392A}"/>
              </a:ext>
            </a:extLst>
          </p:cNvPr>
          <p:cNvSpPr/>
          <p:nvPr/>
        </p:nvSpPr>
        <p:spPr>
          <a:xfrm rot="5400000">
            <a:off x="5509170" y="-5511572"/>
            <a:ext cx="1173659" cy="12192000"/>
          </a:xfrm>
          <a:prstGeom prst="rect">
            <a:avLst/>
          </a:prstGeom>
          <a:solidFill>
            <a:srgbClr val="003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153EED1-36CC-4391-9DDA-429BCBDE8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990" y="283219"/>
            <a:ext cx="10668330" cy="701731"/>
          </a:xfrm>
        </p:spPr>
        <p:txBody>
          <a:bodyPr wrap="square" lIns="0" anchor="ctr">
            <a:spAutoFit/>
          </a:bodyPr>
          <a:lstStyle>
            <a:lvl1pPr>
              <a:lnSpc>
                <a:spcPct val="9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4B8252-C6E7-7032-C47B-A0013A811BED}"/>
              </a:ext>
            </a:extLst>
          </p:cNvPr>
          <p:cNvSpPr txBox="1"/>
          <p:nvPr userDrawn="1"/>
        </p:nvSpPr>
        <p:spPr>
          <a:xfrm>
            <a:off x="10051413" y="6343157"/>
            <a:ext cx="1866378" cy="3131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r">
              <a:lnSpc>
                <a:spcPct val="95000"/>
              </a:lnSpc>
            </a:pPr>
            <a:r>
              <a:rPr lang="en-US" sz="1000" spc="300">
                <a:solidFill>
                  <a:srgbClr val="003CB9"/>
                </a:solidFill>
                <a:latin typeface="Arial Narrow" panose="020B0606020202030204" pitchFamily="34" charset="0"/>
              </a:rPr>
              <a:t>CAROLLO</a:t>
            </a:r>
            <a:r>
              <a:rPr lang="en-US" sz="900" spc="300">
                <a:solidFill>
                  <a:srgbClr val="003CB9"/>
                </a:solidFill>
                <a:latin typeface="Arial Narrow" panose="020B0606020202030204" pitchFamily="34" charset="0"/>
              </a:rPr>
              <a:t>   </a:t>
            </a:r>
            <a:r>
              <a:rPr lang="en-US" sz="900" spc="300">
                <a:solidFill>
                  <a:schemeClr val="accent1"/>
                </a:solidFill>
                <a:latin typeface="Arial Narrow" panose="020B0606020202030204" pitchFamily="34" charset="0"/>
              </a:rPr>
              <a:t>/</a:t>
            </a:r>
            <a:r>
              <a:rPr lang="en-US" sz="900" spc="300">
                <a:solidFill>
                  <a:srgbClr val="003CB9"/>
                </a:solidFill>
                <a:latin typeface="Arial Narrow" panose="020B0606020202030204" pitchFamily="34" charset="0"/>
              </a:rPr>
              <a:t>   </a:t>
            </a:r>
            <a:fld id="{E7B37AC3-26D8-44A8-8336-675969F41DB9}" type="slidenum">
              <a:rPr lang="en-US" sz="900" b="1" spc="300" smtClean="0">
                <a:solidFill>
                  <a:srgbClr val="003CB9"/>
                </a:solidFill>
                <a:latin typeface="Arial Narrow" panose="020B0606020202030204" pitchFamily="34" charset="0"/>
              </a:rPr>
              <a:pPr algn="r">
                <a:lnSpc>
                  <a:spcPct val="95000"/>
                </a:lnSpc>
              </a:pPr>
              <a:t>‹#›</a:t>
            </a:fld>
            <a:endParaRPr lang="en-US" sz="900" b="1" spc="300">
              <a:solidFill>
                <a:srgbClr val="003CB9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331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bullets w Double 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80930-7F48-4302-867F-07C583F01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5F412BA3-4220-4131-A371-70ED3FEDCA9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24128" y="1801368"/>
            <a:ext cx="8139750" cy="2047740"/>
          </a:xfrm>
        </p:spPr>
        <p:txBody>
          <a:bodyPr wrap="square">
            <a:sp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 descr="Shape, circle&#10;&#10;Description automatically generated">
            <a:extLst>
              <a:ext uri="{FF2B5EF4-FFF2-40B4-BE49-F238E27FC236}">
                <a16:creationId xmlns:a16="http://schemas.microsoft.com/office/drawing/2014/main" id="{00171F07-1344-43FC-AA45-0261410D63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09083" y="501872"/>
            <a:ext cx="2782917" cy="5629922"/>
          </a:xfrm>
          <a:prstGeom prst="rect">
            <a:avLst/>
          </a:prstGeom>
        </p:spPr>
      </p:pic>
      <p:pic>
        <p:nvPicPr>
          <p:cNvPr id="5" name="Picture 4" descr="Shape, circle&#10;&#10;Description automatically generated">
            <a:extLst>
              <a:ext uri="{FF2B5EF4-FFF2-40B4-BE49-F238E27FC236}">
                <a16:creationId xmlns:a16="http://schemas.microsoft.com/office/drawing/2014/main" id="{DC879935-A746-4110-B392-39003792CC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09083" y="501872"/>
            <a:ext cx="2782917" cy="562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660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teme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09955A2B-EB7A-4220-97F9-4BD8B6568B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duotone>
              <a:prstClr val="black"/>
              <a:srgbClr val="D9C3A5">
                <a:tint val="50000"/>
                <a:satMod val="180000"/>
              </a:srgbClr>
            </a:duotone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693661"/>
            <a:ext cx="12192000" cy="31643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BD8A2E-71A2-4A0C-859F-AC9444093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2883" y="1131984"/>
            <a:ext cx="7568530" cy="1588127"/>
          </a:xfrm>
        </p:spPr>
        <p:txBody>
          <a:bodyPr anchor="b">
            <a:spAutoFit/>
          </a:bodyPr>
          <a:lstStyle>
            <a:lvl1pPr>
              <a:lnSpc>
                <a:spcPct val="9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F994D51-B867-458C-900C-A8F9ED5EDB8E}"/>
              </a:ext>
            </a:extLst>
          </p:cNvPr>
          <p:cNvCxnSpPr>
            <a:cxnSpLocks/>
          </p:cNvCxnSpPr>
          <p:nvPr/>
        </p:nvCxnSpPr>
        <p:spPr>
          <a:xfrm>
            <a:off x="2482883" y="2881615"/>
            <a:ext cx="425780" cy="0"/>
          </a:xfrm>
          <a:prstGeom prst="line">
            <a:avLst/>
          </a:prstGeom>
          <a:ln w="2540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92EF27-3B4F-4653-A4A3-B5000D6F58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82883" y="3231995"/>
            <a:ext cx="7539038" cy="461665"/>
          </a:xfrm>
        </p:spPr>
        <p:txBody>
          <a:bodyPr lIns="0">
            <a:sp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003CB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5ACE49C-2732-483C-ADF9-D85BD9CBED3D}"/>
              </a:ext>
            </a:extLst>
          </p:cNvPr>
          <p:cNvCxnSpPr>
            <a:cxnSpLocks/>
          </p:cNvCxnSpPr>
          <p:nvPr userDrawn="1"/>
        </p:nvCxnSpPr>
        <p:spPr>
          <a:xfrm>
            <a:off x="2482883" y="2881615"/>
            <a:ext cx="425780" cy="0"/>
          </a:xfrm>
          <a:prstGeom prst="line">
            <a:avLst/>
          </a:prstGeom>
          <a:ln w="2540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0A5C01A-AB9B-F73A-3080-B7717256B766}"/>
              </a:ext>
            </a:extLst>
          </p:cNvPr>
          <p:cNvSpPr txBox="1"/>
          <p:nvPr userDrawn="1"/>
        </p:nvSpPr>
        <p:spPr>
          <a:xfrm>
            <a:off x="10051413" y="6343157"/>
            <a:ext cx="1866378" cy="3131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r">
              <a:lnSpc>
                <a:spcPct val="95000"/>
              </a:lnSpc>
            </a:pPr>
            <a:r>
              <a:rPr lang="en-US" sz="1000" spc="300">
                <a:solidFill>
                  <a:srgbClr val="003CB9"/>
                </a:solidFill>
                <a:latin typeface="Arial Narrow" panose="020B0606020202030204" pitchFamily="34" charset="0"/>
              </a:rPr>
              <a:t>CAROLLO</a:t>
            </a:r>
            <a:r>
              <a:rPr lang="en-US" sz="900" spc="300">
                <a:solidFill>
                  <a:srgbClr val="003CB9"/>
                </a:solidFill>
                <a:latin typeface="Arial Narrow" panose="020B0606020202030204" pitchFamily="34" charset="0"/>
              </a:rPr>
              <a:t>   </a:t>
            </a:r>
            <a:r>
              <a:rPr lang="en-US" sz="900" spc="300">
                <a:solidFill>
                  <a:schemeClr val="accent1"/>
                </a:solidFill>
                <a:latin typeface="Arial Narrow" panose="020B0606020202030204" pitchFamily="34" charset="0"/>
              </a:rPr>
              <a:t>/</a:t>
            </a:r>
            <a:r>
              <a:rPr lang="en-US" sz="900" spc="300">
                <a:solidFill>
                  <a:srgbClr val="003CB9"/>
                </a:solidFill>
                <a:latin typeface="Arial Narrow" panose="020B0606020202030204" pitchFamily="34" charset="0"/>
              </a:rPr>
              <a:t>   </a:t>
            </a:r>
            <a:fld id="{E7B37AC3-26D8-44A8-8336-675969F41DB9}" type="slidenum">
              <a:rPr lang="en-US" sz="900" b="1" spc="300" smtClean="0">
                <a:solidFill>
                  <a:srgbClr val="003CB9"/>
                </a:solidFill>
                <a:latin typeface="Arial Narrow" panose="020B0606020202030204" pitchFamily="34" charset="0"/>
              </a:rPr>
              <a:pPr algn="r">
                <a:lnSpc>
                  <a:spcPct val="95000"/>
                </a:lnSpc>
              </a:pPr>
              <a:t>‹#›</a:t>
            </a:fld>
            <a:endParaRPr lang="en-US" sz="900" b="1" spc="300">
              <a:solidFill>
                <a:srgbClr val="003CB9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0923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C6A8D2FC-D796-42BA-8762-024AE04894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duotone>
              <a:prstClr val="black"/>
              <a:srgbClr val="D9C3A5">
                <a:tint val="50000"/>
                <a:satMod val="180000"/>
              </a:srgbClr>
            </a:duotone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693661"/>
            <a:ext cx="12192000" cy="31643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BD8A2E-71A2-4A0C-859F-AC9444093D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4919" y="1782368"/>
            <a:ext cx="7814425" cy="553998"/>
          </a:xfr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quote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F05BCC-356E-4445-BBA2-1B12B403A893}"/>
              </a:ext>
            </a:extLst>
          </p:cNvPr>
          <p:cNvSpPr txBox="1"/>
          <p:nvPr/>
        </p:nvSpPr>
        <p:spPr>
          <a:xfrm>
            <a:off x="915897" y="1329674"/>
            <a:ext cx="132580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>
                <a:solidFill>
                  <a:srgbClr val="FAA41A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“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BB0C911-8C7F-4047-A982-C99E394331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18567" y="4874882"/>
            <a:ext cx="2930778" cy="369332"/>
          </a:xfrm>
        </p:spPr>
        <p:txBody>
          <a:bodyPr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800">
                <a:solidFill>
                  <a:srgbClr val="003CB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2pPr>
            <a:lvl3pPr marL="914400" indent="0">
              <a:buNone/>
              <a:defRPr sz="2800">
                <a:solidFill>
                  <a:srgbClr val="003CB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3pPr>
            <a:lvl4pPr marL="1371600" indent="0">
              <a:buNone/>
              <a:defRPr sz="2800">
                <a:solidFill>
                  <a:srgbClr val="003CB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4pPr>
            <a:lvl5pPr marL="1828800" indent="0">
              <a:buNone/>
              <a:defRPr sz="2800">
                <a:solidFill>
                  <a:srgbClr val="003CB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5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E44480-A4E7-4446-A13B-9DFC4CB40ABD}"/>
              </a:ext>
            </a:extLst>
          </p:cNvPr>
          <p:cNvSpPr txBox="1"/>
          <p:nvPr userDrawn="1"/>
        </p:nvSpPr>
        <p:spPr>
          <a:xfrm>
            <a:off x="915897" y="1329674"/>
            <a:ext cx="132580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>
                <a:solidFill>
                  <a:srgbClr val="FAA41A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“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1CDEC8-CDB5-03A3-F797-154F69123352}"/>
              </a:ext>
            </a:extLst>
          </p:cNvPr>
          <p:cNvSpPr txBox="1"/>
          <p:nvPr userDrawn="1"/>
        </p:nvSpPr>
        <p:spPr>
          <a:xfrm>
            <a:off x="10051413" y="6343157"/>
            <a:ext cx="1866378" cy="3131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r">
              <a:lnSpc>
                <a:spcPct val="95000"/>
              </a:lnSpc>
            </a:pPr>
            <a:r>
              <a:rPr lang="en-US" sz="1000" spc="300">
                <a:solidFill>
                  <a:srgbClr val="003CB9"/>
                </a:solidFill>
                <a:latin typeface="Arial Narrow" panose="020B0606020202030204" pitchFamily="34" charset="0"/>
              </a:rPr>
              <a:t>CAROLLO</a:t>
            </a:r>
            <a:r>
              <a:rPr lang="en-US" sz="900" spc="300">
                <a:solidFill>
                  <a:srgbClr val="003CB9"/>
                </a:solidFill>
                <a:latin typeface="Arial Narrow" panose="020B0606020202030204" pitchFamily="34" charset="0"/>
              </a:rPr>
              <a:t>   </a:t>
            </a:r>
            <a:r>
              <a:rPr lang="en-US" sz="900" spc="300">
                <a:solidFill>
                  <a:schemeClr val="accent1"/>
                </a:solidFill>
                <a:latin typeface="Arial Narrow" panose="020B0606020202030204" pitchFamily="34" charset="0"/>
              </a:rPr>
              <a:t>/</a:t>
            </a:r>
            <a:r>
              <a:rPr lang="en-US" sz="900" spc="300">
                <a:solidFill>
                  <a:srgbClr val="003CB9"/>
                </a:solidFill>
                <a:latin typeface="Arial Narrow" panose="020B0606020202030204" pitchFamily="34" charset="0"/>
              </a:rPr>
              <a:t>   </a:t>
            </a:r>
            <a:fld id="{E7B37AC3-26D8-44A8-8336-675969F41DB9}" type="slidenum">
              <a:rPr lang="en-US" sz="900" b="1" spc="300" smtClean="0">
                <a:solidFill>
                  <a:srgbClr val="003CB9"/>
                </a:solidFill>
                <a:latin typeface="Arial Narrow" panose="020B0606020202030204" pitchFamily="34" charset="0"/>
              </a:rPr>
              <a:pPr algn="r">
                <a:lnSpc>
                  <a:spcPct val="95000"/>
                </a:lnSpc>
              </a:pPr>
              <a:t>‹#›</a:t>
            </a:fld>
            <a:endParaRPr lang="en-US" sz="900" b="1" spc="300">
              <a:solidFill>
                <a:srgbClr val="003CB9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8958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AFC3B90-B919-470C-89A0-AA20A6DE382F}"/>
              </a:ext>
            </a:extLst>
          </p:cNvPr>
          <p:cNvSpPr/>
          <p:nvPr userDrawn="1"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solidFill>
            <a:srgbClr val="003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CBF8C4-77E7-48C5-A5B2-7A65A3F9B1B0}"/>
              </a:ext>
            </a:extLst>
          </p:cNvPr>
          <p:cNvSpPr/>
          <p:nvPr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solidFill>
            <a:srgbClr val="003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7DEFB1D9-080D-4CAE-BD31-0BE5E1CFA0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biLevel thresh="25000"/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26" y="3856387"/>
            <a:ext cx="12187476" cy="30016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398782-2166-4933-8435-F6D80D332EB4}"/>
              </a:ext>
            </a:extLst>
          </p:cNvPr>
          <p:cNvSpPr txBox="1"/>
          <p:nvPr userDrawn="1"/>
        </p:nvSpPr>
        <p:spPr>
          <a:xfrm>
            <a:off x="391885" y="6289056"/>
            <a:ext cx="1493846" cy="3131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>
              <a:lnSpc>
                <a:spcPct val="95000"/>
              </a:lnSpc>
            </a:pPr>
            <a:r>
              <a:rPr lang="en-US" sz="1000" b="1" spc="300">
                <a:solidFill>
                  <a:schemeClr val="bg1"/>
                </a:solidFill>
                <a:latin typeface="Arial Narrow" panose="020B0606020202030204" pitchFamily="34" charset="0"/>
              </a:rPr>
              <a:t>CAROLLO.COM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DB27CE-31B0-428A-99EA-906334649C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0630" y="3905844"/>
            <a:ext cx="9230690" cy="707886"/>
          </a:xfrm>
        </p:spPr>
        <p:txBody>
          <a:bodyPr wrap="square" anchor="b">
            <a:sp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closing slide text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37507A-97C4-3323-084E-6B30ECE2F1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06572" y="5978325"/>
            <a:ext cx="1885378" cy="67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342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ile + op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EC8456D-F4FD-865D-1712-77DFE2C76A92}"/>
              </a:ext>
            </a:extLst>
          </p:cNvPr>
          <p:cNvSpPr/>
          <p:nvPr userDrawn="1"/>
        </p:nvSpPr>
        <p:spPr>
          <a:xfrm>
            <a:off x="0" y="0"/>
            <a:ext cx="222926" cy="6857998"/>
          </a:xfrm>
          <a:prstGeom prst="rect">
            <a:avLst/>
          </a:prstGeom>
          <a:solidFill>
            <a:srgbClr val="003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EA15637-C2B8-4153-6582-0324F76B8C0A}"/>
                  </a:ext>
                </a:extLst>
              </p14:cNvPr>
              <p14:cNvContentPartPr/>
              <p14:nvPr userDrawn="1"/>
            </p14:nvContentPartPr>
            <p14:xfrm>
              <a:off x="3088715" y="1767307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EA15637-C2B8-4153-6582-0324F76B8C0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70715" y="1659307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72FB197-51AD-862F-62E9-0E483388746E}"/>
                  </a:ext>
                </a:extLst>
              </p14:cNvPr>
              <p14:cNvContentPartPr/>
              <p14:nvPr userDrawn="1"/>
            </p14:nvContentPartPr>
            <p14:xfrm>
              <a:off x="3665075" y="3373267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72FB197-51AD-862F-62E9-0E483388746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47075" y="3265267"/>
                <a:ext cx="36000" cy="216000"/>
              </a:xfrm>
              <a:prstGeom prst="rect">
                <a:avLst/>
              </a:prstGeom>
            </p:spPr>
          </p:pic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7B8A6B0-BAD6-F663-8446-54AEA4475510}"/>
              </a:ext>
            </a:extLst>
          </p:cNvPr>
          <p:cNvCxnSpPr>
            <a:cxnSpLocks/>
          </p:cNvCxnSpPr>
          <p:nvPr userDrawn="1"/>
        </p:nvCxnSpPr>
        <p:spPr>
          <a:xfrm>
            <a:off x="736270" y="343744"/>
            <a:ext cx="222926" cy="0"/>
          </a:xfrm>
          <a:prstGeom prst="line">
            <a:avLst/>
          </a:prstGeom>
          <a:ln w="19050">
            <a:solidFill>
              <a:srgbClr val="003C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68CAEDA-8482-31B3-ED6F-CAAC9F0565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484" y="437101"/>
            <a:ext cx="9020175" cy="107364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3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914400" indent="0">
              <a:buNone/>
              <a:defRPr sz="3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1371600" indent="0">
              <a:buNone/>
              <a:defRPr sz="3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828800" indent="0">
              <a:buNone/>
              <a:defRPr sz="3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FD26301-8E54-C350-283A-583BD1D9207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6515" y="1776272"/>
            <a:ext cx="222926" cy="240526"/>
          </a:xfrm>
          <a:prstGeom prst="rect">
            <a:avLst/>
          </a:prstGeom>
        </p:spPr>
      </p:pic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7AD73C6-A9E4-1E4E-9E31-B0768615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67875" y="1688086"/>
            <a:ext cx="9976488" cy="70822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3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914400" indent="0">
              <a:buNone/>
              <a:defRPr sz="3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1371600" indent="0">
              <a:buNone/>
              <a:defRPr sz="3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828800" indent="0">
              <a:buNone/>
              <a:defRPr sz="3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27014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EC8456D-F4FD-865D-1712-77DFE2C76A92}"/>
              </a:ext>
            </a:extLst>
          </p:cNvPr>
          <p:cNvSpPr/>
          <p:nvPr userDrawn="1"/>
        </p:nvSpPr>
        <p:spPr>
          <a:xfrm>
            <a:off x="0" y="0"/>
            <a:ext cx="222926" cy="6857998"/>
          </a:xfrm>
          <a:prstGeom prst="rect">
            <a:avLst/>
          </a:prstGeom>
          <a:solidFill>
            <a:srgbClr val="003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EA15637-C2B8-4153-6582-0324F76B8C0A}"/>
                  </a:ext>
                </a:extLst>
              </p14:cNvPr>
              <p14:cNvContentPartPr/>
              <p14:nvPr userDrawn="1"/>
            </p14:nvContentPartPr>
            <p14:xfrm>
              <a:off x="3088715" y="1767307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EA15637-C2B8-4153-6582-0324F76B8C0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70715" y="1659307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72FB197-51AD-862F-62E9-0E483388746E}"/>
                  </a:ext>
                </a:extLst>
              </p14:cNvPr>
              <p14:cNvContentPartPr/>
              <p14:nvPr userDrawn="1"/>
            </p14:nvContentPartPr>
            <p14:xfrm>
              <a:off x="3665075" y="3373267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72FB197-51AD-862F-62E9-0E483388746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47075" y="3265267"/>
                <a:ext cx="36000" cy="216000"/>
              </a:xfrm>
              <a:prstGeom prst="rect">
                <a:avLst/>
              </a:prstGeom>
            </p:spPr>
          </p:pic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7B8A6B0-BAD6-F663-8446-54AEA4475510}"/>
              </a:ext>
            </a:extLst>
          </p:cNvPr>
          <p:cNvCxnSpPr>
            <a:cxnSpLocks/>
          </p:cNvCxnSpPr>
          <p:nvPr userDrawn="1"/>
        </p:nvCxnSpPr>
        <p:spPr>
          <a:xfrm>
            <a:off x="736270" y="343744"/>
            <a:ext cx="222926" cy="0"/>
          </a:xfrm>
          <a:prstGeom prst="line">
            <a:avLst/>
          </a:prstGeom>
          <a:ln w="19050">
            <a:solidFill>
              <a:srgbClr val="003C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68CAEDA-8482-31B3-ED6F-CAAC9F0565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484" y="437101"/>
            <a:ext cx="9020175" cy="107364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3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914400" indent="0">
              <a:buNone/>
              <a:defRPr sz="3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1371600" indent="0">
              <a:buNone/>
              <a:defRPr sz="3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828800" indent="0">
              <a:buNone/>
              <a:defRPr sz="3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A5A847-8439-2D5C-5523-379B37F8BEDD}"/>
              </a:ext>
            </a:extLst>
          </p:cNvPr>
          <p:cNvSpPr txBox="1"/>
          <p:nvPr userDrawn="1"/>
        </p:nvSpPr>
        <p:spPr>
          <a:xfrm>
            <a:off x="10051413" y="6343157"/>
            <a:ext cx="1866378" cy="3131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>
              <a:lnSpc>
                <a:spcPct val="95000"/>
              </a:lnSpc>
            </a:pPr>
            <a:r>
              <a:rPr lang="en-US" sz="900" spc="300">
                <a:solidFill>
                  <a:srgbClr val="003CB9"/>
                </a:solidFill>
                <a:latin typeface="Arial Narrow" panose="020B0606020202030204" pitchFamily="34" charset="0"/>
              </a:rPr>
              <a:t>CAROLLO   </a:t>
            </a:r>
            <a:r>
              <a:rPr lang="en-US" sz="900" spc="300">
                <a:solidFill>
                  <a:srgbClr val="FAA41A"/>
                </a:solidFill>
                <a:latin typeface="Arial Narrow" panose="020B0606020202030204" pitchFamily="34" charset="0"/>
              </a:rPr>
              <a:t>|</a:t>
            </a:r>
            <a:r>
              <a:rPr lang="en-US" sz="900" spc="300">
                <a:solidFill>
                  <a:srgbClr val="003CB9"/>
                </a:solidFill>
                <a:latin typeface="Arial Narrow" panose="020B0606020202030204" pitchFamily="34" charset="0"/>
              </a:rPr>
              <a:t>   </a:t>
            </a:r>
            <a:fld id="{E7B37AC3-26D8-44A8-8336-675969F41DB9}" type="slidenum">
              <a:rPr lang="en-US" sz="900" b="1" spc="300" smtClean="0">
                <a:solidFill>
                  <a:srgbClr val="003CB9"/>
                </a:solidFill>
                <a:latin typeface="Arial Narrow" panose="020B0606020202030204" pitchFamily="34" charset="0"/>
              </a:rPr>
              <a:pPr algn="r">
                <a:lnSpc>
                  <a:spcPct val="95000"/>
                </a:lnSpc>
              </a:pPr>
              <a:t>‹#›</a:t>
            </a:fld>
            <a:endParaRPr lang="en-US" sz="900" b="1" spc="300">
              <a:solidFill>
                <a:srgbClr val="003CB9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0460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op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EC8456D-F4FD-865D-1712-77DFE2C76A92}"/>
              </a:ext>
            </a:extLst>
          </p:cNvPr>
          <p:cNvSpPr/>
          <p:nvPr userDrawn="1"/>
        </p:nvSpPr>
        <p:spPr>
          <a:xfrm>
            <a:off x="0" y="0"/>
            <a:ext cx="222926" cy="6857998"/>
          </a:xfrm>
          <a:prstGeom prst="rect">
            <a:avLst/>
          </a:prstGeom>
          <a:solidFill>
            <a:srgbClr val="003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EA15637-C2B8-4153-6582-0324F76B8C0A}"/>
                  </a:ext>
                </a:extLst>
              </p14:cNvPr>
              <p14:cNvContentPartPr/>
              <p14:nvPr userDrawn="1"/>
            </p14:nvContentPartPr>
            <p14:xfrm>
              <a:off x="3088715" y="1767307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EA15637-C2B8-4153-6582-0324F76B8C0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70715" y="1659307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72FB197-51AD-862F-62E9-0E483388746E}"/>
                  </a:ext>
                </a:extLst>
              </p14:cNvPr>
              <p14:cNvContentPartPr/>
              <p14:nvPr userDrawn="1"/>
            </p14:nvContentPartPr>
            <p14:xfrm>
              <a:off x="3665075" y="3373267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72FB197-51AD-862F-62E9-0E483388746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47075" y="3265267"/>
                <a:ext cx="36000" cy="216000"/>
              </a:xfrm>
              <a:prstGeom prst="rect">
                <a:avLst/>
              </a:prstGeom>
            </p:spPr>
          </p:pic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7B8A6B0-BAD6-F663-8446-54AEA4475510}"/>
              </a:ext>
            </a:extLst>
          </p:cNvPr>
          <p:cNvCxnSpPr>
            <a:cxnSpLocks/>
          </p:cNvCxnSpPr>
          <p:nvPr userDrawn="1"/>
        </p:nvCxnSpPr>
        <p:spPr>
          <a:xfrm>
            <a:off x="736270" y="343744"/>
            <a:ext cx="222926" cy="0"/>
          </a:xfrm>
          <a:prstGeom prst="line">
            <a:avLst/>
          </a:prstGeom>
          <a:ln w="19050">
            <a:solidFill>
              <a:srgbClr val="003C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68CAEDA-8482-31B3-ED6F-CAAC9F0565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484" y="437101"/>
            <a:ext cx="9020175" cy="107364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3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914400" indent="0">
              <a:buNone/>
              <a:defRPr sz="3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1371600" indent="0">
              <a:buNone/>
              <a:defRPr sz="3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828800" indent="0">
              <a:buNone/>
              <a:defRPr sz="3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7AD73C6-A9E4-1E4E-9E31-B0768615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67875" y="1688086"/>
            <a:ext cx="9976488" cy="400110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3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914400" indent="0">
              <a:buNone/>
              <a:defRPr sz="3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1371600" indent="0">
              <a:buNone/>
              <a:defRPr sz="3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828800" indent="0">
              <a:buNone/>
              <a:defRPr sz="3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5DC591-40E2-89FE-39EB-D9307DF95B78}"/>
              </a:ext>
            </a:extLst>
          </p:cNvPr>
          <p:cNvSpPr txBox="1"/>
          <p:nvPr userDrawn="1"/>
        </p:nvSpPr>
        <p:spPr>
          <a:xfrm>
            <a:off x="8842075" y="6343157"/>
            <a:ext cx="3075716" cy="3131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>
              <a:lnSpc>
                <a:spcPct val="95000"/>
              </a:lnSpc>
            </a:pPr>
            <a:r>
              <a:rPr lang="en-US" sz="900" spc="300">
                <a:solidFill>
                  <a:schemeClr val="accent2"/>
                </a:solidFill>
                <a:latin typeface="Arial Narrow" panose="020B0606020202030204" pitchFamily="34" charset="0"/>
              </a:rPr>
              <a:t>CAROLLO   |   </a:t>
            </a:r>
            <a:fld id="{E7B37AC3-26D8-44A8-8336-675969F41DB9}" type="slidenum">
              <a:rPr lang="en-US" sz="900" b="1" spc="300" smtClean="0">
                <a:solidFill>
                  <a:schemeClr val="accent2"/>
                </a:solidFill>
                <a:latin typeface="Arial Narrow" panose="020B0606020202030204" pitchFamily="34" charset="0"/>
              </a:rPr>
              <a:pPr algn="r">
                <a:lnSpc>
                  <a:spcPct val="95000"/>
                </a:lnSpc>
              </a:pPr>
              <a:t>‹#›</a:t>
            </a:fld>
            <a:endParaRPr lang="en-US" sz="900" b="1" spc="30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74E420-3618-0F32-4F0D-9D8FF0BA80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102"/>
          <a:stretch/>
        </p:blipFill>
        <p:spPr>
          <a:xfrm rot="10800000">
            <a:off x="222925" y="5581288"/>
            <a:ext cx="3917753" cy="138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3568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+ op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EC8456D-F4FD-865D-1712-77DFE2C76A92}"/>
              </a:ext>
            </a:extLst>
          </p:cNvPr>
          <p:cNvSpPr/>
          <p:nvPr userDrawn="1"/>
        </p:nvSpPr>
        <p:spPr>
          <a:xfrm>
            <a:off x="0" y="0"/>
            <a:ext cx="222926" cy="6857998"/>
          </a:xfrm>
          <a:prstGeom prst="rect">
            <a:avLst/>
          </a:prstGeom>
          <a:solidFill>
            <a:srgbClr val="003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EA15637-C2B8-4153-6582-0324F76B8C0A}"/>
                  </a:ext>
                </a:extLst>
              </p14:cNvPr>
              <p14:cNvContentPartPr/>
              <p14:nvPr userDrawn="1"/>
            </p14:nvContentPartPr>
            <p14:xfrm>
              <a:off x="3088715" y="1767307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EA15637-C2B8-4153-6582-0324F76B8C0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70715" y="1659307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72FB197-51AD-862F-62E9-0E483388746E}"/>
                  </a:ext>
                </a:extLst>
              </p14:cNvPr>
              <p14:cNvContentPartPr/>
              <p14:nvPr userDrawn="1"/>
            </p14:nvContentPartPr>
            <p14:xfrm>
              <a:off x="3665075" y="3373267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72FB197-51AD-862F-62E9-0E483388746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47075" y="3265267"/>
                <a:ext cx="36000" cy="216000"/>
              </a:xfrm>
              <a:prstGeom prst="rect">
                <a:avLst/>
              </a:prstGeom>
            </p:spPr>
          </p:pic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7B8A6B0-BAD6-F663-8446-54AEA4475510}"/>
              </a:ext>
            </a:extLst>
          </p:cNvPr>
          <p:cNvCxnSpPr>
            <a:cxnSpLocks/>
          </p:cNvCxnSpPr>
          <p:nvPr userDrawn="1"/>
        </p:nvCxnSpPr>
        <p:spPr>
          <a:xfrm>
            <a:off x="736270" y="343744"/>
            <a:ext cx="222926" cy="0"/>
          </a:xfrm>
          <a:prstGeom prst="line">
            <a:avLst/>
          </a:prstGeom>
          <a:ln w="19050">
            <a:solidFill>
              <a:srgbClr val="003C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68CAEDA-8482-31B3-ED6F-CAAC9F0565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484" y="437101"/>
            <a:ext cx="9020175" cy="107364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3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914400" indent="0">
              <a:buNone/>
              <a:defRPr sz="3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1371600" indent="0">
              <a:buNone/>
              <a:defRPr sz="3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828800" indent="0">
              <a:buNone/>
              <a:defRPr sz="3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7AD73C6-A9E4-1E4E-9E31-B0768615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67875" y="1688086"/>
            <a:ext cx="9976488" cy="400110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3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914400" indent="0">
              <a:buNone/>
              <a:defRPr sz="3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1371600" indent="0">
              <a:buNone/>
              <a:defRPr sz="3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828800" indent="0">
              <a:buNone/>
              <a:defRPr sz="3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5DC591-40E2-89FE-39EB-D9307DF95B78}"/>
              </a:ext>
            </a:extLst>
          </p:cNvPr>
          <p:cNvSpPr txBox="1"/>
          <p:nvPr userDrawn="1"/>
        </p:nvSpPr>
        <p:spPr>
          <a:xfrm>
            <a:off x="8842075" y="6343157"/>
            <a:ext cx="3075716" cy="3131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>
              <a:lnSpc>
                <a:spcPct val="95000"/>
              </a:lnSpc>
            </a:pPr>
            <a:r>
              <a:rPr lang="en-US" sz="900" spc="300">
                <a:solidFill>
                  <a:schemeClr val="accent2"/>
                </a:solidFill>
                <a:latin typeface="Arial Narrow" panose="020B0606020202030204" pitchFamily="34" charset="0"/>
              </a:rPr>
              <a:t>CAROLLO   |   </a:t>
            </a:r>
            <a:fld id="{E7B37AC3-26D8-44A8-8336-675969F41DB9}" type="slidenum">
              <a:rPr lang="en-US" sz="900" b="1" spc="300" smtClean="0">
                <a:solidFill>
                  <a:schemeClr val="accent2"/>
                </a:solidFill>
                <a:latin typeface="Arial Narrow" panose="020B0606020202030204" pitchFamily="34" charset="0"/>
              </a:rPr>
              <a:pPr algn="r">
                <a:lnSpc>
                  <a:spcPct val="95000"/>
                </a:lnSpc>
              </a:pPr>
              <a:t>‹#›</a:t>
            </a:fld>
            <a:endParaRPr lang="en-US" sz="900" b="1" spc="30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74E420-3618-0F32-4F0D-9D8FF0BA80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102"/>
          <a:stretch/>
        </p:blipFill>
        <p:spPr>
          <a:xfrm rot="10800000">
            <a:off x="222925" y="5581288"/>
            <a:ext cx="3917753" cy="138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534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EC8456D-F4FD-865D-1712-77DFE2C76A92}"/>
              </a:ext>
            </a:extLst>
          </p:cNvPr>
          <p:cNvSpPr/>
          <p:nvPr userDrawn="1"/>
        </p:nvSpPr>
        <p:spPr>
          <a:xfrm>
            <a:off x="0" y="0"/>
            <a:ext cx="222926" cy="6857998"/>
          </a:xfrm>
          <a:prstGeom prst="rect">
            <a:avLst/>
          </a:prstGeom>
          <a:solidFill>
            <a:srgbClr val="003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72FB197-51AD-862F-62E9-0E483388746E}"/>
                  </a:ext>
                </a:extLst>
              </p14:cNvPr>
              <p14:cNvContentPartPr/>
              <p14:nvPr userDrawn="1"/>
            </p14:nvContentPartPr>
            <p14:xfrm>
              <a:off x="3665075" y="3373267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72FB197-51AD-862F-62E9-0E483388746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47075" y="3265267"/>
                <a:ext cx="36000" cy="216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891AF3C-E228-1502-21AA-677EA3C602B3}"/>
              </a:ext>
            </a:extLst>
          </p:cNvPr>
          <p:cNvCxnSpPr>
            <a:cxnSpLocks/>
          </p:cNvCxnSpPr>
          <p:nvPr userDrawn="1"/>
        </p:nvCxnSpPr>
        <p:spPr>
          <a:xfrm>
            <a:off x="736270" y="343744"/>
            <a:ext cx="222926" cy="0"/>
          </a:xfrm>
          <a:prstGeom prst="line">
            <a:avLst/>
          </a:prstGeom>
          <a:ln w="19050">
            <a:solidFill>
              <a:srgbClr val="003C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5FE46E2F-803C-A3EC-968F-1CE068F4B3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484" y="437101"/>
            <a:ext cx="9020175" cy="107364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3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914400" indent="0">
              <a:buNone/>
              <a:defRPr sz="3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1371600" indent="0">
              <a:buNone/>
              <a:defRPr sz="3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828800" indent="0">
              <a:buNone/>
              <a:defRPr sz="3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17">
            <a:extLst>
              <a:ext uri="{FF2B5EF4-FFF2-40B4-BE49-F238E27FC236}">
                <a16:creationId xmlns:a16="http://schemas.microsoft.com/office/drawing/2014/main" id="{43651E51-09AA-92EF-78A5-3C4B374CF77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023119" y="1805028"/>
            <a:ext cx="4304255" cy="37607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17">
            <a:extLst>
              <a:ext uri="{FF2B5EF4-FFF2-40B4-BE49-F238E27FC236}">
                <a16:creationId xmlns:a16="http://schemas.microsoft.com/office/drawing/2014/main" id="{82E63A2A-2CC3-7458-8328-BBECF14561F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658729" y="1805028"/>
            <a:ext cx="4304255" cy="37607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8091F59-93EB-422F-93C5-F209ACD55B1E}"/>
              </a:ext>
            </a:extLst>
          </p:cNvPr>
          <p:cNvSpPr txBox="1"/>
          <p:nvPr userDrawn="1"/>
        </p:nvSpPr>
        <p:spPr>
          <a:xfrm>
            <a:off x="10051413" y="6343157"/>
            <a:ext cx="1866378" cy="3131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>
              <a:lnSpc>
                <a:spcPct val="95000"/>
              </a:lnSpc>
            </a:pPr>
            <a:r>
              <a:rPr lang="en-US" sz="900" spc="300">
                <a:solidFill>
                  <a:srgbClr val="003CB9"/>
                </a:solidFill>
                <a:latin typeface="Arial Narrow" panose="020B0606020202030204" pitchFamily="34" charset="0"/>
              </a:rPr>
              <a:t>CAROLLO   </a:t>
            </a:r>
            <a:r>
              <a:rPr lang="en-US" sz="900" spc="300">
                <a:solidFill>
                  <a:srgbClr val="FAA41A"/>
                </a:solidFill>
                <a:latin typeface="Arial Narrow" panose="020B0606020202030204" pitchFamily="34" charset="0"/>
              </a:rPr>
              <a:t>|</a:t>
            </a:r>
            <a:r>
              <a:rPr lang="en-US" sz="900" spc="300">
                <a:solidFill>
                  <a:srgbClr val="003CB9"/>
                </a:solidFill>
                <a:latin typeface="Arial Narrow" panose="020B0606020202030204" pitchFamily="34" charset="0"/>
              </a:rPr>
              <a:t>   </a:t>
            </a:r>
            <a:fld id="{E7B37AC3-26D8-44A8-8336-675969F41DB9}" type="slidenum">
              <a:rPr lang="en-US" sz="900" b="1" spc="300" smtClean="0">
                <a:solidFill>
                  <a:srgbClr val="003CB9"/>
                </a:solidFill>
                <a:latin typeface="Arial Narrow" panose="020B0606020202030204" pitchFamily="34" charset="0"/>
              </a:rPr>
              <a:pPr algn="r">
                <a:lnSpc>
                  <a:spcPct val="95000"/>
                </a:lnSpc>
              </a:pPr>
              <a:t>‹#›</a:t>
            </a:fld>
            <a:endParaRPr lang="en-US" sz="900" b="1" spc="300">
              <a:solidFill>
                <a:srgbClr val="003CB9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442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+ 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EC8456D-F4FD-865D-1712-77DFE2C76A92}"/>
              </a:ext>
            </a:extLst>
          </p:cNvPr>
          <p:cNvSpPr/>
          <p:nvPr userDrawn="1"/>
        </p:nvSpPr>
        <p:spPr>
          <a:xfrm>
            <a:off x="0" y="0"/>
            <a:ext cx="222926" cy="6857998"/>
          </a:xfrm>
          <a:prstGeom prst="rect">
            <a:avLst/>
          </a:prstGeom>
          <a:solidFill>
            <a:srgbClr val="003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EA15637-C2B8-4153-6582-0324F76B8C0A}"/>
                  </a:ext>
                </a:extLst>
              </p14:cNvPr>
              <p14:cNvContentPartPr/>
              <p14:nvPr userDrawn="1"/>
            </p14:nvContentPartPr>
            <p14:xfrm>
              <a:off x="3088715" y="1767307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EA15637-C2B8-4153-6582-0324F76B8C0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70715" y="1659307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72FB197-51AD-862F-62E9-0E483388746E}"/>
                  </a:ext>
                </a:extLst>
              </p14:cNvPr>
              <p14:cNvContentPartPr/>
              <p14:nvPr userDrawn="1"/>
            </p14:nvContentPartPr>
            <p14:xfrm>
              <a:off x="3665075" y="3373267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72FB197-51AD-862F-62E9-0E483388746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47075" y="3265267"/>
                <a:ext cx="36000" cy="216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DCA9DFF-F3A7-DFD1-D1AD-7D848F55C86C}"/>
              </a:ext>
            </a:extLst>
          </p:cNvPr>
          <p:cNvCxnSpPr>
            <a:cxnSpLocks/>
          </p:cNvCxnSpPr>
          <p:nvPr userDrawn="1"/>
        </p:nvCxnSpPr>
        <p:spPr>
          <a:xfrm>
            <a:off x="736270" y="343744"/>
            <a:ext cx="222926" cy="0"/>
          </a:xfrm>
          <a:prstGeom prst="line">
            <a:avLst/>
          </a:prstGeom>
          <a:ln w="19050">
            <a:solidFill>
              <a:srgbClr val="003C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628D7BB0-8719-1F18-67B6-272A50A49F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484" y="437101"/>
            <a:ext cx="9020175" cy="107364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3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914400" indent="0">
              <a:buNone/>
              <a:defRPr sz="3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1371600" indent="0">
              <a:buNone/>
              <a:defRPr sz="3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828800" indent="0">
              <a:buNone/>
              <a:defRPr sz="3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17">
            <a:extLst>
              <a:ext uri="{FF2B5EF4-FFF2-40B4-BE49-F238E27FC236}">
                <a16:creationId xmlns:a16="http://schemas.microsoft.com/office/drawing/2014/main" id="{9461AD82-ACBB-01BA-F3CE-A58CA5B6CC4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023119" y="1805028"/>
            <a:ext cx="4304255" cy="37607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3456A6-D9F3-E82C-4CB2-D249D9B221A4}"/>
              </a:ext>
            </a:extLst>
          </p:cNvPr>
          <p:cNvSpPr txBox="1"/>
          <p:nvPr userDrawn="1"/>
        </p:nvSpPr>
        <p:spPr>
          <a:xfrm>
            <a:off x="10051413" y="6343157"/>
            <a:ext cx="1866378" cy="3131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>
              <a:lnSpc>
                <a:spcPct val="95000"/>
              </a:lnSpc>
            </a:pPr>
            <a:r>
              <a:rPr lang="en-US" sz="900" spc="300" dirty="0">
                <a:solidFill>
                  <a:srgbClr val="003CB9"/>
                </a:solidFill>
                <a:latin typeface="Arial Narrow" panose="020B0606020202030204" pitchFamily="34" charset="0"/>
              </a:rPr>
              <a:t>CAROLLO   </a:t>
            </a:r>
            <a:r>
              <a:rPr lang="en-US" sz="900" spc="300" dirty="0">
                <a:solidFill>
                  <a:srgbClr val="FAA41A"/>
                </a:solidFill>
                <a:latin typeface="Arial Narrow" panose="020B0606020202030204" pitchFamily="34" charset="0"/>
              </a:rPr>
              <a:t>|</a:t>
            </a:r>
            <a:r>
              <a:rPr lang="en-US" sz="900" spc="300" dirty="0">
                <a:solidFill>
                  <a:srgbClr val="003CB9"/>
                </a:solidFill>
                <a:latin typeface="Arial Narrow" panose="020B0606020202030204" pitchFamily="34" charset="0"/>
              </a:rPr>
              <a:t>   </a:t>
            </a:r>
            <a:fld id="{E7B37AC3-26D8-44A8-8336-675969F41DB9}" type="slidenum">
              <a:rPr lang="en-US" sz="900" b="1" spc="300" smtClean="0">
                <a:solidFill>
                  <a:srgbClr val="003CB9"/>
                </a:solidFill>
                <a:latin typeface="Arial Narrow" panose="020B0606020202030204" pitchFamily="34" charset="0"/>
              </a:rPr>
              <a:pPr algn="r">
                <a:lnSpc>
                  <a:spcPct val="95000"/>
                </a:lnSpc>
              </a:pPr>
              <a:t>‹#›</a:t>
            </a:fld>
            <a:endParaRPr lang="en-US" sz="900" b="1" spc="300" dirty="0">
              <a:solidFill>
                <a:srgbClr val="003CB9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E905700-C04E-13FB-FF42-9860EA42F94C}"/>
              </a:ext>
            </a:extLst>
          </p:cNvPr>
          <p:cNvSpPr>
            <a:spLocks noGrp="1"/>
          </p:cNvSpPr>
          <p:nvPr>
            <p:ph sz="quarter" idx="54" hasCustomPrompt="1"/>
          </p:nvPr>
        </p:nvSpPr>
        <p:spPr>
          <a:xfrm>
            <a:off x="5637213" y="1801813"/>
            <a:ext cx="6630987" cy="520065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CB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image or content</a:t>
            </a:r>
          </a:p>
        </p:txBody>
      </p:sp>
    </p:spTree>
    <p:extLst>
      <p:ext uri="{BB962C8B-B14F-4D97-AF65-F5344CB8AC3E}">
        <p14:creationId xmlns:p14="http://schemas.microsoft.com/office/powerpoint/2010/main" val="37944717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62C32-2A48-4FC5-848D-CFC1AFD90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61" y="1051378"/>
            <a:ext cx="5120640" cy="2266636"/>
          </a:xfrm>
        </p:spPr>
        <p:txBody>
          <a:bodyPr wrap="square" anchor="b">
            <a:normAutofit/>
          </a:bodyPr>
          <a:lstStyle>
            <a:lvl1pPr>
              <a:lnSpc>
                <a:spcPct val="9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DA72D9-0DF5-49E1-B74F-15A8F616C9E3}"/>
              </a:ext>
            </a:extLst>
          </p:cNvPr>
          <p:cNvSpPr/>
          <p:nvPr/>
        </p:nvSpPr>
        <p:spPr>
          <a:xfrm rot="5400000">
            <a:off x="5932277" y="-459038"/>
            <a:ext cx="327446" cy="12192000"/>
          </a:xfrm>
          <a:prstGeom prst="rect">
            <a:avLst/>
          </a:prstGeom>
          <a:solidFill>
            <a:srgbClr val="003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3C82F9D-A7BE-4633-9E99-5E51EBC97ECF}"/>
              </a:ext>
            </a:extLst>
          </p:cNvPr>
          <p:cNvCxnSpPr>
            <a:cxnSpLocks/>
          </p:cNvCxnSpPr>
          <p:nvPr/>
        </p:nvCxnSpPr>
        <p:spPr>
          <a:xfrm>
            <a:off x="660062" y="3444248"/>
            <a:ext cx="364495" cy="0"/>
          </a:xfrm>
          <a:prstGeom prst="line">
            <a:avLst/>
          </a:prstGeom>
          <a:ln w="22225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>
            <a:extLst>
              <a:ext uri="{FF2B5EF4-FFF2-40B4-BE49-F238E27FC236}">
                <a16:creationId xmlns:a16="http://schemas.microsoft.com/office/drawing/2014/main" id="{C17D56FF-AB56-4B68-9051-A50DAC6C1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1493" y="6187980"/>
            <a:ext cx="1649879" cy="257652"/>
          </a:xfrm>
          <a:prstGeom prst="rect">
            <a:avLst/>
          </a:prstGeom>
        </p:spPr>
      </p:pic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332ED912-6964-4443-998B-0E4AD1E564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0062" y="4323371"/>
            <a:ext cx="4124043" cy="400110"/>
          </a:xfrm>
        </p:spPr>
        <p:txBody>
          <a:bodyPr lIns="0" anchor="t" anchorCtr="0">
            <a:spAutoFit/>
          </a:bodyPr>
          <a:lstStyle>
            <a:lvl1pPr marL="0" indent="0">
              <a:buNone/>
              <a:defRPr sz="2000">
                <a:solidFill>
                  <a:srgbClr val="003CB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903FF926-E34B-4AC9-B7FE-08011285E9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0062" y="3775445"/>
            <a:ext cx="4124043" cy="461665"/>
          </a:xfrm>
        </p:spPr>
        <p:txBody>
          <a:bodyPr lIns="0" anchor="b" anchorCtr="0">
            <a:spAutoFit/>
          </a:bodyPr>
          <a:lstStyle>
            <a:lvl1pPr marL="0" indent="0">
              <a:buNone/>
              <a:defRPr sz="2400">
                <a:solidFill>
                  <a:srgbClr val="003CB9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44634D7-8BD3-4A56-92E4-68B24B961A0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0062" y="193772"/>
            <a:ext cx="3072801" cy="646331"/>
          </a:xfrm>
        </p:spPr>
        <p:txBody>
          <a:bodyPr lIns="0"/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274320" indent="0">
              <a:buNone/>
              <a:defRPr/>
            </a:lvl2pPr>
            <a:lvl3pPr marL="502920" indent="0">
              <a:buNone/>
              <a:defRPr/>
            </a:lvl3pPr>
            <a:lvl4pPr marL="822960" indent="0">
              <a:buNone/>
              <a:defRPr/>
            </a:lvl4pPr>
            <a:lvl5pPr marL="1097280" indent="0">
              <a:buNone/>
              <a:defRPr/>
            </a:lvl5pPr>
          </a:lstStyle>
          <a:p>
            <a:pPr lvl="0"/>
            <a:r>
              <a:rPr lang="en-US" dirty="0"/>
              <a:t>Prepared for</a:t>
            </a:r>
            <a:br>
              <a:rPr lang="en-US" dirty="0"/>
            </a:br>
            <a:r>
              <a:rPr lang="en-US" dirty="0"/>
              <a:t>Client Name here</a:t>
            </a:r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DADCA6B2-16E0-464F-A824-E5F528D8D16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190671" y="1"/>
            <a:ext cx="7010855" cy="6872143"/>
          </a:xfrm>
          <a:custGeom>
            <a:avLst/>
            <a:gdLst>
              <a:gd name="connsiteX0" fmla="*/ 1700452 w 7010855"/>
              <a:gd name="connsiteY0" fmla="*/ 0 h 6872143"/>
              <a:gd name="connsiteX1" fmla="*/ 7010855 w 7010855"/>
              <a:gd name="connsiteY1" fmla="*/ 0 h 6872143"/>
              <a:gd name="connsiteX2" fmla="*/ 7010855 w 7010855"/>
              <a:gd name="connsiteY2" fmla="*/ 6872143 h 6872143"/>
              <a:gd name="connsiteX3" fmla="*/ 1526227 w 7010855"/>
              <a:gd name="connsiteY3" fmla="*/ 6872143 h 6872143"/>
              <a:gd name="connsiteX4" fmla="*/ 1465384 w 7010855"/>
              <a:gd name="connsiteY4" fmla="*/ 6819440 h 6872143"/>
              <a:gd name="connsiteX5" fmla="*/ 0 w 7010855"/>
              <a:gd name="connsiteY5" fmla="*/ 3508606 h 6872143"/>
              <a:gd name="connsiteX6" fmla="*/ 1627677 w 7010855"/>
              <a:gd name="connsiteY6" fmla="*/ 57190 h 687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10855" h="6872143">
                <a:moveTo>
                  <a:pt x="1700452" y="0"/>
                </a:moveTo>
                <a:lnTo>
                  <a:pt x="7010855" y="0"/>
                </a:lnTo>
                <a:lnTo>
                  <a:pt x="7010855" y="6872143"/>
                </a:lnTo>
                <a:lnTo>
                  <a:pt x="1526227" y="6872143"/>
                </a:lnTo>
                <a:lnTo>
                  <a:pt x="1465384" y="6819440"/>
                </a:lnTo>
                <a:cubicBezTo>
                  <a:pt x="565168" y="6001244"/>
                  <a:pt x="0" y="4820926"/>
                  <a:pt x="0" y="3508606"/>
                </a:cubicBezTo>
                <a:cubicBezTo>
                  <a:pt x="0" y="2119091"/>
                  <a:pt x="633614" y="877564"/>
                  <a:pt x="1627677" y="5719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F41AB1-AF66-4B19-89C7-AC206CF1B022}"/>
              </a:ext>
            </a:extLst>
          </p:cNvPr>
          <p:cNvSpPr/>
          <p:nvPr userDrawn="1"/>
        </p:nvSpPr>
        <p:spPr>
          <a:xfrm rot="5400000">
            <a:off x="5932277" y="-459038"/>
            <a:ext cx="327446" cy="12192000"/>
          </a:xfrm>
          <a:prstGeom prst="rect">
            <a:avLst/>
          </a:prstGeom>
          <a:solidFill>
            <a:srgbClr val="003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35ACAE8-0F48-4D79-A27B-5AD3EA48D76B}"/>
              </a:ext>
            </a:extLst>
          </p:cNvPr>
          <p:cNvCxnSpPr>
            <a:cxnSpLocks/>
          </p:cNvCxnSpPr>
          <p:nvPr userDrawn="1"/>
        </p:nvCxnSpPr>
        <p:spPr>
          <a:xfrm>
            <a:off x="660062" y="3444248"/>
            <a:ext cx="364495" cy="0"/>
          </a:xfrm>
          <a:prstGeom prst="line">
            <a:avLst/>
          </a:prstGeom>
          <a:ln w="22225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C11E038D-AFEF-42CF-B57C-09D879FE27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1493" y="6187980"/>
            <a:ext cx="1649879" cy="257652"/>
          </a:xfrm>
          <a:prstGeom prst="rect">
            <a:avLst/>
          </a:prstGeom>
        </p:spPr>
      </p:pic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A22EBBF1-45E3-4873-8624-72B6BA572D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0062" y="5479175"/>
            <a:ext cx="4124043" cy="327447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1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600">
                <a:latin typeface="Segoe UI Semibold" panose="020B0702040204020203" pitchFamily="34" charset="0"/>
                <a:cs typeface="Segoe UI Semibold" panose="020B0702040204020203" pitchFamily="34" charset="0"/>
              </a:defRPr>
            </a:lvl2pPr>
            <a:lvl3pPr marL="914400" indent="0">
              <a:buNone/>
              <a:defRPr sz="1600">
                <a:latin typeface="Segoe UI Semibold" panose="020B0702040204020203" pitchFamily="34" charset="0"/>
                <a:cs typeface="Segoe UI Semibold" panose="020B0702040204020203" pitchFamily="34" charset="0"/>
              </a:defRPr>
            </a:lvl3pPr>
            <a:lvl4pPr marL="1371600" indent="0">
              <a:buNone/>
              <a:defRPr sz="1600">
                <a:latin typeface="Segoe UI Semibold" panose="020B0702040204020203" pitchFamily="34" charset="0"/>
                <a:cs typeface="Segoe UI Semibold" panose="020B0702040204020203" pitchFamily="34" charset="0"/>
              </a:defRPr>
            </a:lvl4pPr>
            <a:lvl5pPr marL="1828800" indent="0">
              <a:buNone/>
              <a:defRPr sz="1600">
                <a:latin typeface="Segoe UI Semibold" panose="020B0702040204020203" pitchFamily="34" charset="0"/>
                <a:cs typeface="Segoe UI Semibold" panose="020B0702040204020203" pitchFamily="34" charset="0"/>
              </a:defRPr>
            </a:lvl5pPr>
          </a:lstStyle>
          <a:p>
            <a:pPr lvl="0"/>
            <a:r>
              <a:rPr lang="en-US" dirty="0"/>
              <a:t>INTERVIEW / DATE (Optional)</a:t>
            </a:r>
          </a:p>
        </p:txBody>
      </p:sp>
    </p:spTree>
    <p:extLst>
      <p:ext uri="{BB962C8B-B14F-4D97-AF65-F5344CB8AC3E}">
        <p14:creationId xmlns:p14="http://schemas.microsoft.com/office/powerpoint/2010/main" val="339085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2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2B9EA-19B0-40DF-8159-96184708F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460AE04-911C-4E41-A9EA-B1868F696D2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24128" y="1801366"/>
            <a:ext cx="4586511" cy="2075440"/>
          </a:xfrm>
        </p:spPr>
        <p:txBody>
          <a:bodyPr>
            <a:sp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95584A-E9FF-4D19-968A-6D85813CFA6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38424" y="1801367"/>
            <a:ext cx="4621902" cy="2047740"/>
          </a:xfrm>
        </p:spPr>
        <p:txBody>
          <a:bodyPr>
            <a:sp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2465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4AED0BE-B9E5-45C3-B65A-C1EE969DDE6C}"/>
              </a:ext>
            </a:extLst>
          </p:cNvPr>
          <p:cNvSpPr/>
          <p:nvPr userDrawn="1"/>
        </p:nvSpPr>
        <p:spPr>
          <a:xfrm rot="5400000">
            <a:off x="3197907" y="-3197907"/>
            <a:ext cx="5796186" cy="12192000"/>
          </a:xfrm>
          <a:prstGeom prst="rect">
            <a:avLst/>
          </a:prstGeom>
          <a:solidFill>
            <a:srgbClr val="003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7DEFB1D9-080D-4CAE-BD31-0BE5E1CFA0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biLevel thresh="25000"/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26" y="2794572"/>
            <a:ext cx="12187476" cy="3001617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E4FD2786-7629-47F7-8ED1-27767A6544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76565" y="6187980"/>
            <a:ext cx="1649879" cy="257652"/>
          </a:xfrm>
          <a:prstGeom prst="rect">
            <a:avLst/>
          </a:prstGeom>
        </p:spPr>
      </p:pic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0762E366-115B-4EC0-AA7B-63936F68CEB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0062" y="6165251"/>
            <a:ext cx="4124043" cy="327447"/>
          </a:xfrm>
          <a:noFill/>
        </p:spPr>
        <p:txBody>
          <a:bodyPr lIns="0" anchor="ctr" anchorCtr="0">
            <a:noAutofit/>
          </a:bodyPr>
          <a:lstStyle>
            <a:lvl1pPr marL="0" indent="0">
              <a:buNone/>
              <a:defRPr sz="15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1600">
                <a:latin typeface="Segoe UI Semibold" panose="020B0702040204020203" pitchFamily="34" charset="0"/>
                <a:cs typeface="Segoe UI Semibold" panose="020B0702040204020203" pitchFamily="34" charset="0"/>
              </a:defRPr>
            </a:lvl2pPr>
            <a:lvl3pPr marL="914400" indent="0">
              <a:buNone/>
              <a:defRPr sz="1600">
                <a:latin typeface="Segoe UI Semibold" panose="020B0702040204020203" pitchFamily="34" charset="0"/>
                <a:cs typeface="Segoe UI Semibold" panose="020B0702040204020203" pitchFamily="34" charset="0"/>
              </a:defRPr>
            </a:lvl3pPr>
            <a:lvl4pPr marL="1371600" indent="0">
              <a:buNone/>
              <a:defRPr sz="1600">
                <a:latin typeface="Segoe UI Semibold" panose="020B0702040204020203" pitchFamily="34" charset="0"/>
                <a:cs typeface="Segoe UI Semibold" panose="020B0702040204020203" pitchFamily="34" charset="0"/>
              </a:defRPr>
            </a:lvl4pPr>
            <a:lvl5pPr marL="1828800" indent="0">
              <a:buNone/>
              <a:defRPr sz="1600">
                <a:latin typeface="Segoe UI Semibold" panose="020B0702040204020203" pitchFamily="34" charset="0"/>
                <a:cs typeface="Segoe UI Semibold" panose="020B0702040204020203" pitchFamily="34" charset="0"/>
              </a:defRPr>
            </a:lvl5pPr>
          </a:lstStyle>
          <a:p>
            <a:pPr lvl="0"/>
            <a:r>
              <a:rPr lang="en-US" dirty="0"/>
              <a:t>INTERVIEW | DATE (Optional)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9EED5500-D3A6-4C59-BF17-8EE9FC6145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0062" y="4426001"/>
            <a:ext cx="4124043" cy="400110"/>
          </a:xfrm>
        </p:spPr>
        <p:txBody>
          <a:bodyPr lIns="0" anchor="t" anchorCtr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6C3950E6-E5C8-4D3C-860C-B8344AD814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0062" y="3826760"/>
            <a:ext cx="4124043" cy="461665"/>
          </a:xfrm>
        </p:spPr>
        <p:txBody>
          <a:bodyPr lIns="0" anchor="b" anchorCtr="0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F088364A-A26F-427E-8622-70B3B536BEA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0062" y="297284"/>
            <a:ext cx="3072801" cy="646331"/>
          </a:xfrm>
        </p:spPr>
        <p:txBody>
          <a:bodyPr lIns="0"/>
          <a:lstStyle>
            <a:lvl1pPr marL="0" indent="0">
              <a:buNone/>
              <a:defRPr sz="18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274320" indent="0">
              <a:buNone/>
              <a:defRPr/>
            </a:lvl2pPr>
            <a:lvl3pPr marL="502920" indent="0">
              <a:buNone/>
              <a:defRPr/>
            </a:lvl3pPr>
            <a:lvl4pPr marL="822960" indent="0">
              <a:buNone/>
              <a:defRPr/>
            </a:lvl4pPr>
            <a:lvl5pPr marL="1097280" indent="0">
              <a:buNone/>
              <a:defRPr/>
            </a:lvl5pPr>
          </a:lstStyle>
          <a:p>
            <a:pPr lvl="0"/>
            <a:r>
              <a:rPr lang="en-US" dirty="0"/>
              <a:t>Prepared for</a:t>
            </a:r>
            <a:br>
              <a:rPr lang="en-US" dirty="0"/>
            </a:br>
            <a:r>
              <a:rPr lang="en-US" dirty="0"/>
              <a:t>Client Name here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A578D07-5795-446C-8D4A-B9808DBD4A16}"/>
              </a:ext>
            </a:extLst>
          </p:cNvPr>
          <p:cNvCxnSpPr>
            <a:cxnSpLocks/>
          </p:cNvCxnSpPr>
          <p:nvPr/>
        </p:nvCxnSpPr>
        <p:spPr>
          <a:xfrm>
            <a:off x="660062" y="3387433"/>
            <a:ext cx="36449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phic 17">
            <a:extLst>
              <a:ext uri="{FF2B5EF4-FFF2-40B4-BE49-F238E27FC236}">
                <a16:creationId xmlns:a16="http://schemas.microsoft.com/office/drawing/2014/main" id="{E849D3FD-9872-47A9-BDBC-500219DB94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76565" y="6187980"/>
            <a:ext cx="1649879" cy="257652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79B48E2-4129-4E0B-B0B9-0EC4FE3D2F89}"/>
              </a:ext>
            </a:extLst>
          </p:cNvPr>
          <p:cNvCxnSpPr>
            <a:cxnSpLocks/>
          </p:cNvCxnSpPr>
          <p:nvPr userDrawn="1"/>
        </p:nvCxnSpPr>
        <p:spPr>
          <a:xfrm>
            <a:off x="660062" y="3387433"/>
            <a:ext cx="36449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20">
            <a:extLst>
              <a:ext uri="{FF2B5EF4-FFF2-40B4-BE49-F238E27FC236}">
                <a16:creationId xmlns:a16="http://schemas.microsoft.com/office/drawing/2014/main" id="{ABE6C748-D86F-DB57-813D-546232C10B7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0062" y="1302529"/>
            <a:ext cx="10255588" cy="1940451"/>
          </a:xfrm>
        </p:spPr>
        <p:txBody>
          <a:bodyPr anchor="b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 dirty="0" smtClean="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 dirty="0" smtClean="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 dirty="0" smtClean="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 dirty="0" smtClean="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 dirty="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9907470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vder 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CBF8C4-77E7-48C5-A5B2-7A65A3F9B1B0}"/>
              </a:ext>
            </a:extLst>
          </p:cNvPr>
          <p:cNvSpPr/>
          <p:nvPr userDrawn="1"/>
        </p:nvSpPr>
        <p:spPr>
          <a:xfrm rot="5400000">
            <a:off x="2667000" y="-2667004"/>
            <a:ext cx="6858000" cy="12192000"/>
          </a:xfrm>
          <a:prstGeom prst="rect">
            <a:avLst/>
          </a:prstGeom>
          <a:solidFill>
            <a:srgbClr val="003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7DEFB1D9-080D-4CAE-BD31-0BE5E1CFA0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biLevel thresh="25000"/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26" y="3856387"/>
            <a:ext cx="12187476" cy="3001617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2947D3E-120D-4BAE-B87A-82EC2AE1D18B}"/>
              </a:ext>
            </a:extLst>
          </p:cNvPr>
          <p:cNvSpPr/>
          <p:nvPr userDrawn="1"/>
        </p:nvSpPr>
        <p:spPr>
          <a:xfrm>
            <a:off x="-19290" y="-7373"/>
            <a:ext cx="3152445" cy="6870749"/>
          </a:xfrm>
          <a:custGeom>
            <a:avLst/>
            <a:gdLst>
              <a:gd name="connsiteX0" fmla="*/ 11923 w 3152445"/>
              <a:gd name="connsiteY0" fmla="*/ 0 h 6870749"/>
              <a:gd name="connsiteX1" fmla="*/ 1407684 w 3152445"/>
              <a:gd name="connsiteY1" fmla="*/ 0 h 6870749"/>
              <a:gd name="connsiteX2" fmla="*/ 1442205 w 3152445"/>
              <a:gd name="connsiteY2" fmla="*/ 24548 h 6870749"/>
              <a:gd name="connsiteX3" fmla="*/ 3152445 w 3152445"/>
              <a:gd name="connsiteY3" fmla="*/ 3436374 h 6870749"/>
              <a:gd name="connsiteX4" fmla="*/ 1442205 w 3152445"/>
              <a:gd name="connsiteY4" fmla="*/ 6848200 h 6870749"/>
              <a:gd name="connsiteX5" fmla="*/ 1410495 w 3152445"/>
              <a:gd name="connsiteY5" fmla="*/ 6870749 h 6870749"/>
              <a:gd name="connsiteX6" fmla="*/ 0 w 3152445"/>
              <a:gd name="connsiteY6" fmla="*/ 6870749 h 6870749"/>
              <a:gd name="connsiteX7" fmla="*/ 0 w 3152445"/>
              <a:gd name="connsiteY7" fmla="*/ 6857998 h 6870749"/>
              <a:gd name="connsiteX8" fmla="*/ 11923 w 3152445"/>
              <a:gd name="connsiteY8" fmla="*/ 6857998 h 6870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52445" h="6870749">
                <a:moveTo>
                  <a:pt x="11923" y="0"/>
                </a:moveTo>
                <a:lnTo>
                  <a:pt x="1407684" y="0"/>
                </a:lnTo>
                <a:lnTo>
                  <a:pt x="1442205" y="24548"/>
                </a:lnTo>
                <a:cubicBezTo>
                  <a:pt x="2480426" y="800987"/>
                  <a:pt x="3152445" y="2040201"/>
                  <a:pt x="3152445" y="3436374"/>
                </a:cubicBezTo>
                <a:cubicBezTo>
                  <a:pt x="3152445" y="4832547"/>
                  <a:pt x="2480426" y="6071761"/>
                  <a:pt x="1442205" y="6848200"/>
                </a:cubicBezTo>
                <a:lnTo>
                  <a:pt x="1410495" y="6870749"/>
                </a:lnTo>
                <a:lnTo>
                  <a:pt x="0" y="6870749"/>
                </a:lnTo>
                <a:lnTo>
                  <a:pt x="0" y="6857998"/>
                </a:lnTo>
                <a:lnTo>
                  <a:pt x="11923" y="685799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68CD273F-6307-465A-A20D-05BB6A3410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504465" y="2517600"/>
            <a:ext cx="2731219" cy="1809724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3800">
                <a:solidFill>
                  <a:srgbClr val="003CB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F53237B-39D7-4B18-83EB-8BA441C8C0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76567" y="6187980"/>
            <a:ext cx="1649879" cy="25765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97B2DA4-88AD-4048-822D-D0E2A36D8818}"/>
              </a:ext>
            </a:extLst>
          </p:cNvPr>
          <p:cNvCxnSpPr>
            <a:cxnSpLocks/>
          </p:cNvCxnSpPr>
          <p:nvPr userDrawn="1"/>
        </p:nvCxnSpPr>
        <p:spPr>
          <a:xfrm flipV="1">
            <a:off x="2365375" y="2204970"/>
            <a:ext cx="0" cy="2434984"/>
          </a:xfrm>
          <a:prstGeom prst="line">
            <a:avLst/>
          </a:prstGeom>
          <a:ln w="19050" cap="rnd">
            <a:solidFill>
              <a:srgbClr val="FAA41A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1">
            <a:extLst>
              <a:ext uri="{FF2B5EF4-FFF2-40B4-BE49-F238E27FC236}">
                <a16:creationId xmlns:a16="http://schemas.microsoft.com/office/drawing/2014/main" id="{BFF3833B-C471-4BDB-9BCA-BE69F737C5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84880" y="3006964"/>
            <a:ext cx="6710680" cy="830997"/>
          </a:xfrm>
          <a:prstGeom prst="rect">
            <a:avLst/>
          </a:prstGeom>
        </p:spPr>
        <p:txBody>
          <a:bodyPr vert="horz" lIns="0" tIns="45720" rIns="91440" bIns="45720" rtlCol="0" anchor="ctr">
            <a:sp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Divider title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9A6C4B8-698A-4F7E-A1E8-D6633953DB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84881" y="4422019"/>
            <a:ext cx="6710680" cy="400110"/>
          </a:xfrm>
        </p:spPr>
        <p:txBody>
          <a:bodyPr lIns="0"/>
          <a:lstStyle>
            <a:lvl1pPr marL="0" indent="0"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60698827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10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0AECC24A-0AC7-49D0-9882-826A1A422968}"/>
              </a:ext>
            </a:extLst>
          </p:cNvPr>
          <p:cNvSpPr/>
          <p:nvPr userDrawn="1"/>
        </p:nvSpPr>
        <p:spPr>
          <a:xfrm rot="5400000">
            <a:off x="5355059" y="-5357462"/>
            <a:ext cx="1481881" cy="12192000"/>
          </a:xfrm>
          <a:prstGeom prst="rect">
            <a:avLst/>
          </a:prstGeom>
          <a:solidFill>
            <a:srgbClr val="003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BE149F3-7571-460D-A684-5731B64818A0}"/>
              </a:ext>
            </a:extLst>
          </p:cNvPr>
          <p:cNvSpPr/>
          <p:nvPr/>
        </p:nvSpPr>
        <p:spPr>
          <a:xfrm rot="5400000">
            <a:off x="5355059" y="-5357462"/>
            <a:ext cx="1481881" cy="12192000"/>
          </a:xfrm>
          <a:prstGeom prst="rect">
            <a:avLst/>
          </a:prstGeom>
          <a:solidFill>
            <a:srgbClr val="003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153EED1-36CC-4391-9DDA-429BCBDE8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990" y="446137"/>
            <a:ext cx="10668330" cy="701731"/>
          </a:xfrm>
        </p:spPr>
        <p:txBody>
          <a:bodyPr wrap="square" lIns="0" anchor="ctr">
            <a:spAutoFit/>
          </a:bodyPr>
          <a:lstStyle>
            <a:lvl1pPr>
              <a:lnSpc>
                <a:spcPct val="9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3FDE339-036B-4619-998C-76467ACB4DEE}"/>
              </a:ext>
            </a:extLst>
          </p:cNvPr>
          <p:cNvCxnSpPr>
            <a:cxnSpLocks/>
          </p:cNvCxnSpPr>
          <p:nvPr/>
        </p:nvCxnSpPr>
        <p:spPr>
          <a:xfrm>
            <a:off x="573526" y="3115974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84699BB-1B5A-435D-9C9A-8A481F866C1D}"/>
              </a:ext>
            </a:extLst>
          </p:cNvPr>
          <p:cNvCxnSpPr>
            <a:cxnSpLocks/>
          </p:cNvCxnSpPr>
          <p:nvPr/>
        </p:nvCxnSpPr>
        <p:spPr>
          <a:xfrm>
            <a:off x="2789254" y="3115974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95BE6832-8891-43AA-8009-68722D676A1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789254" y="3244274"/>
            <a:ext cx="1808993" cy="47274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500" b="1" i="0">
                <a:solidFill>
                  <a:srgbClr val="003CB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r>
              <a:rPr lang="en-US" dirty="0"/>
              <a:t>Click to add First and Last Name</a:t>
            </a:r>
          </a:p>
        </p:txBody>
      </p:sp>
      <p:sp>
        <p:nvSpPr>
          <p:cNvPr id="13" name="Text Placeholder 22">
            <a:extLst>
              <a:ext uri="{FF2B5EF4-FFF2-40B4-BE49-F238E27FC236}">
                <a16:creationId xmlns:a16="http://schemas.microsoft.com/office/drawing/2014/main" id="{69A6EB2A-6A3E-46BA-A0F3-11C118B346A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789254" y="3717015"/>
            <a:ext cx="1808993" cy="307777"/>
          </a:xfrm>
        </p:spPr>
        <p:txBody>
          <a:bodyPr wrap="square"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400" b="0" i="1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/>
              <a:t>Role (Optional)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3D7A461-48F1-4B70-95E7-3B74E943E146}"/>
              </a:ext>
            </a:extLst>
          </p:cNvPr>
          <p:cNvCxnSpPr>
            <a:cxnSpLocks/>
          </p:cNvCxnSpPr>
          <p:nvPr/>
        </p:nvCxnSpPr>
        <p:spPr>
          <a:xfrm>
            <a:off x="5013854" y="3115974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2">
            <a:extLst>
              <a:ext uri="{FF2B5EF4-FFF2-40B4-BE49-F238E27FC236}">
                <a16:creationId xmlns:a16="http://schemas.microsoft.com/office/drawing/2014/main" id="{21644C54-50E6-4A04-8AA1-92F9753F45B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13854" y="3244274"/>
            <a:ext cx="1808993" cy="47274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500" b="1" i="0">
                <a:solidFill>
                  <a:srgbClr val="003CB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r>
              <a:rPr lang="en-US" dirty="0"/>
              <a:t>Click to add First and Last Name</a:t>
            </a:r>
          </a:p>
        </p:txBody>
      </p:sp>
      <p:sp>
        <p:nvSpPr>
          <p:cNvPr id="16" name="Text Placeholder 22">
            <a:extLst>
              <a:ext uri="{FF2B5EF4-FFF2-40B4-BE49-F238E27FC236}">
                <a16:creationId xmlns:a16="http://schemas.microsoft.com/office/drawing/2014/main" id="{4D037198-8CE7-484A-A6F0-D67FEB1753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13854" y="3717015"/>
            <a:ext cx="1808993" cy="307777"/>
          </a:xfrm>
        </p:spPr>
        <p:txBody>
          <a:bodyPr wrap="square"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400" b="0" i="1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/>
              <a:t>Role (Optional)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E9A5A31-C07C-44F7-B3DD-D7E037BA4E5E}"/>
              </a:ext>
            </a:extLst>
          </p:cNvPr>
          <p:cNvCxnSpPr>
            <a:cxnSpLocks/>
          </p:cNvCxnSpPr>
          <p:nvPr/>
        </p:nvCxnSpPr>
        <p:spPr>
          <a:xfrm>
            <a:off x="9474663" y="3115974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2A7C7697-71EB-409B-8AEE-B6B2B4AB643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477349" y="3244274"/>
            <a:ext cx="1808993" cy="47274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500" b="1" i="0">
                <a:solidFill>
                  <a:srgbClr val="003CB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r>
              <a:rPr lang="en-US" dirty="0"/>
              <a:t>Click to add First and Last Name</a:t>
            </a:r>
          </a:p>
        </p:txBody>
      </p:sp>
      <p:sp>
        <p:nvSpPr>
          <p:cNvPr id="19" name="Text Placeholder 22">
            <a:extLst>
              <a:ext uri="{FF2B5EF4-FFF2-40B4-BE49-F238E27FC236}">
                <a16:creationId xmlns:a16="http://schemas.microsoft.com/office/drawing/2014/main" id="{96E62508-992A-44B9-B205-2A84D608CC4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477349" y="3717015"/>
            <a:ext cx="1808993" cy="307777"/>
          </a:xfrm>
        </p:spPr>
        <p:txBody>
          <a:bodyPr wrap="square"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400" b="0" i="1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/>
              <a:t>Role (Optional)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9952869-786C-476F-9844-E3E1D75D28EB}"/>
              </a:ext>
            </a:extLst>
          </p:cNvPr>
          <p:cNvCxnSpPr>
            <a:cxnSpLocks/>
          </p:cNvCxnSpPr>
          <p:nvPr/>
        </p:nvCxnSpPr>
        <p:spPr>
          <a:xfrm>
            <a:off x="7235576" y="3115974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2">
            <a:extLst>
              <a:ext uri="{FF2B5EF4-FFF2-40B4-BE49-F238E27FC236}">
                <a16:creationId xmlns:a16="http://schemas.microsoft.com/office/drawing/2014/main" id="{090C8098-566E-4C8F-BDD4-4D254F53027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35576" y="3244274"/>
            <a:ext cx="1808993" cy="47274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500" b="1" i="0">
                <a:solidFill>
                  <a:srgbClr val="003CB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r>
              <a:rPr lang="en-US" dirty="0"/>
              <a:t>Click to add First and Last Name</a:t>
            </a:r>
          </a:p>
        </p:txBody>
      </p:sp>
      <p:sp>
        <p:nvSpPr>
          <p:cNvPr id="22" name="Text Placeholder 22">
            <a:extLst>
              <a:ext uri="{FF2B5EF4-FFF2-40B4-BE49-F238E27FC236}">
                <a16:creationId xmlns:a16="http://schemas.microsoft.com/office/drawing/2014/main" id="{8BFA727E-68B9-4F06-97A1-60B19427773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235576" y="3717015"/>
            <a:ext cx="1808993" cy="307777"/>
          </a:xfrm>
        </p:spPr>
        <p:txBody>
          <a:bodyPr wrap="square"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400" b="0" i="1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/>
              <a:t>Role (Optional)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ADDD16E-26FF-4F80-868D-262BAA075114}"/>
              </a:ext>
            </a:extLst>
          </p:cNvPr>
          <p:cNvCxnSpPr>
            <a:cxnSpLocks/>
          </p:cNvCxnSpPr>
          <p:nvPr/>
        </p:nvCxnSpPr>
        <p:spPr>
          <a:xfrm>
            <a:off x="573526" y="5596646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0CE8D870-D2EF-4EDC-9CC1-59AFEB82705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73526" y="5724946"/>
            <a:ext cx="1808993" cy="47274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500" b="1" i="0">
                <a:solidFill>
                  <a:srgbClr val="003CB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r>
              <a:rPr lang="en-US" dirty="0"/>
              <a:t>Click to add First and Last Name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3167D5F3-977B-4AAE-8AEA-6F920353D45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73526" y="6197687"/>
            <a:ext cx="1808993" cy="307777"/>
          </a:xfrm>
        </p:spPr>
        <p:txBody>
          <a:bodyPr wrap="square"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400" b="0" i="1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/>
              <a:t>Role (Optional)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BCC7843-2A9A-4ADE-A517-38E73E534865}"/>
              </a:ext>
            </a:extLst>
          </p:cNvPr>
          <p:cNvCxnSpPr>
            <a:cxnSpLocks/>
          </p:cNvCxnSpPr>
          <p:nvPr/>
        </p:nvCxnSpPr>
        <p:spPr>
          <a:xfrm>
            <a:off x="2789254" y="5596646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5E62699E-1A37-405E-AD3F-58BAF70C545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789254" y="5724946"/>
            <a:ext cx="1808993" cy="47274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500" b="1" i="0">
                <a:solidFill>
                  <a:srgbClr val="003CB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r>
              <a:rPr lang="en-US" dirty="0"/>
              <a:t>Click to add First and Last Name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27E7695E-FB74-4151-AADB-458C23D7A6D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789254" y="6197687"/>
            <a:ext cx="1808993" cy="307777"/>
          </a:xfrm>
        </p:spPr>
        <p:txBody>
          <a:bodyPr wrap="square"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400" b="0" i="1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/>
              <a:t>Role (Optional)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BB0511A-FB02-4CC6-9813-1E887767FDFB}"/>
              </a:ext>
            </a:extLst>
          </p:cNvPr>
          <p:cNvCxnSpPr>
            <a:cxnSpLocks/>
          </p:cNvCxnSpPr>
          <p:nvPr/>
        </p:nvCxnSpPr>
        <p:spPr>
          <a:xfrm>
            <a:off x="5013854" y="5596646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AA5EB2FA-03DC-4645-BC0A-2C56DB5F9DB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013854" y="5724946"/>
            <a:ext cx="1808993" cy="47274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500" b="1" i="0">
                <a:solidFill>
                  <a:srgbClr val="003CB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r>
              <a:rPr lang="en-US" dirty="0"/>
              <a:t>Click to add First and Last Name</a:t>
            </a:r>
          </a:p>
        </p:txBody>
      </p:sp>
      <p:sp>
        <p:nvSpPr>
          <p:cNvPr id="31" name="Text Placeholder 22">
            <a:extLst>
              <a:ext uri="{FF2B5EF4-FFF2-40B4-BE49-F238E27FC236}">
                <a16:creationId xmlns:a16="http://schemas.microsoft.com/office/drawing/2014/main" id="{A32F3DC9-3C4E-4738-A9D5-75F3DE3E00A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013854" y="6197687"/>
            <a:ext cx="1808993" cy="307777"/>
          </a:xfrm>
        </p:spPr>
        <p:txBody>
          <a:bodyPr wrap="square"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400" b="0" i="1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/>
              <a:t>Role (Optional)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056B17E-A591-46C4-8466-9F8310207CBC}"/>
              </a:ext>
            </a:extLst>
          </p:cNvPr>
          <p:cNvCxnSpPr>
            <a:cxnSpLocks/>
          </p:cNvCxnSpPr>
          <p:nvPr/>
        </p:nvCxnSpPr>
        <p:spPr>
          <a:xfrm>
            <a:off x="9474663" y="5596646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FE3B5ADC-7090-495E-803D-7943ECE6824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477349" y="5724946"/>
            <a:ext cx="1808993" cy="47274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500" b="1" i="0">
                <a:solidFill>
                  <a:srgbClr val="003CB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r>
              <a:rPr lang="en-US" dirty="0"/>
              <a:t>Click to add First and Last Name</a:t>
            </a:r>
          </a:p>
        </p:txBody>
      </p:sp>
      <p:sp>
        <p:nvSpPr>
          <p:cNvPr id="34" name="Text Placeholder 22">
            <a:extLst>
              <a:ext uri="{FF2B5EF4-FFF2-40B4-BE49-F238E27FC236}">
                <a16:creationId xmlns:a16="http://schemas.microsoft.com/office/drawing/2014/main" id="{B3332840-B3AA-48CD-B2AC-DC4CC29FB139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477349" y="6197687"/>
            <a:ext cx="1808993" cy="307777"/>
          </a:xfrm>
        </p:spPr>
        <p:txBody>
          <a:bodyPr wrap="square"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400" b="0" i="1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/>
              <a:t>Role (Optional)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AE04F65-2BE8-4985-8C1D-F3EC5B6A5932}"/>
              </a:ext>
            </a:extLst>
          </p:cNvPr>
          <p:cNvCxnSpPr>
            <a:cxnSpLocks/>
          </p:cNvCxnSpPr>
          <p:nvPr/>
        </p:nvCxnSpPr>
        <p:spPr>
          <a:xfrm>
            <a:off x="7235576" y="5596646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2E54D26D-2FAB-47DF-BBD0-A243E4AE70C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235576" y="5724946"/>
            <a:ext cx="1808993" cy="47274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500" b="1" i="0">
                <a:solidFill>
                  <a:srgbClr val="003CB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r>
              <a:rPr lang="en-US" dirty="0"/>
              <a:t>Click to add First and Last Name</a:t>
            </a:r>
          </a:p>
        </p:txBody>
      </p:sp>
      <p:sp>
        <p:nvSpPr>
          <p:cNvPr id="37" name="Text Placeholder 22">
            <a:extLst>
              <a:ext uri="{FF2B5EF4-FFF2-40B4-BE49-F238E27FC236}">
                <a16:creationId xmlns:a16="http://schemas.microsoft.com/office/drawing/2014/main" id="{67A236A0-7AB4-4315-B56F-EF315A037FBD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235576" y="6197687"/>
            <a:ext cx="1808993" cy="307777"/>
          </a:xfrm>
        </p:spPr>
        <p:txBody>
          <a:bodyPr wrap="square"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400" b="0" i="1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/>
              <a:t>Role (Optional)</a:t>
            </a:r>
          </a:p>
        </p:txBody>
      </p:sp>
      <p:sp>
        <p:nvSpPr>
          <p:cNvPr id="38" name="Picture Placeholder 6">
            <a:extLst>
              <a:ext uri="{FF2B5EF4-FFF2-40B4-BE49-F238E27FC236}">
                <a16:creationId xmlns:a16="http://schemas.microsoft.com/office/drawing/2014/main" id="{352922B1-7BE6-4593-8C39-2CB52BF88219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573526" y="1757363"/>
            <a:ext cx="1100137" cy="123031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9" name="Picture Placeholder 6">
            <a:extLst>
              <a:ext uri="{FF2B5EF4-FFF2-40B4-BE49-F238E27FC236}">
                <a16:creationId xmlns:a16="http://schemas.microsoft.com/office/drawing/2014/main" id="{5F43D8C6-F1F5-4624-8D7A-EEC04F29BBDA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2789254" y="1757363"/>
            <a:ext cx="1100137" cy="123031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40" name="Picture Placeholder 6">
            <a:extLst>
              <a:ext uri="{FF2B5EF4-FFF2-40B4-BE49-F238E27FC236}">
                <a16:creationId xmlns:a16="http://schemas.microsoft.com/office/drawing/2014/main" id="{54C2824B-24BD-44E5-B873-33083F0FC58E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5013854" y="1757363"/>
            <a:ext cx="1100137" cy="123031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CB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image</a:t>
            </a:r>
          </a:p>
        </p:txBody>
      </p:sp>
      <p:sp>
        <p:nvSpPr>
          <p:cNvPr id="41" name="Picture Placeholder 6">
            <a:extLst>
              <a:ext uri="{FF2B5EF4-FFF2-40B4-BE49-F238E27FC236}">
                <a16:creationId xmlns:a16="http://schemas.microsoft.com/office/drawing/2014/main" id="{D0601AA8-4DC4-466C-A368-D9927109856A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7235576" y="1757363"/>
            <a:ext cx="1100137" cy="123031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CB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image</a:t>
            </a:r>
          </a:p>
          <a:p>
            <a:endParaRPr lang="en-US" dirty="0"/>
          </a:p>
        </p:txBody>
      </p:sp>
      <p:sp>
        <p:nvSpPr>
          <p:cNvPr id="42" name="Picture Placeholder 6">
            <a:extLst>
              <a:ext uri="{FF2B5EF4-FFF2-40B4-BE49-F238E27FC236}">
                <a16:creationId xmlns:a16="http://schemas.microsoft.com/office/drawing/2014/main" id="{D652085B-4F0F-408B-9796-724CB803A0D9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9477349" y="1757363"/>
            <a:ext cx="1100137" cy="123031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CB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image</a:t>
            </a:r>
          </a:p>
          <a:p>
            <a:endParaRPr lang="en-US" dirty="0"/>
          </a:p>
        </p:txBody>
      </p:sp>
      <p:sp>
        <p:nvSpPr>
          <p:cNvPr id="43" name="Picture Placeholder 6">
            <a:extLst>
              <a:ext uri="{FF2B5EF4-FFF2-40B4-BE49-F238E27FC236}">
                <a16:creationId xmlns:a16="http://schemas.microsoft.com/office/drawing/2014/main" id="{70E32CD5-8064-42D6-9F3E-A43BF9F73C75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573526" y="4256403"/>
            <a:ext cx="1100137" cy="123031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44" name="Picture Placeholder 6">
            <a:extLst>
              <a:ext uri="{FF2B5EF4-FFF2-40B4-BE49-F238E27FC236}">
                <a16:creationId xmlns:a16="http://schemas.microsoft.com/office/drawing/2014/main" id="{7FAE4559-6143-4180-BDB2-FEF5074408C4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2789254" y="4256403"/>
            <a:ext cx="1100137" cy="123031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45" name="Picture Placeholder 6">
            <a:extLst>
              <a:ext uri="{FF2B5EF4-FFF2-40B4-BE49-F238E27FC236}">
                <a16:creationId xmlns:a16="http://schemas.microsoft.com/office/drawing/2014/main" id="{0988C674-9053-4274-B693-3784D57802B6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5013854" y="4256403"/>
            <a:ext cx="1100137" cy="123031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CB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image</a:t>
            </a:r>
          </a:p>
        </p:txBody>
      </p:sp>
      <p:sp>
        <p:nvSpPr>
          <p:cNvPr id="46" name="Picture Placeholder 6">
            <a:extLst>
              <a:ext uri="{FF2B5EF4-FFF2-40B4-BE49-F238E27FC236}">
                <a16:creationId xmlns:a16="http://schemas.microsoft.com/office/drawing/2014/main" id="{3E5C293A-81C5-4DBA-8A1C-8B2B3142C9A7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7235576" y="4256403"/>
            <a:ext cx="1100137" cy="123031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CB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image</a:t>
            </a:r>
          </a:p>
          <a:p>
            <a:endParaRPr lang="en-US" dirty="0"/>
          </a:p>
        </p:txBody>
      </p:sp>
      <p:sp>
        <p:nvSpPr>
          <p:cNvPr id="47" name="Picture Placeholder 6">
            <a:extLst>
              <a:ext uri="{FF2B5EF4-FFF2-40B4-BE49-F238E27FC236}">
                <a16:creationId xmlns:a16="http://schemas.microsoft.com/office/drawing/2014/main" id="{F038A2A2-5476-48F2-890B-72C3D7CD2C35}"/>
              </a:ext>
            </a:extLst>
          </p:cNvPr>
          <p:cNvSpPr>
            <a:spLocks noGrp="1"/>
          </p:cNvSpPr>
          <p:nvPr>
            <p:ph type="pic" sz="quarter" idx="62" hasCustomPrompt="1"/>
          </p:nvPr>
        </p:nvSpPr>
        <p:spPr>
          <a:xfrm>
            <a:off x="9477349" y="4256403"/>
            <a:ext cx="1100137" cy="123031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CB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image</a:t>
            </a:r>
          </a:p>
          <a:p>
            <a:endParaRPr lang="en-US" dirty="0"/>
          </a:p>
        </p:txBody>
      </p:sp>
      <p:sp>
        <p:nvSpPr>
          <p:cNvPr id="49" name="Text Placeholder 22">
            <a:extLst>
              <a:ext uri="{FF2B5EF4-FFF2-40B4-BE49-F238E27FC236}">
                <a16:creationId xmlns:a16="http://schemas.microsoft.com/office/drawing/2014/main" id="{AD971845-4EB9-46AA-BA1D-D92F0F5BE766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573526" y="3244274"/>
            <a:ext cx="1808993" cy="47274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500" b="1" i="0">
                <a:solidFill>
                  <a:srgbClr val="003CB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r>
              <a:rPr lang="en-US" dirty="0"/>
              <a:t>Click to add First and Last Name</a:t>
            </a:r>
          </a:p>
        </p:txBody>
      </p:sp>
      <p:sp>
        <p:nvSpPr>
          <p:cNvPr id="50" name="Text Placeholder 22">
            <a:extLst>
              <a:ext uri="{FF2B5EF4-FFF2-40B4-BE49-F238E27FC236}">
                <a16:creationId xmlns:a16="http://schemas.microsoft.com/office/drawing/2014/main" id="{27F222A4-AA4C-46B0-B7E3-3F031EFB149A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573526" y="3717015"/>
            <a:ext cx="1808993" cy="307777"/>
          </a:xfrm>
        </p:spPr>
        <p:txBody>
          <a:bodyPr wrap="square"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400" b="0" i="1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/>
              <a:t>Role (Optional)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CD7A6C9-8762-4410-A4E7-6C1384342A59}"/>
              </a:ext>
            </a:extLst>
          </p:cNvPr>
          <p:cNvCxnSpPr>
            <a:cxnSpLocks/>
          </p:cNvCxnSpPr>
          <p:nvPr userDrawn="1"/>
        </p:nvCxnSpPr>
        <p:spPr>
          <a:xfrm>
            <a:off x="573526" y="3115974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42941D1-4D41-4AF7-8A48-C7943EF6B9F4}"/>
              </a:ext>
            </a:extLst>
          </p:cNvPr>
          <p:cNvCxnSpPr>
            <a:cxnSpLocks/>
          </p:cNvCxnSpPr>
          <p:nvPr userDrawn="1"/>
        </p:nvCxnSpPr>
        <p:spPr>
          <a:xfrm>
            <a:off x="2789254" y="3115974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66C6B61-7B05-4283-927F-F4F8AB4D5F47}"/>
              </a:ext>
            </a:extLst>
          </p:cNvPr>
          <p:cNvCxnSpPr>
            <a:cxnSpLocks/>
          </p:cNvCxnSpPr>
          <p:nvPr userDrawn="1"/>
        </p:nvCxnSpPr>
        <p:spPr>
          <a:xfrm>
            <a:off x="5013854" y="3115974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17543CF-47EA-4186-B17C-B3B021A8F2AF}"/>
              </a:ext>
            </a:extLst>
          </p:cNvPr>
          <p:cNvCxnSpPr>
            <a:cxnSpLocks/>
          </p:cNvCxnSpPr>
          <p:nvPr userDrawn="1"/>
        </p:nvCxnSpPr>
        <p:spPr>
          <a:xfrm>
            <a:off x="9474663" y="3115974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5EB0A0E1-1AA8-49F8-91DF-A2D750C5DB9B}"/>
              </a:ext>
            </a:extLst>
          </p:cNvPr>
          <p:cNvCxnSpPr>
            <a:cxnSpLocks/>
          </p:cNvCxnSpPr>
          <p:nvPr userDrawn="1"/>
        </p:nvCxnSpPr>
        <p:spPr>
          <a:xfrm>
            <a:off x="7235576" y="3115974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B1CFB7E-187E-4DFC-A1BB-5046C5C97C71}"/>
              </a:ext>
            </a:extLst>
          </p:cNvPr>
          <p:cNvCxnSpPr>
            <a:cxnSpLocks/>
          </p:cNvCxnSpPr>
          <p:nvPr userDrawn="1"/>
        </p:nvCxnSpPr>
        <p:spPr>
          <a:xfrm>
            <a:off x="573526" y="5596646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3FB2F185-DF49-4F80-BB8B-C6E1E427B513}"/>
              </a:ext>
            </a:extLst>
          </p:cNvPr>
          <p:cNvCxnSpPr>
            <a:cxnSpLocks/>
          </p:cNvCxnSpPr>
          <p:nvPr userDrawn="1"/>
        </p:nvCxnSpPr>
        <p:spPr>
          <a:xfrm>
            <a:off x="2789254" y="5596646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3CE273F-2D03-4F41-A92E-C788C89F62E8}"/>
              </a:ext>
            </a:extLst>
          </p:cNvPr>
          <p:cNvCxnSpPr>
            <a:cxnSpLocks/>
          </p:cNvCxnSpPr>
          <p:nvPr userDrawn="1"/>
        </p:nvCxnSpPr>
        <p:spPr>
          <a:xfrm>
            <a:off x="5013854" y="5596646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E04AF76E-EF7E-4DD0-8BE4-E5025CAB7E5E}"/>
              </a:ext>
            </a:extLst>
          </p:cNvPr>
          <p:cNvCxnSpPr>
            <a:cxnSpLocks/>
          </p:cNvCxnSpPr>
          <p:nvPr userDrawn="1"/>
        </p:nvCxnSpPr>
        <p:spPr>
          <a:xfrm>
            <a:off x="9474663" y="5596646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A4EE597-83BB-4F0A-AE86-E7863F1A717E}"/>
              </a:ext>
            </a:extLst>
          </p:cNvPr>
          <p:cNvCxnSpPr>
            <a:cxnSpLocks/>
          </p:cNvCxnSpPr>
          <p:nvPr userDrawn="1"/>
        </p:nvCxnSpPr>
        <p:spPr>
          <a:xfrm>
            <a:off x="7235576" y="5596646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97204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6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C81CD15E-B8B1-4600-9442-07BFD6480E1B}"/>
              </a:ext>
            </a:extLst>
          </p:cNvPr>
          <p:cNvSpPr/>
          <p:nvPr userDrawn="1"/>
        </p:nvSpPr>
        <p:spPr>
          <a:xfrm>
            <a:off x="-5939" y="0"/>
            <a:ext cx="3209771" cy="6858000"/>
          </a:xfrm>
          <a:prstGeom prst="rect">
            <a:avLst/>
          </a:prstGeom>
          <a:solidFill>
            <a:srgbClr val="003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ADDF2DC-2D9A-4858-802A-D7DC76C177D9}"/>
              </a:ext>
            </a:extLst>
          </p:cNvPr>
          <p:cNvSpPr/>
          <p:nvPr/>
        </p:nvSpPr>
        <p:spPr>
          <a:xfrm>
            <a:off x="-5939" y="0"/>
            <a:ext cx="3209771" cy="6858000"/>
          </a:xfrm>
          <a:prstGeom prst="rect">
            <a:avLst/>
          </a:prstGeom>
          <a:solidFill>
            <a:srgbClr val="003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Picture 73" descr="Background pattern&#10;&#10;Description automatically generated">
            <a:extLst>
              <a:ext uri="{FF2B5EF4-FFF2-40B4-BE49-F238E27FC236}">
                <a16:creationId xmlns:a16="http://schemas.microsoft.com/office/drawing/2014/main" id="{F9A587AC-4F27-4627-95C0-31EA41625E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biLevel thresh="25000"/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" y="3856383"/>
            <a:ext cx="3209770" cy="3001617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BA78BC6-7161-4A1C-B0CF-900826283729}"/>
              </a:ext>
            </a:extLst>
          </p:cNvPr>
          <p:cNvCxnSpPr>
            <a:cxnSpLocks/>
          </p:cNvCxnSpPr>
          <p:nvPr/>
        </p:nvCxnSpPr>
        <p:spPr>
          <a:xfrm>
            <a:off x="553287" y="3767095"/>
            <a:ext cx="20422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Placeholder 19">
            <a:extLst>
              <a:ext uri="{FF2B5EF4-FFF2-40B4-BE49-F238E27FC236}">
                <a16:creationId xmlns:a16="http://schemas.microsoft.com/office/drawing/2014/main" id="{DDEEB791-484D-4F50-881B-E44154C493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3287" y="4065195"/>
            <a:ext cx="2522422" cy="830997"/>
          </a:xfrm>
        </p:spPr>
        <p:txBody>
          <a:bodyPr l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en-US" dirty="0"/>
              <a:t>Click to edit introduction to team member slide text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153EED1-36CC-4391-9DDA-429BCBDE8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287" y="1706779"/>
            <a:ext cx="2522422" cy="1846659"/>
          </a:xfrm>
        </p:spPr>
        <p:txBody>
          <a:bodyPr wrap="square" lIns="0" anchor="b">
            <a:sp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435CB68-1C0C-4CC6-91D2-A57B2FFAEFDA}"/>
              </a:ext>
            </a:extLst>
          </p:cNvPr>
          <p:cNvCxnSpPr>
            <a:cxnSpLocks/>
          </p:cNvCxnSpPr>
          <p:nvPr/>
        </p:nvCxnSpPr>
        <p:spPr>
          <a:xfrm>
            <a:off x="4044737" y="2416669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934EBF5-A2CA-4B8D-ADA7-028A31CD5D71}"/>
              </a:ext>
            </a:extLst>
          </p:cNvPr>
          <p:cNvCxnSpPr>
            <a:cxnSpLocks/>
          </p:cNvCxnSpPr>
          <p:nvPr/>
        </p:nvCxnSpPr>
        <p:spPr>
          <a:xfrm>
            <a:off x="6677318" y="2416669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Placeholder 22">
            <a:extLst>
              <a:ext uri="{FF2B5EF4-FFF2-40B4-BE49-F238E27FC236}">
                <a16:creationId xmlns:a16="http://schemas.microsoft.com/office/drawing/2014/main" id="{3E6C29ED-4C9A-46B5-B3C2-8BF7EB2D02E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83254" y="2526628"/>
            <a:ext cx="1808993" cy="47274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500" b="1" i="0">
                <a:solidFill>
                  <a:srgbClr val="003CB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r>
              <a:rPr lang="en-US" dirty="0"/>
              <a:t>Click to add First and Last Name</a:t>
            </a:r>
          </a:p>
        </p:txBody>
      </p:sp>
      <p:sp>
        <p:nvSpPr>
          <p:cNvPr id="54" name="Text Placeholder 22">
            <a:extLst>
              <a:ext uri="{FF2B5EF4-FFF2-40B4-BE49-F238E27FC236}">
                <a16:creationId xmlns:a16="http://schemas.microsoft.com/office/drawing/2014/main" id="{B7D7A763-EBA0-4D1F-99B5-15356E6AA42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83254" y="2999369"/>
            <a:ext cx="1808993" cy="307777"/>
          </a:xfrm>
        </p:spPr>
        <p:txBody>
          <a:bodyPr wrap="square"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400" b="0" i="1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/>
              <a:t>Role (Optional)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19ADF62-090A-4DA1-BB3C-5EA67103924C}"/>
              </a:ext>
            </a:extLst>
          </p:cNvPr>
          <p:cNvCxnSpPr>
            <a:cxnSpLocks/>
          </p:cNvCxnSpPr>
          <p:nvPr/>
        </p:nvCxnSpPr>
        <p:spPr>
          <a:xfrm>
            <a:off x="9309899" y="2416669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Placeholder 22">
            <a:extLst>
              <a:ext uri="{FF2B5EF4-FFF2-40B4-BE49-F238E27FC236}">
                <a16:creationId xmlns:a16="http://schemas.microsoft.com/office/drawing/2014/main" id="{AADD2B31-DE73-40E6-BDCF-B3293F73D78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315835" y="2526628"/>
            <a:ext cx="1808993" cy="47274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500" b="1" i="0">
                <a:solidFill>
                  <a:srgbClr val="003CB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r>
              <a:rPr lang="en-US" dirty="0"/>
              <a:t>Click to add First and Last Name</a:t>
            </a:r>
          </a:p>
        </p:txBody>
      </p:sp>
      <p:sp>
        <p:nvSpPr>
          <p:cNvPr id="57" name="Text Placeholder 22">
            <a:extLst>
              <a:ext uri="{FF2B5EF4-FFF2-40B4-BE49-F238E27FC236}">
                <a16:creationId xmlns:a16="http://schemas.microsoft.com/office/drawing/2014/main" id="{9B5D41AC-F858-4BE6-ADDF-BBF88EA4983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315835" y="2999369"/>
            <a:ext cx="1808993" cy="307777"/>
          </a:xfrm>
        </p:spPr>
        <p:txBody>
          <a:bodyPr wrap="square"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400" b="0" i="1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/>
              <a:t>Role (Optional)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237B20B-5C73-4EA6-B289-40CC083C8F07}"/>
              </a:ext>
            </a:extLst>
          </p:cNvPr>
          <p:cNvCxnSpPr>
            <a:cxnSpLocks/>
          </p:cNvCxnSpPr>
          <p:nvPr/>
        </p:nvCxnSpPr>
        <p:spPr>
          <a:xfrm>
            <a:off x="4044737" y="5339679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 Placeholder 22">
            <a:extLst>
              <a:ext uri="{FF2B5EF4-FFF2-40B4-BE49-F238E27FC236}">
                <a16:creationId xmlns:a16="http://schemas.microsoft.com/office/drawing/2014/main" id="{30A22F0F-D6F0-46E5-B7A1-A7A170695EA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050673" y="5449638"/>
            <a:ext cx="1808993" cy="47274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500" b="1" i="0">
                <a:solidFill>
                  <a:srgbClr val="003CB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r>
              <a:rPr lang="en-US" dirty="0"/>
              <a:t>Click to add First and Last Name</a:t>
            </a:r>
          </a:p>
        </p:txBody>
      </p:sp>
      <p:sp>
        <p:nvSpPr>
          <p:cNvPr id="60" name="Text Placeholder 22">
            <a:extLst>
              <a:ext uri="{FF2B5EF4-FFF2-40B4-BE49-F238E27FC236}">
                <a16:creationId xmlns:a16="http://schemas.microsoft.com/office/drawing/2014/main" id="{5AACE02C-D57B-4717-ADD4-EC7F42F03E7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050673" y="5922379"/>
            <a:ext cx="1808993" cy="307777"/>
          </a:xfrm>
        </p:spPr>
        <p:txBody>
          <a:bodyPr wrap="square"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400" b="0" i="1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CB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Role (Optional)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86884170-CC77-43CC-ACA0-5531063DA7D9}"/>
              </a:ext>
            </a:extLst>
          </p:cNvPr>
          <p:cNvCxnSpPr>
            <a:cxnSpLocks/>
          </p:cNvCxnSpPr>
          <p:nvPr/>
        </p:nvCxnSpPr>
        <p:spPr>
          <a:xfrm>
            <a:off x="6677318" y="5339679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Placeholder 22">
            <a:extLst>
              <a:ext uri="{FF2B5EF4-FFF2-40B4-BE49-F238E27FC236}">
                <a16:creationId xmlns:a16="http://schemas.microsoft.com/office/drawing/2014/main" id="{EB88CF5B-2C19-464E-8491-7FD543DE42E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83254" y="5449638"/>
            <a:ext cx="1808993" cy="47274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500" b="1" i="0">
                <a:solidFill>
                  <a:srgbClr val="003CB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r>
              <a:rPr lang="en-US" dirty="0"/>
              <a:t>Click to add First and Last Name</a:t>
            </a:r>
          </a:p>
        </p:txBody>
      </p:sp>
      <p:sp>
        <p:nvSpPr>
          <p:cNvPr id="63" name="Text Placeholder 22">
            <a:extLst>
              <a:ext uri="{FF2B5EF4-FFF2-40B4-BE49-F238E27FC236}">
                <a16:creationId xmlns:a16="http://schemas.microsoft.com/office/drawing/2014/main" id="{6B384E55-3EF9-4D23-B3D5-8E7FF94042B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683254" y="5922379"/>
            <a:ext cx="1808993" cy="307777"/>
          </a:xfrm>
        </p:spPr>
        <p:txBody>
          <a:bodyPr wrap="square"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400" b="0" i="1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/>
              <a:t>Role (Optional)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1F2AA52E-213B-4378-B5BE-EE7FB0CE209A}"/>
              </a:ext>
            </a:extLst>
          </p:cNvPr>
          <p:cNvCxnSpPr>
            <a:cxnSpLocks/>
          </p:cNvCxnSpPr>
          <p:nvPr/>
        </p:nvCxnSpPr>
        <p:spPr>
          <a:xfrm>
            <a:off x="9309899" y="5339679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 Placeholder 22">
            <a:extLst>
              <a:ext uri="{FF2B5EF4-FFF2-40B4-BE49-F238E27FC236}">
                <a16:creationId xmlns:a16="http://schemas.microsoft.com/office/drawing/2014/main" id="{F549D087-CF86-44F9-A79B-5E935BF9C40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315835" y="5449638"/>
            <a:ext cx="1808993" cy="47274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500" b="1" i="0">
                <a:solidFill>
                  <a:srgbClr val="003CB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r>
              <a:rPr lang="en-US" dirty="0"/>
              <a:t>Click to add First and Last Name</a:t>
            </a:r>
          </a:p>
        </p:txBody>
      </p:sp>
      <p:sp>
        <p:nvSpPr>
          <p:cNvPr id="66" name="Text Placeholder 22">
            <a:extLst>
              <a:ext uri="{FF2B5EF4-FFF2-40B4-BE49-F238E27FC236}">
                <a16:creationId xmlns:a16="http://schemas.microsoft.com/office/drawing/2014/main" id="{FFF41B69-9320-4BBE-89EB-1230B449BD2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315835" y="5922379"/>
            <a:ext cx="1808993" cy="307777"/>
          </a:xfrm>
        </p:spPr>
        <p:txBody>
          <a:bodyPr wrap="square"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400" b="0" i="1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/>
              <a:t>Role (Optional)</a:t>
            </a:r>
          </a:p>
        </p:txBody>
      </p:sp>
      <p:sp>
        <p:nvSpPr>
          <p:cNvPr id="67" name="Picture Placeholder 6">
            <a:extLst>
              <a:ext uri="{FF2B5EF4-FFF2-40B4-BE49-F238E27FC236}">
                <a16:creationId xmlns:a16="http://schemas.microsoft.com/office/drawing/2014/main" id="{1CEB915D-A3BF-4349-8141-86C7CD13C2E1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4044737" y="878301"/>
            <a:ext cx="1277275" cy="142841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68" name="Picture Placeholder 6">
            <a:extLst>
              <a:ext uri="{FF2B5EF4-FFF2-40B4-BE49-F238E27FC236}">
                <a16:creationId xmlns:a16="http://schemas.microsoft.com/office/drawing/2014/main" id="{D9E0ED92-3DB7-46EF-B5F3-AA36B00D4784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6677318" y="878301"/>
            <a:ext cx="1277275" cy="142841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69" name="Picture Placeholder 6">
            <a:extLst>
              <a:ext uri="{FF2B5EF4-FFF2-40B4-BE49-F238E27FC236}">
                <a16:creationId xmlns:a16="http://schemas.microsoft.com/office/drawing/2014/main" id="{AB2B0847-E641-41E3-8254-4936CC512155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9309899" y="878301"/>
            <a:ext cx="1277275" cy="142841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70" name="Picture Placeholder 6">
            <a:extLst>
              <a:ext uri="{FF2B5EF4-FFF2-40B4-BE49-F238E27FC236}">
                <a16:creationId xmlns:a16="http://schemas.microsoft.com/office/drawing/2014/main" id="{BC8229F2-CEC8-454B-8248-E001E0A5A117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4044737" y="3779887"/>
            <a:ext cx="1277275" cy="142841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71" name="Picture Placeholder 6">
            <a:extLst>
              <a:ext uri="{FF2B5EF4-FFF2-40B4-BE49-F238E27FC236}">
                <a16:creationId xmlns:a16="http://schemas.microsoft.com/office/drawing/2014/main" id="{F1DEDAC2-6644-4D81-9A25-327036BB801B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6677318" y="3779887"/>
            <a:ext cx="1277275" cy="142841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72" name="Picture Placeholder 6">
            <a:extLst>
              <a:ext uri="{FF2B5EF4-FFF2-40B4-BE49-F238E27FC236}">
                <a16:creationId xmlns:a16="http://schemas.microsoft.com/office/drawing/2014/main" id="{8301DC89-6F07-4027-934D-DD39BADF6085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9309899" y="3779887"/>
            <a:ext cx="1277275" cy="142841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id="{A22F5194-CA33-4EBD-967D-4AA2EF3669A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4044737" y="2526628"/>
            <a:ext cx="1808993" cy="47274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500" b="1" i="0">
                <a:solidFill>
                  <a:srgbClr val="003CB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r>
              <a:rPr lang="en-US" dirty="0"/>
              <a:t>Click to add First and Last Name</a:t>
            </a:r>
          </a:p>
        </p:txBody>
      </p: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9F4764DA-B020-4C05-B7F0-083411FAA3E2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044737" y="2999369"/>
            <a:ext cx="1808993" cy="307777"/>
          </a:xfrm>
        </p:spPr>
        <p:txBody>
          <a:bodyPr wrap="square"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400" b="0" i="1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/>
              <a:t>Role (Optional)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D2BFB61-562B-49DE-85CA-018D28F21AFA}"/>
              </a:ext>
            </a:extLst>
          </p:cNvPr>
          <p:cNvCxnSpPr>
            <a:cxnSpLocks/>
          </p:cNvCxnSpPr>
          <p:nvPr userDrawn="1"/>
        </p:nvCxnSpPr>
        <p:spPr>
          <a:xfrm>
            <a:off x="553287" y="3767095"/>
            <a:ext cx="20422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4EDAEC1-01DC-4F41-9787-72BE4314E75D}"/>
              </a:ext>
            </a:extLst>
          </p:cNvPr>
          <p:cNvCxnSpPr>
            <a:cxnSpLocks/>
          </p:cNvCxnSpPr>
          <p:nvPr userDrawn="1"/>
        </p:nvCxnSpPr>
        <p:spPr>
          <a:xfrm>
            <a:off x="4044737" y="2416669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C52CA89-7568-4547-8B9D-289DC8F8995E}"/>
              </a:ext>
            </a:extLst>
          </p:cNvPr>
          <p:cNvCxnSpPr>
            <a:cxnSpLocks/>
          </p:cNvCxnSpPr>
          <p:nvPr userDrawn="1"/>
        </p:nvCxnSpPr>
        <p:spPr>
          <a:xfrm>
            <a:off x="6677318" y="2416669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07AF7C1-F2B0-4B24-B9F8-2B3F1B31E3C3}"/>
              </a:ext>
            </a:extLst>
          </p:cNvPr>
          <p:cNvCxnSpPr>
            <a:cxnSpLocks/>
          </p:cNvCxnSpPr>
          <p:nvPr userDrawn="1"/>
        </p:nvCxnSpPr>
        <p:spPr>
          <a:xfrm>
            <a:off x="9309899" y="2416669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4C0800E-6371-4491-9473-558CD70DA0F7}"/>
              </a:ext>
            </a:extLst>
          </p:cNvPr>
          <p:cNvCxnSpPr>
            <a:cxnSpLocks/>
          </p:cNvCxnSpPr>
          <p:nvPr userDrawn="1"/>
        </p:nvCxnSpPr>
        <p:spPr>
          <a:xfrm>
            <a:off x="4044737" y="5339679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852841C-2A33-4A88-9D94-3D10F727DBCB}"/>
              </a:ext>
            </a:extLst>
          </p:cNvPr>
          <p:cNvCxnSpPr>
            <a:cxnSpLocks/>
          </p:cNvCxnSpPr>
          <p:nvPr userDrawn="1"/>
        </p:nvCxnSpPr>
        <p:spPr>
          <a:xfrm>
            <a:off x="6677318" y="5339679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BA94648-DE03-498F-86B3-A76E5FD843D8}"/>
              </a:ext>
            </a:extLst>
          </p:cNvPr>
          <p:cNvCxnSpPr>
            <a:cxnSpLocks/>
          </p:cNvCxnSpPr>
          <p:nvPr userDrawn="1"/>
        </p:nvCxnSpPr>
        <p:spPr>
          <a:xfrm>
            <a:off x="9309899" y="5339679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D82D0EB-0533-35DE-D1CA-86E0DD99D572}"/>
              </a:ext>
            </a:extLst>
          </p:cNvPr>
          <p:cNvSpPr txBox="1"/>
          <p:nvPr userDrawn="1"/>
        </p:nvSpPr>
        <p:spPr>
          <a:xfrm>
            <a:off x="10051413" y="6343157"/>
            <a:ext cx="1866378" cy="3131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r">
              <a:lnSpc>
                <a:spcPct val="95000"/>
              </a:lnSpc>
            </a:pPr>
            <a:r>
              <a:rPr lang="en-US" sz="1000" spc="300" dirty="0">
                <a:solidFill>
                  <a:srgbClr val="003CB9"/>
                </a:solidFill>
                <a:latin typeface="Arial Narrow" panose="020B0606020202030204" pitchFamily="34" charset="0"/>
              </a:rPr>
              <a:t>CAROLLO</a:t>
            </a:r>
            <a:r>
              <a:rPr lang="en-US" sz="900" spc="300" dirty="0">
                <a:solidFill>
                  <a:srgbClr val="003CB9"/>
                </a:solidFill>
                <a:latin typeface="Arial Narrow" panose="020B0606020202030204" pitchFamily="34" charset="0"/>
              </a:rPr>
              <a:t>   </a:t>
            </a:r>
            <a:r>
              <a:rPr lang="en-US" sz="900" spc="300" dirty="0">
                <a:solidFill>
                  <a:schemeClr val="accent1"/>
                </a:solidFill>
                <a:latin typeface="Arial Narrow" panose="020B0606020202030204" pitchFamily="34" charset="0"/>
              </a:rPr>
              <a:t>/</a:t>
            </a:r>
            <a:r>
              <a:rPr lang="en-US" sz="900" spc="300" dirty="0">
                <a:solidFill>
                  <a:srgbClr val="003CB9"/>
                </a:solidFill>
                <a:latin typeface="Arial Narrow" panose="020B0606020202030204" pitchFamily="34" charset="0"/>
              </a:rPr>
              <a:t>   </a:t>
            </a:r>
            <a:fld id="{E7B37AC3-26D8-44A8-8336-675969F41DB9}" type="slidenum">
              <a:rPr lang="en-US" sz="900" b="1" spc="300" smtClean="0">
                <a:solidFill>
                  <a:srgbClr val="003CB9"/>
                </a:solidFill>
                <a:latin typeface="Arial Narrow" panose="020B0606020202030204" pitchFamily="34" charset="0"/>
              </a:rPr>
              <a:pPr algn="r">
                <a:lnSpc>
                  <a:spcPct val="95000"/>
                </a:lnSpc>
              </a:pPr>
              <a:t>‹#›</a:t>
            </a:fld>
            <a:endParaRPr lang="en-US" sz="900" b="1" spc="300" dirty="0">
              <a:solidFill>
                <a:srgbClr val="003CB9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8606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2B9EA-19B0-40DF-8159-96184708F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460AE04-911C-4E41-A9EA-B1868F696D2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24128" y="1801368"/>
            <a:ext cx="8737270" cy="2047740"/>
          </a:xfrm>
        </p:spPr>
        <p:txBody>
          <a:bodyPr wrap="square">
            <a:sp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273842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bullets w Double 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80930-7F48-4302-867F-07C583F01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5F412BA3-4220-4131-A371-70ED3FEDCA9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24128" y="1801368"/>
            <a:ext cx="8139750" cy="2047740"/>
          </a:xfrm>
        </p:spPr>
        <p:txBody>
          <a:bodyPr wrap="square">
            <a:sp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Shape, circle&#10;&#10;Description automatically generated">
            <a:extLst>
              <a:ext uri="{FF2B5EF4-FFF2-40B4-BE49-F238E27FC236}">
                <a16:creationId xmlns:a16="http://schemas.microsoft.com/office/drawing/2014/main" id="{00171F07-1344-43FC-AA45-0261410D63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09083" y="501872"/>
            <a:ext cx="2782917" cy="5629922"/>
          </a:xfrm>
          <a:prstGeom prst="rect">
            <a:avLst/>
          </a:prstGeom>
        </p:spPr>
      </p:pic>
      <p:pic>
        <p:nvPicPr>
          <p:cNvPr id="5" name="Picture 4" descr="Shape, circle&#10;&#10;Description automatically generated">
            <a:extLst>
              <a:ext uri="{FF2B5EF4-FFF2-40B4-BE49-F238E27FC236}">
                <a16:creationId xmlns:a16="http://schemas.microsoft.com/office/drawing/2014/main" id="{DC879935-A746-4110-B392-39003792CC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09083" y="501872"/>
            <a:ext cx="2782917" cy="562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89293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2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2B9EA-19B0-40DF-8159-96184708F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460AE04-911C-4E41-A9EA-B1868F696D2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24128" y="1801366"/>
            <a:ext cx="4586511" cy="2075440"/>
          </a:xfrm>
        </p:spPr>
        <p:txBody>
          <a:bodyPr>
            <a:sp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95584A-E9FF-4D19-968A-6D85813CFA6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38424" y="1801367"/>
            <a:ext cx="4621902" cy="2047740"/>
          </a:xfrm>
        </p:spPr>
        <p:txBody>
          <a:bodyPr>
            <a:sp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715072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header + 2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2B9EA-19B0-40DF-8159-96184708F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270" y="438911"/>
            <a:ext cx="9025128" cy="1161287"/>
          </a:xfrm>
        </p:spPr>
        <p:txBody>
          <a:bodyPr l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460AE04-911C-4E41-A9EA-B1868F696D2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24128" y="2395728"/>
            <a:ext cx="4586511" cy="2047740"/>
          </a:xfrm>
        </p:spPr>
        <p:txBody>
          <a:bodyPr>
            <a:sp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95584A-E9FF-4D19-968A-6D85813CFA6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38424" y="2395728"/>
            <a:ext cx="4621902" cy="2047740"/>
          </a:xfrm>
        </p:spPr>
        <p:txBody>
          <a:bodyPr>
            <a:sp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471C606C-6A4F-46CF-A659-18AF2BE20B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6270" y="1713504"/>
            <a:ext cx="7850188" cy="400110"/>
          </a:xfrm>
        </p:spPr>
        <p:txBody>
          <a:bodyPr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600" b="1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 sz="1600" b="1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 sz="1600" b="1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 sz="1600" b="1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275743386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bullets 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2B9EA-19B0-40DF-8159-96184708F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460AE04-911C-4E41-A9EA-B1868F696D2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24128" y="1801368"/>
            <a:ext cx="4587778" cy="2047740"/>
          </a:xfrm>
        </p:spPr>
        <p:txBody>
          <a:bodyPr wrap="square">
            <a:sp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58B7FE-32D0-4966-9E23-878FD648933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25671" y="1801812"/>
            <a:ext cx="6266329" cy="5056187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image or content</a:t>
            </a:r>
          </a:p>
        </p:txBody>
      </p:sp>
    </p:spTree>
    <p:extLst>
      <p:ext uri="{BB962C8B-B14F-4D97-AF65-F5344CB8AC3E}">
        <p14:creationId xmlns:p14="http://schemas.microsoft.com/office/powerpoint/2010/main" val="90096056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intro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2B9EA-19B0-40DF-8159-96184708F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270" y="438911"/>
            <a:ext cx="9025128" cy="1161287"/>
          </a:xfrm>
        </p:spPr>
        <p:txBody>
          <a:bodyPr lIns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471C606C-6A4F-46CF-A659-18AF2BE20B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6929" y="1708534"/>
            <a:ext cx="7850188" cy="400110"/>
          </a:xfrm>
        </p:spPr>
        <p:txBody>
          <a:bodyPr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600" b="1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 sz="1600" b="1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 sz="1600" b="1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 sz="1600" b="1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add callout or intro text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C63B6800-B6A4-4CB6-87BF-B5DB4D1CCDD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076929" y="2364092"/>
            <a:ext cx="11115071" cy="4493908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Click to add image or content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E698CF6-4637-4FB5-ACB8-EAB43E55AD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6515" y="1776272"/>
            <a:ext cx="222926" cy="24052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CED8C2F6-9256-4172-9132-E756B8A6FE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6515" y="1776272"/>
            <a:ext cx="222926" cy="24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95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header + 2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2B9EA-19B0-40DF-8159-96184708F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270" y="438911"/>
            <a:ext cx="9025128" cy="1161287"/>
          </a:xfrm>
        </p:spPr>
        <p:txBody>
          <a:bodyPr l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460AE04-911C-4E41-A9EA-B1868F696D2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24128" y="2395728"/>
            <a:ext cx="4586511" cy="2047740"/>
          </a:xfrm>
        </p:spPr>
        <p:txBody>
          <a:bodyPr>
            <a:sp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95584A-E9FF-4D19-968A-6D85813CFA6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38424" y="2395728"/>
            <a:ext cx="4621902" cy="2047740"/>
          </a:xfrm>
        </p:spPr>
        <p:txBody>
          <a:bodyPr>
            <a:sp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471C606C-6A4F-46CF-A659-18AF2BE20B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6270" y="1713504"/>
            <a:ext cx="7850188" cy="400110"/>
          </a:xfrm>
        </p:spPr>
        <p:txBody>
          <a:bodyPr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600" b="1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 sz="1600" b="1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 sz="1600" b="1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 sz="1600" b="1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188793099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intr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2B9EA-19B0-40DF-8159-96184708F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270" y="438911"/>
            <a:ext cx="9025128" cy="1161287"/>
          </a:xfrm>
        </p:spPr>
        <p:txBody>
          <a:bodyPr l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471C606C-6A4F-46CF-A659-18AF2BE20B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6929" y="1708534"/>
            <a:ext cx="7850188" cy="400110"/>
          </a:xfrm>
        </p:spPr>
        <p:txBody>
          <a:bodyPr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600" b="1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 sz="1600" b="1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 sz="1600" b="1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 sz="1600" b="1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add callout or intro text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E698CF6-4637-4FB5-ACB8-EAB43E55AD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6515" y="1776272"/>
            <a:ext cx="222926" cy="24052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B4B9439-3DB5-49A8-A8A7-22B132F844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6515" y="1776272"/>
            <a:ext cx="222926" cy="24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33937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2B9EA-19B0-40DF-8159-96184708F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270" y="438911"/>
            <a:ext cx="9025128" cy="1161287"/>
          </a:xfrm>
        </p:spPr>
        <p:txBody>
          <a:bodyPr lIns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43463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debard + 2-up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168404F-DAE8-4912-BBB0-02479687CD96}"/>
              </a:ext>
            </a:extLst>
          </p:cNvPr>
          <p:cNvSpPr/>
          <p:nvPr userDrawn="1"/>
        </p:nvSpPr>
        <p:spPr>
          <a:xfrm>
            <a:off x="-5939" y="0"/>
            <a:ext cx="3209771" cy="6858000"/>
          </a:xfrm>
          <a:prstGeom prst="rect">
            <a:avLst/>
          </a:prstGeom>
          <a:solidFill>
            <a:srgbClr val="003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ADDF2DC-2D9A-4858-802A-D7DC76C177D9}"/>
              </a:ext>
            </a:extLst>
          </p:cNvPr>
          <p:cNvSpPr/>
          <p:nvPr/>
        </p:nvSpPr>
        <p:spPr>
          <a:xfrm>
            <a:off x="-5939" y="0"/>
            <a:ext cx="3209771" cy="6858000"/>
          </a:xfrm>
          <a:prstGeom prst="rect">
            <a:avLst/>
          </a:prstGeom>
          <a:solidFill>
            <a:srgbClr val="003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Picture 73" descr="Background pattern&#10;&#10;Description automatically generated">
            <a:extLst>
              <a:ext uri="{FF2B5EF4-FFF2-40B4-BE49-F238E27FC236}">
                <a16:creationId xmlns:a16="http://schemas.microsoft.com/office/drawing/2014/main" id="{F9A587AC-4F27-4627-95C0-31EA41625E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biLevel thresh="25000"/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" y="3856383"/>
            <a:ext cx="3209770" cy="3001617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BA78BC6-7161-4A1C-B0CF-900826283729}"/>
              </a:ext>
            </a:extLst>
          </p:cNvPr>
          <p:cNvCxnSpPr>
            <a:cxnSpLocks/>
          </p:cNvCxnSpPr>
          <p:nvPr/>
        </p:nvCxnSpPr>
        <p:spPr>
          <a:xfrm>
            <a:off x="553287" y="3767095"/>
            <a:ext cx="20422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Placeholder 19">
            <a:extLst>
              <a:ext uri="{FF2B5EF4-FFF2-40B4-BE49-F238E27FC236}">
                <a16:creationId xmlns:a16="http://schemas.microsoft.com/office/drawing/2014/main" id="{DDEEB791-484D-4F50-881B-E44154C493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3287" y="4065195"/>
            <a:ext cx="2522422" cy="584775"/>
          </a:xfrm>
        </p:spPr>
        <p:txBody>
          <a:bodyPr l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en-US" dirty="0"/>
              <a:t>Click to add subhead or other information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153EED1-36CC-4391-9DDA-429BCBDE8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287" y="1706779"/>
            <a:ext cx="2522422" cy="1846659"/>
          </a:xfrm>
        </p:spPr>
        <p:txBody>
          <a:bodyPr wrap="square" lIns="0" anchor="b">
            <a:sp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7B6C270-AC74-4485-9015-440DB2F7ECED}"/>
              </a:ext>
            </a:extLst>
          </p:cNvPr>
          <p:cNvCxnSpPr>
            <a:cxnSpLocks/>
          </p:cNvCxnSpPr>
          <p:nvPr/>
        </p:nvCxnSpPr>
        <p:spPr>
          <a:xfrm>
            <a:off x="8320363" y="2338503"/>
            <a:ext cx="222926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DFD4A25F-3995-44B1-B90D-A1CDEDCD74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20363" y="2475180"/>
            <a:ext cx="3094037" cy="338554"/>
          </a:xfrm>
        </p:spPr>
        <p:txBody>
          <a:bodyPr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/>
              <a:t>Click to add caption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DA8F73F-32D8-4F59-B790-6D6017BA5773}"/>
              </a:ext>
            </a:extLst>
          </p:cNvPr>
          <p:cNvCxnSpPr>
            <a:cxnSpLocks/>
          </p:cNvCxnSpPr>
          <p:nvPr/>
        </p:nvCxnSpPr>
        <p:spPr>
          <a:xfrm>
            <a:off x="8320363" y="5471846"/>
            <a:ext cx="222926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22">
            <a:extLst>
              <a:ext uri="{FF2B5EF4-FFF2-40B4-BE49-F238E27FC236}">
                <a16:creationId xmlns:a16="http://schemas.microsoft.com/office/drawing/2014/main" id="{FC0C2BB7-E763-4A3D-98F2-CBD5DFF5B16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0363" y="5608523"/>
            <a:ext cx="3094037" cy="338554"/>
          </a:xfrm>
        </p:spPr>
        <p:txBody>
          <a:bodyPr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907CFDF0-F63F-4B6A-8405-9571C0BB01D1}"/>
              </a:ext>
            </a:extLst>
          </p:cNvPr>
          <p:cNvSpPr>
            <a:spLocks noGrp="1"/>
          </p:cNvSpPr>
          <p:nvPr>
            <p:ph sz="quarter" idx="61" hasCustomPrompt="1"/>
          </p:nvPr>
        </p:nvSpPr>
        <p:spPr>
          <a:xfrm>
            <a:off x="3728777" y="495004"/>
            <a:ext cx="4211578" cy="2747335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Click to add image or content</a:t>
            </a:r>
          </a:p>
        </p:txBody>
      </p:sp>
      <p:sp>
        <p:nvSpPr>
          <p:cNvPr id="37" name="Content Placeholder 3">
            <a:extLst>
              <a:ext uri="{FF2B5EF4-FFF2-40B4-BE49-F238E27FC236}">
                <a16:creationId xmlns:a16="http://schemas.microsoft.com/office/drawing/2014/main" id="{9BA6388E-33E0-4A9E-A161-C1261B7FE3B2}"/>
              </a:ext>
            </a:extLst>
          </p:cNvPr>
          <p:cNvSpPr>
            <a:spLocks noGrp="1"/>
          </p:cNvSpPr>
          <p:nvPr>
            <p:ph sz="quarter" idx="62" hasCustomPrompt="1"/>
          </p:nvPr>
        </p:nvSpPr>
        <p:spPr>
          <a:xfrm>
            <a:off x="3728777" y="3628356"/>
            <a:ext cx="4211578" cy="2747335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Click to add image or content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BF721AE-E593-49AD-AC52-7AAE801704AD}"/>
              </a:ext>
            </a:extLst>
          </p:cNvPr>
          <p:cNvCxnSpPr>
            <a:cxnSpLocks/>
          </p:cNvCxnSpPr>
          <p:nvPr userDrawn="1"/>
        </p:nvCxnSpPr>
        <p:spPr>
          <a:xfrm>
            <a:off x="553287" y="3767095"/>
            <a:ext cx="20422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53D990E-2D1F-4909-B5EA-39E35BF9661B}"/>
              </a:ext>
            </a:extLst>
          </p:cNvPr>
          <p:cNvCxnSpPr>
            <a:cxnSpLocks/>
          </p:cNvCxnSpPr>
          <p:nvPr userDrawn="1"/>
        </p:nvCxnSpPr>
        <p:spPr>
          <a:xfrm>
            <a:off x="8320363" y="2338503"/>
            <a:ext cx="222926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3C0DE78-FC8A-4840-8D6B-15221042F3D3}"/>
              </a:ext>
            </a:extLst>
          </p:cNvPr>
          <p:cNvCxnSpPr>
            <a:cxnSpLocks/>
          </p:cNvCxnSpPr>
          <p:nvPr userDrawn="1"/>
        </p:nvCxnSpPr>
        <p:spPr>
          <a:xfrm>
            <a:off x="8320363" y="5471846"/>
            <a:ext cx="222926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ED8C24C-1FE3-219D-E1F1-7E0ADE26D6F5}"/>
              </a:ext>
            </a:extLst>
          </p:cNvPr>
          <p:cNvSpPr txBox="1"/>
          <p:nvPr userDrawn="1"/>
        </p:nvSpPr>
        <p:spPr>
          <a:xfrm>
            <a:off x="10051413" y="6343157"/>
            <a:ext cx="1866378" cy="3131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r">
              <a:lnSpc>
                <a:spcPct val="95000"/>
              </a:lnSpc>
            </a:pPr>
            <a:r>
              <a:rPr lang="en-US" sz="1000" spc="300" dirty="0">
                <a:solidFill>
                  <a:srgbClr val="003CB9"/>
                </a:solidFill>
                <a:latin typeface="Arial Narrow" panose="020B0606020202030204" pitchFamily="34" charset="0"/>
              </a:rPr>
              <a:t>CAROLLO</a:t>
            </a:r>
            <a:r>
              <a:rPr lang="en-US" sz="900" spc="300" dirty="0">
                <a:solidFill>
                  <a:srgbClr val="003CB9"/>
                </a:solidFill>
                <a:latin typeface="Arial Narrow" panose="020B0606020202030204" pitchFamily="34" charset="0"/>
              </a:rPr>
              <a:t>   </a:t>
            </a:r>
            <a:r>
              <a:rPr lang="en-US" sz="900" spc="300" dirty="0">
                <a:solidFill>
                  <a:schemeClr val="accent1"/>
                </a:solidFill>
                <a:latin typeface="Arial Narrow" panose="020B0606020202030204" pitchFamily="34" charset="0"/>
              </a:rPr>
              <a:t>/</a:t>
            </a:r>
            <a:r>
              <a:rPr lang="en-US" sz="900" spc="300" dirty="0">
                <a:solidFill>
                  <a:srgbClr val="003CB9"/>
                </a:solidFill>
                <a:latin typeface="Arial Narrow" panose="020B0606020202030204" pitchFamily="34" charset="0"/>
              </a:rPr>
              <a:t>   </a:t>
            </a:r>
            <a:fld id="{E7B37AC3-26D8-44A8-8336-675969F41DB9}" type="slidenum">
              <a:rPr lang="en-US" sz="900" b="1" spc="300" smtClean="0">
                <a:solidFill>
                  <a:srgbClr val="003CB9"/>
                </a:solidFill>
                <a:latin typeface="Arial Narrow" panose="020B0606020202030204" pitchFamily="34" charset="0"/>
              </a:rPr>
              <a:pPr algn="r">
                <a:lnSpc>
                  <a:spcPct val="95000"/>
                </a:lnSpc>
              </a:pPr>
              <a:t>‹#›</a:t>
            </a:fld>
            <a:endParaRPr lang="en-US" sz="900" b="1" spc="300" dirty="0">
              <a:solidFill>
                <a:srgbClr val="003CB9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9341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-up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5153EED1-36CC-4391-9DDA-429BCBDE8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990" y="469574"/>
            <a:ext cx="10668330" cy="701731"/>
          </a:xfrm>
        </p:spPr>
        <p:txBody>
          <a:bodyPr wrap="square" lIns="0" anchor="ctr">
            <a:spAutoFit/>
          </a:bodyPr>
          <a:lstStyle>
            <a:lvl1pPr>
              <a:lnSpc>
                <a:spcPct val="9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9933B32-6478-4693-A0C4-F4A8DC983CBA}"/>
              </a:ext>
            </a:extLst>
          </p:cNvPr>
          <p:cNvSpPr/>
          <p:nvPr/>
        </p:nvSpPr>
        <p:spPr>
          <a:xfrm rot="5400000">
            <a:off x="5984538" y="-4440195"/>
            <a:ext cx="222926" cy="12192000"/>
          </a:xfrm>
          <a:prstGeom prst="rect">
            <a:avLst/>
          </a:prstGeom>
          <a:solidFill>
            <a:srgbClr val="003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4908E0B-AFDB-4AC7-9B62-80CE1445C614}"/>
              </a:ext>
            </a:extLst>
          </p:cNvPr>
          <p:cNvCxnSpPr>
            <a:cxnSpLocks/>
          </p:cNvCxnSpPr>
          <p:nvPr/>
        </p:nvCxnSpPr>
        <p:spPr>
          <a:xfrm>
            <a:off x="406926" y="4757162"/>
            <a:ext cx="222926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22A7BCB-CE4E-4DF5-9739-BC4D25A04E5D}"/>
              </a:ext>
            </a:extLst>
          </p:cNvPr>
          <p:cNvCxnSpPr>
            <a:cxnSpLocks/>
          </p:cNvCxnSpPr>
          <p:nvPr/>
        </p:nvCxnSpPr>
        <p:spPr>
          <a:xfrm>
            <a:off x="4363727" y="4757162"/>
            <a:ext cx="222926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D5D7530-9061-469D-90B4-FBB1EEC18F62}"/>
              </a:ext>
            </a:extLst>
          </p:cNvPr>
          <p:cNvCxnSpPr>
            <a:cxnSpLocks/>
          </p:cNvCxnSpPr>
          <p:nvPr/>
        </p:nvCxnSpPr>
        <p:spPr>
          <a:xfrm>
            <a:off x="8453906" y="4757162"/>
            <a:ext cx="222926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Placeholder 22">
            <a:extLst>
              <a:ext uri="{FF2B5EF4-FFF2-40B4-BE49-F238E27FC236}">
                <a16:creationId xmlns:a16="http://schemas.microsoft.com/office/drawing/2014/main" id="{74DCCA4F-4C04-41C4-8310-5D2E2D5E99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6926" y="4893839"/>
            <a:ext cx="3195015" cy="338554"/>
          </a:xfrm>
        </p:spPr>
        <p:txBody>
          <a:bodyPr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600" i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55" name="Text Placeholder 22">
            <a:extLst>
              <a:ext uri="{FF2B5EF4-FFF2-40B4-BE49-F238E27FC236}">
                <a16:creationId xmlns:a16="http://schemas.microsoft.com/office/drawing/2014/main" id="{0C9BE45C-F17E-4AE6-9A90-969592C105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63727" y="4893839"/>
            <a:ext cx="3195016" cy="338554"/>
          </a:xfrm>
        </p:spPr>
        <p:txBody>
          <a:bodyPr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600" i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56" name="Text Placeholder 22">
            <a:extLst>
              <a:ext uri="{FF2B5EF4-FFF2-40B4-BE49-F238E27FC236}">
                <a16:creationId xmlns:a16="http://schemas.microsoft.com/office/drawing/2014/main" id="{502582D9-4353-41EB-8E84-D6B2950E893B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453906" y="4893839"/>
            <a:ext cx="3195015" cy="338554"/>
          </a:xfrm>
        </p:spPr>
        <p:txBody>
          <a:bodyPr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600" i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57" name="Content Placeholder 3">
            <a:extLst>
              <a:ext uri="{FF2B5EF4-FFF2-40B4-BE49-F238E27FC236}">
                <a16:creationId xmlns:a16="http://schemas.microsoft.com/office/drawing/2014/main" id="{EE5A0422-2078-4BAD-9A1C-1CE7740DC8E2}"/>
              </a:ext>
            </a:extLst>
          </p:cNvPr>
          <p:cNvSpPr>
            <a:spLocks noGrp="1"/>
          </p:cNvSpPr>
          <p:nvPr>
            <p:ph sz="quarter" idx="54" hasCustomPrompt="1"/>
          </p:nvPr>
        </p:nvSpPr>
        <p:spPr>
          <a:xfrm>
            <a:off x="0" y="1933704"/>
            <a:ext cx="3931920" cy="2377190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Click to add image or content</a:t>
            </a:r>
          </a:p>
        </p:txBody>
      </p:sp>
      <p:sp>
        <p:nvSpPr>
          <p:cNvPr id="58" name="Content Placeholder 3">
            <a:extLst>
              <a:ext uri="{FF2B5EF4-FFF2-40B4-BE49-F238E27FC236}">
                <a16:creationId xmlns:a16="http://schemas.microsoft.com/office/drawing/2014/main" id="{94CCC19B-E88C-4255-8B87-39C1E887FEB7}"/>
              </a:ext>
            </a:extLst>
          </p:cNvPr>
          <p:cNvSpPr>
            <a:spLocks noGrp="1"/>
          </p:cNvSpPr>
          <p:nvPr>
            <p:ph sz="quarter" idx="60" hasCustomPrompt="1"/>
          </p:nvPr>
        </p:nvSpPr>
        <p:spPr>
          <a:xfrm>
            <a:off x="4125858" y="1933704"/>
            <a:ext cx="3931920" cy="2377190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Click to add image or content</a:t>
            </a:r>
          </a:p>
        </p:txBody>
      </p:sp>
      <p:sp>
        <p:nvSpPr>
          <p:cNvPr id="59" name="Content Placeholder 3">
            <a:extLst>
              <a:ext uri="{FF2B5EF4-FFF2-40B4-BE49-F238E27FC236}">
                <a16:creationId xmlns:a16="http://schemas.microsoft.com/office/drawing/2014/main" id="{32591587-D46E-4A5B-8C82-B97040150B77}"/>
              </a:ext>
            </a:extLst>
          </p:cNvPr>
          <p:cNvSpPr>
            <a:spLocks noGrp="1"/>
          </p:cNvSpPr>
          <p:nvPr>
            <p:ph sz="quarter" idx="61" hasCustomPrompt="1"/>
          </p:nvPr>
        </p:nvSpPr>
        <p:spPr>
          <a:xfrm>
            <a:off x="8260081" y="1933704"/>
            <a:ext cx="3931920" cy="2377190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Click to add image or content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BA6CC7A-31F6-476F-BB8C-4101A160FA37}"/>
              </a:ext>
            </a:extLst>
          </p:cNvPr>
          <p:cNvSpPr/>
          <p:nvPr userDrawn="1"/>
        </p:nvSpPr>
        <p:spPr>
          <a:xfrm rot="5400000">
            <a:off x="5984538" y="-4440195"/>
            <a:ext cx="222926" cy="12192000"/>
          </a:xfrm>
          <a:prstGeom prst="rect">
            <a:avLst/>
          </a:prstGeom>
          <a:solidFill>
            <a:srgbClr val="003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4F81617-22BB-43C5-AD3F-9DCF30D43E77}"/>
              </a:ext>
            </a:extLst>
          </p:cNvPr>
          <p:cNvCxnSpPr>
            <a:cxnSpLocks/>
          </p:cNvCxnSpPr>
          <p:nvPr userDrawn="1"/>
        </p:nvCxnSpPr>
        <p:spPr>
          <a:xfrm>
            <a:off x="406926" y="4757162"/>
            <a:ext cx="222926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F798447-5FC7-4E91-9462-571D496F119F}"/>
              </a:ext>
            </a:extLst>
          </p:cNvPr>
          <p:cNvCxnSpPr>
            <a:cxnSpLocks/>
          </p:cNvCxnSpPr>
          <p:nvPr userDrawn="1"/>
        </p:nvCxnSpPr>
        <p:spPr>
          <a:xfrm>
            <a:off x="4363727" y="4757162"/>
            <a:ext cx="222926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11DCFC-5530-4C9F-B534-F1619781A84D}"/>
              </a:ext>
            </a:extLst>
          </p:cNvPr>
          <p:cNvCxnSpPr>
            <a:cxnSpLocks/>
          </p:cNvCxnSpPr>
          <p:nvPr userDrawn="1"/>
        </p:nvCxnSpPr>
        <p:spPr>
          <a:xfrm>
            <a:off x="8453906" y="4757162"/>
            <a:ext cx="222926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E215AF5-1C8E-C34A-6FA1-42DC2BE0B725}"/>
              </a:ext>
            </a:extLst>
          </p:cNvPr>
          <p:cNvSpPr txBox="1"/>
          <p:nvPr userDrawn="1"/>
        </p:nvSpPr>
        <p:spPr>
          <a:xfrm>
            <a:off x="10051413" y="6343157"/>
            <a:ext cx="1866378" cy="3131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r">
              <a:lnSpc>
                <a:spcPct val="95000"/>
              </a:lnSpc>
            </a:pPr>
            <a:r>
              <a:rPr lang="en-US" sz="1000" spc="300" dirty="0">
                <a:solidFill>
                  <a:srgbClr val="003CB9"/>
                </a:solidFill>
                <a:latin typeface="Arial Narrow" panose="020B0606020202030204" pitchFamily="34" charset="0"/>
              </a:rPr>
              <a:t>CAROLLO</a:t>
            </a:r>
            <a:r>
              <a:rPr lang="en-US" sz="900" spc="300" dirty="0">
                <a:solidFill>
                  <a:srgbClr val="003CB9"/>
                </a:solidFill>
                <a:latin typeface="Arial Narrow" panose="020B0606020202030204" pitchFamily="34" charset="0"/>
              </a:rPr>
              <a:t>   </a:t>
            </a:r>
            <a:r>
              <a:rPr lang="en-US" sz="900" spc="300" dirty="0">
                <a:solidFill>
                  <a:schemeClr val="accent1"/>
                </a:solidFill>
                <a:latin typeface="Arial Narrow" panose="020B0606020202030204" pitchFamily="34" charset="0"/>
              </a:rPr>
              <a:t>/</a:t>
            </a:r>
            <a:r>
              <a:rPr lang="en-US" sz="900" spc="300" dirty="0">
                <a:solidFill>
                  <a:srgbClr val="003CB9"/>
                </a:solidFill>
                <a:latin typeface="Arial Narrow" panose="020B0606020202030204" pitchFamily="34" charset="0"/>
              </a:rPr>
              <a:t>   </a:t>
            </a:r>
            <a:fld id="{E7B37AC3-26D8-44A8-8336-675969F41DB9}" type="slidenum">
              <a:rPr lang="en-US" sz="900" b="1" spc="300" smtClean="0">
                <a:solidFill>
                  <a:srgbClr val="003CB9"/>
                </a:solidFill>
                <a:latin typeface="Arial Narrow" panose="020B0606020202030204" pitchFamily="34" charset="0"/>
              </a:rPr>
              <a:pPr algn="r">
                <a:lnSpc>
                  <a:spcPct val="95000"/>
                </a:lnSpc>
              </a:pPr>
              <a:t>‹#›</a:t>
            </a:fld>
            <a:endParaRPr lang="en-US" sz="900" b="1" spc="300" dirty="0">
              <a:solidFill>
                <a:srgbClr val="003CB9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64427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+ full image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7C657A1-F23A-4639-A127-7A3E94999D6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-1" y="1322947"/>
            <a:ext cx="12192001" cy="5535053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274320" indent="0">
              <a:buNone/>
              <a:defRPr/>
            </a:lvl2pPr>
            <a:lvl3pPr marL="502920" indent="0">
              <a:buNone/>
              <a:defRPr/>
            </a:lvl3pPr>
            <a:lvl4pPr marL="822960" indent="0">
              <a:buNone/>
              <a:defRPr/>
            </a:lvl4pPr>
            <a:lvl5pPr marL="1097280" indent="0">
              <a:buNone/>
              <a:defRPr/>
            </a:lvl5pPr>
          </a:lstStyle>
          <a:p>
            <a:pPr lvl="0"/>
            <a:r>
              <a:rPr lang="en-US" dirty="0"/>
              <a:t>Click to add image or content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DD2E50-55FE-4A99-9D9A-6F7E13A3F3BF}"/>
              </a:ext>
            </a:extLst>
          </p:cNvPr>
          <p:cNvSpPr/>
          <p:nvPr userDrawn="1"/>
        </p:nvSpPr>
        <p:spPr>
          <a:xfrm rot="5400000">
            <a:off x="5509170" y="-5511572"/>
            <a:ext cx="1173659" cy="12192000"/>
          </a:xfrm>
          <a:prstGeom prst="rect">
            <a:avLst/>
          </a:prstGeom>
          <a:solidFill>
            <a:srgbClr val="003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F58F78-3372-474B-A151-27B970A1392A}"/>
              </a:ext>
            </a:extLst>
          </p:cNvPr>
          <p:cNvSpPr/>
          <p:nvPr/>
        </p:nvSpPr>
        <p:spPr>
          <a:xfrm rot="5400000">
            <a:off x="5509170" y="-5511572"/>
            <a:ext cx="1173659" cy="12192000"/>
          </a:xfrm>
          <a:prstGeom prst="rect">
            <a:avLst/>
          </a:prstGeom>
          <a:solidFill>
            <a:srgbClr val="003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153EED1-36CC-4391-9DDA-429BCBDE8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990" y="283219"/>
            <a:ext cx="10668330" cy="701731"/>
          </a:xfrm>
        </p:spPr>
        <p:txBody>
          <a:bodyPr wrap="square" lIns="0" anchor="ctr">
            <a:spAutoFit/>
          </a:bodyPr>
          <a:lstStyle>
            <a:lvl1pPr>
              <a:lnSpc>
                <a:spcPct val="9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4B8252-C6E7-7032-C47B-A0013A811BED}"/>
              </a:ext>
            </a:extLst>
          </p:cNvPr>
          <p:cNvSpPr txBox="1"/>
          <p:nvPr userDrawn="1"/>
        </p:nvSpPr>
        <p:spPr>
          <a:xfrm>
            <a:off x="10051413" y="6343157"/>
            <a:ext cx="1866378" cy="3131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r">
              <a:lnSpc>
                <a:spcPct val="95000"/>
              </a:lnSpc>
            </a:pPr>
            <a:r>
              <a:rPr lang="en-US" sz="1000" spc="300" dirty="0">
                <a:solidFill>
                  <a:srgbClr val="003CB9"/>
                </a:solidFill>
                <a:latin typeface="Arial Narrow" panose="020B0606020202030204" pitchFamily="34" charset="0"/>
              </a:rPr>
              <a:t>CAROLLO</a:t>
            </a:r>
            <a:r>
              <a:rPr lang="en-US" sz="900" spc="300" dirty="0">
                <a:solidFill>
                  <a:srgbClr val="003CB9"/>
                </a:solidFill>
                <a:latin typeface="Arial Narrow" panose="020B0606020202030204" pitchFamily="34" charset="0"/>
              </a:rPr>
              <a:t>   </a:t>
            </a:r>
            <a:r>
              <a:rPr lang="en-US" sz="900" spc="300" dirty="0">
                <a:solidFill>
                  <a:schemeClr val="accent1"/>
                </a:solidFill>
                <a:latin typeface="Arial Narrow" panose="020B0606020202030204" pitchFamily="34" charset="0"/>
              </a:rPr>
              <a:t>/</a:t>
            </a:r>
            <a:r>
              <a:rPr lang="en-US" sz="900" spc="300" dirty="0">
                <a:solidFill>
                  <a:srgbClr val="003CB9"/>
                </a:solidFill>
                <a:latin typeface="Arial Narrow" panose="020B0606020202030204" pitchFamily="34" charset="0"/>
              </a:rPr>
              <a:t>   </a:t>
            </a:r>
            <a:fld id="{E7B37AC3-26D8-44A8-8336-675969F41DB9}" type="slidenum">
              <a:rPr lang="en-US" sz="900" b="1" spc="300" smtClean="0">
                <a:solidFill>
                  <a:srgbClr val="003CB9"/>
                </a:solidFill>
                <a:latin typeface="Arial Narrow" panose="020B0606020202030204" pitchFamily="34" charset="0"/>
              </a:rPr>
              <a:pPr algn="r">
                <a:lnSpc>
                  <a:spcPct val="95000"/>
                </a:lnSpc>
              </a:pPr>
              <a:t>‹#›</a:t>
            </a:fld>
            <a:endParaRPr lang="en-US" sz="900" b="1" spc="300" dirty="0">
              <a:solidFill>
                <a:srgbClr val="003CB9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68660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teme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09955A2B-EB7A-4220-97F9-4BD8B6568B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duotone>
              <a:prstClr val="black"/>
              <a:srgbClr val="D9C3A5">
                <a:tint val="50000"/>
                <a:satMod val="180000"/>
              </a:srgbClr>
            </a:duotone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693661"/>
            <a:ext cx="12192000" cy="31643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BD8A2E-71A2-4A0C-859F-AC9444093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2883" y="1131984"/>
            <a:ext cx="7568530" cy="1588127"/>
          </a:xfrm>
        </p:spPr>
        <p:txBody>
          <a:bodyPr anchor="b">
            <a:spAutoFit/>
          </a:bodyPr>
          <a:lstStyle>
            <a:lvl1pPr>
              <a:lnSpc>
                <a:spcPct val="9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F994D51-B867-458C-900C-A8F9ED5EDB8E}"/>
              </a:ext>
            </a:extLst>
          </p:cNvPr>
          <p:cNvCxnSpPr>
            <a:cxnSpLocks/>
          </p:cNvCxnSpPr>
          <p:nvPr/>
        </p:nvCxnSpPr>
        <p:spPr>
          <a:xfrm>
            <a:off x="2482883" y="2881615"/>
            <a:ext cx="425780" cy="0"/>
          </a:xfrm>
          <a:prstGeom prst="line">
            <a:avLst/>
          </a:prstGeom>
          <a:ln w="2540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92EF27-3B4F-4653-A4A3-B5000D6F58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82883" y="3231995"/>
            <a:ext cx="7539038" cy="461665"/>
          </a:xfrm>
        </p:spPr>
        <p:txBody>
          <a:bodyPr lIns="0">
            <a:sp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003CB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5ACE49C-2732-483C-ADF9-D85BD9CBED3D}"/>
              </a:ext>
            </a:extLst>
          </p:cNvPr>
          <p:cNvCxnSpPr>
            <a:cxnSpLocks/>
          </p:cNvCxnSpPr>
          <p:nvPr userDrawn="1"/>
        </p:nvCxnSpPr>
        <p:spPr>
          <a:xfrm>
            <a:off x="2482883" y="2881615"/>
            <a:ext cx="425780" cy="0"/>
          </a:xfrm>
          <a:prstGeom prst="line">
            <a:avLst/>
          </a:prstGeom>
          <a:ln w="2540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0A5C01A-AB9B-F73A-3080-B7717256B766}"/>
              </a:ext>
            </a:extLst>
          </p:cNvPr>
          <p:cNvSpPr txBox="1"/>
          <p:nvPr userDrawn="1"/>
        </p:nvSpPr>
        <p:spPr>
          <a:xfrm>
            <a:off x="10051413" y="6343157"/>
            <a:ext cx="1866378" cy="3131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r">
              <a:lnSpc>
                <a:spcPct val="95000"/>
              </a:lnSpc>
            </a:pPr>
            <a:r>
              <a:rPr lang="en-US" sz="1000" spc="300" dirty="0">
                <a:solidFill>
                  <a:srgbClr val="003CB9"/>
                </a:solidFill>
                <a:latin typeface="Arial Narrow" panose="020B0606020202030204" pitchFamily="34" charset="0"/>
              </a:rPr>
              <a:t>CAROLLO</a:t>
            </a:r>
            <a:r>
              <a:rPr lang="en-US" sz="900" spc="300" dirty="0">
                <a:solidFill>
                  <a:srgbClr val="003CB9"/>
                </a:solidFill>
                <a:latin typeface="Arial Narrow" panose="020B0606020202030204" pitchFamily="34" charset="0"/>
              </a:rPr>
              <a:t>   </a:t>
            </a:r>
            <a:r>
              <a:rPr lang="en-US" sz="900" spc="300" dirty="0">
                <a:solidFill>
                  <a:schemeClr val="accent1"/>
                </a:solidFill>
                <a:latin typeface="Arial Narrow" panose="020B0606020202030204" pitchFamily="34" charset="0"/>
              </a:rPr>
              <a:t>/</a:t>
            </a:r>
            <a:r>
              <a:rPr lang="en-US" sz="900" spc="300" dirty="0">
                <a:solidFill>
                  <a:srgbClr val="003CB9"/>
                </a:solidFill>
                <a:latin typeface="Arial Narrow" panose="020B0606020202030204" pitchFamily="34" charset="0"/>
              </a:rPr>
              <a:t>   </a:t>
            </a:r>
            <a:fld id="{E7B37AC3-26D8-44A8-8336-675969F41DB9}" type="slidenum">
              <a:rPr lang="en-US" sz="900" b="1" spc="300" smtClean="0">
                <a:solidFill>
                  <a:srgbClr val="003CB9"/>
                </a:solidFill>
                <a:latin typeface="Arial Narrow" panose="020B0606020202030204" pitchFamily="34" charset="0"/>
              </a:rPr>
              <a:pPr algn="r">
                <a:lnSpc>
                  <a:spcPct val="95000"/>
                </a:lnSpc>
              </a:pPr>
              <a:t>‹#›</a:t>
            </a:fld>
            <a:endParaRPr lang="en-US" sz="900" b="1" spc="300" dirty="0">
              <a:solidFill>
                <a:srgbClr val="003CB9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36167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C6A8D2FC-D796-42BA-8762-024AE04894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duotone>
              <a:prstClr val="black"/>
              <a:srgbClr val="D9C3A5">
                <a:tint val="50000"/>
                <a:satMod val="180000"/>
              </a:srgbClr>
            </a:duotone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693661"/>
            <a:ext cx="12192000" cy="31643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BD8A2E-71A2-4A0C-859F-AC9444093D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4919" y="1782368"/>
            <a:ext cx="7814425" cy="553998"/>
          </a:xfr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quote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F05BCC-356E-4445-BBA2-1B12B403A893}"/>
              </a:ext>
            </a:extLst>
          </p:cNvPr>
          <p:cNvSpPr txBox="1"/>
          <p:nvPr/>
        </p:nvSpPr>
        <p:spPr>
          <a:xfrm>
            <a:off x="915897" y="1329674"/>
            <a:ext cx="132580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solidFill>
                  <a:srgbClr val="FAA41A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“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BB0C911-8C7F-4047-A982-C99E394331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18567" y="4874882"/>
            <a:ext cx="2930778" cy="369332"/>
          </a:xfrm>
        </p:spPr>
        <p:txBody>
          <a:bodyPr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800">
                <a:solidFill>
                  <a:srgbClr val="003CB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2pPr>
            <a:lvl3pPr marL="914400" indent="0">
              <a:buNone/>
              <a:defRPr sz="2800">
                <a:solidFill>
                  <a:srgbClr val="003CB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3pPr>
            <a:lvl4pPr marL="1371600" indent="0">
              <a:buNone/>
              <a:defRPr sz="2800">
                <a:solidFill>
                  <a:srgbClr val="003CB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4pPr>
            <a:lvl5pPr marL="1828800" indent="0">
              <a:buNone/>
              <a:defRPr sz="2800">
                <a:solidFill>
                  <a:srgbClr val="003CB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E44480-A4E7-4446-A13B-9DFC4CB40ABD}"/>
              </a:ext>
            </a:extLst>
          </p:cNvPr>
          <p:cNvSpPr txBox="1"/>
          <p:nvPr userDrawn="1"/>
        </p:nvSpPr>
        <p:spPr>
          <a:xfrm>
            <a:off x="915897" y="1329674"/>
            <a:ext cx="132580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solidFill>
                  <a:srgbClr val="FAA41A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“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1CDEC8-CDB5-03A3-F797-154F69123352}"/>
              </a:ext>
            </a:extLst>
          </p:cNvPr>
          <p:cNvSpPr txBox="1"/>
          <p:nvPr userDrawn="1"/>
        </p:nvSpPr>
        <p:spPr>
          <a:xfrm>
            <a:off x="10051413" y="6343157"/>
            <a:ext cx="1866378" cy="3131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r">
              <a:lnSpc>
                <a:spcPct val="95000"/>
              </a:lnSpc>
            </a:pPr>
            <a:r>
              <a:rPr lang="en-US" sz="1000" spc="300" dirty="0">
                <a:solidFill>
                  <a:srgbClr val="003CB9"/>
                </a:solidFill>
                <a:latin typeface="Arial Narrow" panose="020B0606020202030204" pitchFamily="34" charset="0"/>
              </a:rPr>
              <a:t>CAROLLO</a:t>
            </a:r>
            <a:r>
              <a:rPr lang="en-US" sz="900" spc="300" dirty="0">
                <a:solidFill>
                  <a:srgbClr val="003CB9"/>
                </a:solidFill>
                <a:latin typeface="Arial Narrow" panose="020B0606020202030204" pitchFamily="34" charset="0"/>
              </a:rPr>
              <a:t>   </a:t>
            </a:r>
            <a:r>
              <a:rPr lang="en-US" sz="900" spc="300" dirty="0">
                <a:solidFill>
                  <a:schemeClr val="accent1"/>
                </a:solidFill>
                <a:latin typeface="Arial Narrow" panose="020B0606020202030204" pitchFamily="34" charset="0"/>
              </a:rPr>
              <a:t>/</a:t>
            </a:r>
            <a:r>
              <a:rPr lang="en-US" sz="900" spc="300" dirty="0">
                <a:solidFill>
                  <a:srgbClr val="003CB9"/>
                </a:solidFill>
                <a:latin typeface="Arial Narrow" panose="020B0606020202030204" pitchFamily="34" charset="0"/>
              </a:rPr>
              <a:t>   </a:t>
            </a:r>
            <a:fld id="{E7B37AC3-26D8-44A8-8336-675969F41DB9}" type="slidenum">
              <a:rPr lang="en-US" sz="900" b="1" spc="300" smtClean="0">
                <a:solidFill>
                  <a:srgbClr val="003CB9"/>
                </a:solidFill>
                <a:latin typeface="Arial Narrow" panose="020B0606020202030204" pitchFamily="34" charset="0"/>
              </a:rPr>
              <a:pPr algn="r">
                <a:lnSpc>
                  <a:spcPct val="95000"/>
                </a:lnSpc>
              </a:pPr>
              <a:t>‹#›</a:t>
            </a:fld>
            <a:endParaRPr lang="en-US" sz="900" b="1" spc="300" dirty="0">
              <a:solidFill>
                <a:srgbClr val="003CB9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58215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AFC3B90-B919-470C-89A0-AA20A6DE382F}"/>
              </a:ext>
            </a:extLst>
          </p:cNvPr>
          <p:cNvSpPr/>
          <p:nvPr userDrawn="1"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solidFill>
            <a:srgbClr val="003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CBF8C4-77E7-48C5-A5B2-7A65A3F9B1B0}"/>
              </a:ext>
            </a:extLst>
          </p:cNvPr>
          <p:cNvSpPr/>
          <p:nvPr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solidFill>
            <a:srgbClr val="003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7DEFB1D9-080D-4CAE-BD31-0BE5E1CFA0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biLevel thresh="25000"/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26" y="3856387"/>
            <a:ext cx="12187476" cy="30016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398782-2166-4933-8435-F6D80D332EB4}"/>
              </a:ext>
            </a:extLst>
          </p:cNvPr>
          <p:cNvSpPr txBox="1"/>
          <p:nvPr userDrawn="1"/>
        </p:nvSpPr>
        <p:spPr>
          <a:xfrm>
            <a:off x="391885" y="6289056"/>
            <a:ext cx="1493846" cy="3131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>
              <a:lnSpc>
                <a:spcPct val="95000"/>
              </a:lnSpc>
            </a:pPr>
            <a:r>
              <a:rPr lang="en-US" sz="1000" b="1" spc="300" dirty="0">
                <a:solidFill>
                  <a:schemeClr val="bg1"/>
                </a:solidFill>
                <a:latin typeface="Arial Narrow" panose="020B0606020202030204" pitchFamily="34" charset="0"/>
              </a:rPr>
              <a:t>CAROLLO.COM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F53237B-39D7-4B18-83EB-8BA441C8C0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76567" y="6187980"/>
            <a:ext cx="1649879" cy="2576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DB27CE-31B0-428A-99EA-906334649C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0630" y="3905844"/>
            <a:ext cx="9230690" cy="707886"/>
          </a:xfrm>
        </p:spPr>
        <p:txBody>
          <a:bodyPr wrap="square" anchor="b">
            <a:sp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closing slide text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F3FE04E-F1E6-4674-B307-9E490992FC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76567" y="6187980"/>
            <a:ext cx="1649879" cy="25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24715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EC8456D-F4FD-865D-1712-77DFE2C76A92}"/>
              </a:ext>
            </a:extLst>
          </p:cNvPr>
          <p:cNvSpPr/>
          <p:nvPr userDrawn="1"/>
        </p:nvSpPr>
        <p:spPr>
          <a:xfrm>
            <a:off x="0" y="0"/>
            <a:ext cx="222926" cy="6857998"/>
          </a:xfrm>
          <a:prstGeom prst="rect">
            <a:avLst/>
          </a:prstGeom>
          <a:solidFill>
            <a:srgbClr val="003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EA15637-C2B8-4153-6582-0324F76B8C0A}"/>
                  </a:ext>
                </a:extLst>
              </p14:cNvPr>
              <p14:cNvContentPartPr/>
              <p14:nvPr userDrawn="1"/>
            </p14:nvContentPartPr>
            <p14:xfrm>
              <a:off x="3088715" y="1767307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EA15637-C2B8-4153-6582-0324F76B8C0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70715" y="1659307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72FB197-51AD-862F-62E9-0E483388746E}"/>
                  </a:ext>
                </a:extLst>
              </p14:cNvPr>
              <p14:cNvContentPartPr/>
              <p14:nvPr userDrawn="1"/>
            </p14:nvContentPartPr>
            <p14:xfrm>
              <a:off x="3665075" y="3373267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72FB197-51AD-862F-62E9-0E483388746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47075" y="3265267"/>
                <a:ext cx="36000" cy="216000"/>
              </a:xfrm>
              <a:prstGeom prst="rect">
                <a:avLst/>
              </a:prstGeom>
            </p:spPr>
          </p:pic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7B8A6B0-BAD6-F663-8446-54AEA4475510}"/>
              </a:ext>
            </a:extLst>
          </p:cNvPr>
          <p:cNvCxnSpPr>
            <a:cxnSpLocks/>
          </p:cNvCxnSpPr>
          <p:nvPr userDrawn="1"/>
        </p:nvCxnSpPr>
        <p:spPr>
          <a:xfrm>
            <a:off x="736270" y="343744"/>
            <a:ext cx="222926" cy="0"/>
          </a:xfrm>
          <a:prstGeom prst="line">
            <a:avLst/>
          </a:prstGeom>
          <a:ln w="19050">
            <a:solidFill>
              <a:srgbClr val="003C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68CAEDA-8482-31B3-ED6F-CAAC9F0565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484" y="437101"/>
            <a:ext cx="9020175" cy="107364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3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914400" indent="0">
              <a:buNone/>
              <a:defRPr sz="3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1371600" indent="0">
              <a:buNone/>
              <a:defRPr sz="3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828800" indent="0">
              <a:buNone/>
              <a:defRPr sz="3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CB8F08-34BF-4B85-66EC-E8F3E64DA678}"/>
              </a:ext>
            </a:extLst>
          </p:cNvPr>
          <p:cNvSpPr txBox="1"/>
          <p:nvPr userDrawn="1"/>
        </p:nvSpPr>
        <p:spPr>
          <a:xfrm>
            <a:off x="8842075" y="6343157"/>
            <a:ext cx="3075716" cy="3131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>
              <a:lnSpc>
                <a:spcPct val="95000"/>
              </a:lnSpc>
            </a:pPr>
            <a:r>
              <a:rPr lang="en-US" sz="900" spc="300">
                <a:solidFill>
                  <a:schemeClr val="accent2"/>
                </a:solidFill>
                <a:latin typeface="Arial Narrow" panose="020B0606020202030204" pitchFamily="34" charset="0"/>
              </a:rPr>
              <a:t>CAROLLO CONNECTS   |   </a:t>
            </a:r>
            <a:fld id="{E7B37AC3-26D8-44A8-8336-675969F41DB9}" type="slidenum">
              <a:rPr lang="en-US" sz="900" b="1" spc="300" smtClean="0">
                <a:solidFill>
                  <a:schemeClr val="accent2"/>
                </a:solidFill>
                <a:latin typeface="Arial Narrow" panose="020B0606020202030204" pitchFamily="34" charset="0"/>
              </a:rPr>
              <a:pPr algn="r">
                <a:lnSpc>
                  <a:spcPct val="95000"/>
                </a:lnSpc>
              </a:pPr>
              <a:t>‹#›</a:t>
            </a:fld>
            <a:endParaRPr lang="en-US" sz="900" b="1" spc="30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BB8CFA-0B60-073E-E410-A0243A9878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102"/>
          <a:stretch/>
        </p:blipFill>
        <p:spPr>
          <a:xfrm rot="10800000">
            <a:off x="222925" y="5581288"/>
            <a:ext cx="3917753" cy="138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674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+ 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EC8456D-F4FD-865D-1712-77DFE2C76A92}"/>
              </a:ext>
            </a:extLst>
          </p:cNvPr>
          <p:cNvSpPr/>
          <p:nvPr userDrawn="1"/>
        </p:nvSpPr>
        <p:spPr>
          <a:xfrm>
            <a:off x="0" y="0"/>
            <a:ext cx="222926" cy="6857998"/>
          </a:xfrm>
          <a:prstGeom prst="rect">
            <a:avLst/>
          </a:prstGeom>
          <a:solidFill>
            <a:srgbClr val="003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EA15637-C2B8-4153-6582-0324F76B8C0A}"/>
                  </a:ext>
                </a:extLst>
              </p14:cNvPr>
              <p14:cNvContentPartPr/>
              <p14:nvPr userDrawn="1"/>
            </p14:nvContentPartPr>
            <p14:xfrm>
              <a:off x="3088715" y="1767307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EA15637-C2B8-4153-6582-0324F76B8C0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70715" y="1659307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72FB197-51AD-862F-62E9-0E483388746E}"/>
                  </a:ext>
                </a:extLst>
              </p14:cNvPr>
              <p14:cNvContentPartPr/>
              <p14:nvPr userDrawn="1"/>
            </p14:nvContentPartPr>
            <p14:xfrm>
              <a:off x="3665075" y="3373267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72FB197-51AD-862F-62E9-0E483388746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47075" y="3265267"/>
                <a:ext cx="36000" cy="216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DCA9DFF-F3A7-DFD1-D1AD-7D848F55C86C}"/>
              </a:ext>
            </a:extLst>
          </p:cNvPr>
          <p:cNvCxnSpPr>
            <a:cxnSpLocks/>
          </p:cNvCxnSpPr>
          <p:nvPr userDrawn="1"/>
        </p:nvCxnSpPr>
        <p:spPr>
          <a:xfrm>
            <a:off x="736270" y="343744"/>
            <a:ext cx="222926" cy="0"/>
          </a:xfrm>
          <a:prstGeom prst="line">
            <a:avLst/>
          </a:prstGeom>
          <a:ln w="19050">
            <a:solidFill>
              <a:srgbClr val="003C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628D7BB0-8719-1F18-67B6-272A50A49F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484" y="437101"/>
            <a:ext cx="9020175" cy="107364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3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914400" indent="0">
              <a:buNone/>
              <a:defRPr sz="3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1371600" indent="0">
              <a:buNone/>
              <a:defRPr sz="3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828800" indent="0">
              <a:buNone/>
              <a:defRPr sz="3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17">
            <a:extLst>
              <a:ext uri="{FF2B5EF4-FFF2-40B4-BE49-F238E27FC236}">
                <a16:creationId xmlns:a16="http://schemas.microsoft.com/office/drawing/2014/main" id="{9461AD82-ACBB-01BA-F3CE-A58CA5B6CC4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023119" y="1805028"/>
            <a:ext cx="4304255" cy="37607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3456A6-D9F3-E82C-4CB2-D249D9B221A4}"/>
              </a:ext>
            </a:extLst>
          </p:cNvPr>
          <p:cNvSpPr txBox="1"/>
          <p:nvPr userDrawn="1"/>
        </p:nvSpPr>
        <p:spPr>
          <a:xfrm>
            <a:off x="10051413" y="6343157"/>
            <a:ext cx="1866378" cy="3131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>
              <a:lnSpc>
                <a:spcPct val="95000"/>
              </a:lnSpc>
            </a:pPr>
            <a:r>
              <a:rPr lang="en-US" sz="900" spc="300" dirty="0">
                <a:solidFill>
                  <a:srgbClr val="003CB9"/>
                </a:solidFill>
                <a:latin typeface="Arial Narrow" panose="020B0606020202030204" pitchFamily="34" charset="0"/>
              </a:rPr>
              <a:t>CAROLLO   </a:t>
            </a:r>
            <a:r>
              <a:rPr lang="en-US" sz="900" spc="300" dirty="0">
                <a:solidFill>
                  <a:srgbClr val="FAA41A"/>
                </a:solidFill>
                <a:latin typeface="Arial Narrow" panose="020B0606020202030204" pitchFamily="34" charset="0"/>
              </a:rPr>
              <a:t>|</a:t>
            </a:r>
            <a:r>
              <a:rPr lang="en-US" sz="900" spc="300" dirty="0">
                <a:solidFill>
                  <a:srgbClr val="003CB9"/>
                </a:solidFill>
                <a:latin typeface="Arial Narrow" panose="020B0606020202030204" pitchFamily="34" charset="0"/>
              </a:rPr>
              <a:t>   </a:t>
            </a:r>
            <a:fld id="{E7B37AC3-26D8-44A8-8336-675969F41DB9}" type="slidenum">
              <a:rPr lang="en-US" sz="900" b="1" spc="300" smtClean="0">
                <a:solidFill>
                  <a:srgbClr val="003CB9"/>
                </a:solidFill>
                <a:latin typeface="Arial Narrow" panose="020B0606020202030204" pitchFamily="34" charset="0"/>
              </a:rPr>
              <a:pPr algn="r">
                <a:lnSpc>
                  <a:spcPct val="95000"/>
                </a:lnSpc>
              </a:pPr>
              <a:t>‹#›</a:t>
            </a:fld>
            <a:endParaRPr lang="en-US" sz="900" b="1" spc="300" dirty="0">
              <a:solidFill>
                <a:srgbClr val="003CB9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E905700-C04E-13FB-FF42-9860EA42F94C}"/>
              </a:ext>
            </a:extLst>
          </p:cNvPr>
          <p:cNvSpPr>
            <a:spLocks noGrp="1"/>
          </p:cNvSpPr>
          <p:nvPr>
            <p:ph sz="quarter" idx="54" hasCustomPrompt="1"/>
          </p:nvPr>
        </p:nvSpPr>
        <p:spPr>
          <a:xfrm>
            <a:off x="5637213" y="1801813"/>
            <a:ext cx="6630987" cy="520065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CB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image or content</a:t>
            </a:r>
          </a:p>
        </p:txBody>
      </p:sp>
    </p:spTree>
    <p:extLst>
      <p:ext uri="{BB962C8B-B14F-4D97-AF65-F5344CB8AC3E}">
        <p14:creationId xmlns:p14="http://schemas.microsoft.com/office/powerpoint/2010/main" val="531414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bullets 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2B9EA-19B0-40DF-8159-96184708F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460AE04-911C-4E41-A9EA-B1868F696D2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24128" y="1801368"/>
            <a:ext cx="4587778" cy="2047740"/>
          </a:xfrm>
        </p:spPr>
        <p:txBody>
          <a:bodyPr wrap="square">
            <a:sp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58B7FE-32D0-4966-9E23-878FD648933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25671" y="1801812"/>
            <a:ext cx="6266329" cy="5056187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add image or content</a:t>
            </a:r>
          </a:p>
        </p:txBody>
      </p:sp>
    </p:spTree>
    <p:extLst>
      <p:ext uri="{BB962C8B-B14F-4D97-AF65-F5344CB8AC3E}">
        <p14:creationId xmlns:p14="http://schemas.microsoft.com/office/powerpoint/2010/main" val="317545091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8182767-90C9-5FD4-0114-834361232951}"/>
              </a:ext>
            </a:extLst>
          </p:cNvPr>
          <p:cNvSpPr>
            <a:spLocks noGrp="1"/>
          </p:cNvSpPr>
          <p:nvPr>
            <p:ph sz="quarter" idx="54" hasCustomPrompt="1"/>
          </p:nvPr>
        </p:nvSpPr>
        <p:spPr>
          <a:xfrm>
            <a:off x="1107631" y="2597999"/>
            <a:ext cx="11160570" cy="440446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add image or content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C8456D-F4FD-865D-1712-77DFE2C76A92}"/>
              </a:ext>
            </a:extLst>
          </p:cNvPr>
          <p:cNvSpPr/>
          <p:nvPr userDrawn="1"/>
        </p:nvSpPr>
        <p:spPr>
          <a:xfrm>
            <a:off x="0" y="0"/>
            <a:ext cx="222926" cy="6857998"/>
          </a:xfrm>
          <a:prstGeom prst="rect">
            <a:avLst/>
          </a:prstGeom>
          <a:solidFill>
            <a:srgbClr val="003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EA15637-C2B8-4153-6582-0324F76B8C0A}"/>
                  </a:ext>
                </a:extLst>
              </p14:cNvPr>
              <p14:cNvContentPartPr/>
              <p14:nvPr userDrawn="1"/>
            </p14:nvContentPartPr>
            <p14:xfrm>
              <a:off x="3088715" y="1767307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EA15637-C2B8-4153-6582-0324F76B8C0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70715" y="1659307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72FB197-51AD-862F-62E9-0E483388746E}"/>
                  </a:ext>
                </a:extLst>
              </p14:cNvPr>
              <p14:cNvContentPartPr/>
              <p14:nvPr userDrawn="1"/>
            </p14:nvContentPartPr>
            <p14:xfrm>
              <a:off x="3665075" y="3373267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72FB197-51AD-862F-62E9-0E483388746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47075" y="3265267"/>
                <a:ext cx="36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Graphic 5">
            <a:extLst>
              <a:ext uri="{FF2B5EF4-FFF2-40B4-BE49-F238E27FC236}">
                <a16:creationId xmlns:a16="http://schemas.microsoft.com/office/drawing/2014/main" id="{348AA4D9-A47B-2231-7FBC-119656FA13B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6515" y="1776272"/>
            <a:ext cx="222926" cy="240526"/>
          </a:xfrm>
          <a:prstGeom prst="rect">
            <a:avLst/>
          </a:prstGeom>
        </p:spPr>
      </p:pic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53676030-52EB-FD92-0D32-DC4D2E875B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67875" y="1688086"/>
            <a:ext cx="9976488" cy="70822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3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914400" indent="0">
              <a:buNone/>
              <a:defRPr sz="3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1371600" indent="0">
              <a:buNone/>
              <a:defRPr sz="3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828800" indent="0">
              <a:buNone/>
              <a:defRPr sz="3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7B8A6B0-BAD6-F663-8446-54AEA4475510}"/>
              </a:ext>
            </a:extLst>
          </p:cNvPr>
          <p:cNvCxnSpPr>
            <a:cxnSpLocks/>
          </p:cNvCxnSpPr>
          <p:nvPr userDrawn="1"/>
        </p:nvCxnSpPr>
        <p:spPr>
          <a:xfrm>
            <a:off x="736270" y="343744"/>
            <a:ext cx="222926" cy="0"/>
          </a:xfrm>
          <a:prstGeom prst="line">
            <a:avLst/>
          </a:prstGeom>
          <a:ln w="19050">
            <a:solidFill>
              <a:srgbClr val="003C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68CAEDA-8482-31B3-ED6F-CAAC9F0565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484" y="437101"/>
            <a:ext cx="9020175" cy="107364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3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914400" indent="0">
              <a:buNone/>
              <a:defRPr sz="3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1371600" indent="0">
              <a:buNone/>
              <a:defRPr sz="3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828800" indent="0">
              <a:buNone/>
              <a:defRPr sz="3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00294A-4BA5-71B3-833E-0F7CEE14628E}"/>
              </a:ext>
            </a:extLst>
          </p:cNvPr>
          <p:cNvSpPr txBox="1"/>
          <p:nvPr userDrawn="1"/>
        </p:nvSpPr>
        <p:spPr>
          <a:xfrm>
            <a:off x="10051413" y="6343157"/>
            <a:ext cx="1866378" cy="3131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>
              <a:lnSpc>
                <a:spcPct val="95000"/>
              </a:lnSpc>
            </a:pPr>
            <a:r>
              <a:rPr lang="en-US" sz="900" spc="300" dirty="0">
                <a:solidFill>
                  <a:srgbClr val="003CB9"/>
                </a:solidFill>
                <a:latin typeface="Arial Narrow" panose="020B0606020202030204" pitchFamily="34" charset="0"/>
              </a:rPr>
              <a:t>CAROLLO   </a:t>
            </a:r>
            <a:r>
              <a:rPr lang="en-US" sz="900" spc="300" dirty="0">
                <a:solidFill>
                  <a:srgbClr val="FAA41A"/>
                </a:solidFill>
                <a:latin typeface="Arial Narrow" panose="020B0606020202030204" pitchFamily="34" charset="0"/>
              </a:rPr>
              <a:t>|</a:t>
            </a:r>
            <a:r>
              <a:rPr lang="en-US" sz="900" spc="300" dirty="0">
                <a:solidFill>
                  <a:srgbClr val="003CB9"/>
                </a:solidFill>
                <a:latin typeface="Arial Narrow" panose="020B0606020202030204" pitchFamily="34" charset="0"/>
              </a:rPr>
              <a:t>   </a:t>
            </a:r>
            <a:fld id="{E7B37AC3-26D8-44A8-8336-675969F41DB9}" type="slidenum">
              <a:rPr lang="en-US" sz="900" b="1" spc="300" smtClean="0">
                <a:solidFill>
                  <a:srgbClr val="003CB9"/>
                </a:solidFill>
                <a:latin typeface="Arial Narrow" panose="020B0606020202030204" pitchFamily="34" charset="0"/>
              </a:rPr>
              <a:pPr algn="r">
                <a:lnSpc>
                  <a:spcPct val="95000"/>
                </a:lnSpc>
              </a:pPr>
              <a:t>‹#›</a:t>
            </a:fld>
            <a:endParaRPr lang="en-US" sz="900" b="1" spc="300" dirty="0">
              <a:solidFill>
                <a:srgbClr val="003CB9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4059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787E9A6-355B-C4E1-CFD0-E954030C31E6}"/>
              </a:ext>
            </a:extLst>
          </p:cNvPr>
          <p:cNvSpPr/>
          <p:nvPr userDrawn="1"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solidFill>
            <a:srgbClr val="003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BB7A2E79-DF7D-3FAC-6505-D66CB14F1E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biLevel thresh="25000"/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26" y="3856387"/>
            <a:ext cx="12187476" cy="3001617"/>
          </a:xfrm>
          <a:prstGeom prst="rect">
            <a:avLst/>
          </a:prstGeom>
        </p:spPr>
      </p:pic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5F3BB19D-351E-CB18-9D54-09B73ACA39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78127" y="2252262"/>
            <a:ext cx="9516377" cy="2353476"/>
          </a:xfrm>
        </p:spPr>
        <p:txBody>
          <a:bodyPr anchor="b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F0ABAD-EAD1-3CD7-FD33-1B64566F985C}"/>
              </a:ext>
            </a:extLst>
          </p:cNvPr>
          <p:cNvSpPr txBox="1"/>
          <p:nvPr userDrawn="1"/>
        </p:nvSpPr>
        <p:spPr>
          <a:xfrm>
            <a:off x="10051413" y="6343157"/>
            <a:ext cx="1866378" cy="3131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>
              <a:lnSpc>
                <a:spcPct val="95000"/>
              </a:lnSpc>
            </a:pPr>
            <a:r>
              <a:rPr lang="en-US" sz="900" b="1" spc="300" dirty="0">
                <a:solidFill>
                  <a:schemeClr val="bg1"/>
                </a:solidFill>
                <a:latin typeface="Arial Narrow" panose="020B0606020202030204" pitchFamily="34" charset="0"/>
              </a:rPr>
              <a:t>CAROLLO.COM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6097E66-1500-7CB0-09AA-BA325A8234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1493" y="6187980"/>
            <a:ext cx="1649879" cy="25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83963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+ op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EC8456D-F4FD-865D-1712-77DFE2C76A92}"/>
              </a:ext>
            </a:extLst>
          </p:cNvPr>
          <p:cNvSpPr/>
          <p:nvPr userDrawn="1"/>
        </p:nvSpPr>
        <p:spPr>
          <a:xfrm>
            <a:off x="0" y="0"/>
            <a:ext cx="222926" cy="6857998"/>
          </a:xfrm>
          <a:prstGeom prst="rect">
            <a:avLst/>
          </a:prstGeom>
          <a:solidFill>
            <a:srgbClr val="003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EA15637-C2B8-4153-6582-0324F76B8C0A}"/>
                  </a:ext>
                </a:extLst>
              </p14:cNvPr>
              <p14:cNvContentPartPr/>
              <p14:nvPr userDrawn="1"/>
            </p14:nvContentPartPr>
            <p14:xfrm>
              <a:off x="3088715" y="1767307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EA15637-C2B8-4153-6582-0324F76B8C0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70715" y="1659307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72FB197-51AD-862F-62E9-0E483388746E}"/>
                  </a:ext>
                </a:extLst>
              </p14:cNvPr>
              <p14:cNvContentPartPr/>
              <p14:nvPr userDrawn="1"/>
            </p14:nvContentPartPr>
            <p14:xfrm>
              <a:off x="3665075" y="3373267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72FB197-51AD-862F-62E9-0E483388746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47075" y="3265267"/>
                <a:ext cx="36000" cy="216000"/>
              </a:xfrm>
              <a:prstGeom prst="rect">
                <a:avLst/>
              </a:prstGeom>
            </p:spPr>
          </p:pic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7B8A6B0-BAD6-F663-8446-54AEA4475510}"/>
              </a:ext>
            </a:extLst>
          </p:cNvPr>
          <p:cNvCxnSpPr>
            <a:cxnSpLocks/>
          </p:cNvCxnSpPr>
          <p:nvPr userDrawn="1"/>
        </p:nvCxnSpPr>
        <p:spPr>
          <a:xfrm>
            <a:off x="736270" y="343744"/>
            <a:ext cx="222926" cy="0"/>
          </a:xfrm>
          <a:prstGeom prst="line">
            <a:avLst/>
          </a:prstGeom>
          <a:ln w="19050">
            <a:solidFill>
              <a:srgbClr val="003C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68CAEDA-8482-31B3-ED6F-CAAC9F0565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484" y="437101"/>
            <a:ext cx="9020175" cy="107364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3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914400" indent="0">
              <a:buNone/>
              <a:defRPr sz="3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1371600" indent="0">
              <a:buNone/>
              <a:defRPr sz="3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828800" indent="0">
              <a:buNone/>
              <a:defRPr sz="3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7AD73C6-A9E4-1E4E-9E31-B0768615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67875" y="1688086"/>
            <a:ext cx="9976488" cy="400110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3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914400" indent="0">
              <a:buNone/>
              <a:defRPr sz="3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1371600" indent="0">
              <a:buNone/>
              <a:defRPr sz="3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828800" indent="0">
              <a:buNone/>
              <a:defRPr sz="3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5DC591-40E2-89FE-39EB-D9307DF95B78}"/>
              </a:ext>
            </a:extLst>
          </p:cNvPr>
          <p:cNvSpPr txBox="1"/>
          <p:nvPr userDrawn="1"/>
        </p:nvSpPr>
        <p:spPr>
          <a:xfrm>
            <a:off x="8842075" y="6343157"/>
            <a:ext cx="3075716" cy="3131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>
              <a:lnSpc>
                <a:spcPct val="95000"/>
              </a:lnSpc>
            </a:pPr>
            <a:r>
              <a:rPr lang="en-US" sz="900" spc="300">
                <a:solidFill>
                  <a:schemeClr val="accent2"/>
                </a:solidFill>
                <a:latin typeface="Arial Narrow" panose="020B0606020202030204" pitchFamily="34" charset="0"/>
              </a:rPr>
              <a:t>CAROLLO CONNECTS   |   </a:t>
            </a:r>
            <a:fld id="{E7B37AC3-26D8-44A8-8336-675969F41DB9}" type="slidenum">
              <a:rPr lang="en-US" sz="900" b="1" spc="300" smtClean="0">
                <a:solidFill>
                  <a:schemeClr val="accent2"/>
                </a:solidFill>
                <a:latin typeface="Arial Narrow" panose="020B0606020202030204" pitchFamily="34" charset="0"/>
              </a:rPr>
              <a:pPr algn="r">
                <a:lnSpc>
                  <a:spcPct val="95000"/>
                </a:lnSpc>
              </a:pPr>
              <a:t>‹#›</a:t>
            </a:fld>
            <a:endParaRPr lang="en-US" sz="900" b="1" spc="30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74E420-3618-0F32-4F0D-9D8FF0BA80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102"/>
          <a:stretch/>
        </p:blipFill>
        <p:spPr>
          <a:xfrm rot="10800000">
            <a:off x="222925" y="5581288"/>
            <a:ext cx="3917753" cy="138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525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v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CBF8C4-77E7-48C5-A5B2-7A65A3F9B1B0}"/>
              </a:ext>
            </a:extLst>
          </p:cNvPr>
          <p:cNvSpPr/>
          <p:nvPr userDrawn="1"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solidFill>
            <a:srgbClr val="003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7DEFB1D9-080D-4CAE-BD31-0BE5E1CFA0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biLevel thresh="25000"/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26" y="3856387"/>
            <a:ext cx="12187476" cy="3001617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F53237B-39D7-4B18-83EB-8BA441C8C0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76567" y="6187980"/>
            <a:ext cx="1649879" cy="25765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9B1B1F-4457-4040-9BE0-22E6E9F9CFEA}"/>
              </a:ext>
            </a:extLst>
          </p:cNvPr>
          <p:cNvCxnSpPr>
            <a:cxnSpLocks/>
          </p:cNvCxnSpPr>
          <p:nvPr userDrawn="1"/>
        </p:nvCxnSpPr>
        <p:spPr>
          <a:xfrm flipV="1">
            <a:off x="1637968" y="2336352"/>
            <a:ext cx="0" cy="1815451"/>
          </a:xfrm>
          <a:prstGeom prst="line">
            <a:avLst/>
          </a:prstGeom>
          <a:ln w="31750" cap="rnd">
            <a:solidFill>
              <a:schemeClr val="bg1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1">
            <a:extLst>
              <a:ext uri="{FF2B5EF4-FFF2-40B4-BE49-F238E27FC236}">
                <a16:creationId xmlns:a16="http://schemas.microsoft.com/office/drawing/2014/main" id="{C5C23A5C-6531-4562-8101-821E808189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20242" y="2628845"/>
            <a:ext cx="8275318" cy="1015663"/>
          </a:xfrm>
          <a:prstGeom prst="rect">
            <a:avLst/>
          </a:prstGeom>
        </p:spPr>
        <p:txBody>
          <a:bodyPr vert="horz" wrap="square" lIns="0" tIns="45720" rIns="91440" bIns="45720" rtlCol="0" anchor="ctr">
            <a:sp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212670-3422-4B15-9A67-34CCCA2772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20241" y="4280145"/>
            <a:ext cx="6853809" cy="400110"/>
          </a:xfrm>
        </p:spPr>
        <p:txBody>
          <a:bodyPr lIns="0"/>
          <a:lstStyle>
            <a:lvl1pPr marL="0" indent="0"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70660967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EC8456D-F4FD-865D-1712-77DFE2C76A92}"/>
              </a:ext>
            </a:extLst>
          </p:cNvPr>
          <p:cNvSpPr/>
          <p:nvPr userDrawn="1"/>
        </p:nvSpPr>
        <p:spPr>
          <a:xfrm>
            <a:off x="0" y="0"/>
            <a:ext cx="222926" cy="6857998"/>
          </a:xfrm>
          <a:prstGeom prst="rect">
            <a:avLst/>
          </a:prstGeom>
          <a:solidFill>
            <a:srgbClr val="003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72FB197-51AD-862F-62E9-0E483388746E}"/>
                  </a:ext>
                </a:extLst>
              </p14:cNvPr>
              <p14:cNvContentPartPr/>
              <p14:nvPr userDrawn="1"/>
            </p14:nvContentPartPr>
            <p14:xfrm>
              <a:off x="3665075" y="3373267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72FB197-51AD-862F-62E9-0E483388746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47435" y="3265267"/>
                <a:ext cx="36000" cy="216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891AF3C-E228-1502-21AA-677EA3C602B3}"/>
              </a:ext>
            </a:extLst>
          </p:cNvPr>
          <p:cNvCxnSpPr>
            <a:cxnSpLocks/>
          </p:cNvCxnSpPr>
          <p:nvPr userDrawn="1"/>
        </p:nvCxnSpPr>
        <p:spPr>
          <a:xfrm>
            <a:off x="736270" y="343744"/>
            <a:ext cx="222926" cy="0"/>
          </a:xfrm>
          <a:prstGeom prst="line">
            <a:avLst/>
          </a:prstGeom>
          <a:ln w="19050">
            <a:solidFill>
              <a:srgbClr val="003C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5FE46E2F-803C-A3EC-968F-1CE068F4B3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484" y="437101"/>
            <a:ext cx="9020175" cy="107364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3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914400" indent="0">
              <a:buNone/>
              <a:defRPr sz="3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1371600" indent="0">
              <a:buNone/>
              <a:defRPr sz="3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828800" indent="0">
              <a:buNone/>
              <a:defRPr sz="3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17">
            <a:extLst>
              <a:ext uri="{FF2B5EF4-FFF2-40B4-BE49-F238E27FC236}">
                <a16:creationId xmlns:a16="http://schemas.microsoft.com/office/drawing/2014/main" id="{43651E51-09AA-92EF-78A5-3C4B374CF77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023119" y="1805028"/>
            <a:ext cx="4304255" cy="37607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17">
            <a:extLst>
              <a:ext uri="{FF2B5EF4-FFF2-40B4-BE49-F238E27FC236}">
                <a16:creationId xmlns:a16="http://schemas.microsoft.com/office/drawing/2014/main" id="{82E63A2A-2CC3-7458-8328-BBECF14561F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658729" y="1805028"/>
            <a:ext cx="4304255" cy="37607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8091F59-93EB-422F-93C5-F209ACD55B1E}"/>
              </a:ext>
            </a:extLst>
          </p:cNvPr>
          <p:cNvSpPr txBox="1"/>
          <p:nvPr userDrawn="1"/>
        </p:nvSpPr>
        <p:spPr>
          <a:xfrm>
            <a:off x="10051413" y="6343157"/>
            <a:ext cx="1866378" cy="3131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>
              <a:lnSpc>
                <a:spcPct val="95000"/>
              </a:lnSpc>
            </a:pPr>
            <a:r>
              <a:rPr lang="en-US" sz="900" spc="300" dirty="0">
                <a:solidFill>
                  <a:srgbClr val="003CB9"/>
                </a:solidFill>
                <a:latin typeface="Arial Narrow" panose="020B0606020202030204" pitchFamily="34" charset="0"/>
              </a:rPr>
              <a:t>CAROLLO   </a:t>
            </a:r>
            <a:r>
              <a:rPr lang="en-US" sz="900" spc="300" dirty="0">
                <a:solidFill>
                  <a:srgbClr val="FAA41A"/>
                </a:solidFill>
                <a:latin typeface="Arial Narrow" panose="020B0606020202030204" pitchFamily="34" charset="0"/>
              </a:rPr>
              <a:t>|</a:t>
            </a:r>
            <a:r>
              <a:rPr lang="en-US" sz="900" spc="300" dirty="0">
                <a:solidFill>
                  <a:srgbClr val="003CB9"/>
                </a:solidFill>
                <a:latin typeface="Arial Narrow" panose="020B0606020202030204" pitchFamily="34" charset="0"/>
              </a:rPr>
              <a:t>   </a:t>
            </a:r>
            <a:fld id="{E7B37AC3-26D8-44A8-8336-675969F41DB9}" type="slidenum">
              <a:rPr lang="en-US" sz="900" b="1" spc="300" smtClean="0">
                <a:solidFill>
                  <a:srgbClr val="003CB9"/>
                </a:solidFill>
                <a:latin typeface="Arial Narrow" panose="020B0606020202030204" pitchFamily="34" charset="0"/>
              </a:rPr>
              <a:pPr algn="r">
                <a:lnSpc>
                  <a:spcPct val="95000"/>
                </a:lnSpc>
              </a:pPr>
              <a:t>‹#›</a:t>
            </a:fld>
            <a:endParaRPr lang="en-US" sz="900" b="1" spc="300" dirty="0">
              <a:solidFill>
                <a:srgbClr val="003CB9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86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46.xml"/><Relationship Id="rId21" Type="http://schemas.openxmlformats.org/officeDocument/2006/relationships/slideLayout" Target="../slideLayouts/slideLayout64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5" Type="http://schemas.openxmlformats.org/officeDocument/2006/relationships/slideLayout" Target="../slideLayouts/slideLayout68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63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24" Type="http://schemas.openxmlformats.org/officeDocument/2006/relationships/slideLayout" Target="../slideLayouts/slideLayout67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23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Relationship Id="rId22" Type="http://schemas.openxmlformats.org/officeDocument/2006/relationships/slideLayout" Target="../slideLayouts/slideLayout6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26" Type="http://schemas.openxmlformats.org/officeDocument/2006/relationships/slideLayout" Target="../slideLayouts/slideLayout94.xml"/><Relationship Id="rId3" Type="http://schemas.openxmlformats.org/officeDocument/2006/relationships/slideLayout" Target="../slideLayouts/slideLayout71.xml"/><Relationship Id="rId21" Type="http://schemas.openxmlformats.org/officeDocument/2006/relationships/slideLayout" Target="../slideLayouts/slideLayout89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5" Type="http://schemas.openxmlformats.org/officeDocument/2006/relationships/slideLayout" Target="../slideLayouts/slideLayout93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88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2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23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slideLayout" Target="../slideLayouts/slideLayout90.xml"/><Relationship Id="rId27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FDD5A00-E259-42E7-A0BD-2413479CE905}"/>
              </a:ext>
            </a:extLst>
          </p:cNvPr>
          <p:cNvSpPr/>
          <p:nvPr/>
        </p:nvSpPr>
        <p:spPr>
          <a:xfrm>
            <a:off x="0" y="0"/>
            <a:ext cx="222926" cy="6857998"/>
          </a:xfrm>
          <a:prstGeom prst="rect">
            <a:avLst/>
          </a:prstGeom>
          <a:solidFill>
            <a:srgbClr val="003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C10619-0994-63E7-A1EB-870FD2E38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4128" y="1801368"/>
            <a:ext cx="8737270" cy="183845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Level 2 Bullet Style</a:t>
            </a:r>
          </a:p>
          <a:p>
            <a:pPr lvl="2"/>
            <a:r>
              <a:rPr lang="en-US"/>
              <a:t>Level 3 Bullet</a:t>
            </a:r>
          </a:p>
          <a:p>
            <a:pPr lvl="3"/>
            <a:r>
              <a:rPr lang="en-US"/>
              <a:t>Level 4 Bullet</a:t>
            </a:r>
          </a:p>
          <a:p>
            <a:pPr lvl="4"/>
            <a:r>
              <a:rPr lang="en-US"/>
              <a:t>Level 5 Bullet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DF81FE-145C-4273-8E85-D9F3D3B0EE34}"/>
              </a:ext>
            </a:extLst>
          </p:cNvPr>
          <p:cNvSpPr txBox="1"/>
          <p:nvPr/>
        </p:nvSpPr>
        <p:spPr>
          <a:xfrm>
            <a:off x="10051413" y="6343157"/>
            <a:ext cx="1866378" cy="3131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r">
              <a:lnSpc>
                <a:spcPct val="95000"/>
              </a:lnSpc>
            </a:pPr>
            <a:r>
              <a:rPr lang="en-US" sz="1000" spc="300">
                <a:solidFill>
                  <a:srgbClr val="003CB9"/>
                </a:solidFill>
                <a:latin typeface="Arial Narrow" panose="020B0606020202030204" pitchFamily="34" charset="0"/>
              </a:rPr>
              <a:t>CAROLLO</a:t>
            </a:r>
            <a:r>
              <a:rPr lang="en-US" sz="900" spc="300">
                <a:solidFill>
                  <a:srgbClr val="003CB9"/>
                </a:solidFill>
                <a:latin typeface="Arial Narrow" panose="020B0606020202030204" pitchFamily="34" charset="0"/>
              </a:rPr>
              <a:t>   </a:t>
            </a:r>
            <a:r>
              <a:rPr lang="en-US" sz="900" spc="300">
                <a:solidFill>
                  <a:schemeClr val="accent1"/>
                </a:solidFill>
                <a:latin typeface="Arial Narrow" panose="020B0606020202030204" pitchFamily="34" charset="0"/>
              </a:rPr>
              <a:t>/</a:t>
            </a:r>
            <a:r>
              <a:rPr lang="en-US" sz="900" spc="300">
                <a:solidFill>
                  <a:srgbClr val="003CB9"/>
                </a:solidFill>
                <a:latin typeface="Arial Narrow" panose="020B0606020202030204" pitchFamily="34" charset="0"/>
              </a:rPr>
              <a:t>   </a:t>
            </a:r>
            <a:fld id="{E7B37AC3-26D8-44A8-8336-675969F41DB9}" type="slidenum">
              <a:rPr lang="en-US" sz="900" b="1" spc="300" smtClean="0">
                <a:solidFill>
                  <a:srgbClr val="003CB9"/>
                </a:solidFill>
                <a:latin typeface="Arial Narrow" panose="020B0606020202030204" pitchFamily="34" charset="0"/>
              </a:rPr>
              <a:pPr algn="r">
                <a:lnSpc>
                  <a:spcPct val="95000"/>
                </a:lnSpc>
              </a:pPr>
              <a:t>‹#›</a:t>
            </a:fld>
            <a:endParaRPr lang="en-US" sz="900" b="1" spc="300">
              <a:solidFill>
                <a:srgbClr val="003CB9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AE38799-E33B-4A44-9773-F266E89E4860}"/>
              </a:ext>
            </a:extLst>
          </p:cNvPr>
          <p:cNvCxnSpPr>
            <a:cxnSpLocks/>
          </p:cNvCxnSpPr>
          <p:nvPr/>
        </p:nvCxnSpPr>
        <p:spPr>
          <a:xfrm>
            <a:off x="736270" y="343744"/>
            <a:ext cx="222926" cy="0"/>
          </a:xfrm>
          <a:prstGeom prst="line">
            <a:avLst/>
          </a:prstGeom>
          <a:ln w="19050">
            <a:solidFill>
              <a:srgbClr val="003C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B16E8960-8DAA-4FD1-A28E-EB169F38E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270" y="438911"/>
            <a:ext cx="9025128" cy="1161287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C86506CF-E689-4FB6-AC81-1D1C19EEC6FF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1098549" y="5462572"/>
            <a:ext cx="2438400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b">
            <a:spAutoFit/>
          </a:bodyPr>
          <a:lstStyle>
            <a:lvl1pPr>
              <a:defRPr sz="28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7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updatefooter0323.pptx/</a:t>
            </a:r>
            <a:fld id="{3587B205-D543-4E3E-B23B-C20DB7518250}" type="slidenum">
              <a:rPr lang="en-US" altLang="en-US" sz="70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70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4066BA-7B9B-40E1-8614-41C6695CABA8}"/>
              </a:ext>
            </a:extLst>
          </p:cNvPr>
          <p:cNvSpPr/>
          <p:nvPr userDrawn="1"/>
        </p:nvSpPr>
        <p:spPr>
          <a:xfrm>
            <a:off x="0" y="0"/>
            <a:ext cx="222926" cy="6857998"/>
          </a:xfrm>
          <a:prstGeom prst="rect">
            <a:avLst/>
          </a:prstGeom>
          <a:solidFill>
            <a:srgbClr val="003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6B2A85B-9A92-4FA4-AABF-1F5AD189B089}"/>
              </a:ext>
            </a:extLst>
          </p:cNvPr>
          <p:cNvCxnSpPr>
            <a:cxnSpLocks/>
          </p:cNvCxnSpPr>
          <p:nvPr userDrawn="1"/>
        </p:nvCxnSpPr>
        <p:spPr>
          <a:xfrm>
            <a:off x="736270" y="343744"/>
            <a:ext cx="222926" cy="0"/>
          </a:xfrm>
          <a:prstGeom prst="line">
            <a:avLst/>
          </a:prstGeom>
          <a:ln w="19050">
            <a:solidFill>
              <a:srgbClr val="003C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103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  <p:sldLayoutId id="2147483825" r:id="rId17"/>
    <p:sldLayoutId id="2147483826" r:id="rId18"/>
    <p:sldLayoutId id="2147483827" r:id="rId19"/>
    <p:sldLayoutId id="2147483828" r:id="rId20"/>
    <p:sldLayoutId id="2147483829" r:id="rId21"/>
    <p:sldLayoutId id="2147483830" r:id="rId22"/>
    <p:sldLayoutId id="2147483831" r:id="rId23"/>
    <p:sldLayoutId id="2147483832" r:id="rId24"/>
    <p:sldLayoutId id="2147483833" r:id="rId25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1"/>
          </a:solidFill>
          <a:latin typeface="Segoe UI Light" panose="020B0502040204020203" pitchFamily="34" charset="0"/>
          <a:ea typeface="+mj-ea"/>
          <a:cs typeface="Segoe UI Light" panose="020B0502040204020203" pitchFamily="34" charset="0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600"/>
        </a:spcBef>
        <a:buClr>
          <a:srgbClr val="003CB9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600"/>
        </a:spcBef>
        <a:buClr>
          <a:srgbClr val="2163DB"/>
        </a:buClr>
        <a:buFont typeface="Segoe UI" panose="020B0502040204020203" pitchFamily="34" charset="0"/>
        <a:buChar char="»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731520" indent="-228600" algn="l" defTabSz="914400" rtl="0" eaLnBrk="1" latinLnBrk="0" hangingPunct="1">
        <a:lnSpc>
          <a:spcPct val="100000"/>
        </a:lnSpc>
        <a:spcBef>
          <a:spcPts val="600"/>
        </a:spcBef>
        <a:buClr>
          <a:srgbClr val="FAA41A"/>
        </a:buClr>
        <a:buFont typeface="Segoe UI" panose="020B0502040204020203" pitchFamily="34" charset="0"/>
        <a:buChar char="−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1000"/>
        </a:spcBef>
        <a:buClr>
          <a:srgbClr val="333333"/>
        </a:buClr>
        <a:buFont typeface="Segoe UI Light" panose="020B0502040204020203" pitchFamily="34" charset="0"/>
        <a:buChar char="▪"/>
        <a:defRPr sz="16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1000"/>
        </a:spcBef>
        <a:buClr>
          <a:srgbClr val="333333"/>
        </a:buClr>
        <a:buFont typeface="Segoe UI Light" panose="020B0502040204020203" pitchFamily="34" charset="0"/>
        <a:buChar char="‑"/>
        <a:defRPr sz="16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216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FDD5A00-E259-42E7-A0BD-2413479CE905}"/>
              </a:ext>
            </a:extLst>
          </p:cNvPr>
          <p:cNvSpPr/>
          <p:nvPr/>
        </p:nvSpPr>
        <p:spPr>
          <a:xfrm>
            <a:off x="0" y="0"/>
            <a:ext cx="222926" cy="6857998"/>
          </a:xfrm>
          <a:prstGeom prst="rect">
            <a:avLst/>
          </a:prstGeom>
          <a:solidFill>
            <a:srgbClr val="003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C10619-0994-63E7-A1EB-870FD2E38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4128" y="1801368"/>
            <a:ext cx="8737270" cy="183845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Level 2 Bullet Style</a:t>
            </a:r>
          </a:p>
          <a:p>
            <a:pPr lvl="2"/>
            <a:r>
              <a:rPr lang="en-US"/>
              <a:t>Level 3 Bullet</a:t>
            </a:r>
          </a:p>
          <a:p>
            <a:pPr lvl="3"/>
            <a:r>
              <a:rPr lang="en-US"/>
              <a:t>Level 4 Bullet</a:t>
            </a:r>
          </a:p>
          <a:p>
            <a:pPr lvl="4"/>
            <a:r>
              <a:rPr lang="en-US"/>
              <a:t>Level 5 Bullet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DF81FE-145C-4273-8E85-D9F3D3B0EE34}"/>
              </a:ext>
            </a:extLst>
          </p:cNvPr>
          <p:cNvSpPr txBox="1"/>
          <p:nvPr/>
        </p:nvSpPr>
        <p:spPr>
          <a:xfrm>
            <a:off x="10051413" y="6343157"/>
            <a:ext cx="1866378" cy="3131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r">
              <a:lnSpc>
                <a:spcPct val="95000"/>
              </a:lnSpc>
            </a:pPr>
            <a:r>
              <a:rPr lang="en-US" sz="1000" spc="300">
                <a:solidFill>
                  <a:srgbClr val="003CB9"/>
                </a:solidFill>
                <a:latin typeface="Arial Narrow" panose="020B0606020202030204" pitchFamily="34" charset="0"/>
              </a:rPr>
              <a:t>CAROLLO</a:t>
            </a:r>
            <a:r>
              <a:rPr lang="en-US" sz="900" spc="300">
                <a:solidFill>
                  <a:srgbClr val="003CB9"/>
                </a:solidFill>
                <a:latin typeface="Arial Narrow" panose="020B0606020202030204" pitchFamily="34" charset="0"/>
              </a:rPr>
              <a:t>   </a:t>
            </a:r>
            <a:r>
              <a:rPr lang="en-US" sz="900" spc="300">
                <a:solidFill>
                  <a:schemeClr val="accent1"/>
                </a:solidFill>
                <a:latin typeface="Arial Narrow" panose="020B0606020202030204" pitchFamily="34" charset="0"/>
              </a:rPr>
              <a:t>/</a:t>
            </a:r>
            <a:r>
              <a:rPr lang="en-US" sz="900" spc="300">
                <a:solidFill>
                  <a:srgbClr val="003CB9"/>
                </a:solidFill>
                <a:latin typeface="Arial Narrow" panose="020B0606020202030204" pitchFamily="34" charset="0"/>
              </a:rPr>
              <a:t>   </a:t>
            </a:r>
            <a:fld id="{E7B37AC3-26D8-44A8-8336-675969F41DB9}" type="slidenum">
              <a:rPr lang="en-US" sz="900" b="1" spc="300" smtClean="0">
                <a:solidFill>
                  <a:srgbClr val="003CB9"/>
                </a:solidFill>
                <a:latin typeface="Arial Narrow" panose="020B0606020202030204" pitchFamily="34" charset="0"/>
              </a:rPr>
              <a:pPr algn="r">
                <a:lnSpc>
                  <a:spcPct val="95000"/>
                </a:lnSpc>
              </a:pPr>
              <a:t>‹#›</a:t>
            </a:fld>
            <a:endParaRPr lang="en-US" sz="900" b="1" spc="300">
              <a:solidFill>
                <a:srgbClr val="003CB9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AE38799-E33B-4A44-9773-F266E89E4860}"/>
              </a:ext>
            </a:extLst>
          </p:cNvPr>
          <p:cNvCxnSpPr>
            <a:cxnSpLocks/>
          </p:cNvCxnSpPr>
          <p:nvPr/>
        </p:nvCxnSpPr>
        <p:spPr>
          <a:xfrm>
            <a:off x="736270" y="343744"/>
            <a:ext cx="222926" cy="0"/>
          </a:xfrm>
          <a:prstGeom prst="line">
            <a:avLst/>
          </a:prstGeom>
          <a:ln w="19050">
            <a:solidFill>
              <a:srgbClr val="003C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B16E8960-8DAA-4FD1-A28E-EB169F38E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270" y="438911"/>
            <a:ext cx="9025128" cy="1161287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C86506CF-E689-4FB6-AC81-1D1C19EEC6FF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1098549" y="5462572"/>
            <a:ext cx="2438400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b">
            <a:spAutoFit/>
          </a:bodyPr>
          <a:lstStyle>
            <a:lvl1pPr>
              <a:defRPr sz="28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7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updatefooter0323.pptx/</a:t>
            </a:r>
            <a:fld id="{3587B205-D543-4E3E-B23B-C20DB7518250}" type="slidenum">
              <a:rPr lang="en-US" altLang="en-US" sz="70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70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4066BA-7B9B-40E1-8614-41C6695CABA8}"/>
              </a:ext>
            </a:extLst>
          </p:cNvPr>
          <p:cNvSpPr/>
          <p:nvPr userDrawn="1"/>
        </p:nvSpPr>
        <p:spPr>
          <a:xfrm>
            <a:off x="0" y="0"/>
            <a:ext cx="222926" cy="6857998"/>
          </a:xfrm>
          <a:prstGeom prst="rect">
            <a:avLst/>
          </a:prstGeom>
          <a:solidFill>
            <a:srgbClr val="003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6B2A85B-9A92-4FA4-AABF-1F5AD189B089}"/>
              </a:ext>
            </a:extLst>
          </p:cNvPr>
          <p:cNvCxnSpPr>
            <a:cxnSpLocks/>
          </p:cNvCxnSpPr>
          <p:nvPr userDrawn="1"/>
        </p:nvCxnSpPr>
        <p:spPr>
          <a:xfrm>
            <a:off x="736270" y="343744"/>
            <a:ext cx="222926" cy="0"/>
          </a:xfrm>
          <a:prstGeom prst="line">
            <a:avLst/>
          </a:prstGeom>
          <a:ln w="19050">
            <a:solidFill>
              <a:srgbClr val="003C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3936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  <p:sldLayoutId id="2147483852" r:id="rId18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1"/>
          </a:solidFill>
          <a:latin typeface="Segoe UI Light" panose="020B0502040204020203" pitchFamily="34" charset="0"/>
          <a:ea typeface="+mj-ea"/>
          <a:cs typeface="Segoe UI Light" panose="020B0502040204020203" pitchFamily="34" charset="0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600"/>
        </a:spcBef>
        <a:buClr>
          <a:srgbClr val="003CB9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600"/>
        </a:spcBef>
        <a:buClr>
          <a:srgbClr val="2163DB"/>
        </a:buClr>
        <a:buFont typeface="Segoe UI" panose="020B0502040204020203" pitchFamily="34" charset="0"/>
        <a:buChar char="»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731520" indent="-228600" algn="l" defTabSz="914400" rtl="0" eaLnBrk="1" latinLnBrk="0" hangingPunct="1">
        <a:lnSpc>
          <a:spcPct val="100000"/>
        </a:lnSpc>
        <a:spcBef>
          <a:spcPts val="600"/>
        </a:spcBef>
        <a:buClr>
          <a:srgbClr val="FAA41A"/>
        </a:buClr>
        <a:buFont typeface="Segoe UI" panose="020B0502040204020203" pitchFamily="34" charset="0"/>
        <a:buChar char="−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1000"/>
        </a:spcBef>
        <a:buClr>
          <a:srgbClr val="333333"/>
        </a:buClr>
        <a:buFont typeface="Segoe UI Light" panose="020B0502040204020203" pitchFamily="34" charset="0"/>
        <a:buChar char="▪"/>
        <a:defRPr sz="16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1000"/>
        </a:spcBef>
        <a:buClr>
          <a:srgbClr val="333333"/>
        </a:buClr>
        <a:buFont typeface="Segoe UI Light" panose="020B0502040204020203" pitchFamily="34" charset="0"/>
        <a:buChar char="‑"/>
        <a:defRPr sz="16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216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FDD5A00-E259-42E7-A0BD-2413479CE905}"/>
              </a:ext>
            </a:extLst>
          </p:cNvPr>
          <p:cNvSpPr/>
          <p:nvPr/>
        </p:nvSpPr>
        <p:spPr>
          <a:xfrm>
            <a:off x="0" y="0"/>
            <a:ext cx="222926" cy="6857998"/>
          </a:xfrm>
          <a:prstGeom prst="rect">
            <a:avLst/>
          </a:prstGeom>
          <a:solidFill>
            <a:srgbClr val="003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C10619-0994-63E7-A1EB-870FD2E38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4128" y="1801368"/>
            <a:ext cx="8737270" cy="183845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Level 2 Bullet Style</a:t>
            </a:r>
          </a:p>
          <a:p>
            <a:pPr lvl="2"/>
            <a:r>
              <a:rPr lang="en-US"/>
              <a:t>Level 3 Bullet</a:t>
            </a:r>
          </a:p>
          <a:p>
            <a:pPr lvl="3"/>
            <a:r>
              <a:rPr lang="en-US"/>
              <a:t>Level 4 Bullet</a:t>
            </a:r>
          </a:p>
          <a:p>
            <a:pPr lvl="4"/>
            <a:r>
              <a:rPr lang="en-US"/>
              <a:t>Level 5 Bullet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DF81FE-145C-4273-8E85-D9F3D3B0EE34}"/>
              </a:ext>
            </a:extLst>
          </p:cNvPr>
          <p:cNvSpPr txBox="1"/>
          <p:nvPr/>
        </p:nvSpPr>
        <p:spPr>
          <a:xfrm>
            <a:off x="10051413" y="6343157"/>
            <a:ext cx="1866378" cy="3131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r">
              <a:lnSpc>
                <a:spcPct val="95000"/>
              </a:lnSpc>
            </a:pPr>
            <a:r>
              <a:rPr lang="en-US" sz="1000" spc="300">
                <a:solidFill>
                  <a:srgbClr val="003CB9"/>
                </a:solidFill>
                <a:latin typeface="Arial Narrow" panose="020B0606020202030204" pitchFamily="34" charset="0"/>
              </a:rPr>
              <a:t>CAROLLO</a:t>
            </a:r>
            <a:r>
              <a:rPr lang="en-US" sz="900" spc="300">
                <a:solidFill>
                  <a:srgbClr val="003CB9"/>
                </a:solidFill>
                <a:latin typeface="Arial Narrow" panose="020B0606020202030204" pitchFamily="34" charset="0"/>
              </a:rPr>
              <a:t>   </a:t>
            </a:r>
            <a:r>
              <a:rPr lang="en-US" sz="900" spc="300">
                <a:solidFill>
                  <a:schemeClr val="accent1"/>
                </a:solidFill>
                <a:latin typeface="Arial Narrow" panose="020B0606020202030204" pitchFamily="34" charset="0"/>
              </a:rPr>
              <a:t>/</a:t>
            </a:r>
            <a:r>
              <a:rPr lang="en-US" sz="900" spc="300">
                <a:solidFill>
                  <a:srgbClr val="003CB9"/>
                </a:solidFill>
                <a:latin typeface="Arial Narrow" panose="020B0606020202030204" pitchFamily="34" charset="0"/>
              </a:rPr>
              <a:t>   </a:t>
            </a:r>
            <a:fld id="{E7B37AC3-26D8-44A8-8336-675969F41DB9}" type="slidenum">
              <a:rPr lang="en-US" sz="900" b="1" spc="300" smtClean="0">
                <a:solidFill>
                  <a:srgbClr val="003CB9"/>
                </a:solidFill>
                <a:latin typeface="Arial Narrow" panose="020B0606020202030204" pitchFamily="34" charset="0"/>
              </a:rPr>
              <a:pPr algn="r">
                <a:lnSpc>
                  <a:spcPct val="95000"/>
                </a:lnSpc>
              </a:pPr>
              <a:t>‹#›</a:t>
            </a:fld>
            <a:endParaRPr lang="en-US" sz="900" b="1" spc="300">
              <a:solidFill>
                <a:srgbClr val="003CB9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AE38799-E33B-4A44-9773-F266E89E4860}"/>
              </a:ext>
            </a:extLst>
          </p:cNvPr>
          <p:cNvCxnSpPr>
            <a:cxnSpLocks/>
          </p:cNvCxnSpPr>
          <p:nvPr/>
        </p:nvCxnSpPr>
        <p:spPr>
          <a:xfrm>
            <a:off x="736270" y="343744"/>
            <a:ext cx="222926" cy="0"/>
          </a:xfrm>
          <a:prstGeom prst="line">
            <a:avLst/>
          </a:prstGeom>
          <a:ln w="19050">
            <a:solidFill>
              <a:srgbClr val="003C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B16E8960-8DAA-4FD1-A28E-EB169F38E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270" y="438911"/>
            <a:ext cx="9025128" cy="1161287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C86506CF-E689-4FB6-AC81-1D1C19EEC6FF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1098549" y="5462572"/>
            <a:ext cx="2438400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b">
            <a:spAutoFit/>
          </a:bodyPr>
          <a:lstStyle>
            <a:lvl1pPr>
              <a:defRPr sz="28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7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updatefooter0323.pptx/</a:t>
            </a:r>
            <a:fld id="{3587B205-D543-4E3E-B23B-C20DB7518250}" type="slidenum">
              <a:rPr lang="en-US" altLang="en-US" sz="70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70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4066BA-7B9B-40E1-8614-41C6695CABA8}"/>
              </a:ext>
            </a:extLst>
          </p:cNvPr>
          <p:cNvSpPr/>
          <p:nvPr userDrawn="1"/>
        </p:nvSpPr>
        <p:spPr>
          <a:xfrm>
            <a:off x="0" y="0"/>
            <a:ext cx="222926" cy="6857998"/>
          </a:xfrm>
          <a:prstGeom prst="rect">
            <a:avLst/>
          </a:prstGeom>
          <a:solidFill>
            <a:srgbClr val="003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6B2A85B-9A92-4FA4-AABF-1F5AD189B089}"/>
              </a:ext>
            </a:extLst>
          </p:cNvPr>
          <p:cNvCxnSpPr>
            <a:cxnSpLocks/>
          </p:cNvCxnSpPr>
          <p:nvPr userDrawn="1"/>
        </p:nvCxnSpPr>
        <p:spPr>
          <a:xfrm>
            <a:off x="736270" y="343744"/>
            <a:ext cx="222926" cy="0"/>
          </a:xfrm>
          <a:prstGeom prst="line">
            <a:avLst/>
          </a:prstGeom>
          <a:ln w="19050">
            <a:solidFill>
              <a:srgbClr val="003C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0999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  <p:sldLayoutId id="2147483869" r:id="rId14"/>
    <p:sldLayoutId id="2147483870" r:id="rId15"/>
    <p:sldLayoutId id="2147483871" r:id="rId16"/>
    <p:sldLayoutId id="2147483872" r:id="rId17"/>
    <p:sldLayoutId id="2147483873" r:id="rId18"/>
    <p:sldLayoutId id="2147483874" r:id="rId19"/>
    <p:sldLayoutId id="2147483875" r:id="rId20"/>
    <p:sldLayoutId id="2147483876" r:id="rId21"/>
    <p:sldLayoutId id="2147483877" r:id="rId22"/>
    <p:sldLayoutId id="2147483878" r:id="rId23"/>
    <p:sldLayoutId id="2147483879" r:id="rId24"/>
    <p:sldLayoutId id="2147483880" r:id="rId25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1"/>
          </a:solidFill>
          <a:latin typeface="Segoe UI Light" panose="020B0502040204020203" pitchFamily="34" charset="0"/>
          <a:ea typeface="+mj-ea"/>
          <a:cs typeface="Segoe UI Light" panose="020B0502040204020203" pitchFamily="34" charset="0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600"/>
        </a:spcBef>
        <a:buClr>
          <a:srgbClr val="003CB9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600"/>
        </a:spcBef>
        <a:buClr>
          <a:srgbClr val="2163DB"/>
        </a:buClr>
        <a:buFont typeface="Segoe UI" panose="020B0502040204020203" pitchFamily="34" charset="0"/>
        <a:buChar char="»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731520" indent="-228600" algn="l" defTabSz="914400" rtl="0" eaLnBrk="1" latinLnBrk="0" hangingPunct="1">
        <a:lnSpc>
          <a:spcPct val="100000"/>
        </a:lnSpc>
        <a:spcBef>
          <a:spcPts val="600"/>
        </a:spcBef>
        <a:buClr>
          <a:srgbClr val="FAA41A"/>
        </a:buClr>
        <a:buFont typeface="Segoe UI" panose="020B0502040204020203" pitchFamily="34" charset="0"/>
        <a:buChar char="−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1000"/>
        </a:spcBef>
        <a:buClr>
          <a:srgbClr val="333333"/>
        </a:buClr>
        <a:buFont typeface="Segoe UI Light" panose="020B0502040204020203" pitchFamily="34" charset="0"/>
        <a:buChar char="▪"/>
        <a:defRPr sz="16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1000"/>
        </a:spcBef>
        <a:buClr>
          <a:srgbClr val="333333"/>
        </a:buClr>
        <a:buFont typeface="Segoe UI Light" panose="020B0502040204020203" pitchFamily="34" charset="0"/>
        <a:buChar char="‑"/>
        <a:defRPr sz="16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216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FDD5A00-E259-42E7-A0BD-2413479CE905}"/>
              </a:ext>
            </a:extLst>
          </p:cNvPr>
          <p:cNvSpPr/>
          <p:nvPr/>
        </p:nvSpPr>
        <p:spPr>
          <a:xfrm>
            <a:off x="0" y="0"/>
            <a:ext cx="222926" cy="6857998"/>
          </a:xfrm>
          <a:prstGeom prst="rect">
            <a:avLst/>
          </a:prstGeom>
          <a:solidFill>
            <a:srgbClr val="003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C10619-0994-63E7-A1EB-870FD2E38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4128" y="1801368"/>
            <a:ext cx="8737270" cy="183845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Level 2 Bullet Style</a:t>
            </a:r>
          </a:p>
          <a:p>
            <a:pPr lvl="2"/>
            <a:r>
              <a:rPr lang="en-US" dirty="0"/>
              <a:t>Level 3 Bullet</a:t>
            </a:r>
          </a:p>
          <a:p>
            <a:pPr lvl="3"/>
            <a:r>
              <a:rPr lang="en-US" dirty="0"/>
              <a:t>Level 4 Bullet</a:t>
            </a:r>
          </a:p>
          <a:p>
            <a:pPr lvl="4"/>
            <a:r>
              <a:rPr lang="en-US" dirty="0"/>
              <a:t>Level 5 Bullet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DF81FE-145C-4273-8E85-D9F3D3B0EE34}"/>
              </a:ext>
            </a:extLst>
          </p:cNvPr>
          <p:cNvSpPr txBox="1"/>
          <p:nvPr/>
        </p:nvSpPr>
        <p:spPr>
          <a:xfrm>
            <a:off x="10051413" y="6343157"/>
            <a:ext cx="1866378" cy="3131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r">
              <a:lnSpc>
                <a:spcPct val="95000"/>
              </a:lnSpc>
            </a:pPr>
            <a:r>
              <a:rPr lang="en-US" sz="1000" spc="300" dirty="0">
                <a:solidFill>
                  <a:srgbClr val="003CB9"/>
                </a:solidFill>
                <a:latin typeface="Arial Narrow" panose="020B0606020202030204" pitchFamily="34" charset="0"/>
              </a:rPr>
              <a:t>CAROLLO</a:t>
            </a:r>
            <a:r>
              <a:rPr lang="en-US" sz="900" spc="300" dirty="0">
                <a:solidFill>
                  <a:srgbClr val="003CB9"/>
                </a:solidFill>
                <a:latin typeface="Arial Narrow" panose="020B0606020202030204" pitchFamily="34" charset="0"/>
              </a:rPr>
              <a:t>   </a:t>
            </a:r>
            <a:r>
              <a:rPr lang="en-US" sz="900" spc="300" dirty="0">
                <a:solidFill>
                  <a:schemeClr val="accent1"/>
                </a:solidFill>
                <a:latin typeface="Arial Narrow" panose="020B0606020202030204" pitchFamily="34" charset="0"/>
              </a:rPr>
              <a:t>/</a:t>
            </a:r>
            <a:r>
              <a:rPr lang="en-US" sz="900" spc="300" dirty="0">
                <a:solidFill>
                  <a:srgbClr val="003CB9"/>
                </a:solidFill>
                <a:latin typeface="Arial Narrow" panose="020B0606020202030204" pitchFamily="34" charset="0"/>
              </a:rPr>
              <a:t>   </a:t>
            </a:r>
            <a:fld id="{E7B37AC3-26D8-44A8-8336-675969F41DB9}" type="slidenum">
              <a:rPr lang="en-US" sz="900" b="1" spc="300" smtClean="0">
                <a:solidFill>
                  <a:srgbClr val="003CB9"/>
                </a:solidFill>
                <a:latin typeface="Arial Narrow" panose="020B0606020202030204" pitchFamily="34" charset="0"/>
              </a:rPr>
              <a:pPr algn="r">
                <a:lnSpc>
                  <a:spcPct val="95000"/>
                </a:lnSpc>
              </a:pPr>
              <a:t>‹#›</a:t>
            </a:fld>
            <a:endParaRPr lang="en-US" sz="900" b="1" spc="300" dirty="0">
              <a:solidFill>
                <a:srgbClr val="003CB9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AE38799-E33B-4A44-9773-F266E89E4860}"/>
              </a:ext>
            </a:extLst>
          </p:cNvPr>
          <p:cNvCxnSpPr>
            <a:cxnSpLocks/>
          </p:cNvCxnSpPr>
          <p:nvPr/>
        </p:nvCxnSpPr>
        <p:spPr>
          <a:xfrm>
            <a:off x="736270" y="343744"/>
            <a:ext cx="222926" cy="0"/>
          </a:xfrm>
          <a:prstGeom prst="line">
            <a:avLst/>
          </a:prstGeom>
          <a:ln w="19050">
            <a:solidFill>
              <a:srgbClr val="003C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B16E8960-8DAA-4FD1-A28E-EB169F38E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270" y="438911"/>
            <a:ext cx="9025128" cy="1161287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C86506CF-E689-4FB6-AC81-1D1C19EEC6FF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1098549" y="5462572"/>
            <a:ext cx="2438400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b">
            <a:spAutoFit/>
          </a:bodyPr>
          <a:lstStyle>
            <a:lvl1pPr>
              <a:defRPr sz="28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7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updatefooter0323.pptx/</a:t>
            </a:r>
            <a:fld id="{3587B205-D543-4E3E-B23B-C20DB7518250}" type="slidenum">
              <a:rPr lang="en-US" altLang="en-US" sz="70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700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4066BA-7B9B-40E1-8614-41C6695CABA8}"/>
              </a:ext>
            </a:extLst>
          </p:cNvPr>
          <p:cNvSpPr/>
          <p:nvPr userDrawn="1"/>
        </p:nvSpPr>
        <p:spPr>
          <a:xfrm>
            <a:off x="0" y="0"/>
            <a:ext cx="222926" cy="6857998"/>
          </a:xfrm>
          <a:prstGeom prst="rect">
            <a:avLst/>
          </a:prstGeom>
          <a:solidFill>
            <a:srgbClr val="003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6B2A85B-9A92-4FA4-AABF-1F5AD189B089}"/>
              </a:ext>
            </a:extLst>
          </p:cNvPr>
          <p:cNvCxnSpPr>
            <a:cxnSpLocks/>
          </p:cNvCxnSpPr>
          <p:nvPr userDrawn="1"/>
        </p:nvCxnSpPr>
        <p:spPr>
          <a:xfrm>
            <a:off x="736270" y="343744"/>
            <a:ext cx="222926" cy="0"/>
          </a:xfrm>
          <a:prstGeom prst="line">
            <a:avLst/>
          </a:prstGeom>
          <a:ln w="19050">
            <a:solidFill>
              <a:srgbClr val="003C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663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  <p:sldLayoutId id="2147483900" r:id="rId18"/>
    <p:sldLayoutId id="2147483901" r:id="rId19"/>
    <p:sldLayoutId id="2147483902" r:id="rId20"/>
    <p:sldLayoutId id="2147483903" r:id="rId21"/>
    <p:sldLayoutId id="2147483904" r:id="rId22"/>
    <p:sldLayoutId id="2147483905" r:id="rId23"/>
    <p:sldLayoutId id="2147483906" r:id="rId24"/>
    <p:sldLayoutId id="2147483907" r:id="rId25"/>
    <p:sldLayoutId id="2147483908" r:id="rId26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1"/>
          </a:solidFill>
          <a:latin typeface="Segoe UI Light" panose="020B0502040204020203" pitchFamily="34" charset="0"/>
          <a:ea typeface="+mj-ea"/>
          <a:cs typeface="Segoe UI Light" panose="020B0502040204020203" pitchFamily="34" charset="0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600"/>
        </a:spcBef>
        <a:buClr>
          <a:srgbClr val="003CB9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600"/>
        </a:spcBef>
        <a:buClr>
          <a:srgbClr val="2163DB"/>
        </a:buClr>
        <a:buFont typeface="Segoe UI" panose="020B0502040204020203" pitchFamily="34" charset="0"/>
        <a:buChar char="»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731520" indent="-228600" algn="l" defTabSz="914400" rtl="0" eaLnBrk="1" latinLnBrk="0" hangingPunct="1">
        <a:lnSpc>
          <a:spcPct val="100000"/>
        </a:lnSpc>
        <a:spcBef>
          <a:spcPts val="600"/>
        </a:spcBef>
        <a:buClr>
          <a:srgbClr val="FAA41A"/>
        </a:buClr>
        <a:buFont typeface="Segoe UI" panose="020B0502040204020203" pitchFamily="34" charset="0"/>
        <a:buChar char="−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1000"/>
        </a:spcBef>
        <a:buClr>
          <a:srgbClr val="333333"/>
        </a:buClr>
        <a:buFont typeface="Segoe UI Light" panose="020B0502040204020203" pitchFamily="34" charset="0"/>
        <a:buChar char="▪"/>
        <a:defRPr sz="16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1000"/>
        </a:spcBef>
        <a:buClr>
          <a:srgbClr val="333333"/>
        </a:buClr>
        <a:buFont typeface="Segoe UI Light" panose="020B0502040204020203" pitchFamily="34" charset="0"/>
        <a:buChar char="‑"/>
        <a:defRPr sz="16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216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Relationship Id="rId4" Type="http://schemas.openxmlformats.org/officeDocument/2006/relationships/hyperlink" Target="https://en.wikipedia.org/wiki/Hawaii_County,_Hawaii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47.sv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svg"/><Relationship Id="rId4" Type="http://schemas.openxmlformats.org/officeDocument/2006/relationships/image" Target="../media/image45.svg"/><Relationship Id="rId9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10" Type="http://schemas.openxmlformats.org/officeDocument/2006/relationships/image" Target="../media/image51.svg"/><Relationship Id="rId4" Type="http://schemas.openxmlformats.org/officeDocument/2006/relationships/image" Target="../media/image45.svg"/><Relationship Id="rId9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5.jpeg"/><Relationship Id="rId7" Type="http://schemas.openxmlformats.org/officeDocument/2006/relationships/image" Target="../media/image57.png"/><Relationship Id="rId12" Type="http://schemas.openxmlformats.org/officeDocument/2006/relationships/image" Target="../media/image6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56.jpeg"/><Relationship Id="rId11" Type="http://schemas.openxmlformats.org/officeDocument/2006/relationships/image" Target="../media/image62.png"/><Relationship Id="rId5" Type="http://schemas.openxmlformats.org/officeDocument/2006/relationships/image" Target="../media/image7.svg"/><Relationship Id="rId10" Type="http://schemas.openxmlformats.org/officeDocument/2006/relationships/image" Target="../media/image61.png"/><Relationship Id="rId4" Type="http://schemas.openxmlformats.org/officeDocument/2006/relationships/image" Target="../media/image6.png"/><Relationship Id="rId9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13" Type="http://schemas.openxmlformats.org/officeDocument/2006/relationships/image" Target="../media/image66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1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svg"/><Relationship Id="rId11" Type="http://schemas.openxmlformats.org/officeDocument/2006/relationships/image" Target="../media/image50.png"/><Relationship Id="rId5" Type="http://schemas.openxmlformats.org/officeDocument/2006/relationships/image" Target="../media/image46.png"/><Relationship Id="rId10" Type="http://schemas.openxmlformats.org/officeDocument/2006/relationships/image" Target="../media/image65.svg"/><Relationship Id="rId4" Type="http://schemas.openxmlformats.org/officeDocument/2006/relationships/image" Target="../media/image45.svg"/><Relationship Id="rId9" Type="http://schemas.openxmlformats.org/officeDocument/2006/relationships/image" Target="../media/image64.png"/><Relationship Id="rId14" Type="http://schemas.openxmlformats.org/officeDocument/2006/relationships/image" Target="../media/image67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2.svg"/><Relationship Id="rId3" Type="http://schemas.openxmlformats.org/officeDocument/2006/relationships/image" Target="../media/image20.png"/><Relationship Id="rId7" Type="http://schemas.openxmlformats.org/officeDocument/2006/relationships/image" Target="../media/image24.sv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11" Type="http://schemas.openxmlformats.org/officeDocument/2006/relationships/image" Target="../media/image30.svg"/><Relationship Id="rId5" Type="http://schemas.openxmlformats.org/officeDocument/2006/relationships/image" Target="../media/image22.PNG"/><Relationship Id="rId15" Type="http://schemas.openxmlformats.org/officeDocument/2006/relationships/image" Target="../media/image34.svg"/><Relationship Id="rId10" Type="http://schemas.openxmlformats.org/officeDocument/2006/relationships/image" Target="../media/image29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Relationship Id="rId1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B75F5C-9DDA-31D6-E0D5-99D148EC6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77" y="267993"/>
            <a:ext cx="7085835" cy="2266636"/>
          </a:xfrm>
        </p:spPr>
        <p:txBody>
          <a:bodyPr>
            <a:normAutofit fontScale="90000"/>
          </a:bodyPr>
          <a:lstStyle/>
          <a:p>
            <a:r>
              <a:rPr lang="en-US" dirty="0"/>
              <a:t>PFAS in Biosolids- What’s happening now?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C9E927-6A72-95CB-9137-8CCD484838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0062" y="4323371"/>
            <a:ext cx="4124043" cy="707886"/>
          </a:xfrm>
        </p:spPr>
        <p:txBody>
          <a:bodyPr/>
          <a:lstStyle/>
          <a:p>
            <a:r>
              <a:rPr lang="en-US" dirty="0"/>
              <a:t>Laura Rodriguez-Gonzalez, PhD, ENV SP, PE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DC851F-3259-4133-D830-E102977786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February 28th, 2025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78B12A-5861-03CB-9ED8-C73E06CF6EA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TACWA Meeting</a:t>
            </a:r>
          </a:p>
        </p:txBody>
      </p:sp>
      <p:pic>
        <p:nvPicPr>
          <p:cNvPr id="9" name="Picture Placeholder 8" descr="Diagram, timeline&#10;&#10;Description automatically generated">
            <a:extLst>
              <a:ext uri="{FF2B5EF4-FFF2-40B4-BE49-F238E27FC236}">
                <a16:creationId xmlns:a16="http://schemas.microsoft.com/office/drawing/2014/main" id="{14E03B5A-6B30-2A65-8972-ED8DE68F08E6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2"/>
          <a:srcRect l="1658" t="3171" r="2120" b="1391"/>
          <a:stretch/>
        </p:blipFill>
        <p:spPr>
          <a:xfrm>
            <a:off x="5599044" y="2779769"/>
            <a:ext cx="6274904" cy="260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024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C65DE1-BEF6-7AF7-3778-E44ED3F45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93264BA-5B51-1EEC-E9C6-CD419DF2D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assessment was intended to model a farm family</a:t>
            </a:r>
            <a:br>
              <a:rPr lang="en-US" dirty="0"/>
            </a:b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276BB3-2C7B-C6FD-628B-CB520F2065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Surface Disposal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A6A31B-254A-9F78-5DA8-3F47DCB456A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76"/>
          <a:stretch/>
        </p:blipFill>
        <p:spPr>
          <a:xfrm>
            <a:off x="600484" y="2082420"/>
            <a:ext cx="10845407" cy="15114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775AB8-E718-3418-008D-D2700FE55C0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0484" y="3480179"/>
            <a:ext cx="10845407" cy="314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379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B4FE81-15EA-AA92-428E-AF06719479D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482331" y="2140796"/>
            <a:ext cx="6850466" cy="256887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11751EF-4EDE-5258-D7A8-637433E75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270" y="438911"/>
            <a:ext cx="7075319" cy="1161287"/>
          </a:xfrm>
        </p:spPr>
        <p:txBody>
          <a:bodyPr/>
          <a:lstStyle/>
          <a:p>
            <a:pPr marL="182880" marR="0" lvl="0" indent="-18288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The model did not include the following…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endParaRPr lang="en-US" sz="4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EBB40A-8E5A-AB90-8D27-D4527082BF00}"/>
              </a:ext>
            </a:extLst>
          </p:cNvPr>
          <p:cNvSpPr txBox="1"/>
          <p:nvPr/>
        </p:nvSpPr>
        <p:spPr>
          <a:xfrm>
            <a:off x="867749" y="1728222"/>
            <a:ext cx="640190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/>
                </a:solidFill>
              </a:rPr>
              <a:t>Combined risk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/>
              <a:t>of exposure pathways or PFOA + PFOS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Can scale results linearly for higher PFOA or PFOS concentrations in biosolids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/>
                </a:solidFill>
              </a:rPr>
              <a:t>Non-sewage sludge exposure </a:t>
            </a:r>
            <a:r>
              <a:rPr lang="en-US" sz="2400" dirty="0"/>
              <a:t>to PFOA or PFOS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/>
                </a:solidFill>
              </a:rPr>
              <a:t>Background levels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/>
              <a:t>of PFOA or PFOS in the soil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/>
                </a:solidFill>
              </a:rPr>
              <a:t>Precursor transformation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/>
                </a:solidFill>
              </a:rPr>
              <a:t>Risk from inhalation or dermal contact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Thus, did not assess risk to land application workers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22ECDC-D275-0395-699B-8FFD8A1086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1130" y="328201"/>
            <a:ext cx="4639322" cy="58967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65F65A-6BE3-E720-1CDA-26A0F3452837}"/>
              </a:ext>
            </a:extLst>
          </p:cNvPr>
          <p:cNvSpPr txBox="1"/>
          <p:nvPr/>
        </p:nvSpPr>
        <p:spPr>
          <a:xfrm>
            <a:off x="7524750" y="6117277"/>
            <a:ext cx="6096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u="none" strike="noStrike" baseline="0" dirty="0">
                <a:latin typeface="AdvTT94c8263f.I"/>
              </a:rPr>
              <a:t>I.L. Pepper, M.L. </a:t>
            </a:r>
            <a:r>
              <a:rPr lang="en-US" sz="800" b="0" i="0" u="none" strike="noStrike" baseline="0" dirty="0" err="1">
                <a:latin typeface="AdvTT94c8263f.I"/>
              </a:rPr>
              <a:t>Brusseau</a:t>
            </a:r>
            <a:r>
              <a:rPr lang="en-US" sz="800" b="0" i="0" u="none" strike="noStrike" baseline="0" dirty="0">
                <a:latin typeface="AdvTT94c8263f.I"/>
              </a:rPr>
              <a:t>, F.J. Prevatt et al. Science of the Total Environment 793 (2021) 148449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845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7D2DEB4-B928-97B5-D022-A978C99F0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270" y="438911"/>
            <a:ext cx="10668330" cy="1161287"/>
          </a:xfrm>
        </p:spPr>
        <p:txBody>
          <a:bodyPr/>
          <a:lstStyle/>
          <a:p>
            <a:r>
              <a:rPr lang="en-US" dirty="0"/>
              <a:t>Draft Risk Assessment results indicate there is some risk 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1983E74-071F-D511-AB58-CC4E4F15F7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7863281"/>
              </p:ext>
            </p:extLst>
          </p:nvPr>
        </p:nvGraphicFramePr>
        <p:xfrm>
          <a:off x="600483" y="1200646"/>
          <a:ext cx="5108553" cy="5449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700A163-AB10-4D1D-9553-2EC8CCA8F9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7103022"/>
              </p:ext>
            </p:extLst>
          </p:nvPr>
        </p:nvGraphicFramePr>
        <p:xfrm>
          <a:off x="6358553" y="1200647"/>
          <a:ext cx="5108553" cy="5449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8634640E-BC64-9C45-0772-A58A8E32CB8F}"/>
              </a:ext>
            </a:extLst>
          </p:cNvPr>
          <p:cNvSpPr/>
          <p:nvPr/>
        </p:nvSpPr>
        <p:spPr>
          <a:xfrm>
            <a:off x="1017607" y="1620518"/>
            <a:ext cx="4531360" cy="3183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Risk threshold &lt; 1 in a million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C4BCE0-5945-EA8E-8B6F-055F508057E4}"/>
              </a:ext>
            </a:extLst>
          </p:cNvPr>
          <p:cNvSpPr/>
          <p:nvPr/>
        </p:nvSpPr>
        <p:spPr>
          <a:xfrm>
            <a:off x="7060157" y="1651873"/>
            <a:ext cx="4531360" cy="3183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Risk threshold &lt; 1</a:t>
            </a:r>
          </a:p>
        </p:txBody>
      </p:sp>
    </p:spTree>
    <p:extLst>
      <p:ext uri="{BB962C8B-B14F-4D97-AF65-F5344CB8AC3E}">
        <p14:creationId xmlns:p14="http://schemas.microsoft.com/office/powerpoint/2010/main" val="2447168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D848420-04BC-AADD-73A3-AFB83D908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82880" marR="0" lvl="0" indent="-18288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What this Draft Risk Assessment is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NOT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…</a:t>
            </a:r>
            <a:endParaRPr lang="en-US" sz="4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0FBAC3-F48E-1039-92D1-5691A45FC302}"/>
              </a:ext>
            </a:extLst>
          </p:cNvPr>
          <p:cNvSpPr txBox="1"/>
          <p:nvPr/>
        </p:nvSpPr>
        <p:spPr>
          <a:xfrm>
            <a:off x="952500" y="1899104"/>
            <a:ext cx="107581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Final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 regulation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Recommendation for best disposal option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Risks for the average person or general 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b="1" i="1" dirty="0">
                <a:solidFill>
                  <a:schemeClr val="tx2"/>
                </a:solidFill>
              </a:rPr>
              <a:t>No timeline given for next steps in the regulatory process.</a:t>
            </a:r>
          </a:p>
        </p:txBody>
      </p:sp>
      <p:sp>
        <p:nvSpPr>
          <p:cNvPr id="4" name="&quot;Not Allowed&quot; Symbol 3">
            <a:extLst>
              <a:ext uri="{FF2B5EF4-FFF2-40B4-BE49-F238E27FC236}">
                <a16:creationId xmlns:a16="http://schemas.microsoft.com/office/drawing/2014/main" id="{D184F91C-400C-BEAA-4ACA-4EC2DBA5F5C5}"/>
              </a:ext>
            </a:extLst>
          </p:cNvPr>
          <p:cNvSpPr/>
          <p:nvPr/>
        </p:nvSpPr>
        <p:spPr>
          <a:xfrm>
            <a:off x="9402728" y="1623978"/>
            <a:ext cx="1984443" cy="1984443"/>
          </a:xfrm>
          <a:prstGeom prst="noSmoking">
            <a:avLst>
              <a:gd name="adj" fmla="val 982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827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6D9FD1-AA92-CEF4-12A7-B846BE469C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D58AF-D516-81F9-848C-A328CD468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860" y="4936"/>
            <a:ext cx="11077606" cy="1161287"/>
          </a:xfrm>
          <a:solidFill>
            <a:schemeClr val="bg1"/>
          </a:solidFill>
        </p:spPr>
        <p:txBody>
          <a:bodyPr/>
          <a:lstStyle/>
          <a:p>
            <a:r>
              <a:rPr lang="en-US">
                <a:latin typeface="Segoe UI Light"/>
                <a:cs typeface="Segoe UI Light"/>
              </a:rPr>
              <a:t>States are taking actions around PFAS in biosolids</a:t>
            </a:r>
          </a:p>
        </p:txBody>
      </p: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C6BEBB46-DEE6-6361-3EF9-792D4630AA0F}"/>
              </a:ext>
            </a:extLst>
          </p:cNvPr>
          <p:cNvCxnSpPr>
            <a:cxnSpLocks/>
            <a:stCxn id="192" idx="25"/>
            <a:endCxn id="148" idx="1"/>
          </p:cNvCxnSpPr>
          <p:nvPr/>
        </p:nvCxnSpPr>
        <p:spPr>
          <a:xfrm>
            <a:off x="6975858" y="4004981"/>
            <a:ext cx="525891" cy="2402944"/>
          </a:xfrm>
          <a:prstGeom prst="line">
            <a:avLst/>
          </a:prstGeom>
          <a:ln>
            <a:solidFill>
              <a:schemeClr val="accent3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Rectangle 147">
            <a:extLst>
              <a:ext uri="{FF2B5EF4-FFF2-40B4-BE49-F238E27FC236}">
                <a16:creationId xmlns:a16="http://schemas.microsoft.com/office/drawing/2014/main" id="{2A667801-D581-B6F1-7929-13BB1AD69382}"/>
              </a:ext>
            </a:extLst>
          </p:cNvPr>
          <p:cNvSpPr/>
          <p:nvPr/>
        </p:nvSpPr>
        <p:spPr>
          <a:xfrm>
            <a:off x="7501749" y="6090811"/>
            <a:ext cx="2530337" cy="634227"/>
          </a:xfrm>
          <a:prstGeom prst="rect">
            <a:avLst/>
          </a:prstGeom>
          <a:solidFill>
            <a:schemeClr val="accent3">
              <a:lumMod val="25000"/>
              <a:lumOff val="75000"/>
            </a:schemeClr>
          </a:solidFill>
          <a:ln w="12700" cap="flat" cmpd="sng" algn="ctr">
            <a:solidFill>
              <a:schemeClr val="accent3">
                <a:lumMod val="90000"/>
                <a:lumOff val="1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Maryland – 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Proposed ban on land application containing &gt;1 ppb of PFOS/PFOA.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5570E2-436C-7035-C255-70F6C8184F00}"/>
              </a:ext>
            </a:extLst>
          </p:cNvPr>
          <p:cNvSpPr/>
          <p:nvPr/>
        </p:nvSpPr>
        <p:spPr>
          <a:xfrm>
            <a:off x="3058965" y="5852092"/>
            <a:ext cx="3037036" cy="634227"/>
          </a:xfrm>
          <a:prstGeom prst="rect">
            <a:avLst/>
          </a:prstGeom>
          <a:solidFill>
            <a:schemeClr val="accent3">
              <a:lumMod val="25000"/>
              <a:lumOff val="75000"/>
            </a:schemeClr>
          </a:solidFill>
          <a:ln>
            <a:solidFill>
              <a:schemeClr val="accent3">
                <a:lumMod val="90000"/>
                <a:lumOff val="1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Texas – 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Proposed limits for land application: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PFOA &lt; 0.9 ppb, PFOS &lt; 5.1 ppb, limits for 14 other compounds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EC57FB-3B91-E95B-0D9A-AEE2C9E8EC0F}"/>
              </a:ext>
            </a:extLst>
          </p:cNvPr>
          <p:cNvSpPr/>
          <p:nvPr/>
        </p:nvSpPr>
        <p:spPr>
          <a:xfrm>
            <a:off x="359513" y="1613378"/>
            <a:ext cx="2132549" cy="1649504"/>
          </a:xfrm>
          <a:prstGeom prst="rect">
            <a:avLst/>
          </a:prstGeom>
          <a:solidFill>
            <a:schemeClr val="accent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Minnesota – 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Tiered approach. PFOA or PFOS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&gt; 125 ppb – no land app​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51-124 ppb: source ID and limited land app​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21-50 ppb: track cumulative app rates​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&lt;20 ppb: no restrictions</a:t>
            </a:r>
          </a:p>
        </p:txBody>
      </p:sp>
      <p:sp>
        <p:nvSpPr>
          <p:cNvPr id="188" name="Freeform 64">
            <a:extLst>
              <a:ext uri="{FF2B5EF4-FFF2-40B4-BE49-F238E27FC236}">
                <a16:creationId xmlns:a16="http://schemas.microsoft.com/office/drawing/2014/main" id="{BE2A6492-F5FE-CBA0-8DA6-B10154026917}"/>
              </a:ext>
            </a:extLst>
          </p:cNvPr>
          <p:cNvSpPr>
            <a:spLocks noEditPoints="1"/>
          </p:cNvSpPr>
          <p:nvPr/>
        </p:nvSpPr>
        <p:spPr bwMode="auto">
          <a:xfrm>
            <a:off x="6025580" y="5103853"/>
            <a:ext cx="886215" cy="745631"/>
          </a:xfrm>
          <a:custGeom>
            <a:avLst/>
            <a:gdLst>
              <a:gd name="T0" fmla="*/ 767 w 996"/>
              <a:gd name="T1" fmla="*/ 113 h 838"/>
              <a:gd name="T2" fmla="*/ 854 w 996"/>
              <a:gd name="T3" fmla="*/ 245 h 838"/>
              <a:gd name="T4" fmla="*/ 882 w 996"/>
              <a:gd name="T5" fmla="*/ 294 h 838"/>
              <a:gd name="T6" fmla="*/ 914 w 996"/>
              <a:gd name="T7" fmla="*/ 367 h 838"/>
              <a:gd name="T8" fmla="*/ 981 w 996"/>
              <a:gd name="T9" fmla="*/ 487 h 838"/>
              <a:gd name="T10" fmla="*/ 995 w 996"/>
              <a:gd name="T11" fmla="*/ 621 h 838"/>
              <a:gd name="T12" fmla="*/ 981 w 996"/>
              <a:gd name="T13" fmla="*/ 662 h 838"/>
              <a:gd name="T14" fmla="*/ 981 w 996"/>
              <a:gd name="T15" fmla="*/ 701 h 838"/>
              <a:gd name="T16" fmla="*/ 921 w 996"/>
              <a:gd name="T17" fmla="*/ 732 h 838"/>
              <a:gd name="T18" fmla="*/ 889 w 996"/>
              <a:gd name="T19" fmla="*/ 745 h 838"/>
              <a:gd name="T20" fmla="*/ 875 w 996"/>
              <a:gd name="T21" fmla="*/ 699 h 838"/>
              <a:gd name="T22" fmla="*/ 806 w 996"/>
              <a:gd name="T23" fmla="*/ 651 h 838"/>
              <a:gd name="T24" fmla="*/ 778 w 996"/>
              <a:gd name="T25" fmla="*/ 611 h 838"/>
              <a:gd name="T26" fmla="*/ 740 w 996"/>
              <a:gd name="T27" fmla="*/ 590 h 838"/>
              <a:gd name="T28" fmla="*/ 698 w 996"/>
              <a:gd name="T29" fmla="*/ 532 h 838"/>
              <a:gd name="T30" fmla="*/ 642 w 996"/>
              <a:gd name="T31" fmla="*/ 458 h 838"/>
              <a:gd name="T32" fmla="*/ 675 w 996"/>
              <a:gd name="T33" fmla="*/ 398 h 838"/>
              <a:gd name="T34" fmla="*/ 637 w 996"/>
              <a:gd name="T35" fmla="*/ 400 h 838"/>
              <a:gd name="T36" fmla="*/ 640 w 996"/>
              <a:gd name="T37" fmla="*/ 437 h 838"/>
              <a:gd name="T38" fmla="*/ 618 w 996"/>
              <a:gd name="T39" fmla="*/ 364 h 838"/>
              <a:gd name="T40" fmla="*/ 609 w 996"/>
              <a:gd name="T41" fmla="*/ 253 h 838"/>
              <a:gd name="T42" fmla="*/ 556 w 996"/>
              <a:gd name="T43" fmla="*/ 222 h 838"/>
              <a:gd name="T44" fmla="*/ 519 w 996"/>
              <a:gd name="T45" fmla="*/ 173 h 838"/>
              <a:gd name="T46" fmla="*/ 459 w 996"/>
              <a:gd name="T47" fmla="*/ 136 h 838"/>
              <a:gd name="T48" fmla="*/ 400 w 996"/>
              <a:gd name="T49" fmla="*/ 131 h 838"/>
              <a:gd name="T50" fmla="*/ 401 w 996"/>
              <a:gd name="T51" fmla="*/ 156 h 838"/>
              <a:gd name="T52" fmla="*/ 336 w 996"/>
              <a:gd name="T53" fmla="*/ 191 h 838"/>
              <a:gd name="T54" fmla="*/ 289 w 996"/>
              <a:gd name="T55" fmla="*/ 181 h 838"/>
              <a:gd name="T56" fmla="*/ 252 w 996"/>
              <a:gd name="T57" fmla="*/ 153 h 838"/>
              <a:gd name="T58" fmla="*/ 127 w 996"/>
              <a:gd name="T59" fmla="*/ 122 h 838"/>
              <a:gd name="T60" fmla="*/ 30 w 996"/>
              <a:gd name="T61" fmla="*/ 141 h 838"/>
              <a:gd name="T62" fmla="*/ 0 w 996"/>
              <a:gd name="T63" fmla="*/ 67 h 838"/>
              <a:gd name="T64" fmla="*/ 227 w 996"/>
              <a:gd name="T65" fmla="*/ 22 h 838"/>
              <a:gd name="T66" fmla="*/ 319 w 996"/>
              <a:gd name="T67" fmla="*/ 44 h 838"/>
              <a:gd name="T68" fmla="*/ 445 w 996"/>
              <a:gd name="T69" fmla="*/ 53 h 838"/>
              <a:gd name="T70" fmla="*/ 647 w 996"/>
              <a:gd name="T71" fmla="*/ 42 h 838"/>
              <a:gd name="T72" fmla="*/ 664 w 996"/>
              <a:gd name="T73" fmla="*/ 36 h 838"/>
              <a:gd name="T74" fmla="*/ 698 w 996"/>
              <a:gd name="T75" fmla="*/ 3 h 838"/>
              <a:gd name="T76" fmla="*/ 823 w 996"/>
              <a:gd name="T77" fmla="*/ 829 h 838"/>
              <a:gd name="T78" fmla="*/ 856 w 996"/>
              <a:gd name="T79" fmla="*/ 803 h 838"/>
              <a:gd name="T80" fmla="*/ 876 w 996"/>
              <a:gd name="T81" fmla="*/ 813 h 838"/>
              <a:gd name="T82" fmla="*/ 814 w 996"/>
              <a:gd name="T83" fmla="*/ 838 h 838"/>
              <a:gd name="T84" fmla="*/ 899 w 996"/>
              <a:gd name="T85" fmla="*/ 807 h 838"/>
              <a:gd name="T86" fmla="*/ 974 w 996"/>
              <a:gd name="T87" fmla="*/ 745 h 838"/>
              <a:gd name="T88" fmla="*/ 996 w 996"/>
              <a:gd name="T89" fmla="*/ 671 h 838"/>
              <a:gd name="T90" fmla="*/ 976 w 996"/>
              <a:gd name="T91" fmla="*/ 720 h 838"/>
              <a:gd name="T92" fmla="*/ 907 w 996"/>
              <a:gd name="T93" fmla="*/ 792 h 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996" h="838">
                <a:moveTo>
                  <a:pt x="729" y="6"/>
                </a:moveTo>
                <a:lnTo>
                  <a:pt x="743" y="52"/>
                </a:lnTo>
                <a:lnTo>
                  <a:pt x="767" y="113"/>
                </a:lnTo>
                <a:lnTo>
                  <a:pt x="801" y="170"/>
                </a:lnTo>
                <a:lnTo>
                  <a:pt x="823" y="211"/>
                </a:lnTo>
                <a:lnTo>
                  <a:pt x="854" y="245"/>
                </a:lnTo>
                <a:lnTo>
                  <a:pt x="879" y="267"/>
                </a:lnTo>
                <a:lnTo>
                  <a:pt x="889" y="286"/>
                </a:lnTo>
                <a:lnTo>
                  <a:pt x="882" y="294"/>
                </a:lnTo>
                <a:lnTo>
                  <a:pt x="878" y="301"/>
                </a:lnTo>
                <a:lnTo>
                  <a:pt x="895" y="348"/>
                </a:lnTo>
                <a:lnTo>
                  <a:pt x="914" y="367"/>
                </a:lnTo>
                <a:lnTo>
                  <a:pt x="929" y="400"/>
                </a:lnTo>
                <a:lnTo>
                  <a:pt x="953" y="436"/>
                </a:lnTo>
                <a:lnTo>
                  <a:pt x="981" y="487"/>
                </a:lnTo>
                <a:lnTo>
                  <a:pt x="988" y="536"/>
                </a:lnTo>
                <a:lnTo>
                  <a:pt x="992" y="611"/>
                </a:lnTo>
                <a:lnTo>
                  <a:pt x="995" y="621"/>
                </a:lnTo>
                <a:lnTo>
                  <a:pt x="993" y="642"/>
                </a:lnTo>
                <a:lnTo>
                  <a:pt x="978" y="650"/>
                </a:lnTo>
                <a:lnTo>
                  <a:pt x="981" y="662"/>
                </a:lnTo>
                <a:lnTo>
                  <a:pt x="976" y="675"/>
                </a:lnTo>
                <a:lnTo>
                  <a:pt x="978" y="690"/>
                </a:lnTo>
                <a:lnTo>
                  <a:pt x="981" y="701"/>
                </a:lnTo>
                <a:lnTo>
                  <a:pt x="964" y="721"/>
                </a:lnTo>
                <a:lnTo>
                  <a:pt x="945" y="731"/>
                </a:lnTo>
                <a:lnTo>
                  <a:pt x="921" y="732"/>
                </a:lnTo>
                <a:lnTo>
                  <a:pt x="912" y="742"/>
                </a:lnTo>
                <a:lnTo>
                  <a:pt x="896" y="748"/>
                </a:lnTo>
                <a:lnTo>
                  <a:pt x="889" y="745"/>
                </a:lnTo>
                <a:lnTo>
                  <a:pt x="881" y="739"/>
                </a:lnTo>
                <a:lnTo>
                  <a:pt x="879" y="721"/>
                </a:lnTo>
                <a:lnTo>
                  <a:pt x="875" y="699"/>
                </a:lnTo>
                <a:lnTo>
                  <a:pt x="853" y="667"/>
                </a:lnTo>
                <a:lnTo>
                  <a:pt x="831" y="653"/>
                </a:lnTo>
                <a:lnTo>
                  <a:pt x="806" y="651"/>
                </a:lnTo>
                <a:lnTo>
                  <a:pt x="801" y="659"/>
                </a:lnTo>
                <a:lnTo>
                  <a:pt x="782" y="632"/>
                </a:lnTo>
                <a:lnTo>
                  <a:pt x="778" y="611"/>
                </a:lnTo>
                <a:lnTo>
                  <a:pt x="762" y="584"/>
                </a:lnTo>
                <a:lnTo>
                  <a:pt x="751" y="578"/>
                </a:lnTo>
                <a:lnTo>
                  <a:pt x="740" y="590"/>
                </a:lnTo>
                <a:lnTo>
                  <a:pt x="729" y="589"/>
                </a:lnTo>
                <a:lnTo>
                  <a:pt x="717" y="557"/>
                </a:lnTo>
                <a:lnTo>
                  <a:pt x="698" y="532"/>
                </a:lnTo>
                <a:lnTo>
                  <a:pt x="681" y="500"/>
                </a:lnTo>
                <a:lnTo>
                  <a:pt x="664" y="481"/>
                </a:lnTo>
                <a:lnTo>
                  <a:pt x="642" y="458"/>
                </a:lnTo>
                <a:lnTo>
                  <a:pt x="654" y="442"/>
                </a:lnTo>
                <a:lnTo>
                  <a:pt x="675" y="408"/>
                </a:lnTo>
                <a:lnTo>
                  <a:pt x="675" y="398"/>
                </a:lnTo>
                <a:lnTo>
                  <a:pt x="647" y="392"/>
                </a:lnTo>
                <a:lnTo>
                  <a:pt x="636" y="397"/>
                </a:lnTo>
                <a:lnTo>
                  <a:pt x="637" y="400"/>
                </a:lnTo>
                <a:lnTo>
                  <a:pt x="654" y="406"/>
                </a:lnTo>
                <a:lnTo>
                  <a:pt x="645" y="434"/>
                </a:lnTo>
                <a:lnTo>
                  <a:pt x="640" y="437"/>
                </a:lnTo>
                <a:lnTo>
                  <a:pt x="629" y="412"/>
                </a:lnTo>
                <a:lnTo>
                  <a:pt x="620" y="381"/>
                </a:lnTo>
                <a:lnTo>
                  <a:pt x="618" y="364"/>
                </a:lnTo>
                <a:lnTo>
                  <a:pt x="628" y="336"/>
                </a:lnTo>
                <a:lnTo>
                  <a:pt x="628" y="276"/>
                </a:lnTo>
                <a:lnTo>
                  <a:pt x="609" y="253"/>
                </a:lnTo>
                <a:lnTo>
                  <a:pt x="601" y="233"/>
                </a:lnTo>
                <a:lnTo>
                  <a:pt x="568" y="225"/>
                </a:lnTo>
                <a:lnTo>
                  <a:pt x="556" y="222"/>
                </a:lnTo>
                <a:lnTo>
                  <a:pt x="547" y="205"/>
                </a:lnTo>
                <a:lnTo>
                  <a:pt x="525" y="195"/>
                </a:lnTo>
                <a:lnTo>
                  <a:pt x="519" y="173"/>
                </a:lnTo>
                <a:lnTo>
                  <a:pt x="501" y="167"/>
                </a:lnTo>
                <a:lnTo>
                  <a:pt x="486" y="145"/>
                </a:lnTo>
                <a:lnTo>
                  <a:pt x="459" y="136"/>
                </a:lnTo>
                <a:lnTo>
                  <a:pt x="440" y="127"/>
                </a:lnTo>
                <a:lnTo>
                  <a:pt x="425" y="127"/>
                </a:lnTo>
                <a:lnTo>
                  <a:pt x="400" y="131"/>
                </a:lnTo>
                <a:lnTo>
                  <a:pt x="398" y="144"/>
                </a:lnTo>
                <a:lnTo>
                  <a:pt x="403" y="150"/>
                </a:lnTo>
                <a:lnTo>
                  <a:pt x="401" y="156"/>
                </a:lnTo>
                <a:lnTo>
                  <a:pt x="381" y="156"/>
                </a:lnTo>
                <a:lnTo>
                  <a:pt x="358" y="178"/>
                </a:lnTo>
                <a:lnTo>
                  <a:pt x="336" y="191"/>
                </a:lnTo>
                <a:lnTo>
                  <a:pt x="312" y="191"/>
                </a:lnTo>
                <a:lnTo>
                  <a:pt x="292" y="198"/>
                </a:lnTo>
                <a:lnTo>
                  <a:pt x="289" y="181"/>
                </a:lnTo>
                <a:lnTo>
                  <a:pt x="280" y="169"/>
                </a:lnTo>
                <a:lnTo>
                  <a:pt x="261" y="161"/>
                </a:lnTo>
                <a:lnTo>
                  <a:pt x="252" y="153"/>
                </a:lnTo>
                <a:lnTo>
                  <a:pt x="200" y="128"/>
                </a:lnTo>
                <a:lnTo>
                  <a:pt x="153" y="117"/>
                </a:lnTo>
                <a:lnTo>
                  <a:pt x="127" y="122"/>
                </a:lnTo>
                <a:lnTo>
                  <a:pt x="89" y="125"/>
                </a:lnTo>
                <a:lnTo>
                  <a:pt x="52" y="138"/>
                </a:lnTo>
                <a:lnTo>
                  <a:pt x="30" y="141"/>
                </a:lnTo>
                <a:lnTo>
                  <a:pt x="28" y="91"/>
                </a:lnTo>
                <a:lnTo>
                  <a:pt x="13" y="78"/>
                </a:lnTo>
                <a:lnTo>
                  <a:pt x="0" y="67"/>
                </a:lnTo>
                <a:lnTo>
                  <a:pt x="3" y="49"/>
                </a:lnTo>
                <a:lnTo>
                  <a:pt x="66" y="41"/>
                </a:lnTo>
                <a:lnTo>
                  <a:pt x="227" y="22"/>
                </a:lnTo>
                <a:lnTo>
                  <a:pt x="269" y="19"/>
                </a:lnTo>
                <a:lnTo>
                  <a:pt x="303" y="20"/>
                </a:lnTo>
                <a:lnTo>
                  <a:pt x="319" y="44"/>
                </a:lnTo>
                <a:lnTo>
                  <a:pt x="328" y="53"/>
                </a:lnTo>
                <a:lnTo>
                  <a:pt x="378" y="56"/>
                </a:lnTo>
                <a:lnTo>
                  <a:pt x="445" y="53"/>
                </a:lnTo>
                <a:lnTo>
                  <a:pt x="579" y="44"/>
                </a:lnTo>
                <a:lnTo>
                  <a:pt x="614" y="41"/>
                </a:lnTo>
                <a:lnTo>
                  <a:pt x="647" y="42"/>
                </a:lnTo>
                <a:lnTo>
                  <a:pt x="648" y="59"/>
                </a:lnTo>
                <a:lnTo>
                  <a:pt x="662" y="64"/>
                </a:lnTo>
                <a:lnTo>
                  <a:pt x="664" y="36"/>
                </a:lnTo>
                <a:lnTo>
                  <a:pt x="654" y="10"/>
                </a:lnTo>
                <a:lnTo>
                  <a:pt x="662" y="0"/>
                </a:lnTo>
                <a:lnTo>
                  <a:pt x="698" y="3"/>
                </a:lnTo>
                <a:lnTo>
                  <a:pt x="729" y="6"/>
                </a:lnTo>
                <a:close/>
                <a:moveTo>
                  <a:pt x="807" y="832"/>
                </a:moveTo>
                <a:lnTo>
                  <a:pt x="823" y="829"/>
                </a:lnTo>
                <a:lnTo>
                  <a:pt x="831" y="827"/>
                </a:lnTo>
                <a:lnTo>
                  <a:pt x="840" y="812"/>
                </a:lnTo>
                <a:lnTo>
                  <a:pt x="856" y="803"/>
                </a:lnTo>
                <a:lnTo>
                  <a:pt x="864" y="806"/>
                </a:lnTo>
                <a:lnTo>
                  <a:pt x="873" y="807"/>
                </a:lnTo>
                <a:lnTo>
                  <a:pt x="876" y="813"/>
                </a:lnTo>
                <a:lnTo>
                  <a:pt x="854" y="821"/>
                </a:lnTo>
                <a:lnTo>
                  <a:pt x="828" y="831"/>
                </a:lnTo>
                <a:lnTo>
                  <a:pt x="814" y="838"/>
                </a:lnTo>
                <a:lnTo>
                  <a:pt x="807" y="832"/>
                </a:lnTo>
                <a:close/>
                <a:moveTo>
                  <a:pt x="892" y="801"/>
                </a:moveTo>
                <a:lnTo>
                  <a:pt x="899" y="807"/>
                </a:lnTo>
                <a:lnTo>
                  <a:pt x="917" y="795"/>
                </a:lnTo>
                <a:lnTo>
                  <a:pt x="951" y="768"/>
                </a:lnTo>
                <a:lnTo>
                  <a:pt x="974" y="745"/>
                </a:lnTo>
                <a:lnTo>
                  <a:pt x="990" y="703"/>
                </a:lnTo>
                <a:lnTo>
                  <a:pt x="995" y="692"/>
                </a:lnTo>
                <a:lnTo>
                  <a:pt x="996" y="671"/>
                </a:lnTo>
                <a:lnTo>
                  <a:pt x="992" y="675"/>
                </a:lnTo>
                <a:lnTo>
                  <a:pt x="985" y="692"/>
                </a:lnTo>
                <a:lnTo>
                  <a:pt x="976" y="720"/>
                </a:lnTo>
                <a:lnTo>
                  <a:pt x="957" y="753"/>
                </a:lnTo>
                <a:lnTo>
                  <a:pt x="929" y="779"/>
                </a:lnTo>
                <a:lnTo>
                  <a:pt x="907" y="792"/>
                </a:lnTo>
                <a:lnTo>
                  <a:pt x="892" y="801"/>
                </a:lnTo>
                <a:close/>
              </a:path>
            </a:pathLst>
          </a:custGeom>
          <a:solidFill>
            <a:srgbClr val="D9D9D9"/>
          </a:solidFill>
          <a:ln w="5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015DA8"/>
              </a:solidFill>
              <a:effectLst/>
              <a:uLnTx/>
              <a:uFillTx/>
              <a:latin typeface="Humanst521 BT" panose="020B0602020204020204" pitchFamily="34" charset="0"/>
              <a:ea typeface="+mn-ea"/>
              <a:cs typeface="+mn-cs"/>
            </a:endParaRPr>
          </a:p>
        </p:txBody>
      </p:sp>
      <p:sp>
        <p:nvSpPr>
          <p:cNvPr id="189" name="Freeform 66">
            <a:extLst>
              <a:ext uri="{FF2B5EF4-FFF2-40B4-BE49-F238E27FC236}">
                <a16:creationId xmlns:a16="http://schemas.microsoft.com/office/drawing/2014/main" id="{90BCFEED-AC68-E90B-3E2F-11308EDA7946}"/>
              </a:ext>
            </a:extLst>
          </p:cNvPr>
          <p:cNvSpPr>
            <a:spLocks/>
          </p:cNvSpPr>
          <p:nvPr/>
        </p:nvSpPr>
        <p:spPr bwMode="auto">
          <a:xfrm>
            <a:off x="5960628" y="3343881"/>
            <a:ext cx="371926" cy="504502"/>
          </a:xfrm>
          <a:custGeom>
            <a:avLst/>
            <a:gdLst>
              <a:gd name="T0" fmla="*/ 396 w 418"/>
              <a:gd name="T1" fmla="*/ 297 h 567"/>
              <a:gd name="T2" fmla="*/ 367 w 418"/>
              <a:gd name="T3" fmla="*/ 220 h 567"/>
              <a:gd name="T4" fmla="*/ 340 w 418"/>
              <a:gd name="T5" fmla="*/ 216 h 567"/>
              <a:gd name="T6" fmla="*/ 304 w 418"/>
              <a:gd name="T7" fmla="*/ 258 h 567"/>
              <a:gd name="T8" fmla="*/ 279 w 418"/>
              <a:gd name="T9" fmla="*/ 286 h 567"/>
              <a:gd name="T10" fmla="*/ 270 w 418"/>
              <a:gd name="T11" fmla="*/ 281 h 567"/>
              <a:gd name="T12" fmla="*/ 257 w 418"/>
              <a:gd name="T13" fmla="*/ 272 h 567"/>
              <a:gd name="T14" fmla="*/ 256 w 418"/>
              <a:gd name="T15" fmla="*/ 269 h 567"/>
              <a:gd name="T16" fmla="*/ 259 w 418"/>
              <a:gd name="T17" fmla="*/ 238 h 567"/>
              <a:gd name="T18" fmla="*/ 284 w 418"/>
              <a:gd name="T19" fmla="*/ 208 h 567"/>
              <a:gd name="T20" fmla="*/ 304 w 418"/>
              <a:gd name="T21" fmla="*/ 181 h 567"/>
              <a:gd name="T22" fmla="*/ 292 w 418"/>
              <a:gd name="T23" fmla="*/ 105 h 567"/>
              <a:gd name="T24" fmla="*/ 278 w 418"/>
              <a:gd name="T25" fmla="*/ 86 h 567"/>
              <a:gd name="T26" fmla="*/ 293 w 418"/>
              <a:gd name="T27" fmla="*/ 85 h 567"/>
              <a:gd name="T28" fmla="*/ 279 w 418"/>
              <a:gd name="T29" fmla="*/ 60 h 567"/>
              <a:gd name="T30" fmla="*/ 256 w 418"/>
              <a:gd name="T31" fmla="*/ 44 h 567"/>
              <a:gd name="T32" fmla="*/ 193 w 418"/>
              <a:gd name="T33" fmla="*/ 13 h 567"/>
              <a:gd name="T34" fmla="*/ 171 w 418"/>
              <a:gd name="T35" fmla="*/ 18 h 567"/>
              <a:gd name="T36" fmla="*/ 147 w 418"/>
              <a:gd name="T37" fmla="*/ 0 h 567"/>
              <a:gd name="T38" fmla="*/ 111 w 418"/>
              <a:gd name="T39" fmla="*/ 25 h 567"/>
              <a:gd name="T40" fmla="*/ 118 w 418"/>
              <a:gd name="T41" fmla="*/ 50 h 567"/>
              <a:gd name="T42" fmla="*/ 134 w 418"/>
              <a:gd name="T43" fmla="*/ 58 h 567"/>
              <a:gd name="T44" fmla="*/ 101 w 418"/>
              <a:gd name="T45" fmla="*/ 64 h 567"/>
              <a:gd name="T46" fmla="*/ 90 w 418"/>
              <a:gd name="T47" fmla="*/ 89 h 567"/>
              <a:gd name="T48" fmla="*/ 95 w 418"/>
              <a:gd name="T49" fmla="*/ 133 h 567"/>
              <a:gd name="T50" fmla="*/ 68 w 418"/>
              <a:gd name="T51" fmla="*/ 146 h 567"/>
              <a:gd name="T52" fmla="*/ 76 w 418"/>
              <a:gd name="T53" fmla="*/ 103 h 567"/>
              <a:gd name="T54" fmla="*/ 76 w 418"/>
              <a:gd name="T55" fmla="*/ 85 h 567"/>
              <a:gd name="T56" fmla="*/ 58 w 418"/>
              <a:gd name="T57" fmla="*/ 116 h 567"/>
              <a:gd name="T58" fmla="*/ 29 w 418"/>
              <a:gd name="T59" fmla="*/ 135 h 567"/>
              <a:gd name="T60" fmla="*/ 33 w 418"/>
              <a:gd name="T61" fmla="*/ 146 h 567"/>
              <a:gd name="T62" fmla="*/ 14 w 418"/>
              <a:gd name="T63" fmla="*/ 164 h 567"/>
              <a:gd name="T64" fmla="*/ 18 w 418"/>
              <a:gd name="T65" fmla="*/ 186 h 567"/>
              <a:gd name="T66" fmla="*/ 1 w 418"/>
              <a:gd name="T67" fmla="*/ 250 h 567"/>
              <a:gd name="T68" fmla="*/ 9 w 418"/>
              <a:gd name="T69" fmla="*/ 288 h 567"/>
              <a:gd name="T70" fmla="*/ 1 w 418"/>
              <a:gd name="T71" fmla="*/ 306 h 567"/>
              <a:gd name="T72" fmla="*/ 22 w 418"/>
              <a:gd name="T73" fmla="*/ 361 h 567"/>
              <a:gd name="T74" fmla="*/ 50 w 418"/>
              <a:gd name="T75" fmla="*/ 433 h 567"/>
              <a:gd name="T76" fmla="*/ 39 w 418"/>
              <a:gd name="T77" fmla="*/ 498 h 567"/>
              <a:gd name="T78" fmla="*/ 22 w 418"/>
              <a:gd name="T79" fmla="*/ 548 h 567"/>
              <a:gd name="T80" fmla="*/ 28 w 418"/>
              <a:gd name="T81" fmla="*/ 567 h 567"/>
              <a:gd name="T82" fmla="*/ 207 w 418"/>
              <a:gd name="T83" fmla="*/ 547 h 567"/>
              <a:gd name="T84" fmla="*/ 251 w 418"/>
              <a:gd name="T85" fmla="*/ 548 h 567"/>
              <a:gd name="T86" fmla="*/ 339 w 418"/>
              <a:gd name="T87" fmla="*/ 537 h 567"/>
              <a:gd name="T88" fmla="*/ 342 w 418"/>
              <a:gd name="T89" fmla="*/ 523 h 567"/>
              <a:gd name="T90" fmla="*/ 367 w 418"/>
              <a:gd name="T91" fmla="*/ 491 h 567"/>
              <a:gd name="T92" fmla="*/ 374 w 418"/>
              <a:gd name="T93" fmla="*/ 448 h 567"/>
              <a:gd name="T94" fmla="*/ 384 w 418"/>
              <a:gd name="T95" fmla="*/ 423 h 567"/>
              <a:gd name="T96" fmla="*/ 399 w 418"/>
              <a:gd name="T97" fmla="*/ 409 h 567"/>
              <a:gd name="T98" fmla="*/ 406 w 418"/>
              <a:gd name="T99" fmla="*/ 414 h 567"/>
              <a:gd name="T100" fmla="*/ 415 w 418"/>
              <a:gd name="T101" fmla="*/ 348 h 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18" h="567">
                <a:moveTo>
                  <a:pt x="415" y="348"/>
                </a:moveTo>
                <a:lnTo>
                  <a:pt x="396" y="297"/>
                </a:lnTo>
                <a:lnTo>
                  <a:pt x="381" y="241"/>
                </a:lnTo>
                <a:lnTo>
                  <a:pt x="367" y="220"/>
                </a:lnTo>
                <a:lnTo>
                  <a:pt x="349" y="210"/>
                </a:lnTo>
                <a:lnTo>
                  <a:pt x="340" y="216"/>
                </a:lnTo>
                <a:lnTo>
                  <a:pt x="315" y="227"/>
                </a:lnTo>
                <a:lnTo>
                  <a:pt x="304" y="258"/>
                </a:lnTo>
                <a:lnTo>
                  <a:pt x="287" y="281"/>
                </a:lnTo>
                <a:lnTo>
                  <a:pt x="279" y="286"/>
                </a:lnTo>
                <a:lnTo>
                  <a:pt x="270" y="281"/>
                </a:lnTo>
                <a:lnTo>
                  <a:pt x="270" y="281"/>
                </a:lnTo>
                <a:lnTo>
                  <a:pt x="262" y="277"/>
                </a:lnTo>
                <a:lnTo>
                  <a:pt x="257" y="272"/>
                </a:lnTo>
                <a:lnTo>
                  <a:pt x="256" y="270"/>
                </a:lnTo>
                <a:lnTo>
                  <a:pt x="256" y="269"/>
                </a:lnTo>
                <a:lnTo>
                  <a:pt x="256" y="269"/>
                </a:lnTo>
                <a:lnTo>
                  <a:pt x="259" y="238"/>
                </a:lnTo>
                <a:lnTo>
                  <a:pt x="279" y="230"/>
                </a:lnTo>
                <a:lnTo>
                  <a:pt x="284" y="208"/>
                </a:lnTo>
                <a:lnTo>
                  <a:pt x="289" y="192"/>
                </a:lnTo>
                <a:lnTo>
                  <a:pt x="304" y="181"/>
                </a:lnTo>
                <a:lnTo>
                  <a:pt x="301" y="119"/>
                </a:lnTo>
                <a:lnTo>
                  <a:pt x="292" y="105"/>
                </a:lnTo>
                <a:lnTo>
                  <a:pt x="284" y="100"/>
                </a:lnTo>
                <a:lnTo>
                  <a:pt x="278" y="86"/>
                </a:lnTo>
                <a:lnTo>
                  <a:pt x="284" y="82"/>
                </a:lnTo>
                <a:lnTo>
                  <a:pt x="293" y="85"/>
                </a:lnTo>
                <a:lnTo>
                  <a:pt x="295" y="74"/>
                </a:lnTo>
                <a:lnTo>
                  <a:pt x="279" y="60"/>
                </a:lnTo>
                <a:lnTo>
                  <a:pt x="271" y="44"/>
                </a:lnTo>
                <a:lnTo>
                  <a:pt x="256" y="44"/>
                </a:lnTo>
                <a:lnTo>
                  <a:pt x="228" y="35"/>
                </a:lnTo>
                <a:lnTo>
                  <a:pt x="193" y="13"/>
                </a:lnTo>
                <a:lnTo>
                  <a:pt x="176" y="13"/>
                </a:lnTo>
                <a:lnTo>
                  <a:pt x="171" y="18"/>
                </a:lnTo>
                <a:lnTo>
                  <a:pt x="165" y="14"/>
                </a:lnTo>
                <a:lnTo>
                  <a:pt x="147" y="0"/>
                </a:lnTo>
                <a:lnTo>
                  <a:pt x="128" y="11"/>
                </a:lnTo>
                <a:lnTo>
                  <a:pt x="111" y="25"/>
                </a:lnTo>
                <a:lnTo>
                  <a:pt x="112" y="47"/>
                </a:lnTo>
                <a:lnTo>
                  <a:pt x="118" y="50"/>
                </a:lnTo>
                <a:lnTo>
                  <a:pt x="131" y="52"/>
                </a:lnTo>
                <a:lnTo>
                  <a:pt x="134" y="58"/>
                </a:lnTo>
                <a:lnTo>
                  <a:pt x="118" y="63"/>
                </a:lnTo>
                <a:lnTo>
                  <a:pt x="101" y="64"/>
                </a:lnTo>
                <a:lnTo>
                  <a:pt x="93" y="75"/>
                </a:lnTo>
                <a:lnTo>
                  <a:pt x="90" y="89"/>
                </a:lnTo>
                <a:lnTo>
                  <a:pt x="93" y="99"/>
                </a:lnTo>
                <a:lnTo>
                  <a:pt x="95" y="133"/>
                </a:lnTo>
                <a:lnTo>
                  <a:pt x="73" y="147"/>
                </a:lnTo>
                <a:lnTo>
                  <a:pt x="68" y="146"/>
                </a:lnTo>
                <a:lnTo>
                  <a:pt x="68" y="119"/>
                </a:lnTo>
                <a:lnTo>
                  <a:pt x="76" y="103"/>
                </a:lnTo>
                <a:lnTo>
                  <a:pt x="81" y="89"/>
                </a:lnTo>
                <a:lnTo>
                  <a:pt x="76" y="85"/>
                </a:lnTo>
                <a:lnTo>
                  <a:pt x="64" y="89"/>
                </a:lnTo>
                <a:lnTo>
                  <a:pt x="58" y="116"/>
                </a:lnTo>
                <a:lnTo>
                  <a:pt x="40" y="122"/>
                </a:lnTo>
                <a:lnTo>
                  <a:pt x="29" y="135"/>
                </a:lnTo>
                <a:lnTo>
                  <a:pt x="28" y="141"/>
                </a:lnTo>
                <a:lnTo>
                  <a:pt x="33" y="146"/>
                </a:lnTo>
                <a:lnTo>
                  <a:pt x="28" y="161"/>
                </a:lnTo>
                <a:lnTo>
                  <a:pt x="14" y="164"/>
                </a:lnTo>
                <a:lnTo>
                  <a:pt x="14" y="172"/>
                </a:lnTo>
                <a:lnTo>
                  <a:pt x="18" y="186"/>
                </a:lnTo>
                <a:lnTo>
                  <a:pt x="12" y="225"/>
                </a:lnTo>
                <a:lnTo>
                  <a:pt x="1" y="250"/>
                </a:lnTo>
                <a:lnTo>
                  <a:pt x="6" y="280"/>
                </a:lnTo>
                <a:lnTo>
                  <a:pt x="9" y="288"/>
                </a:lnTo>
                <a:lnTo>
                  <a:pt x="4" y="302"/>
                </a:lnTo>
                <a:lnTo>
                  <a:pt x="1" y="306"/>
                </a:lnTo>
                <a:lnTo>
                  <a:pt x="0" y="324"/>
                </a:lnTo>
                <a:lnTo>
                  <a:pt x="22" y="361"/>
                </a:lnTo>
                <a:lnTo>
                  <a:pt x="40" y="402"/>
                </a:lnTo>
                <a:lnTo>
                  <a:pt x="50" y="433"/>
                </a:lnTo>
                <a:lnTo>
                  <a:pt x="43" y="461"/>
                </a:lnTo>
                <a:lnTo>
                  <a:pt x="39" y="498"/>
                </a:lnTo>
                <a:lnTo>
                  <a:pt x="23" y="531"/>
                </a:lnTo>
                <a:lnTo>
                  <a:pt x="22" y="548"/>
                </a:lnTo>
                <a:lnTo>
                  <a:pt x="1" y="567"/>
                </a:lnTo>
                <a:lnTo>
                  <a:pt x="28" y="567"/>
                </a:lnTo>
                <a:lnTo>
                  <a:pt x="162" y="553"/>
                </a:lnTo>
                <a:lnTo>
                  <a:pt x="207" y="547"/>
                </a:lnTo>
                <a:lnTo>
                  <a:pt x="207" y="556"/>
                </a:lnTo>
                <a:lnTo>
                  <a:pt x="251" y="548"/>
                </a:lnTo>
                <a:lnTo>
                  <a:pt x="315" y="539"/>
                </a:lnTo>
                <a:lnTo>
                  <a:pt x="339" y="537"/>
                </a:lnTo>
                <a:lnTo>
                  <a:pt x="340" y="533"/>
                </a:lnTo>
                <a:lnTo>
                  <a:pt x="342" y="523"/>
                </a:lnTo>
                <a:lnTo>
                  <a:pt x="354" y="501"/>
                </a:lnTo>
                <a:lnTo>
                  <a:pt x="367" y="491"/>
                </a:lnTo>
                <a:lnTo>
                  <a:pt x="365" y="458"/>
                </a:lnTo>
                <a:lnTo>
                  <a:pt x="374" y="448"/>
                </a:lnTo>
                <a:lnTo>
                  <a:pt x="382" y="447"/>
                </a:lnTo>
                <a:lnTo>
                  <a:pt x="384" y="423"/>
                </a:lnTo>
                <a:lnTo>
                  <a:pt x="393" y="405"/>
                </a:lnTo>
                <a:lnTo>
                  <a:pt x="399" y="409"/>
                </a:lnTo>
                <a:lnTo>
                  <a:pt x="401" y="412"/>
                </a:lnTo>
                <a:lnTo>
                  <a:pt x="406" y="414"/>
                </a:lnTo>
                <a:lnTo>
                  <a:pt x="418" y="408"/>
                </a:lnTo>
                <a:lnTo>
                  <a:pt x="415" y="348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2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015DA8"/>
              </a:solidFill>
              <a:effectLst/>
              <a:uLnTx/>
              <a:uFillTx/>
              <a:latin typeface="Humanst521 BT" panose="020B0602020204020204" pitchFamily="34" charset="0"/>
              <a:ea typeface="+mn-ea"/>
              <a:cs typeface="+mn-cs"/>
            </a:endParaRPr>
          </a:p>
        </p:txBody>
      </p:sp>
      <p:sp>
        <p:nvSpPr>
          <p:cNvPr id="190" name="Freeform 67">
            <a:extLst>
              <a:ext uri="{FF2B5EF4-FFF2-40B4-BE49-F238E27FC236}">
                <a16:creationId xmlns:a16="http://schemas.microsoft.com/office/drawing/2014/main" id="{2DD26508-BB1A-2CC7-978E-46C56DC7F895}"/>
              </a:ext>
            </a:extLst>
          </p:cNvPr>
          <p:cNvSpPr>
            <a:spLocks noEditPoints="1"/>
          </p:cNvSpPr>
          <p:nvPr/>
        </p:nvSpPr>
        <p:spPr bwMode="auto">
          <a:xfrm>
            <a:off x="5606496" y="3084065"/>
            <a:ext cx="585471" cy="360359"/>
          </a:xfrm>
          <a:custGeom>
            <a:avLst/>
            <a:gdLst>
              <a:gd name="T0" fmla="*/ 100 w 658"/>
              <a:gd name="T1" fmla="*/ 33 h 405"/>
              <a:gd name="T2" fmla="*/ 146 w 658"/>
              <a:gd name="T3" fmla="*/ 4 h 405"/>
              <a:gd name="T4" fmla="*/ 164 w 658"/>
              <a:gd name="T5" fmla="*/ 4 h 405"/>
              <a:gd name="T6" fmla="*/ 110 w 658"/>
              <a:gd name="T7" fmla="*/ 47 h 405"/>
              <a:gd name="T8" fmla="*/ 87 w 658"/>
              <a:gd name="T9" fmla="*/ 46 h 405"/>
              <a:gd name="T10" fmla="*/ 630 w 658"/>
              <a:gd name="T11" fmla="*/ 263 h 405"/>
              <a:gd name="T12" fmla="*/ 658 w 658"/>
              <a:gd name="T13" fmla="*/ 256 h 405"/>
              <a:gd name="T14" fmla="*/ 658 w 658"/>
              <a:gd name="T15" fmla="*/ 252 h 405"/>
              <a:gd name="T16" fmla="*/ 655 w 658"/>
              <a:gd name="T17" fmla="*/ 246 h 405"/>
              <a:gd name="T18" fmla="*/ 651 w 658"/>
              <a:gd name="T19" fmla="*/ 239 h 405"/>
              <a:gd name="T20" fmla="*/ 632 w 658"/>
              <a:gd name="T21" fmla="*/ 236 h 405"/>
              <a:gd name="T22" fmla="*/ 619 w 658"/>
              <a:gd name="T23" fmla="*/ 244 h 405"/>
              <a:gd name="T24" fmla="*/ 0 w 658"/>
              <a:gd name="T25" fmla="*/ 228 h 405"/>
              <a:gd name="T26" fmla="*/ 21 w 658"/>
              <a:gd name="T27" fmla="*/ 219 h 405"/>
              <a:gd name="T28" fmla="*/ 43 w 658"/>
              <a:gd name="T29" fmla="*/ 199 h 405"/>
              <a:gd name="T30" fmla="*/ 85 w 658"/>
              <a:gd name="T31" fmla="*/ 189 h 405"/>
              <a:gd name="T32" fmla="*/ 128 w 658"/>
              <a:gd name="T33" fmla="*/ 164 h 405"/>
              <a:gd name="T34" fmla="*/ 140 w 658"/>
              <a:gd name="T35" fmla="*/ 138 h 405"/>
              <a:gd name="T36" fmla="*/ 159 w 658"/>
              <a:gd name="T37" fmla="*/ 122 h 405"/>
              <a:gd name="T38" fmla="*/ 201 w 658"/>
              <a:gd name="T39" fmla="*/ 93 h 405"/>
              <a:gd name="T40" fmla="*/ 237 w 658"/>
              <a:gd name="T41" fmla="*/ 96 h 405"/>
              <a:gd name="T42" fmla="*/ 212 w 658"/>
              <a:gd name="T43" fmla="*/ 108 h 405"/>
              <a:gd name="T44" fmla="*/ 189 w 658"/>
              <a:gd name="T45" fmla="*/ 133 h 405"/>
              <a:gd name="T46" fmla="*/ 171 w 658"/>
              <a:gd name="T47" fmla="*/ 167 h 405"/>
              <a:gd name="T48" fmla="*/ 173 w 658"/>
              <a:gd name="T49" fmla="*/ 188 h 405"/>
              <a:gd name="T50" fmla="*/ 203 w 658"/>
              <a:gd name="T51" fmla="*/ 161 h 405"/>
              <a:gd name="T52" fmla="*/ 224 w 658"/>
              <a:gd name="T53" fmla="*/ 171 h 405"/>
              <a:gd name="T54" fmla="*/ 254 w 658"/>
              <a:gd name="T55" fmla="*/ 183 h 405"/>
              <a:gd name="T56" fmla="*/ 279 w 658"/>
              <a:gd name="T57" fmla="*/ 219 h 405"/>
              <a:gd name="T58" fmla="*/ 313 w 658"/>
              <a:gd name="T59" fmla="*/ 213 h 405"/>
              <a:gd name="T60" fmla="*/ 334 w 658"/>
              <a:gd name="T61" fmla="*/ 224 h 405"/>
              <a:gd name="T62" fmla="*/ 348 w 658"/>
              <a:gd name="T63" fmla="*/ 219 h 405"/>
              <a:gd name="T64" fmla="*/ 384 w 658"/>
              <a:gd name="T65" fmla="*/ 191 h 405"/>
              <a:gd name="T66" fmla="*/ 446 w 658"/>
              <a:gd name="T67" fmla="*/ 182 h 405"/>
              <a:gd name="T68" fmla="*/ 491 w 658"/>
              <a:gd name="T69" fmla="*/ 161 h 405"/>
              <a:gd name="T70" fmla="*/ 499 w 658"/>
              <a:gd name="T71" fmla="*/ 197 h 405"/>
              <a:gd name="T72" fmla="*/ 521 w 658"/>
              <a:gd name="T73" fmla="*/ 205 h 405"/>
              <a:gd name="T74" fmla="*/ 571 w 658"/>
              <a:gd name="T75" fmla="*/ 191 h 405"/>
              <a:gd name="T76" fmla="*/ 588 w 658"/>
              <a:gd name="T77" fmla="*/ 188 h 405"/>
              <a:gd name="T78" fmla="*/ 609 w 658"/>
              <a:gd name="T79" fmla="*/ 250 h 405"/>
              <a:gd name="T80" fmla="*/ 624 w 658"/>
              <a:gd name="T81" fmla="*/ 260 h 405"/>
              <a:gd name="T82" fmla="*/ 610 w 658"/>
              <a:gd name="T83" fmla="*/ 260 h 405"/>
              <a:gd name="T84" fmla="*/ 574 w 658"/>
              <a:gd name="T85" fmla="*/ 261 h 405"/>
              <a:gd name="T86" fmla="*/ 540 w 658"/>
              <a:gd name="T87" fmla="*/ 269 h 405"/>
              <a:gd name="T88" fmla="*/ 493 w 658"/>
              <a:gd name="T89" fmla="*/ 261 h 405"/>
              <a:gd name="T90" fmla="*/ 448 w 658"/>
              <a:gd name="T91" fmla="*/ 278 h 405"/>
              <a:gd name="T92" fmla="*/ 390 w 658"/>
              <a:gd name="T93" fmla="*/ 288 h 405"/>
              <a:gd name="T94" fmla="*/ 374 w 658"/>
              <a:gd name="T95" fmla="*/ 313 h 405"/>
              <a:gd name="T96" fmla="*/ 362 w 658"/>
              <a:gd name="T97" fmla="*/ 302 h 405"/>
              <a:gd name="T98" fmla="*/ 331 w 658"/>
              <a:gd name="T99" fmla="*/ 317 h 405"/>
              <a:gd name="T100" fmla="*/ 318 w 658"/>
              <a:gd name="T101" fmla="*/ 308 h 405"/>
              <a:gd name="T102" fmla="*/ 299 w 658"/>
              <a:gd name="T103" fmla="*/ 361 h 405"/>
              <a:gd name="T104" fmla="*/ 273 w 658"/>
              <a:gd name="T105" fmla="*/ 399 h 405"/>
              <a:gd name="T106" fmla="*/ 253 w 658"/>
              <a:gd name="T107" fmla="*/ 327 h 405"/>
              <a:gd name="T108" fmla="*/ 217 w 658"/>
              <a:gd name="T109" fmla="*/ 305 h 405"/>
              <a:gd name="T110" fmla="*/ 123 w 658"/>
              <a:gd name="T111" fmla="*/ 281 h 405"/>
              <a:gd name="T112" fmla="*/ 23 w 658"/>
              <a:gd name="T113" fmla="*/ 260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58" h="405">
                <a:moveTo>
                  <a:pt x="87" y="46"/>
                </a:moveTo>
                <a:lnTo>
                  <a:pt x="100" y="33"/>
                </a:lnTo>
                <a:lnTo>
                  <a:pt x="112" y="29"/>
                </a:lnTo>
                <a:lnTo>
                  <a:pt x="146" y="4"/>
                </a:lnTo>
                <a:lnTo>
                  <a:pt x="160" y="0"/>
                </a:lnTo>
                <a:lnTo>
                  <a:pt x="164" y="4"/>
                </a:lnTo>
                <a:lnTo>
                  <a:pt x="131" y="35"/>
                </a:lnTo>
                <a:lnTo>
                  <a:pt x="110" y="47"/>
                </a:lnTo>
                <a:lnTo>
                  <a:pt x="98" y="54"/>
                </a:lnTo>
                <a:lnTo>
                  <a:pt x="87" y="46"/>
                </a:lnTo>
                <a:close/>
                <a:moveTo>
                  <a:pt x="626" y="247"/>
                </a:moveTo>
                <a:lnTo>
                  <a:pt x="630" y="263"/>
                </a:lnTo>
                <a:lnTo>
                  <a:pt x="651" y="263"/>
                </a:lnTo>
                <a:lnTo>
                  <a:pt x="658" y="256"/>
                </a:lnTo>
                <a:lnTo>
                  <a:pt x="658" y="256"/>
                </a:lnTo>
                <a:lnTo>
                  <a:pt x="658" y="252"/>
                </a:lnTo>
                <a:lnTo>
                  <a:pt x="657" y="247"/>
                </a:lnTo>
                <a:lnTo>
                  <a:pt x="655" y="246"/>
                </a:lnTo>
                <a:lnTo>
                  <a:pt x="655" y="246"/>
                </a:lnTo>
                <a:lnTo>
                  <a:pt x="651" y="239"/>
                </a:lnTo>
                <a:lnTo>
                  <a:pt x="646" y="235"/>
                </a:lnTo>
                <a:lnTo>
                  <a:pt x="632" y="236"/>
                </a:lnTo>
                <a:lnTo>
                  <a:pt x="623" y="236"/>
                </a:lnTo>
                <a:lnTo>
                  <a:pt x="619" y="244"/>
                </a:lnTo>
                <a:lnTo>
                  <a:pt x="626" y="247"/>
                </a:lnTo>
                <a:close/>
                <a:moveTo>
                  <a:pt x="0" y="228"/>
                </a:moveTo>
                <a:lnTo>
                  <a:pt x="4" y="225"/>
                </a:lnTo>
                <a:lnTo>
                  <a:pt x="21" y="219"/>
                </a:lnTo>
                <a:lnTo>
                  <a:pt x="43" y="205"/>
                </a:lnTo>
                <a:lnTo>
                  <a:pt x="43" y="199"/>
                </a:lnTo>
                <a:lnTo>
                  <a:pt x="48" y="196"/>
                </a:lnTo>
                <a:lnTo>
                  <a:pt x="85" y="189"/>
                </a:lnTo>
                <a:lnTo>
                  <a:pt x="100" y="177"/>
                </a:lnTo>
                <a:lnTo>
                  <a:pt x="128" y="164"/>
                </a:lnTo>
                <a:lnTo>
                  <a:pt x="128" y="157"/>
                </a:lnTo>
                <a:lnTo>
                  <a:pt x="140" y="138"/>
                </a:lnTo>
                <a:lnTo>
                  <a:pt x="151" y="133"/>
                </a:lnTo>
                <a:lnTo>
                  <a:pt x="159" y="122"/>
                </a:lnTo>
                <a:lnTo>
                  <a:pt x="173" y="108"/>
                </a:lnTo>
                <a:lnTo>
                  <a:pt x="201" y="93"/>
                </a:lnTo>
                <a:lnTo>
                  <a:pt x="231" y="89"/>
                </a:lnTo>
                <a:lnTo>
                  <a:pt x="237" y="96"/>
                </a:lnTo>
                <a:lnTo>
                  <a:pt x="235" y="102"/>
                </a:lnTo>
                <a:lnTo>
                  <a:pt x="212" y="108"/>
                </a:lnTo>
                <a:lnTo>
                  <a:pt x="203" y="127"/>
                </a:lnTo>
                <a:lnTo>
                  <a:pt x="189" y="133"/>
                </a:lnTo>
                <a:lnTo>
                  <a:pt x="185" y="147"/>
                </a:lnTo>
                <a:lnTo>
                  <a:pt x="171" y="167"/>
                </a:lnTo>
                <a:lnTo>
                  <a:pt x="168" y="185"/>
                </a:lnTo>
                <a:lnTo>
                  <a:pt x="173" y="188"/>
                </a:lnTo>
                <a:lnTo>
                  <a:pt x="179" y="180"/>
                </a:lnTo>
                <a:lnTo>
                  <a:pt x="203" y="161"/>
                </a:lnTo>
                <a:lnTo>
                  <a:pt x="210" y="171"/>
                </a:lnTo>
                <a:lnTo>
                  <a:pt x="224" y="171"/>
                </a:lnTo>
                <a:lnTo>
                  <a:pt x="245" y="175"/>
                </a:lnTo>
                <a:lnTo>
                  <a:pt x="254" y="183"/>
                </a:lnTo>
                <a:lnTo>
                  <a:pt x="262" y="202"/>
                </a:lnTo>
                <a:lnTo>
                  <a:pt x="279" y="219"/>
                </a:lnTo>
                <a:lnTo>
                  <a:pt x="304" y="219"/>
                </a:lnTo>
                <a:lnTo>
                  <a:pt x="313" y="213"/>
                </a:lnTo>
                <a:lnTo>
                  <a:pt x="323" y="221"/>
                </a:lnTo>
                <a:lnTo>
                  <a:pt x="334" y="224"/>
                </a:lnTo>
                <a:lnTo>
                  <a:pt x="342" y="219"/>
                </a:lnTo>
                <a:lnTo>
                  <a:pt x="348" y="219"/>
                </a:lnTo>
                <a:lnTo>
                  <a:pt x="359" y="213"/>
                </a:lnTo>
                <a:lnTo>
                  <a:pt x="384" y="191"/>
                </a:lnTo>
                <a:lnTo>
                  <a:pt x="406" y="183"/>
                </a:lnTo>
                <a:lnTo>
                  <a:pt x="446" y="182"/>
                </a:lnTo>
                <a:lnTo>
                  <a:pt x="474" y="169"/>
                </a:lnTo>
                <a:lnTo>
                  <a:pt x="491" y="161"/>
                </a:lnTo>
                <a:lnTo>
                  <a:pt x="499" y="161"/>
                </a:lnTo>
                <a:lnTo>
                  <a:pt x="499" y="197"/>
                </a:lnTo>
                <a:lnTo>
                  <a:pt x="502" y="199"/>
                </a:lnTo>
                <a:lnTo>
                  <a:pt x="521" y="205"/>
                </a:lnTo>
                <a:lnTo>
                  <a:pt x="534" y="202"/>
                </a:lnTo>
                <a:lnTo>
                  <a:pt x="571" y="191"/>
                </a:lnTo>
                <a:lnTo>
                  <a:pt x="579" y="185"/>
                </a:lnTo>
                <a:lnTo>
                  <a:pt x="588" y="188"/>
                </a:lnTo>
                <a:lnTo>
                  <a:pt x="588" y="230"/>
                </a:lnTo>
                <a:lnTo>
                  <a:pt x="609" y="250"/>
                </a:lnTo>
                <a:lnTo>
                  <a:pt x="616" y="253"/>
                </a:lnTo>
                <a:lnTo>
                  <a:pt x="624" y="260"/>
                </a:lnTo>
                <a:lnTo>
                  <a:pt x="616" y="261"/>
                </a:lnTo>
                <a:lnTo>
                  <a:pt x="610" y="260"/>
                </a:lnTo>
                <a:lnTo>
                  <a:pt x="588" y="256"/>
                </a:lnTo>
                <a:lnTo>
                  <a:pt x="574" y="261"/>
                </a:lnTo>
                <a:lnTo>
                  <a:pt x="560" y="260"/>
                </a:lnTo>
                <a:lnTo>
                  <a:pt x="540" y="269"/>
                </a:lnTo>
                <a:lnTo>
                  <a:pt x="529" y="269"/>
                </a:lnTo>
                <a:lnTo>
                  <a:pt x="493" y="261"/>
                </a:lnTo>
                <a:lnTo>
                  <a:pt x="460" y="261"/>
                </a:lnTo>
                <a:lnTo>
                  <a:pt x="448" y="278"/>
                </a:lnTo>
                <a:lnTo>
                  <a:pt x="406" y="281"/>
                </a:lnTo>
                <a:lnTo>
                  <a:pt x="390" y="288"/>
                </a:lnTo>
                <a:lnTo>
                  <a:pt x="382" y="306"/>
                </a:lnTo>
                <a:lnTo>
                  <a:pt x="374" y="313"/>
                </a:lnTo>
                <a:lnTo>
                  <a:pt x="371" y="313"/>
                </a:lnTo>
                <a:lnTo>
                  <a:pt x="362" y="302"/>
                </a:lnTo>
                <a:lnTo>
                  <a:pt x="334" y="317"/>
                </a:lnTo>
                <a:lnTo>
                  <a:pt x="331" y="317"/>
                </a:lnTo>
                <a:lnTo>
                  <a:pt x="323" y="308"/>
                </a:lnTo>
                <a:lnTo>
                  <a:pt x="318" y="308"/>
                </a:lnTo>
                <a:lnTo>
                  <a:pt x="306" y="336"/>
                </a:lnTo>
                <a:lnTo>
                  <a:pt x="299" y="361"/>
                </a:lnTo>
                <a:lnTo>
                  <a:pt x="281" y="405"/>
                </a:lnTo>
                <a:lnTo>
                  <a:pt x="273" y="399"/>
                </a:lnTo>
                <a:lnTo>
                  <a:pt x="263" y="392"/>
                </a:lnTo>
                <a:lnTo>
                  <a:pt x="253" y="327"/>
                </a:lnTo>
                <a:lnTo>
                  <a:pt x="229" y="319"/>
                </a:lnTo>
                <a:lnTo>
                  <a:pt x="217" y="305"/>
                </a:lnTo>
                <a:lnTo>
                  <a:pt x="142" y="288"/>
                </a:lnTo>
                <a:lnTo>
                  <a:pt x="123" y="281"/>
                </a:lnTo>
                <a:lnTo>
                  <a:pt x="71" y="267"/>
                </a:lnTo>
                <a:lnTo>
                  <a:pt x="23" y="260"/>
                </a:lnTo>
                <a:lnTo>
                  <a:pt x="0" y="228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2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015DA8"/>
              </a:solidFill>
              <a:effectLst/>
              <a:uLnTx/>
              <a:uFillTx/>
              <a:latin typeface="Humanst521 BT" panose="020B0602020204020204" pitchFamily="34" charset="0"/>
              <a:ea typeface="+mn-ea"/>
              <a:cs typeface="+mn-cs"/>
            </a:endParaRPr>
          </a:p>
        </p:txBody>
      </p:sp>
      <p:sp>
        <p:nvSpPr>
          <p:cNvPr id="191" name="Freeform 74">
            <a:extLst>
              <a:ext uri="{FF2B5EF4-FFF2-40B4-BE49-F238E27FC236}">
                <a16:creationId xmlns:a16="http://schemas.microsoft.com/office/drawing/2014/main" id="{0FF656BA-8B04-F30B-47A5-E0731280D93D}"/>
              </a:ext>
            </a:extLst>
          </p:cNvPr>
          <p:cNvSpPr>
            <a:spLocks/>
          </p:cNvSpPr>
          <p:nvPr/>
        </p:nvSpPr>
        <p:spPr bwMode="auto">
          <a:xfrm>
            <a:off x="7015008" y="3916894"/>
            <a:ext cx="104104" cy="161939"/>
          </a:xfrm>
          <a:custGeom>
            <a:avLst/>
            <a:gdLst>
              <a:gd name="T0" fmla="*/ 30 w 117"/>
              <a:gd name="T1" fmla="*/ 23 h 182"/>
              <a:gd name="T2" fmla="*/ 31 w 117"/>
              <a:gd name="T3" fmla="*/ 10 h 182"/>
              <a:gd name="T4" fmla="*/ 33 w 117"/>
              <a:gd name="T5" fmla="*/ 0 h 182"/>
              <a:gd name="T6" fmla="*/ 23 w 117"/>
              <a:gd name="T7" fmla="*/ 1 h 182"/>
              <a:gd name="T8" fmla="*/ 14 w 117"/>
              <a:gd name="T9" fmla="*/ 4 h 182"/>
              <a:gd name="T10" fmla="*/ 0 w 117"/>
              <a:gd name="T11" fmla="*/ 15 h 182"/>
              <a:gd name="T12" fmla="*/ 11 w 117"/>
              <a:gd name="T13" fmla="*/ 46 h 182"/>
              <a:gd name="T14" fmla="*/ 25 w 117"/>
              <a:gd name="T15" fmla="*/ 82 h 182"/>
              <a:gd name="T16" fmla="*/ 37 w 117"/>
              <a:gd name="T17" fmla="*/ 143 h 182"/>
              <a:gd name="T18" fmla="*/ 48 w 117"/>
              <a:gd name="T19" fmla="*/ 182 h 182"/>
              <a:gd name="T20" fmla="*/ 79 w 117"/>
              <a:gd name="T21" fmla="*/ 181 h 182"/>
              <a:gd name="T22" fmla="*/ 117 w 117"/>
              <a:gd name="T23" fmla="*/ 174 h 182"/>
              <a:gd name="T24" fmla="*/ 103 w 117"/>
              <a:gd name="T25" fmla="*/ 128 h 182"/>
              <a:gd name="T26" fmla="*/ 97 w 117"/>
              <a:gd name="T27" fmla="*/ 131 h 182"/>
              <a:gd name="T28" fmla="*/ 75 w 117"/>
              <a:gd name="T29" fmla="*/ 115 h 182"/>
              <a:gd name="T30" fmla="*/ 64 w 117"/>
              <a:gd name="T31" fmla="*/ 87 h 182"/>
              <a:gd name="T32" fmla="*/ 51 w 117"/>
              <a:gd name="T33" fmla="*/ 64 h 182"/>
              <a:gd name="T34" fmla="*/ 31 w 117"/>
              <a:gd name="T35" fmla="*/ 46 h 182"/>
              <a:gd name="T36" fmla="*/ 26 w 117"/>
              <a:gd name="T37" fmla="*/ 34 h 182"/>
              <a:gd name="T38" fmla="*/ 30 w 117"/>
              <a:gd name="T39" fmla="*/ 23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17" h="182">
                <a:moveTo>
                  <a:pt x="30" y="23"/>
                </a:moveTo>
                <a:lnTo>
                  <a:pt x="31" y="10"/>
                </a:lnTo>
                <a:lnTo>
                  <a:pt x="33" y="0"/>
                </a:lnTo>
                <a:lnTo>
                  <a:pt x="23" y="1"/>
                </a:lnTo>
                <a:lnTo>
                  <a:pt x="14" y="4"/>
                </a:lnTo>
                <a:lnTo>
                  <a:pt x="0" y="15"/>
                </a:lnTo>
                <a:lnTo>
                  <a:pt x="11" y="46"/>
                </a:lnTo>
                <a:lnTo>
                  <a:pt x="25" y="82"/>
                </a:lnTo>
                <a:lnTo>
                  <a:pt x="37" y="143"/>
                </a:lnTo>
                <a:lnTo>
                  <a:pt x="48" y="182"/>
                </a:lnTo>
                <a:lnTo>
                  <a:pt x="79" y="181"/>
                </a:lnTo>
                <a:lnTo>
                  <a:pt x="117" y="174"/>
                </a:lnTo>
                <a:lnTo>
                  <a:pt x="103" y="128"/>
                </a:lnTo>
                <a:lnTo>
                  <a:pt x="97" y="131"/>
                </a:lnTo>
                <a:lnTo>
                  <a:pt x="75" y="115"/>
                </a:lnTo>
                <a:lnTo>
                  <a:pt x="64" y="87"/>
                </a:lnTo>
                <a:lnTo>
                  <a:pt x="51" y="64"/>
                </a:lnTo>
                <a:lnTo>
                  <a:pt x="31" y="46"/>
                </a:lnTo>
                <a:lnTo>
                  <a:pt x="26" y="34"/>
                </a:lnTo>
                <a:lnTo>
                  <a:pt x="30" y="23"/>
                </a:lnTo>
                <a:close/>
              </a:path>
            </a:pathLst>
          </a:custGeom>
          <a:solidFill>
            <a:srgbClr val="A1DAF7"/>
          </a:solidFill>
          <a:ln w="5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015DA8"/>
              </a:solidFill>
              <a:effectLst/>
              <a:uLnTx/>
              <a:uFillTx/>
              <a:latin typeface="Humanst521 BT" panose="020B0602020204020204" pitchFamily="34" charset="0"/>
              <a:ea typeface="+mn-ea"/>
              <a:cs typeface="+mn-cs"/>
            </a:endParaRPr>
          </a:p>
        </p:txBody>
      </p:sp>
      <p:sp>
        <p:nvSpPr>
          <p:cNvPr id="192" name="Freeform 75">
            <a:extLst>
              <a:ext uri="{FF2B5EF4-FFF2-40B4-BE49-F238E27FC236}">
                <a16:creationId xmlns:a16="http://schemas.microsoft.com/office/drawing/2014/main" id="{78723486-E588-66AA-8B60-6F69EE758342}"/>
              </a:ext>
            </a:extLst>
          </p:cNvPr>
          <p:cNvSpPr>
            <a:spLocks noEditPoints="1"/>
          </p:cNvSpPr>
          <p:nvPr/>
        </p:nvSpPr>
        <p:spPr bwMode="auto">
          <a:xfrm>
            <a:off x="6683122" y="3930240"/>
            <a:ext cx="438659" cy="225113"/>
          </a:xfrm>
          <a:custGeom>
            <a:avLst/>
            <a:gdLst>
              <a:gd name="T0" fmla="*/ 452 w 493"/>
              <a:gd name="T1" fmla="*/ 166 h 253"/>
              <a:gd name="T2" fmla="*/ 409 w 493"/>
              <a:gd name="T3" fmla="*/ 123 h 253"/>
              <a:gd name="T4" fmla="*/ 381 w 493"/>
              <a:gd name="T5" fmla="*/ 28 h 253"/>
              <a:gd name="T6" fmla="*/ 326 w 493"/>
              <a:gd name="T7" fmla="*/ 11 h 253"/>
              <a:gd name="T8" fmla="*/ 0 w 493"/>
              <a:gd name="T9" fmla="*/ 75 h 253"/>
              <a:gd name="T10" fmla="*/ 12 w 493"/>
              <a:gd name="T11" fmla="*/ 142 h 253"/>
              <a:gd name="T12" fmla="*/ 28 w 493"/>
              <a:gd name="T13" fmla="*/ 125 h 253"/>
              <a:gd name="T14" fmla="*/ 57 w 493"/>
              <a:gd name="T15" fmla="*/ 105 h 253"/>
              <a:gd name="T16" fmla="*/ 78 w 493"/>
              <a:gd name="T17" fmla="*/ 80 h 253"/>
              <a:gd name="T18" fmla="*/ 103 w 493"/>
              <a:gd name="T19" fmla="*/ 81 h 253"/>
              <a:gd name="T20" fmla="*/ 132 w 493"/>
              <a:gd name="T21" fmla="*/ 59 h 253"/>
              <a:gd name="T22" fmla="*/ 154 w 493"/>
              <a:gd name="T23" fmla="*/ 63 h 253"/>
              <a:gd name="T24" fmla="*/ 184 w 493"/>
              <a:gd name="T25" fmla="*/ 83 h 253"/>
              <a:gd name="T26" fmla="*/ 217 w 493"/>
              <a:gd name="T27" fmla="*/ 103 h 253"/>
              <a:gd name="T28" fmla="*/ 251 w 493"/>
              <a:gd name="T29" fmla="*/ 130 h 253"/>
              <a:gd name="T30" fmla="*/ 268 w 493"/>
              <a:gd name="T31" fmla="*/ 120 h 253"/>
              <a:gd name="T32" fmla="*/ 278 w 493"/>
              <a:gd name="T33" fmla="*/ 148 h 253"/>
              <a:gd name="T34" fmla="*/ 262 w 493"/>
              <a:gd name="T35" fmla="*/ 189 h 253"/>
              <a:gd name="T36" fmla="*/ 265 w 493"/>
              <a:gd name="T37" fmla="*/ 214 h 253"/>
              <a:gd name="T38" fmla="*/ 324 w 493"/>
              <a:gd name="T39" fmla="*/ 222 h 253"/>
              <a:gd name="T40" fmla="*/ 357 w 493"/>
              <a:gd name="T41" fmla="*/ 230 h 253"/>
              <a:gd name="T42" fmla="*/ 354 w 493"/>
              <a:gd name="T43" fmla="*/ 203 h 253"/>
              <a:gd name="T44" fmla="*/ 338 w 493"/>
              <a:gd name="T45" fmla="*/ 180 h 253"/>
              <a:gd name="T46" fmla="*/ 334 w 493"/>
              <a:gd name="T47" fmla="*/ 111 h 253"/>
              <a:gd name="T48" fmla="*/ 324 w 493"/>
              <a:gd name="T49" fmla="*/ 91 h 253"/>
              <a:gd name="T50" fmla="*/ 329 w 493"/>
              <a:gd name="T51" fmla="*/ 84 h 253"/>
              <a:gd name="T52" fmla="*/ 334 w 493"/>
              <a:gd name="T53" fmla="*/ 77 h 253"/>
              <a:gd name="T54" fmla="*/ 335 w 493"/>
              <a:gd name="T55" fmla="*/ 69 h 253"/>
              <a:gd name="T56" fmla="*/ 348 w 493"/>
              <a:gd name="T57" fmla="*/ 55 h 253"/>
              <a:gd name="T58" fmla="*/ 363 w 493"/>
              <a:gd name="T59" fmla="*/ 52 h 253"/>
              <a:gd name="T60" fmla="*/ 346 w 493"/>
              <a:gd name="T61" fmla="*/ 84 h 253"/>
              <a:gd name="T62" fmla="*/ 360 w 493"/>
              <a:gd name="T63" fmla="*/ 94 h 253"/>
              <a:gd name="T64" fmla="*/ 349 w 493"/>
              <a:gd name="T65" fmla="*/ 134 h 253"/>
              <a:gd name="T66" fmla="*/ 354 w 493"/>
              <a:gd name="T67" fmla="*/ 155 h 253"/>
              <a:gd name="T68" fmla="*/ 371 w 493"/>
              <a:gd name="T69" fmla="*/ 155 h 253"/>
              <a:gd name="T70" fmla="*/ 360 w 493"/>
              <a:gd name="T71" fmla="*/ 183 h 253"/>
              <a:gd name="T72" fmla="*/ 399 w 493"/>
              <a:gd name="T73" fmla="*/ 208 h 253"/>
              <a:gd name="T74" fmla="*/ 431 w 493"/>
              <a:gd name="T75" fmla="*/ 228 h 253"/>
              <a:gd name="T76" fmla="*/ 481 w 493"/>
              <a:gd name="T77" fmla="*/ 214 h 253"/>
              <a:gd name="T78" fmla="*/ 490 w 493"/>
              <a:gd name="T79" fmla="*/ 159 h 253"/>
              <a:gd name="T80" fmla="*/ 398 w 493"/>
              <a:gd name="T81" fmla="*/ 231 h 253"/>
              <a:gd name="T82" fmla="*/ 406 w 493"/>
              <a:gd name="T83" fmla="*/ 253 h 253"/>
              <a:gd name="T84" fmla="*/ 409 w 493"/>
              <a:gd name="T85" fmla="*/ 250 h 253"/>
              <a:gd name="T86" fmla="*/ 412 w 493"/>
              <a:gd name="T87" fmla="*/ 245 h 253"/>
              <a:gd name="T88" fmla="*/ 403 w 493"/>
              <a:gd name="T89" fmla="*/ 212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3" h="253">
                <a:moveTo>
                  <a:pt x="490" y="159"/>
                </a:moveTo>
                <a:lnTo>
                  <a:pt x="452" y="166"/>
                </a:lnTo>
                <a:lnTo>
                  <a:pt x="421" y="167"/>
                </a:lnTo>
                <a:lnTo>
                  <a:pt x="409" y="123"/>
                </a:lnTo>
                <a:lnTo>
                  <a:pt x="396" y="67"/>
                </a:lnTo>
                <a:lnTo>
                  <a:pt x="381" y="28"/>
                </a:lnTo>
                <a:lnTo>
                  <a:pt x="373" y="0"/>
                </a:lnTo>
                <a:lnTo>
                  <a:pt x="326" y="11"/>
                </a:lnTo>
                <a:lnTo>
                  <a:pt x="234" y="28"/>
                </a:lnTo>
                <a:lnTo>
                  <a:pt x="0" y="75"/>
                </a:lnTo>
                <a:lnTo>
                  <a:pt x="6" y="106"/>
                </a:lnTo>
                <a:lnTo>
                  <a:pt x="12" y="142"/>
                </a:lnTo>
                <a:lnTo>
                  <a:pt x="14" y="141"/>
                </a:lnTo>
                <a:lnTo>
                  <a:pt x="28" y="125"/>
                </a:lnTo>
                <a:lnTo>
                  <a:pt x="42" y="108"/>
                </a:lnTo>
                <a:lnTo>
                  <a:pt x="57" y="105"/>
                </a:lnTo>
                <a:lnTo>
                  <a:pt x="65" y="95"/>
                </a:lnTo>
                <a:lnTo>
                  <a:pt x="78" y="80"/>
                </a:lnTo>
                <a:lnTo>
                  <a:pt x="86" y="83"/>
                </a:lnTo>
                <a:lnTo>
                  <a:pt x="103" y="81"/>
                </a:lnTo>
                <a:lnTo>
                  <a:pt x="120" y="69"/>
                </a:lnTo>
                <a:lnTo>
                  <a:pt x="132" y="59"/>
                </a:lnTo>
                <a:lnTo>
                  <a:pt x="143" y="56"/>
                </a:lnTo>
                <a:lnTo>
                  <a:pt x="154" y="63"/>
                </a:lnTo>
                <a:lnTo>
                  <a:pt x="171" y="72"/>
                </a:lnTo>
                <a:lnTo>
                  <a:pt x="184" y="83"/>
                </a:lnTo>
                <a:lnTo>
                  <a:pt x="192" y="94"/>
                </a:lnTo>
                <a:lnTo>
                  <a:pt x="217" y="103"/>
                </a:lnTo>
                <a:lnTo>
                  <a:pt x="217" y="122"/>
                </a:lnTo>
                <a:lnTo>
                  <a:pt x="251" y="130"/>
                </a:lnTo>
                <a:lnTo>
                  <a:pt x="259" y="133"/>
                </a:lnTo>
                <a:lnTo>
                  <a:pt x="268" y="120"/>
                </a:lnTo>
                <a:lnTo>
                  <a:pt x="285" y="133"/>
                </a:lnTo>
                <a:lnTo>
                  <a:pt x="278" y="148"/>
                </a:lnTo>
                <a:lnTo>
                  <a:pt x="273" y="173"/>
                </a:lnTo>
                <a:lnTo>
                  <a:pt x="262" y="189"/>
                </a:lnTo>
                <a:lnTo>
                  <a:pt x="262" y="203"/>
                </a:lnTo>
                <a:lnTo>
                  <a:pt x="265" y="214"/>
                </a:lnTo>
                <a:lnTo>
                  <a:pt x="298" y="222"/>
                </a:lnTo>
                <a:lnTo>
                  <a:pt x="324" y="222"/>
                </a:lnTo>
                <a:lnTo>
                  <a:pt x="343" y="228"/>
                </a:lnTo>
                <a:lnTo>
                  <a:pt x="357" y="230"/>
                </a:lnTo>
                <a:lnTo>
                  <a:pt x="362" y="217"/>
                </a:lnTo>
                <a:lnTo>
                  <a:pt x="354" y="203"/>
                </a:lnTo>
                <a:lnTo>
                  <a:pt x="354" y="192"/>
                </a:lnTo>
                <a:lnTo>
                  <a:pt x="338" y="180"/>
                </a:lnTo>
                <a:lnTo>
                  <a:pt x="326" y="145"/>
                </a:lnTo>
                <a:lnTo>
                  <a:pt x="334" y="111"/>
                </a:lnTo>
                <a:lnTo>
                  <a:pt x="332" y="98"/>
                </a:lnTo>
                <a:lnTo>
                  <a:pt x="324" y="91"/>
                </a:lnTo>
                <a:lnTo>
                  <a:pt x="324" y="91"/>
                </a:lnTo>
                <a:lnTo>
                  <a:pt x="329" y="84"/>
                </a:lnTo>
                <a:lnTo>
                  <a:pt x="332" y="80"/>
                </a:lnTo>
                <a:lnTo>
                  <a:pt x="334" y="77"/>
                </a:lnTo>
                <a:lnTo>
                  <a:pt x="334" y="77"/>
                </a:lnTo>
                <a:lnTo>
                  <a:pt x="335" y="69"/>
                </a:lnTo>
                <a:lnTo>
                  <a:pt x="337" y="63"/>
                </a:lnTo>
                <a:lnTo>
                  <a:pt x="348" y="55"/>
                </a:lnTo>
                <a:lnTo>
                  <a:pt x="360" y="45"/>
                </a:lnTo>
                <a:lnTo>
                  <a:pt x="363" y="52"/>
                </a:lnTo>
                <a:lnTo>
                  <a:pt x="354" y="61"/>
                </a:lnTo>
                <a:lnTo>
                  <a:pt x="346" y="84"/>
                </a:lnTo>
                <a:lnTo>
                  <a:pt x="348" y="92"/>
                </a:lnTo>
                <a:lnTo>
                  <a:pt x="360" y="94"/>
                </a:lnTo>
                <a:lnTo>
                  <a:pt x="362" y="128"/>
                </a:lnTo>
                <a:lnTo>
                  <a:pt x="349" y="134"/>
                </a:lnTo>
                <a:lnTo>
                  <a:pt x="351" y="156"/>
                </a:lnTo>
                <a:lnTo>
                  <a:pt x="354" y="155"/>
                </a:lnTo>
                <a:lnTo>
                  <a:pt x="362" y="144"/>
                </a:lnTo>
                <a:lnTo>
                  <a:pt x="371" y="155"/>
                </a:lnTo>
                <a:lnTo>
                  <a:pt x="362" y="162"/>
                </a:lnTo>
                <a:lnTo>
                  <a:pt x="360" y="183"/>
                </a:lnTo>
                <a:lnTo>
                  <a:pt x="376" y="205"/>
                </a:lnTo>
                <a:lnTo>
                  <a:pt x="399" y="208"/>
                </a:lnTo>
                <a:lnTo>
                  <a:pt x="410" y="203"/>
                </a:lnTo>
                <a:lnTo>
                  <a:pt x="431" y="228"/>
                </a:lnTo>
                <a:lnTo>
                  <a:pt x="438" y="233"/>
                </a:lnTo>
                <a:lnTo>
                  <a:pt x="481" y="214"/>
                </a:lnTo>
                <a:lnTo>
                  <a:pt x="493" y="189"/>
                </a:lnTo>
                <a:lnTo>
                  <a:pt x="490" y="159"/>
                </a:lnTo>
                <a:close/>
                <a:moveTo>
                  <a:pt x="390" y="216"/>
                </a:moveTo>
                <a:lnTo>
                  <a:pt x="398" y="231"/>
                </a:lnTo>
                <a:lnTo>
                  <a:pt x="398" y="242"/>
                </a:lnTo>
                <a:lnTo>
                  <a:pt x="406" y="253"/>
                </a:lnTo>
                <a:lnTo>
                  <a:pt x="406" y="253"/>
                </a:lnTo>
                <a:lnTo>
                  <a:pt x="409" y="250"/>
                </a:lnTo>
                <a:lnTo>
                  <a:pt x="412" y="245"/>
                </a:lnTo>
                <a:lnTo>
                  <a:pt x="412" y="245"/>
                </a:lnTo>
                <a:lnTo>
                  <a:pt x="407" y="226"/>
                </a:lnTo>
                <a:lnTo>
                  <a:pt x="403" y="212"/>
                </a:lnTo>
                <a:lnTo>
                  <a:pt x="390" y="216"/>
                </a:lnTo>
                <a:close/>
              </a:path>
            </a:pathLst>
          </a:custGeom>
          <a:solidFill>
            <a:schemeClr val="accent3">
              <a:lumMod val="25000"/>
              <a:lumOff val="75000"/>
            </a:schemeClr>
          </a:solidFill>
          <a:ln w="5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015DA8"/>
              </a:solidFill>
              <a:effectLst/>
              <a:uLnTx/>
              <a:uFillTx/>
              <a:latin typeface="Humanst521 BT" panose="020B0602020204020204" pitchFamily="34" charset="0"/>
              <a:ea typeface="+mn-ea"/>
              <a:cs typeface="+mn-cs"/>
            </a:endParaRPr>
          </a:p>
        </p:txBody>
      </p:sp>
      <p:sp>
        <p:nvSpPr>
          <p:cNvPr id="193" name="Freeform 76">
            <a:extLst>
              <a:ext uri="{FF2B5EF4-FFF2-40B4-BE49-F238E27FC236}">
                <a16:creationId xmlns:a16="http://schemas.microsoft.com/office/drawing/2014/main" id="{D9E9D0BD-2AF4-AF6A-9F64-92BE375C1BB7}"/>
              </a:ext>
            </a:extLst>
          </p:cNvPr>
          <p:cNvSpPr>
            <a:spLocks noEditPoints="1"/>
          </p:cNvSpPr>
          <p:nvPr/>
        </p:nvSpPr>
        <p:spPr bwMode="auto">
          <a:xfrm>
            <a:off x="6361916" y="4013879"/>
            <a:ext cx="747410" cy="413745"/>
          </a:xfrm>
          <a:custGeom>
            <a:avLst/>
            <a:gdLst>
              <a:gd name="T0" fmla="*/ 799 w 840"/>
              <a:gd name="T1" fmla="*/ 137 h 465"/>
              <a:gd name="T2" fmla="*/ 835 w 840"/>
              <a:gd name="T3" fmla="*/ 142 h 465"/>
              <a:gd name="T4" fmla="*/ 813 w 840"/>
              <a:gd name="T5" fmla="*/ 195 h 465"/>
              <a:gd name="T6" fmla="*/ 806 w 840"/>
              <a:gd name="T7" fmla="*/ 246 h 465"/>
              <a:gd name="T8" fmla="*/ 782 w 840"/>
              <a:gd name="T9" fmla="*/ 229 h 465"/>
              <a:gd name="T10" fmla="*/ 795 w 840"/>
              <a:gd name="T11" fmla="*/ 170 h 465"/>
              <a:gd name="T12" fmla="*/ 821 w 840"/>
              <a:gd name="T13" fmla="*/ 326 h 465"/>
              <a:gd name="T14" fmla="*/ 225 w 840"/>
              <a:gd name="T15" fmla="*/ 438 h 465"/>
              <a:gd name="T16" fmla="*/ 165 w 840"/>
              <a:gd name="T17" fmla="*/ 448 h 465"/>
              <a:gd name="T18" fmla="*/ 69 w 840"/>
              <a:gd name="T19" fmla="*/ 456 h 465"/>
              <a:gd name="T20" fmla="*/ 66 w 840"/>
              <a:gd name="T21" fmla="*/ 431 h 465"/>
              <a:gd name="T22" fmla="*/ 75 w 840"/>
              <a:gd name="T23" fmla="*/ 404 h 465"/>
              <a:gd name="T24" fmla="*/ 165 w 840"/>
              <a:gd name="T25" fmla="*/ 360 h 465"/>
              <a:gd name="T26" fmla="*/ 205 w 840"/>
              <a:gd name="T27" fmla="*/ 359 h 465"/>
              <a:gd name="T28" fmla="*/ 234 w 840"/>
              <a:gd name="T29" fmla="*/ 359 h 465"/>
              <a:gd name="T30" fmla="*/ 270 w 840"/>
              <a:gd name="T31" fmla="*/ 321 h 465"/>
              <a:gd name="T32" fmla="*/ 304 w 840"/>
              <a:gd name="T33" fmla="*/ 312 h 465"/>
              <a:gd name="T34" fmla="*/ 334 w 840"/>
              <a:gd name="T35" fmla="*/ 292 h 465"/>
              <a:gd name="T36" fmla="*/ 329 w 840"/>
              <a:gd name="T37" fmla="*/ 271 h 465"/>
              <a:gd name="T38" fmla="*/ 368 w 840"/>
              <a:gd name="T39" fmla="*/ 182 h 465"/>
              <a:gd name="T40" fmla="*/ 381 w 840"/>
              <a:gd name="T41" fmla="*/ 143 h 465"/>
              <a:gd name="T42" fmla="*/ 418 w 840"/>
              <a:gd name="T43" fmla="*/ 157 h 465"/>
              <a:gd name="T44" fmla="*/ 448 w 840"/>
              <a:gd name="T45" fmla="*/ 106 h 465"/>
              <a:gd name="T46" fmla="*/ 472 w 840"/>
              <a:gd name="T47" fmla="*/ 75 h 465"/>
              <a:gd name="T48" fmla="*/ 489 w 840"/>
              <a:gd name="T49" fmla="*/ 8 h 465"/>
              <a:gd name="T50" fmla="*/ 550 w 840"/>
              <a:gd name="T51" fmla="*/ 31 h 465"/>
              <a:gd name="T52" fmla="*/ 553 w 840"/>
              <a:gd name="T53" fmla="*/ 28 h 465"/>
              <a:gd name="T54" fmla="*/ 556 w 840"/>
              <a:gd name="T55" fmla="*/ 0 h 465"/>
              <a:gd name="T56" fmla="*/ 579 w 840"/>
              <a:gd name="T57" fmla="*/ 28 h 465"/>
              <a:gd name="T58" fmla="*/ 628 w 840"/>
              <a:gd name="T59" fmla="*/ 43 h 465"/>
              <a:gd name="T60" fmla="*/ 634 w 840"/>
              <a:gd name="T61" fmla="*/ 79 h 465"/>
              <a:gd name="T62" fmla="*/ 623 w 840"/>
              <a:gd name="T63" fmla="*/ 107 h 465"/>
              <a:gd name="T64" fmla="*/ 657 w 840"/>
              <a:gd name="T65" fmla="*/ 128 h 465"/>
              <a:gd name="T66" fmla="*/ 704 w 840"/>
              <a:gd name="T67" fmla="*/ 134 h 465"/>
              <a:gd name="T68" fmla="*/ 721 w 840"/>
              <a:gd name="T69" fmla="*/ 156 h 465"/>
              <a:gd name="T70" fmla="*/ 746 w 840"/>
              <a:gd name="T71" fmla="*/ 165 h 465"/>
              <a:gd name="T72" fmla="*/ 753 w 840"/>
              <a:gd name="T73" fmla="*/ 201 h 465"/>
              <a:gd name="T74" fmla="*/ 757 w 840"/>
              <a:gd name="T75" fmla="*/ 218 h 465"/>
              <a:gd name="T76" fmla="*/ 739 w 840"/>
              <a:gd name="T77" fmla="*/ 226 h 465"/>
              <a:gd name="T78" fmla="*/ 754 w 840"/>
              <a:gd name="T79" fmla="*/ 246 h 465"/>
              <a:gd name="T80" fmla="*/ 765 w 840"/>
              <a:gd name="T81" fmla="*/ 267 h 465"/>
              <a:gd name="T82" fmla="*/ 753 w 840"/>
              <a:gd name="T83" fmla="*/ 290 h 465"/>
              <a:gd name="T84" fmla="*/ 798 w 840"/>
              <a:gd name="T85" fmla="*/ 289 h 4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40" h="465">
                <a:moveTo>
                  <a:pt x="801" y="150"/>
                </a:moveTo>
                <a:lnTo>
                  <a:pt x="799" y="137"/>
                </a:lnTo>
                <a:lnTo>
                  <a:pt x="840" y="122"/>
                </a:lnTo>
                <a:lnTo>
                  <a:pt x="835" y="142"/>
                </a:lnTo>
                <a:lnTo>
                  <a:pt x="817" y="165"/>
                </a:lnTo>
                <a:lnTo>
                  <a:pt x="813" y="195"/>
                </a:lnTo>
                <a:lnTo>
                  <a:pt x="817" y="215"/>
                </a:lnTo>
                <a:lnTo>
                  <a:pt x="806" y="246"/>
                </a:lnTo>
                <a:lnTo>
                  <a:pt x="792" y="259"/>
                </a:lnTo>
                <a:lnTo>
                  <a:pt x="782" y="229"/>
                </a:lnTo>
                <a:lnTo>
                  <a:pt x="785" y="195"/>
                </a:lnTo>
                <a:lnTo>
                  <a:pt x="795" y="170"/>
                </a:lnTo>
                <a:lnTo>
                  <a:pt x="801" y="150"/>
                </a:lnTo>
                <a:close/>
                <a:moveTo>
                  <a:pt x="821" y="326"/>
                </a:moveTo>
                <a:lnTo>
                  <a:pt x="457" y="406"/>
                </a:lnTo>
                <a:lnTo>
                  <a:pt x="225" y="438"/>
                </a:lnTo>
                <a:lnTo>
                  <a:pt x="183" y="435"/>
                </a:lnTo>
                <a:lnTo>
                  <a:pt x="165" y="448"/>
                </a:lnTo>
                <a:lnTo>
                  <a:pt x="120" y="449"/>
                </a:lnTo>
                <a:lnTo>
                  <a:pt x="69" y="456"/>
                </a:lnTo>
                <a:lnTo>
                  <a:pt x="0" y="465"/>
                </a:lnTo>
                <a:lnTo>
                  <a:pt x="66" y="431"/>
                </a:lnTo>
                <a:lnTo>
                  <a:pt x="66" y="418"/>
                </a:lnTo>
                <a:lnTo>
                  <a:pt x="75" y="404"/>
                </a:lnTo>
                <a:lnTo>
                  <a:pt x="141" y="332"/>
                </a:lnTo>
                <a:lnTo>
                  <a:pt x="165" y="360"/>
                </a:lnTo>
                <a:lnTo>
                  <a:pt x="189" y="367"/>
                </a:lnTo>
                <a:lnTo>
                  <a:pt x="205" y="359"/>
                </a:lnTo>
                <a:lnTo>
                  <a:pt x="219" y="351"/>
                </a:lnTo>
                <a:lnTo>
                  <a:pt x="234" y="359"/>
                </a:lnTo>
                <a:lnTo>
                  <a:pt x="259" y="351"/>
                </a:lnTo>
                <a:lnTo>
                  <a:pt x="270" y="321"/>
                </a:lnTo>
                <a:lnTo>
                  <a:pt x="287" y="326"/>
                </a:lnTo>
                <a:lnTo>
                  <a:pt x="304" y="312"/>
                </a:lnTo>
                <a:lnTo>
                  <a:pt x="315" y="315"/>
                </a:lnTo>
                <a:lnTo>
                  <a:pt x="334" y="292"/>
                </a:lnTo>
                <a:lnTo>
                  <a:pt x="336" y="279"/>
                </a:lnTo>
                <a:lnTo>
                  <a:pt x="329" y="271"/>
                </a:lnTo>
                <a:lnTo>
                  <a:pt x="336" y="259"/>
                </a:lnTo>
                <a:lnTo>
                  <a:pt x="368" y="182"/>
                </a:lnTo>
                <a:lnTo>
                  <a:pt x="373" y="147"/>
                </a:lnTo>
                <a:lnTo>
                  <a:pt x="381" y="143"/>
                </a:lnTo>
                <a:lnTo>
                  <a:pt x="393" y="159"/>
                </a:lnTo>
                <a:lnTo>
                  <a:pt x="418" y="157"/>
                </a:lnTo>
                <a:lnTo>
                  <a:pt x="431" y="111"/>
                </a:lnTo>
                <a:lnTo>
                  <a:pt x="448" y="106"/>
                </a:lnTo>
                <a:lnTo>
                  <a:pt x="454" y="89"/>
                </a:lnTo>
                <a:lnTo>
                  <a:pt x="472" y="75"/>
                </a:lnTo>
                <a:lnTo>
                  <a:pt x="489" y="39"/>
                </a:lnTo>
                <a:lnTo>
                  <a:pt x="489" y="8"/>
                </a:lnTo>
                <a:lnTo>
                  <a:pt x="550" y="31"/>
                </a:lnTo>
                <a:lnTo>
                  <a:pt x="550" y="31"/>
                </a:lnTo>
                <a:lnTo>
                  <a:pt x="551" y="31"/>
                </a:lnTo>
                <a:lnTo>
                  <a:pt x="553" y="28"/>
                </a:lnTo>
                <a:lnTo>
                  <a:pt x="554" y="17"/>
                </a:lnTo>
                <a:lnTo>
                  <a:pt x="556" y="0"/>
                </a:lnTo>
                <a:lnTo>
                  <a:pt x="578" y="9"/>
                </a:lnTo>
                <a:lnTo>
                  <a:pt x="579" y="28"/>
                </a:lnTo>
                <a:lnTo>
                  <a:pt x="615" y="36"/>
                </a:lnTo>
                <a:lnTo>
                  <a:pt x="628" y="43"/>
                </a:lnTo>
                <a:lnTo>
                  <a:pt x="639" y="56"/>
                </a:lnTo>
                <a:lnTo>
                  <a:pt x="634" y="79"/>
                </a:lnTo>
                <a:lnTo>
                  <a:pt x="621" y="95"/>
                </a:lnTo>
                <a:lnTo>
                  <a:pt x="623" y="107"/>
                </a:lnTo>
                <a:lnTo>
                  <a:pt x="626" y="120"/>
                </a:lnTo>
                <a:lnTo>
                  <a:pt x="657" y="128"/>
                </a:lnTo>
                <a:lnTo>
                  <a:pt x="685" y="128"/>
                </a:lnTo>
                <a:lnTo>
                  <a:pt x="704" y="134"/>
                </a:lnTo>
                <a:lnTo>
                  <a:pt x="717" y="136"/>
                </a:lnTo>
                <a:lnTo>
                  <a:pt x="721" y="156"/>
                </a:lnTo>
                <a:lnTo>
                  <a:pt x="742" y="157"/>
                </a:lnTo>
                <a:lnTo>
                  <a:pt x="746" y="165"/>
                </a:lnTo>
                <a:lnTo>
                  <a:pt x="743" y="195"/>
                </a:lnTo>
                <a:lnTo>
                  <a:pt x="753" y="201"/>
                </a:lnTo>
                <a:lnTo>
                  <a:pt x="749" y="214"/>
                </a:lnTo>
                <a:lnTo>
                  <a:pt x="757" y="218"/>
                </a:lnTo>
                <a:lnTo>
                  <a:pt x="756" y="228"/>
                </a:lnTo>
                <a:lnTo>
                  <a:pt x="739" y="226"/>
                </a:lnTo>
                <a:lnTo>
                  <a:pt x="740" y="237"/>
                </a:lnTo>
                <a:lnTo>
                  <a:pt x="754" y="246"/>
                </a:lnTo>
                <a:lnTo>
                  <a:pt x="754" y="254"/>
                </a:lnTo>
                <a:lnTo>
                  <a:pt x="765" y="267"/>
                </a:lnTo>
                <a:lnTo>
                  <a:pt x="768" y="282"/>
                </a:lnTo>
                <a:lnTo>
                  <a:pt x="753" y="290"/>
                </a:lnTo>
                <a:lnTo>
                  <a:pt x="762" y="299"/>
                </a:lnTo>
                <a:lnTo>
                  <a:pt x="798" y="289"/>
                </a:lnTo>
                <a:lnTo>
                  <a:pt x="821" y="326"/>
                </a:lnTo>
                <a:close/>
              </a:path>
            </a:pathLst>
          </a:custGeom>
          <a:solidFill>
            <a:schemeClr val="accent6"/>
          </a:solidFill>
          <a:ln w="5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015DA8"/>
              </a:solidFill>
              <a:effectLst/>
              <a:uLnTx/>
              <a:uFillTx/>
              <a:latin typeface="Humanst521 BT" panose="020B0602020204020204" pitchFamily="34" charset="0"/>
              <a:ea typeface="+mn-ea"/>
              <a:cs typeface="+mn-cs"/>
            </a:endParaRPr>
          </a:p>
        </p:txBody>
      </p:sp>
      <p:sp>
        <p:nvSpPr>
          <p:cNvPr id="194" name="Freeform 77">
            <a:extLst>
              <a:ext uri="{FF2B5EF4-FFF2-40B4-BE49-F238E27FC236}">
                <a16:creationId xmlns:a16="http://schemas.microsoft.com/office/drawing/2014/main" id="{50E7E90C-B610-AAF8-9E28-BBD93E4E98C3}"/>
              </a:ext>
            </a:extLst>
          </p:cNvPr>
          <p:cNvSpPr>
            <a:spLocks/>
          </p:cNvSpPr>
          <p:nvPr/>
        </p:nvSpPr>
        <p:spPr bwMode="auto">
          <a:xfrm>
            <a:off x="6416192" y="3900878"/>
            <a:ext cx="440438" cy="439548"/>
          </a:xfrm>
          <a:custGeom>
            <a:avLst/>
            <a:gdLst>
              <a:gd name="T0" fmla="*/ 306 w 495"/>
              <a:gd name="T1" fmla="*/ 139 h 494"/>
              <a:gd name="T2" fmla="*/ 326 w 495"/>
              <a:gd name="T3" fmla="*/ 160 h 494"/>
              <a:gd name="T4" fmla="*/ 356 w 495"/>
              <a:gd name="T5" fmla="*/ 138 h 494"/>
              <a:gd name="T6" fmla="*/ 376 w 495"/>
              <a:gd name="T7" fmla="*/ 113 h 494"/>
              <a:gd name="T8" fmla="*/ 404 w 495"/>
              <a:gd name="T9" fmla="*/ 114 h 494"/>
              <a:gd name="T10" fmla="*/ 432 w 495"/>
              <a:gd name="T11" fmla="*/ 92 h 494"/>
              <a:gd name="T12" fmla="*/ 453 w 495"/>
              <a:gd name="T13" fmla="*/ 96 h 494"/>
              <a:gd name="T14" fmla="*/ 487 w 495"/>
              <a:gd name="T15" fmla="*/ 117 h 494"/>
              <a:gd name="T16" fmla="*/ 490 w 495"/>
              <a:gd name="T17" fmla="*/ 161 h 494"/>
              <a:gd name="T18" fmla="*/ 428 w 495"/>
              <a:gd name="T19" fmla="*/ 135 h 494"/>
              <a:gd name="T20" fmla="*/ 411 w 495"/>
              <a:gd name="T21" fmla="*/ 202 h 494"/>
              <a:gd name="T22" fmla="*/ 387 w 495"/>
              <a:gd name="T23" fmla="*/ 233 h 494"/>
              <a:gd name="T24" fmla="*/ 365 w 495"/>
              <a:gd name="T25" fmla="*/ 259 h 494"/>
              <a:gd name="T26" fmla="*/ 334 w 495"/>
              <a:gd name="T27" fmla="*/ 286 h 494"/>
              <a:gd name="T28" fmla="*/ 312 w 495"/>
              <a:gd name="T29" fmla="*/ 274 h 494"/>
              <a:gd name="T30" fmla="*/ 300 w 495"/>
              <a:gd name="T31" fmla="*/ 331 h 494"/>
              <a:gd name="T32" fmla="*/ 275 w 495"/>
              <a:gd name="T33" fmla="*/ 406 h 494"/>
              <a:gd name="T34" fmla="*/ 256 w 495"/>
              <a:gd name="T35" fmla="*/ 442 h 494"/>
              <a:gd name="T36" fmla="*/ 226 w 495"/>
              <a:gd name="T37" fmla="*/ 453 h 494"/>
              <a:gd name="T38" fmla="*/ 197 w 495"/>
              <a:gd name="T39" fmla="*/ 478 h 494"/>
              <a:gd name="T40" fmla="*/ 187 w 495"/>
              <a:gd name="T41" fmla="*/ 481 h 494"/>
              <a:gd name="T42" fmla="*/ 173 w 495"/>
              <a:gd name="T43" fmla="*/ 486 h 494"/>
              <a:gd name="T44" fmla="*/ 158 w 495"/>
              <a:gd name="T45" fmla="*/ 478 h 494"/>
              <a:gd name="T46" fmla="*/ 128 w 495"/>
              <a:gd name="T47" fmla="*/ 494 h 494"/>
              <a:gd name="T48" fmla="*/ 97 w 495"/>
              <a:gd name="T49" fmla="*/ 480 h 494"/>
              <a:gd name="T50" fmla="*/ 64 w 495"/>
              <a:gd name="T51" fmla="*/ 448 h 494"/>
              <a:gd name="T52" fmla="*/ 26 w 495"/>
              <a:gd name="T53" fmla="*/ 405 h 494"/>
              <a:gd name="T54" fmla="*/ 6 w 495"/>
              <a:gd name="T55" fmla="*/ 381 h 494"/>
              <a:gd name="T56" fmla="*/ 0 w 495"/>
              <a:gd name="T57" fmla="*/ 339 h 494"/>
              <a:gd name="T58" fmla="*/ 25 w 495"/>
              <a:gd name="T59" fmla="*/ 333 h 494"/>
              <a:gd name="T60" fmla="*/ 37 w 495"/>
              <a:gd name="T61" fmla="*/ 306 h 494"/>
              <a:gd name="T62" fmla="*/ 44 w 495"/>
              <a:gd name="T63" fmla="*/ 252 h 494"/>
              <a:gd name="T64" fmla="*/ 59 w 495"/>
              <a:gd name="T65" fmla="*/ 255 h 494"/>
              <a:gd name="T66" fmla="*/ 75 w 495"/>
              <a:gd name="T67" fmla="*/ 259 h 494"/>
              <a:gd name="T68" fmla="*/ 70 w 495"/>
              <a:gd name="T69" fmla="*/ 238 h 494"/>
              <a:gd name="T70" fmla="*/ 76 w 495"/>
              <a:gd name="T71" fmla="*/ 214 h 494"/>
              <a:gd name="T72" fmla="*/ 98 w 495"/>
              <a:gd name="T73" fmla="*/ 185 h 494"/>
              <a:gd name="T74" fmla="*/ 125 w 495"/>
              <a:gd name="T75" fmla="*/ 178 h 494"/>
              <a:gd name="T76" fmla="*/ 159 w 495"/>
              <a:gd name="T77" fmla="*/ 131 h 494"/>
              <a:gd name="T78" fmla="*/ 164 w 495"/>
              <a:gd name="T79" fmla="*/ 66 h 494"/>
              <a:gd name="T80" fmla="*/ 158 w 495"/>
              <a:gd name="T81" fmla="*/ 18 h 494"/>
              <a:gd name="T82" fmla="*/ 172 w 495"/>
              <a:gd name="T83" fmla="*/ 0 h 494"/>
              <a:gd name="T84" fmla="*/ 222 w 495"/>
              <a:gd name="T85" fmla="*/ 119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95" h="494">
                <a:moveTo>
                  <a:pt x="300" y="108"/>
                </a:moveTo>
                <a:lnTo>
                  <a:pt x="306" y="139"/>
                </a:lnTo>
                <a:lnTo>
                  <a:pt x="314" y="177"/>
                </a:lnTo>
                <a:lnTo>
                  <a:pt x="326" y="160"/>
                </a:lnTo>
                <a:lnTo>
                  <a:pt x="340" y="141"/>
                </a:lnTo>
                <a:lnTo>
                  <a:pt x="356" y="138"/>
                </a:lnTo>
                <a:lnTo>
                  <a:pt x="365" y="128"/>
                </a:lnTo>
                <a:lnTo>
                  <a:pt x="376" y="113"/>
                </a:lnTo>
                <a:lnTo>
                  <a:pt x="386" y="116"/>
                </a:lnTo>
                <a:lnTo>
                  <a:pt x="404" y="114"/>
                </a:lnTo>
                <a:lnTo>
                  <a:pt x="420" y="100"/>
                </a:lnTo>
                <a:lnTo>
                  <a:pt x="432" y="92"/>
                </a:lnTo>
                <a:lnTo>
                  <a:pt x="443" y="89"/>
                </a:lnTo>
                <a:lnTo>
                  <a:pt x="453" y="96"/>
                </a:lnTo>
                <a:lnTo>
                  <a:pt x="475" y="106"/>
                </a:lnTo>
                <a:lnTo>
                  <a:pt x="487" y="117"/>
                </a:lnTo>
                <a:lnTo>
                  <a:pt x="495" y="125"/>
                </a:lnTo>
                <a:lnTo>
                  <a:pt x="490" y="161"/>
                </a:lnTo>
                <a:lnTo>
                  <a:pt x="454" y="144"/>
                </a:lnTo>
                <a:lnTo>
                  <a:pt x="428" y="135"/>
                </a:lnTo>
                <a:lnTo>
                  <a:pt x="428" y="167"/>
                </a:lnTo>
                <a:lnTo>
                  <a:pt x="411" y="202"/>
                </a:lnTo>
                <a:lnTo>
                  <a:pt x="395" y="216"/>
                </a:lnTo>
                <a:lnTo>
                  <a:pt x="387" y="233"/>
                </a:lnTo>
                <a:lnTo>
                  <a:pt x="370" y="236"/>
                </a:lnTo>
                <a:lnTo>
                  <a:pt x="365" y="259"/>
                </a:lnTo>
                <a:lnTo>
                  <a:pt x="357" y="284"/>
                </a:lnTo>
                <a:lnTo>
                  <a:pt x="334" y="286"/>
                </a:lnTo>
                <a:lnTo>
                  <a:pt x="318" y="270"/>
                </a:lnTo>
                <a:lnTo>
                  <a:pt x="312" y="274"/>
                </a:lnTo>
                <a:lnTo>
                  <a:pt x="307" y="308"/>
                </a:lnTo>
                <a:lnTo>
                  <a:pt x="300" y="331"/>
                </a:lnTo>
                <a:lnTo>
                  <a:pt x="268" y="398"/>
                </a:lnTo>
                <a:lnTo>
                  <a:pt x="275" y="406"/>
                </a:lnTo>
                <a:lnTo>
                  <a:pt x="273" y="419"/>
                </a:lnTo>
                <a:lnTo>
                  <a:pt x="256" y="442"/>
                </a:lnTo>
                <a:lnTo>
                  <a:pt x="243" y="439"/>
                </a:lnTo>
                <a:lnTo>
                  <a:pt x="226" y="453"/>
                </a:lnTo>
                <a:lnTo>
                  <a:pt x="209" y="448"/>
                </a:lnTo>
                <a:lnTo>
                  <a:pt x="197" y="478"/>
                </a:lnTo>
                <a:lnTo>
                  <a:pt x="197" y="478"/>
                </a:lnTo>
                <a:lnTo>
                  <a:pt x="187" y="481"/>
                </a:lnTo>
                <a:lnTo>
                  <a:pt x="178" y="484"/>
                </a:lnTo>
                <a:lnTo>
                  <a:pt x="173" y="486"/>
                </a:lnTo>
                <a:lnTo>
                  <a:pt x="173" y="486"/>
                </a:lnTo>
                <a:lnTo>
                  <a:pt x="158" y="478"/>
                </a:lnTo>
                <a:lnTo>
                  <a:pt x="144" y="487"/>
                </a:lnTo>
                <a:lnTo>
                  <a:pt x="128" y="494"/>
                </a:lnTo>
                <a:lnTo>
                  <a:pt x="104" y="487"/>
                </a:lnTo>
                <a:lnTo>
                  <a:pt x="97" y="480"/>
                </a:lnTo>
                <a:lnTo>
                  <a:pt x="84" y="461"/>
                </a:lnTo>
                <a:lnTo>
                  <a:pt x="64" y="448"/>
                </a:lnTo>
                <a:lnTo>
                  <a:pt x="53" y="426"/>
                </a:lnTo>
                <a:lnTo>
                  <a:pt x="26" y="405"/>
                </a:lnTo>
                <a:lnTo>
                  <a:pt x="23" y="391"/>
                </a:lnTo>
                <a:lnTo>
                  <a:pt x="6" y="381"/>
                </a:lnTo>
                <a:lnTo>
                  <a:pt x="1" y="372"/>
                </a:lnTo>
                <a:lnTo>
                  <a:pt x="0" y="339"/>
                </a:lnTo>
                <a:lnTo>
                  <a:pt x="14" y="338"/>
                </a:lnTo>
                <a:lnTo>
                  <a:pt x="25" y="333"/>
                </a:lnTo>
                <a:lnTo>
                  <a:pt x="26" y="316"/>
                </a:lnTo>
                <a:lnTo>
                  <a:pt x="37" y="306"/>
                </a:lnTo>
                <a:lnTo>
                  <a:pt x="37" y="275"/>
                </a:lnTo>
                <a:lnTo>
                  <a:pt x="44" y="252"/>
                </a:lnTo>
                <a:lnTo>
                  <a:pt x="51" y="247"/>
                </a:lnTo>
                <a:lnTo>
                  <a:pt x="59" y="255"/>
                </a:lnTo>
                <a:lnTo>
                  <a:pt x="62" y="266"/>
                </a:lnTo>
                <a:lnTo>
                  <a:pt x="75" y="259"/>
                </a:lnTo>
                <a:lnTo>
                  <a:pt x="76" y="249"/>
                </a:lnTo>
                <a:lnTo>
                  <a:pt x="70" y="238"/>
                </a:lnTo>
                <a:lnTo>
                  <a:pt x="70" y="224"/>
                </a:lnTo>
                <a:lnTo>
                  <a:pt x="76" y="214"/>
                </a:lnTo>
                <a:lnTo>
                  <a:pt x="90" y="194"/>
                </a:lnTo>
                <a:lnTo>
                  <a:pt x="98" y="185"/>
                </a:lnTo>
                <a:lnTo>
                  <a:pt x="111" y="188"/>
                </a:lnTo>
                <a:lnTo>
                  <a:pt x="125" y="178"/>
                </a:lnTo>
                <a:lnTo>
                  <a:pt x="145" y="156"/>
                </a:lnTo>
                <a:lnTo>
                  <a:pt x="159" y="131"/>
                </a:lnTo>
                <a:lnTo>
                  <a:pt x="161" y="97"/>
                </a:lnTo>
                <a:lnTo>
                  <a:pt x="164" y="66"/>
                </a:lnTo>
                <a:lnTo>
                  <a:pt x="164" y="36"/>
                </a:lnTo>
                <a:lnTo>
                  <a:pt x="158" y="18"/>
                </a:lnTo>
                <a:lnTo>
                  <a:pt x="162" y="8"/>
                </a:lnTo>
                <a:lnTo>
                  <a:pt x="172" y="0"/>
                </a:lnTo>
                <a:lnTo>
                  <a:pt x="193" y="124"/>
                </a:lnTo>
                <a:lnTo>
                  <a:pt x="222" y="119"/>
                </a:lnTo>
                <a:lnTo>
                  <a:pt x="300" y="1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5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015DA8"/>
              </a:solidFill>
              <a:effectLst/>
              <a:uLnTx/>
              <a:uFillTx/>
              <a:latin typeface="Humanst521 BT" panose="020B0602020204020204" pitchFamily="34" charset="0"/>
              <a:ea typeface="+mn-ea"/>
              <a:cs typeface="+mn-cs"/>
            </a:endParaRPr>
          </a:p>
        </p:txBody>
      </p:sp>
      <p:sp>
        <p:nvSpPr>
          <p:cNvPr id="195" name="Freeform 78">
            <a:extLst>
              <a:ext uri="{FF2B5EF4-FFF2-40B4-BE49-F238E27FC236}">
                <a16:creationId xmlns:a16="http://schemas.microsoft.com/office/drawing/2014/main" id="{923EFA2B-4928-3B37-6BF0-C2006E25FE8A}"/>
              </a:ext>
            </a:extLst>
          </p:cNvPr>
          <p:cNvSpPr>
            <a:spLocks/>
          </p:cNvSpPr>
          <p:nvPr/>
        </p:nvSpPr>
        <p:spPr bwMode="auto">
          <a:xfrm>
            <a:off x="6143922" y="3742498"/>
            <a:ext cx="423532" cy="459123"/>
          </a:xfrm>
          <a:custGeom>
            <a:avLst/>
            <a:gdLst>
              <a:gd name="T0" fmla="*/ 406 w 476"/>
              <a:gd name="T1" fmla="*/ 27 h 516"/>
              <a:gd name="T2" fmla="*/ 361 w 476"/>
              <a:gd name="T3" fmla="*/ 63 h 516"/>
              <a:gd name="T4" fmla="*/ 315 w 476"/>
              <a:gd name="T5" fmla="*/ 92 h 516"/>
              <a:gd name="T6" fmla="*/ 262 w 476"/>
              <a:gd name="T7" fmla="*/ 111 h 516"/>
              <a:gd name="T8" fmla="*/ 228 w 476"/>
              <a:gd name="T9" fmla="*/ 94 h 516"/>
              <a:gd name="T10" fmla="*/ 179 w 476"/>
              <a:gd name="T11" fmla="*/ 89 h 516"/>
              <a:gd name="T12" fmla="*/ 134 w 476"/>
              <a:gd name="T13" fmla="*/ 85 h 516"/>
              <a:gd name="T14" fmla="*/ 0 w 476"/>
              <a:gd name="T15" fmla="*/ 108 h 516"/>
              <a:gd name="T16" fmla="*/ 20 w 476"/>
              <a:gd name="T17" fmla="*/ 286 h 516"/>
              <a:gd name="T18" fmla="*/ 39 w 476"/>
              <a:gd name="T19" fmla="*/ 462 h 516"/>
              <a:gd name="T20" fmla="*/ 81 w 476"/>
              <a:gd name="T21" fmla="*/ 456 h 516"/>
              <a:gd name="T22" fmla="*/ 114 w 476"/>
              <a:gd name="T23" fmla="*/ 494 h 516"/>
              <a:gd name="T24" fmla="*/ 158 w 476"/>
              <a:gd name="T25" fmla="*/ 506 h 516"/>
              <a:gd name="T26" fmla="*/ 186 w 476"/>
              <a:gd name="T27" fmla="*/ 497 h 516"/>
              <a:gd name="T28" fmla="*/ 234 w 476"/>
              <a:gd name="T29" fmla="*/ 503 h 516"/>
              <a:gd name="T30" fmla="*/ 261 w 476"/>
              <a:gd name="T31" fmla="*/ 481 h 516"/>
              <a:gd name="T32" fmla="*/ 276 w 476"/>
              <a:gd name="T33" fmla="*/ 494 h 516"/>
              <a:gd name="T34" fmla="*/ 309 w 476"/>
              <a:gd name="T35" fmla="*/ 516 h 516"/>
              <a:gd name="T36" fmla="*/ 332 w 476"/>
              <a:gd name="T37" fmla="*/ 511 h 516"/>
              <a:gd name="T38" fmla="*/ 343 w 476"/>
              <a:gd name="T39" fmla="*/ 484 h 516"/>
              <a:gd name="T40" fmla="*/ 350 w 476"/>
              <a:gd name="T41" fmla="*/ 430 h 516"/>
              <a:gd name="T42" fmla="*/ 367 w 476"/>
              <a:gd name="T43" fmla="*/ 433 h 516"/>
              <a:gd name="T44" fmla="*/ 381 w 476"/>
              <a:gd name="T45" fmla="*/ 437 h 516"/>
              <a:gd name="T46" fmla="*/ 376 w 476"/>
              <a:gd name="T47" fmla="*/ 416 h 516"/>
              <a:gd name="T48" fmla="*/ 381 w 476"/>
              <a:gd name="T49" fmla="*/ 395 h 516"/>
              <a:gd name="T50" fmla="*/ 401 w 476"/>
              <a:gd name="T51" fmla="*/ 364 h 516"/>
              <a:gd name="T52" fmla="*/ 428 w 476"/>
              <a:gd name="T53" fmla="*/ 358 h 516"/>
              <a:gd name="T54" fmla="*/ 465 w 476"/>
              <a:gd name="T55" fmla="*/ 311 h 516"/>
              <a:gd name="T56" fmla="*/ 470 w 476"/>
              <a:gd name="T57" fmla="*/ 249 h 516"/>
              <a:gd name="T58" fmla="*/ 462 w 476"/>
              <a:gd name="T59" fmla="*/ 197 h 516"/>
              <a:gd name="T60" fmla="*/ 476 w 476"/>
              <a:gd name="T61" fmla="*/ 178 h 516"/>
              <a:gd name="T62" fmla="*/ 443 w 476"/>
              <a:gd name="T63" fmla="*/ 0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76" h="516">
                <a:moveTo>
                  <a:pt x="443" y="0"/>
                </a:moveTo>
                <a:lnTo>
                  <a:pt x="406" y="27"/>
                </a:lnTo>
                <a:lnTo>
                  <a:pt x="381" y="41"/>
                </a:lnTo>
                <a:lnTo>
                  <a:pt x="361" y="63"/>
                </a:lnTo>
                <a:lnTo>
                  <a:pt x="336" y="88"/>
                </a:lnTo>
                <a:lnTo>
                  <a:pt x="315" y="92"/>
                </a:lnTo>
                <a:lnTo>
                  <a:pt x="297" y="96"/>
                </a:lnTo>
                <a:lnTo>
                  <a:pt x="262" y="111"/>
                </a:lnTo>
                <a:lnTo>
                  <a:pt x="250" y="113"/>
                </a:lnTo>
                <a:lnTo>
                  <a:pt x="228" y="94"/>
                </a:lnTo>
                <a:lnTo>
                  <a:pt x="195" y="97"/>
                </a:lnTo>
                <a:lnTo>
                  <a:pt x="179" y="89"/>
                </a:lnTo>
                <a:lnTo>
                  <a:pt x="165" y="80"/>
                </a:lnTo>
                <a:lnTo>
                  <a:pt x="134" y="85"/>
                </a:lnTo>
                <a:lnTo>
                  <a:pt x="70" y="94"/>
                </a:lnTo>
                <a:lnTo>
                  <a:pt x="0" y="108"/>
                </a:lnTo>
                <a:lnTo>
                  <a:pt x="9" y="200"/>
                </a:lnTo>
                <a:lnTo>
                  <a:pt x="20" y="286"/>
                </a:lnTo>
                <a:lnTo>
                  <a:pt x="36" y="431"/>
                </a:lnTo>
                <a:lnTo>
                  <a:pt x="39" y="462"/>
                </a:lnTo>
                <a:lnTo>
                  <a:pt x="65" y="461"/>
                </a:lnTo>
                <a:lnTo>
                  <a:pt x="81" y="456"/>
                </a:lnTo>
                <a:lnTo>
                  <a:pt x="101" y="466"/>
                </a:lnTo>
                <a:lnTo>
                  <a:pt x="114" y="494"/>
                </a:lnTo>
                <a:lnTo>
                  <a:pt x="147" y="492"/>
                </a:lnTo>
                <a:lnTo>
                  <a:pt x="158" y="506"/>
                </a:lnTo>
                <a:lnTo>
                  <a:pt x="168" y="506"/>
                </a:lnTo>
                <a:lnTo>
                  <a:pt x="186" y="497"/>
                </a:lnTo>
                <a:lnTo>
                  <a:pt x="201" y="500"/>
                </a:lnTo>
                <a:lnTo>
                  <a:pt x="234" y="503"/>
                </a:lnTo>
                <a:lnTo>
                  <a:pt x="245" y="489"/>
                </a:lnTo>
                <a:lnTo>
                  <a:pt x="261" y="481"/>
                </a:lnTo>
                <a:lnTo>
                  <a:pt x="273" y="476"/>
                </a:lnTo>
                <a:lnTo>
                  <a:pt x="276" y="494"/>
                </a:lnTo>
                <a:lnTo>
                  <a:pt x="289" y="500"/>
                </a:lnTo>
                <a:lnTo>
                  <a:pt x="309" y="516"/>
                </a:lnTo>
                <a:lnTo>
                  <a:pt x="323" y="514"/>
                </a:lnTo>
                <a:lnTo>
                  <a:pt x="332" y="511"/>
                </a:lnTo>
                <a:lnTo>
                  <a:pt x="332" y="494"/>
                </a:lnTo>
                <a:lnTo>
                  <a:pt x="343" y="484"/>
                </a:lnTo>
                <a:lnTo>
                  <a:pt x="343" y="455"/>
                </a:lnTo>
                <a:lnTo>
                  <a:pt x="350" y="430"/>
                </a:lnTo>
                <a:lnTo>
                  <a:pt x="357" y="425"/>
                </a:lnTo>
                <a:lnTo>
                  <a:pt x="367" y="433"/>
                </a:lnTo>
                <a:lnTo>
                  <a:pt x="370" y="444"/>
                </a:lnTo>
                <a:lnTo>
                  <a:pt x="381" y="437"/>
                </a:lnTo>
                <a:lnTo>
                  <a:pt x="382" y="428"/>
                </a:lnTo>
                <a:lnTo>
                  <a:pt x="376" y="416"/>
                </a:lnTo>
                <a:lnTo>
                  <a:pt x="376" y="402"/>
                </a:lnTo>
                <a:lnTo>
                  <a:pt x="381" y="395"/>
                </a:lnTo>
                <a:lnTo>
                  <a:pt x="395" y="373"/>
                </a:lnTo>
                <a:lnTo>
                  <a:pt x="401" y="364"/>
                </a:lnTo>
                <a:lnTo>
                  <a:pt x="414" y="367"/>
                </a:lnTo>
                <a:lnTo>
                  <a:pt x="428" y="358"/>
                </a:lnTo>
                <a:lnTo>
                  <a:pt x="448" y="336"/>
                </a:lnTo>
                <a:lnTo>
                  <a:pt x="465" y="311"/>
                </a:lnTo>
                <a:lnTo>
                  <a:pt x="467" y="280"/>
                </a:lnTo>
                <a:lnTo>
                  <a:pt x="470" y="249"/>
                </a:lnTo>
                <a:lnTo>
                  <a:pt x="468" y="214"/>
                </a:lnTo>
                <a:lnTo>
                  <a:pt x="462" y="197"/>
                </a:lnTo>
                <a:lnTo>
                  <a:pt x="465" y="189"/>
                </a:lnTo>
                <a:lnTo>
                  <a:pt x="476" y="178"/>
                </a:lnTo>
                <a:lnTo>
                  <a:pt x="462" y="122"/>
                </a:lnTo>
                <a:lnTo>
                  <a:pt x="443" y="0"/>
                </a:lnTo>
                <a:close/>
              </a:path>
            </a:pathLst>
          </a:custGeom>
          <a:solidFill>
            <a:srgbClr val="D9D9D9"/>
          </a:solidFill>
          <a:ln w="5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015DA8"/>
              </a:solidFill>
              <a:effectLst/>
              <a:uLnTx/>
              <a:uFillTx/>
              <a:latin typeface="Humanst521 BT" panose="020B0602020204020204" pitchFamily="34" charset="0"/>
              <a:ea typeface="+mn-ea"/>
              <a:cs typeface="+mn-cs"/>
            </a:endParaRPr>
          </a:p>
        </p:txBody>
      </p:sp>
      <p:sp>
        <p:nvSpPr>
          <p:cNvPr id="196" name="Freeform 79">
            <a:extLst>
              <a:ext uri="{FF2B5EF4-FFF2-40B4-BE49-F238E27FC236}">
                <a16:creationId xmlns:a16="http://schemas.microsoft.com/office/drawing/2014/main" id="{271926CE-1794-A850-B4C6-C2E28B9FCFB7}"/>
              </a:ext>
            </a:extLst>
          </p:cNvPr>
          <p:cNvSpPr>
            <a:spLocks/>
          </p:cNvSpPr>
          <p:nvPr/>
        </p:nvSpPr>
        <p:spPr bwMode="auto">
          <a:xfrm>
            <a:off x="5894784" y="3831477"/>
            <a:ext cx="289177" cy="504502"/>
          </a:xfrm>
          <a:custGeom>
            <a:avLst/>
            <a:gdLst>
              <a:gd name="T0" fmla="*/ 0 w 325"/>
              <a:gd name="T1" fmla="*/ 567 h 567"/>
              <a:gd name="T2" fmla="*/ 2 w 325"/>
              <a:gd name="T3" fmla="*/ 548 h 567"/>
              <a:gd name="T4" fmla="*/ 3 w 325"/>
              <a:gd name="T5" fmla="*/ 520 h 567"/>
              <a:gd name="T6" fmla="*/ 19 w 325"/>
              <a:gd name="T7" fmla="*/ 503 h 567"/>
              <a:gd name="T8" fmla="*/ 30 w 325"/>
              <a:gd name="T9" fmla="*/ 478 h 567"/>
              <a:gd name="T10" fmla="*/ 46 w 325"/>
              <a:gd name="T11" fmla="*/ 451 h 567"/>
              <a:gd name="T12" fmla="*/ 43 w 325"/>
              <a:gd name="T13" fmla="*/ 416 h 567"/>
              <a:gd name="T14" fmla="*/ 32 w 325"/>
              <a:gd name="T15" fmla="*/ 398 h 567"/>
              <a:gd name="T16" fmla="*/ 30 w 325"/>
              <a:gd name="T17" fmla="*/ 378 h 567"/>
              <a:gd name="T18" fmla="*/ 35 w 325"/>
              <a:gd name="T19" fmla="*/ 344 h 567"/>
              <a:gd name="T20" fmla="*/ 32 w 325"/>
              <a:gd name="T21" fmla="*/ 300 h 567"/>
              <a:gd name="T22" fmla="*/ 24 w 325"/>
              <a:gd name="T23" fmla="*/ 200 h 567"/>
              <a:gd name="T24" fmla="*/ 16 w 325"/>
              <a:gd name="T25" fmla="*/ 105 h 567"/>
              <a:gd name="T26" fmla="*/ 10 w 325"/>
              <a:gd name="T27" fmla="*/ 32 h 567"/>
              <a:gd name="T28" fmla="*/ 28 w 325"/>
              <a:gd name="T29" fmla="*/ 38 h 567"/>
              <a:gd name="T30" fmla="*/ 38 w 325"/>
              <a:gd name="T31" fmla="*/ 42 h 567"/>
              <a:gd name="T32" fmla="*/ 44 w 325"/>
              <a:gd name="T33" fmla="*/ 41 h 567"/>
              <a:gd name="T34" fmla="*/ 58 w 325"/>
              <a:gd name="T35" fmla="*/ 28 h 567"/>
              <a:gd name="T36" fmla="*/ 75 w 325"/>
              <a:gd name="T37" fmla="*/ 19 h 567"/>
              <a:gd name="T38" fmla="*/ 107 w 325"/>
              <a:gd name="T39" fmla="*/ 17 h 567"/>
              <a:gd name="T40" fmla="*/ 244 w 325"/>
              <a:gd name="T41" fmla="*/ 3 h 567"/>
              <a:gd name="T42" fmla="*/ 280 w 325"/>
              <a:gd name="T43" fmla="*/ 0 h 567"/>
              <a:gd name="T44" fmla="*/ 289 w 325"/>
              <a:gd name="T45" fmla="*/ 100 h 567"/>
              <a:gd name="T46" fmla="*/ 316 w 325"/>
              <a:gd name="T47" fmla="*/ 330 h 567"/>
              <a:gd name="T48" fmla="*/ 319 w 325"/>
              <a:gd name="T49" fmla="*/ 366 h 567"/>
              <a:gd name="T50" fmla="*/ 317 w 325"/>
              <a:gd name="T51" fmla="*/ 380 h 567"/>
              <a:gd name="T52" fmla="*/ 325 w 325"/>
              <a:gd name="T53" fmla="*/ 392 h 567"/>
              <a:gd name="T54" fmla="*/ 325 w 325"/>
              <a:gd name="T55" fmla="*/ 400 h 567"/>
              <a:gd name="T56" fmla="*/ 310 w 325"/>
              <a:gd name="T57" fmla="*/ 411 h 567"/>
              <a:gd name="T58" fmla="*/ 288 w 325"/>
              <a:gd name="T59" fmla="*/ 420 h 567"/>
              <a:gd name="T60" fmla="*/ 267 w 325"/>
              <a:gd name="T61" fmla="*/ 423 h 567"/>
              <a:gd name="T62" fmla="*/ 263 w 325"/>
              <a:gd name="T63" fmla="*/ 453 h 567"/>
              <a:gd name="T64" fmla="*/ 235 w 325"/>
              <a:gd name="T65" fmla="*/ 475 h 567"/>
              <a:gd name="T66" fmla="*/ 217 w 325"/>
              <a:gd name="T67" fmla="*/ 500 h 567"/>
              <a:gd name="T68" fmla="*/ 219 w 325"/>
              <a:gd name="T69" fmla="*/ 514 h 567"/>
              <a:gd name="T70" fmla="*/ 216 w 325"/>
              <a:gd name="T71" fmla="*/ 523 h 567"/>
              <a:gd name="T72" fmla="*/ 196 w 325"/>
              <a:gd name="T73" fmla="*/ 523 h 567"/>
              <a:gd name="T74" fmla="*/ 185 w 325"/>
              <a:gd name="T75" fmla="*/ 514 h 567"/>
              <a:gd name="T76" fmla="*/ 169 w 325"/>
              <a:gd name="T77" fmla="*/ 522 h 567"/>
              <a:gd name="T78" fmla="*/ 153 w 325"/>
              <a:gd name="T79" fmla="*/ 531 h 567"/>
              <a:gd name="T80" fmla="*/ 153 w 325"/>
              <a:gd name="T81" fmla="*/ 550 h 567"/>
              <a:gd name="T82" fmla="*/ 146 w 325"/>
              <a:gd name="T83" fmla="*/ 551 h 567"/>
              <a:gd name="T84" fmla="*/ 144 w 325"/>
              <a:gd name="T85" fmla="*/ 545 h 567"/>
              <a:gd name="T86" fmla="*/ 130 w 325"/>
              <a:gd name="T87" fmla="*/ 536 h 567"/>
              <a:gd name="T88" fmla="*/ 110 w 325"/>
              <a:gd name="T89" fmla="*/ 544 h 567"/>
              <a:gd name="T90" fmla="*/ 100 w 325"/>
              <a:gd name="T91" fmla="*/ 562 h 567"/>
              <a:gd name="T92" fmla="*/ 91 w 325"/>
              <a:gd name="T93" fmla="*/ 558 h 567"/>
              <a:gd name="T94" fmla="*/ 82 w 325"/>
              <a:gd name="T95" fmla="*/ 548 h 567"/>
              <a:gd name="T96" fmla="*/ 53 w 325"/>
              <a:gd name="T97" fmla="*/ 551 h 567"/>
              <a:gd name="T98" fmla="*/ 19 w 325"/>
              <a:gd name="T99" fmla="*/ 558 h 567"/>
              <a:gd name="T100" fmla="*/ 0 w 325"/>
              <a:gd name="T101" fmla="*/ 567 h 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5" h="567">
                <a:moveTo>
                  <a:pt x="0" y="567"/>
                </a:moveTo>
                <a:lnTo>
                  <a:pt x="2" y="548"/>
                </a:lnTo>
                <a:lnTo>
                  <a:pt x="3" y="520"/>
                </a:lnTo>
                <a:lnTo>
                  <a:pt x="19" y="503"/>
                </a:lnTo>
                <a:lnTo>
                  <a:pt x="30" y="478"/>
                </a:lnTo>
                <a:lnTo>
                  <a:pt x="46" y="451"/>
                </a:lnTo>
                <a:lnTo>
                  <a:pt x="43" y="416"/>
                </a:lnTo>
                <a:lnTo>
                  <a:pt x="32" y="398"/>
                </a:lnTo>
                <a:lnTo>
                  <a:pt x="30" y="378"/>
                </a:lnTo>
                <a:lnTo>
                  <a:pt x="35" y="344"/>
                </a:lnTo>
                <a:lnTo>
                  <a:pt x="32" y="300"/>
                </a:lnTo>
                <a:lnTo>
                  <a:pt x="24" y="200"/>
                </a:lnTo>
                <a:lnTo>
                  <a:pt x="16" y="105"/>
                </a:lnTo>
                <a:lnTo>
                  <a:pt x="10" y="32"/>
                </a:lnTo>
                <a:lnTo>
                  <a:pt x="28" y="38"/>
                </a:lnTo>
                <a:lnTo>
                  <a:pt x="38" y="42"/>
                </a:lnTo>
                <a:lnTo>
                  <a:pt x="44" y="41"/>
                </a:lnTo>
                <a:lnTo>
                  <a:pt x="58" y="28"/>
                </a:lnTo>
                <a:lnTo>
                  <a:pt x="75" y="19"/>
                </a:lnTo>
                <a:lnTo>
                  <a:pt x="107" y="17"/>
                </a:lnTo>
                <a:lnTo>
                  <a:pt x="244" y="3"/>
                </a:lnTo>
                <a:lnTo>
                  <a:pt x="280" y="0"/>
                </a:lnTo>
                <a:lnTo>
                  <a:pt x="289" y="100"/>
                </a:lnTo>
                <a:lnTo>
                  <a:pt x="316" y="330"/>
                </a:lnTo>
                <a:lnTo>
                  <a:pt x="319" y="366"/>
                </a:lnTo>
                <a:lnTo>
                  <a:pt x="317" y="380"/>
                </a:lnTo>
                <a:lnTo>
                  <a:pt x="325" y="392"/>
                </a:lnTo>
                <a:lnTo>
                  <a:pt x="325" y="400"/>
                </a:lnTo>
                <a:lnTo>
                  <a:pt x="310" y="411"/>
                </a:lnTo>
                <a:lnTo>
                  <a:pt x="288" y="420"/>
                </a:lnTo>
                <a:lnTo>
                  <a:pt x="267" y="423"/>
                </a:lnTo>
                <a:lnTo>
                  <a:pt x="263" y="453"/>
                </a:lnTo>
                <a:lnTo>
                  <a:pt x="235" y="475"/>
                </a:lnTo>
                <a:lnTo>
                  <a:pt x="217" y="500"/>
                </a:lnTo>
                <a:lnTo>
                  <a:pt x="219" y="514"/>
                </a:lnTo>
                <a:lnTo>
                  <a:pt x="216" y="523"/>
                </a:lnTo>
                <a:lnTo>
                  <a:pt x="196" y="523"/>
                </a:lnTo>
                <a:lnTo>
                  <a:pt x="185" y="514"/>
                </a:lnTo>
                <a:lnTo>
                  <a:pt x="169" y="522"/>
                </a:lnTo>
                <a:lnTo>
                  <a:pt x="153" y="531"/>
                </a:lnTo>
                <a:lnTo>
                  <a:pt x="153" y="550"/>
                </a:lnTo>
                <a:lnTo>
                  <a:pt x="146" y="551"/>
                </a:lnTo>
                <a:lnTo>
                  <a:pt x="144" y="545"/>
                </a:lnTo>
                <a:lnTo>
                  <a:pt x="130" y="536"/>
                </a:lnTo>
                <a:lnTo>
                  <a:pt x="110" y="544"/>
                </a:lnTo>
                <a:lnTo>
                  <a:pt x="100" y="562"/>
                </a:lnTo>
                <a:lnTo>
                  <a:pt x="91" y="558"/>
                </a:lnTo>
                <a:lnTo>
                  <a:pt x="82" y="548"/>
                </a:lnTo>
                <a:lnTo>
                  <a:pt x="53" y="551"/>
                </a:lnTo>
                <a:lnTo>
                  <a:pt x="19" y="558"/>
                </a:lnTo>
                <a:lnTo>
                  <a:pt x="0" y="567"/>
                </a:lnTo>
                <a:close/>
              </a:path>
            </a:pathLst>
          </a:custGeom>
          <a:solidFill>
            <a:srgbClr val="D9D9D9"/>
          </a:solidFill>
          <a:ln w="5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015DA8"/>
              </a:solidFill>
              <a:effectLst/>
              <a:uLnTx/>
              <a:uFillTx/>
              <a:latin typeface="Humanst521 BT" panose="020B0602020204020204" pitchFamily="34" charset="0"/>
              <a:ea typeface="+mn-ea"/>
              <a:cs typeface="+mn-cs"/>
            </a:endParaRPr>
          </a:p>
        </p:txBody>
      </p:sp>
      <p:sp>
        <p:nvSpPr>
          <p:cNvPr id="197" name="Freeform 80">
            <a:extLst>
              <a:ext uri="{FF2B5EF4-FFF2-40B4-BE49-F238E27FC236}">
                <a16:creationId xmlns:a16="http://schemas.microsoft.com/office/drawing/2014/main" id="{D8F5E27F-A3FA-62FD-F01D-7489F9AC3F8E}"/>
              </a:ext>
            </a:extLst>
          </p:cNvPr>
          <p:cNvSpPr>
            <a:spLocks/>
          </p:cNvSpPr>
          <p:nvPr/>
        </p:nvSpPr>
        <p:spPr bwMode="auto">
          <a:xfrm>
            <a:off x="5549553" y="3766523"/>
            <a:ext cx="384382" cy="686016"/>
          </a:xfrm>
          <a:custGeom>
            <a:avLst/>
            <a:gdLst>
              <a:gd name="T0" fmla="*/ 388 w 432"/>
              <a:gd name="T1" fmla="*/ 621 h 771"/>
              <a:gd name="T2" fmla="*/ 407 w 432"/>
              <a:gd name="T3" fmla="*/ 574 h 771"/>
              <a:gd name="T4" fmla="*/ 432 w 432"/>
              <a:gd name="T5" fmla="*/ 524 h 771"/>
              <a:gd name="T6" fmla="*/ 418 w 432"/>
              <a:gd name="T7" fmla="*/ 470 h 771"/>
              <a:gd name="T8" fmla="*/ 421 w 432"/>
              <a:gd name="T9" fmla="*/ 415 h 771"/>
              <a:gd name="T10" fmla="*/ 410 w 432"/>
              <a:gd name="T11" fmla="*/ 272 h 771"/>
              <a:gd name="T12" fmla="*/ 396 w 432"/>
              <a:gd name="T13" fmla="*/ 106 h 771"/>
              <a:gd name="T14" fmla="*/ 388 w 432"/>
              <a:gd name="T15" fmla="*/ 84 h 771"/>
              <a:gd name="T16" fmla="*/ 371 w 432"/>
              <a:gd name="T17" fmla="*/ 50 h 771"/>
              <a:gd name="T18" fmla="*/ 360 w 432"/>
              <a:gd name="T19" fmla="*/ 0 h 771"/>
              <a:gd name="T20" fmla="*/ 76 w 432"/>
              <a:gd name="T21" fmla="*/ 30 h 771"/>
              <a:gd name="T22" fmla="*/ 96 w 432"/>
              <a:gd name="T23" fmla="*/ 42 h 771"/>
              <a:gd name="T24" fmla="*/ 123 w 432"/>
              <a:gd name="T25" fmla="*/ 75 h 771"/>
              <a:gd name="T26" fmla="*/ 123 w 432"/>
              <a:gd name="T27" fmla="*/ 111 h 771"/>
              <a:gd name="T28" fmla="*/ 107 w 432"/>
              <a:gd name="T29" fmla="*/ 148 h 771"/>
              <a:gd name="T30" fmla="*/ 81 w 432"/>
              <a:gd name="T31" fmla="*/ 164 h 771"/>
              <a:gd name="T32" fmla="*/ 45 w 432"/>
              <a:gd name="T33" fmla="*/ 184 h 771"/>
              <a:gd name="T34" fmla="*/ 45 w 432"/>
              <a:gd name="T35" fmla="*/ 206 h 771"/>
              <a:gd name="T36" fmla="*/ 54 w 432"/>
              <a:gd name="T37" fmla="*/ 242 h 771"/>
              <a:gd name="T38" fmla="*/ 39 w 432"/>
              <a:gd name="T39" fmla="*/ 262 h 771"/>
              <a:gd name="T40" fmla="*/ 28 w 432"/>
              <a:gd name="T41" fmla="*/ 281 h 771"/>
              <a:gd name="T42" fmla="*/ 15 w 432"/>
              <a:gd name="T43" fmla="*/ 297 h 771"/>
              <a:gd name="T44" fmla="*/ 6 w 432"/>
              <a:gd name="T45" fmla="*/ 318 h 771"/>
              <a:gd name="T46" fmla="*/ 3 w 432"/>
              <a:gd name="T47" fmla="*/ 359 h 771"/>
              <a:gd name="T48" fmla="*/ 64 w 432"/>
              <a:gd name="T49" fmla="*/ 451 h 771"/>
              <a:gd name="T50" fmla="*/ 96 w 432"/>
              <a:gd name="T51" fmla="*/ 501 h 771"/>
              <a:gd name="T52" fmla="*/ 142 w 432"/>
              <a:gd name="T53" fmla="*/ 512 h 771"/>
              <a:gd name="T54" fmla="*/ 154 w 432"/>
              <a:gd name="T55" fmla="*/ 545 h 771"/>
              <a:gd name="T56" fmla="*/ 135 w 432"/>
              <a:gd name="T57" fmla="*/ 601 h 771"/>
              <a:gd name="T58" fmla="*/ 190 w 432"/>
              <a:gd name="T59" fmla="*/ 659 h 771"/>
              <a:gd name="T60" fmla="*/ 231 w 432"/>
              <a:gd name="T61" fmla="*/ 695 h 771"/>
              <a:gd name="T62" fmla="*/ 238 w 432"/>
              <a:gd name="T63" fmla="*/ 732 h 771"/>
              <a:gd name="T64" fmla="*/ 260 w 432"/>
              <a:gd name="T65" fmla="*/ 771 h 771"/>
              <a:gd name="T66" fmla="*/ 274 w 432"/>
              <a:gd name="T67" fmla="*/ 752 h 771"/>
              <a:gd name="T68" fmla="*/ 301 w 432"/>
              <a:gd name="T69" fmla="*/ 738 h 771"/>
              <a:gd name="T70" fmla="*/ 340 w 432"/>
              <a:gd name="T71" fmla="*/ 754 h 771"/>
              <a:gd name="T72" fmla="*/ 349 w 432"/>
              <a:gd name="T73" fmla="*/ 738 h 771"/>
              <a:gd name="T74" fmla="*/ 343 w 432"/>
              <a:gd name="T75" fmla="*/ 709 h 771"/>
              <a:gd name="T76" fmla="*/ 373 w 432"/>
              <a:gd name="T77" fmla="*/ 695 h 771"/>
              <a:gd name="T78" fmla="*/ 377 w 432"/>
              <a:gd name="T79" fmla="*/ 684 h 771"/>
              <a:gd name="T80" fmla="*/ 382 w 432"/>
              <a:gd name="T81" fmla="*/ 662 h 7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32" h="771">
                <a:moveTo>
                  <a:pt x="388" y="641"/>
                </a:moveTo>
                <a:lnTo>
                  <a:pt x="388" y="621"/>
                </a:lnTo>
                <a:lnTo>
                  <a:pt x="393" y="593"/>
                </a:lnTo>
                <a:lnTo>
                  <a:pt x="407" y="574"/>
                </a:lnTo>
                <a:lnTo>
                  <a:pt x="418" y="549"/>
                </a:lnTo>
                <a:lnTo>
                  <a:pt x="432" y="524"/>
                </a:lnTo>
                <a:lnTo>
                  <a:pt x="431" y="492"/>
                </a:lnTo>
                <a:lnTo>
                  <a:pt x="418" y="470"/>
                </a:lnTo>
                <a:lnTo>
                  <a:pt x="416" y="448"/>
                </a:lnTo>
                <a:lnTo>
                  <a:pt x="421" y="415"/>
                </a:lnTo>
                <a:lnTo>
                  <a:pt x="416" y="371"/>
                </a:lnTo>
                <a:lnTo>
                  <a:pt x="410" y="272"/>
                </a:lnTo>
                <a:lnTo>
                  <a:pt x="401" y="178"/>
                </a:lnTo>
                <a:lnTo>
                  <a:pt x="396" y="106"/>
                </a:lnTo>
                <a:lnTo>
                  <a:pt x="395" y="100"/>
                </a:lnTo>
                <a:lnTo>
                  <a:pt x="388" y="84"/>
                </a:lnTo>
                <a:lnTo>
                  <a:pt x="381" y="61"/>
                </a:lnTo>
                <a:lnTo>
                  <a:pt x="371" y="50"/>
                </a:lnTo>
                <a:lnTo>
                  <a:pt x="362" y="33"/>
                </a:lnTo>
                <a:lnTo>
                  <a:pt x="360" y="0"/>
                </a:lnTo>
                <a:lnTo>
                  <a:pt x="75" y="16"/>
                </a:lnTo>
                <a:lnTo>
                  <a:pt x="76" y="30"/>
                </a:lnTo>
                <a:lnTo>
                  <a:pt x="90" y="34"/>
                </a:lnTo>
                <a:lnTo>
                  <a:pt x="96" y="42"/>
                </a:lnTo>
                <a:lnTo>
                  <a:pt x="98" y="53"/>
                </a:lnTo>
                <a:lnTo>
                  <a:pt x="123" y="75"/>
                </a:lnTo>
                <a:lnTo>
                  <a:pt x="128" y="89"/>
                </a:lnTo>
                <a:lnTo>
                  <a:pt x="123" y="111"/>
                </a:lnTo>
                <a:lnTo>
                  <a:pt x="112" y="133"/>
                </a:lnTo>
                <a:lnTo>
                  <a:pt x="107" y="148"/>
                </a:lnTo>
                <a:lnTo>
                  <a:pt x="93" y="161"/>
                </a:lnTo>
                <a:lnTo>
                  <a:pt x="81" y="164"/>
                </a:lnTo>
                <a:lnTo>
                  <a:pt x="48" y="173"/>
                </a:lnTo>
                <a:lnTo>
                  <a:pt x="45" y="184"/>
                </a:lnTo>
                <a:lnTo>
                  <a:pt x="40" y="197"/>
                </a:lnTo>
                <a:lnTo>
                  <a:pt x="45" y="206"/>
                </a:lnTo>
                <a:lnTo>
                  <a:pt x="56" y="215"/>
                </a:lnTo>
                <a:lnTo>
                  <a:pt x="54" y="242"/>
                </a:lnTo>
                <a:lnTo>
                  <a:pt x="43" y="251"/>
                </a:lnTo>
                <a:lnTo>
                  <a:pt x="39" y="262"/>
                </a:lnTo>
                <a:lnTo>
                  <a:pt x="39" y="279"/>
                </a:lnTo>
                <a:lnTo>
                  <a:pt x="28" y="281"/>
                </a:lnTo>
                <a:lnTo>
                  <a:pt x="17" y="289"/>
                </a:lnTo>
                <a:lnTo>
                  <a:pt x="15" y="297"/>
                </a:lnTo>
                <a:lnTo>
                  <a:pt x="17" y="311"/>
                </a:lnTo>
                <a:lnTo>
                  <a:pt x="6" y="318"/>
                </a:lnTo>
                <a:lnTo>
                  <a:pt x="0" y="336"/>
                </a:lnTo>
                <a:lnTo>
                  <a:pt x="3" y="359"/>
                </a:lnTo>
                <a:lnTo>
                  <a:pt x="17" y="404"/>
                </a:lnTo>
                <a:lnTo>
                  <a:pt x="64" y="451"/>
                </a:lnTo>
                <a:lnTo>
                  <a:pt x="96" y="474"/>
                </a:lnTo>
                <a:lnTo>
                  <a:pt x="96" y="501"/>
                </a:lnTo>
                <a:lnTo>
                  <a:pt x="101" y="510"/>
                </a:lnTo>
                <a:lnTo>
                  <a:pt x="142" y="512"/>
                </a:lnTo>
                <a:lnTo>
                  <a:pt x="159" y="521"/>
                </a:lnTo>
                <a:lnTo>
                  <a:pt x="154" y="545"/>
                </a:lnTo>
                <a:lnTo>
                  <a:pt x="140" y="581"/>
                </a:lnTo>
                <a:lnTo>
                  <a:pt x="135" y="601"/>
                </a:lnTo>
                <a:lnTo>
                  <a:pt x="149" y="626"/>
                </a:lnTo>
                <a:lnTo>
                  <a:pt x="190" y="659"/>
                </a:lnTo>
                <a:lnTo>
                  <a:pt x="218" y="663"/>
                </a:lnTo>
                <a:lnTo>
                  <a:pt x="231" y="695"/>
                </a:lnTo>
                <a:lnTo>
                  <a:pt x="245" y="713"/>
                </a:lnTo>
                <a:lnTo>
                  <a:pt x="238" y="732"/>
                </a:lnTo>
                <a:lnTo>
                  <a:pt x="248" y="759"/>
                </a:lnTo>
                <a:lnTo>
                  <a:pt x="260" y="771"/>
                </a:lnTo>
                <a:lnTo>
                  <a:pt x="268" y="765"/>
                </a:lnTo>
                <a:lnTo>
                  <a:pt x="274" y="752"/>
                </a:lnTo>
                <a:lnTo>
                  <a:pt x="288" y="741"/>
                </a:lnTo>
                <a:lnTo>
                  <a:pt x="301" y="738"/>
                </a:lnTo>
                <a:lnTo>
                  <a:pt x="318" y="745"/>
                </a:lnTo>
                <a:lnTo>
                  <a:pt x="340" y="754"/>
                </a:lnTo>
                <a:lnTo>
                  <a:pt x="348" y="752"/>
                </a:lnTo>
                <a:lnTo>
                  <a:pt x="349" y="738"/>
                </a:lnTo>
                <a:lnTo>
                  <a:pt x="342" y="723"/>
                </a:lnTo>
                <a:lnTo>
                  <a:pt x="343" y="709"/>
                </a:lnTo>
                <a:lnTo>
                  <a:pt x="354" y="699"/>
                </a:lnTo>
                <a:lnTo>
                  <a:pt x="373" y="695"/>
                </a:lnTo>
                <a:lnTo>
                  <a:pt x="381" y="691"/>
                </a:lnTo>
                <a:lnTo>
                  <a:pt x="377" y="684"/>
                </a:lnTo>
                <a:lnTo>
                  <a:pt x="373" y="668"/>
                </a:lnTo>
                <a:lnTo>
                  <a:pt x="382" y="662"/>
                </a:lnTo>
                <a:lnTo>
                  <a:pt x="388" y="64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5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015DA8"/>
              </a:solidFill>
              <a:effectLst/>
              <a:uLnTx/>
              <a:uFillTx/>
              <a:latin typeface="Humanst521 BT" panose="020B0602020204020204" pitchFamily="34" charset="0"/>
              <a:ea typeface="+mn-ea"/>
              <a:cs typeface="+mn-cs"/>
            </a:endParaRPr>
          </a:p>
        </p:txBody>
      </p:sp>
      <p:sp>
        <p:nvSpPr>
          <p:cNvPr id="198" name="Freeform 82">
            <a:extLst>
              <a:ext uri="{FF2B5EF4-FFF2-40B4-BE49-F238E27FC236}">
                <a16:creationId xmlns:a16="http://schemas.microsoft.com/office/drawing/2014/main" id="{7EA7BA10-F924-E1B5-07F3-AB0F843B4ED3}"/>
              </a:ext>
            </a:extLst>
          </p:cNvPr>
          <p:cNvSpPr>
            <a:spLocks/>
          </p:cNvSpPr>
          <p:nvPr/>
        </p:nvSpPr>
        <p:spPr bwMode="auto">
          <a:xfrm>
            <a:off x="5404517" y="3246004"/>
            <a:ext cx="502722" cy="534755"/>
          </a:xfrm>
          <a:custGeom>
            <a:avLst/>
            <a:gdLst>
              <a:gd name="T0" fmla="*/ 523 w 565"/>
              <a:gd name="T1" fmla="*/ 565 h 601"/>
              <a:gd name="T2" fmla="*/ 512 w 565"/>
              <a:gd name="T3" fmla="*/ 498 h 601"/>
              <a:gd name="T4" fmla="*/ 511 w 565"/>
              <a:gd name="T5" fmla="*/ 463 h 601"/>
              <a:gd name="T6" fmla="*/ 525 w 565"/>
              <a:gd name="T7" fmla="*/ 429 h 601"/>
              <a:gd name="T8" fmla="*/ 517 w 565"/>
              <a:gd name="T9" fmla="*/ 385 h 601"/>
              <a:gd name="T10" fmla="*/ 533 w 565"/>
              <a:gd name="T11" fmla="*/ 360 h 601"/>
              <a:gd name="T12" fmla="*/ 528 w 565"/>
              <a:gd name="T13" fmla="*/ 334 h 601"/>
              <a:gd name="T14" fmla="*/ 529 w 565"/>
              <a:gd name="T15" fmla="*/ 291 h 601"/>
              <a:gd name="T16" fmla="*/ 564 w 565"/>
              <a:gd name="T17" fmla="*/ 215 h 601"/>
              <a:gd name="T18" fmla="*/ 564 w 565"/>
              <a:gd name="T19" fmla="*/ 195 h 601"/>
              <a:gd name="T20" fmla="*/ 533 w 565"/>
              <a:gd name="T21" fmla="*/ 237 h 601"/>
              <a:gd name="T22" fmla="*/ 503 w 565"/>
              <a:gd name="T23" fmla="*/ 273 h 601"/>
              <a:gd name="T24" fmla="*/ 486 w 565"/>
              <a:gd name="T25" fmla="*/ 291 h 601"/>
              <a:gd name="T26" fmla="*/ 470 w 565"/>
              <a:gd name="T27" fmla="*/ 302 h 601"/>
              <a:gd name="T28" fmla="*/ 476 w 565"/>
              <a:gd name="T29" fmla="*/ 276 h 601"/>
              <a:gd name="T30" fmla="*/ 501 w 565"/>
              <a:gd name="T31" fmla="*/ 237 h 601"/>
              <a:gd name="T32" fmla="*/ 490 w 565"/>
              <a:gd name="T33" fmla="*/ 210 h 601"/>
              <a:gd name="T34" fmla="*/ 456 w 565"/>
              <a:gd name="T35" fmla="*/ 137 h 601"/>
              <a:gd name="T36" fmla="*/ 369 w 565"/>
              <a:gd name="T37" fmla="*/ 106 h 601"/>
              <a:gd name="T38" fmla="*/ 300 w 565"/>
              <a:gd name="T39" fmla="*/ 85 h 601"/>
              <a:gd name="T40" fmla="*/ 227 w 565"/>
              <a:gd name="T41" fmla="*/ 46 h 601"/>
              <a:gd name="T42" fmla="*/ 214 w 565"/>
              <a:gd name="T43" fmla="*/ 49 h 601"/>
              <a:gd name="T44" fmla="*/ 202 w 565"/>
              <a:gd name="T45" fmla="*/ 43 h 601"/>
              <a:gd name="T46" fmla="*/ 184 w 565"/>
              <a:gd name="T47" fmla="*/ 51 h 601"/>
              <a:gd name="T48" fmla="*/ 181 w 565"/>
              <a:gd name="T49" fmla="*/ 34 h 601"/>
              <a:gd name="T50" fmla="*/ 202 w 565"/>
              <a:gd name="T51" fmla="*/ 9 h 601"/>
              <a:gd name="T52" fmla="*/ 175 w 565"/>
              <a:gd name="T53" fmla="*/ 4 h 601"/>
              <a:gd name="T54" fmla="*/ 111 w 565"/>
              <a:gd name="T55" fmla="*/ 37 h 601"/>
              <a:gd name="T56" fmla="*/ 75 w 565"/>
              <a:gd name="T57" fmla="*/ 37 h 601"/>
              <a:gd name="T58" fmla="*/ 55 w 565"/>
              <a:gd name="T59" fmla="*/ 49 h 601"/>
              <a:gd name="T60" fmla="*/ 53 w 565"/>
              <a:gd name="T61" fmla="*/ 120 h 601"/>
              <a:gd name="T62" fmla="*/ 14 w 565"/>
              <a:gd name="T63" fmla="*/ 154 h 601"/>
              <a:gd name="T64" fmla="*/ 2 w 565"/>
              <a:gd name="T65" fmla="*/ 193 h 601"/>
              <a:gd name="T66" fmla="*/ 22 w 565"/>
              <a:gd name="T67" fmla="*/ 226 h 601"/>
              <a:gd name="T68" fmla="*/ 11 w 565"/>
              <a:gd name="T69" fmla="*/ 270 h 601"/>
              <a:gd name="T70" fmla="*/ 33 w 565"/>
              <a:gd name="T71" fmla="*/ 329 h 601"/>
              <a:gd name="T72" fmla="*/ 66 w 565"/>
              <a:gd name="T73" fmla="*/ 349 h 601"/>
              <a:gd name="T74" fmla="*/ 111 w 565"/>
              <a:gd name="T75" fmla="*/ 388 h 601"/>
              <a:gd name="T76" fmla="*/ 169 w 565"/>
              <a:gd name="T77" fmla="*/ 430 h 601"/>
              <a:gd name="T78" fmla="*/ 178 w 565"/>
              <a:gd name="T79" fmla="*/ 498 h 601"/>
              <a:gd name="T80" fmla="*/ 194 w 565"/>
              <a:gd name="T81" fmla="*/ 516 h 601"/>
              <a:gd name="T82" fmla="*/ 183 w 565"/>
              <a:gd name="T83" fmla="*/ 558 h 601"/>
              <a:gd name="T84" fmla="*/ 214 w 565"/>
              <a:gd name="T85" fmla="*/ 590 h 601"/>
              <a:gd name="T86" fmla="*/ 241 w 565"/>
              <a:gd name="T87" fmla="*/ 601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65" h="601">
                <a:moveTo>
                  <a:pt x="523" y="583"/>
                </a:moveTo>
                <a:lnTo>
                  <a:pt x="523" y="565"/>
                </a:lnTo>
                <a:lnTo>
                  <a:pt x="515" y="537"/>
                </a:lnTo>
                <a:lnTo>
                  <a:pt x="512" y="498"/>
                </a:lnTo>
                <a:lnTo>
                  <a:pt x="505" y="482"/>
                </a:lnTo>
                <a:lnTo>
                  <a:pt x="511" y="463"/>
                </a:lnTo>
                <a:lnTo>
                  <a:pt x="515" y="446"/>
                </a:lnTo>
                <a:lnTo>
                  <a:pt x="525" y="429"/>
                </a:lnTo>
                <a:lnTo>
                  <a:pt x="522" y="409"/>
                </a:lnTo>
                <a:lnTo>
                  <a:pt x="517" y="385"/>
                </a:lnTo>
                <a:lnTo>
                  <a:pt x="520" y="374"/>
                </a:lnTo>
                <a:lnTo>
                  <a:pt x="533" y="360"/>
                </a:lnTo>
                <a:lnTo>
                  <a:pt x="533" y="343"/>
                </a:lnTo>
                <a:lnTo>
                  <a:pt x="528" y="334"/>
                </a:lnTo>
                <a:lnTo>
                  <a:pt x="533" y="318"/>
                </a:lnTo>
                <a:lnTo>
                  <a:pt x="529" y="291"/>
                </a:lnTo>
                <a:lnTo>
                  <a:pt x="547" y="257"/>
                </a:lnTo>
                <a:lnTo>
                  <a:pt x="564" y="215"/>
                </a:lnTo>
                <a:lnTo>
                  <a:pt x="565" y="201"/>
                </a:lnTo>
                <a:lnTo>
                  <a:pt x="564" y="195"/>
                </a:lnTo>
                <a:lnTo>
                  <a:pt x="559" y="198"/>
                </a:lnTo>
                <a:lnTo>
                  <a:pt x="533" y="237"/>
                </a:lnTo>
                <a:lnTo>
                  <a:pt x="515" y="262"/>
                </a:lnTo>
                <a:lnTo>
                  <a:pt x="503" y="273"/>
                </a:lnTo>
                <a:lnTo>
                  <a:pt x="498" y="287"/>
                </a:lnTo>
                <a:lnTo>
                  <a:pt x="486" y="291"/>
                </a:lnTo>
                <a:lnTo>
                  <a:pt x="478" y="304"/>
                </a:lnTo>
                <a:lnTo>
                  <a:pt x="470" y="302"/>
                </a:lnTo>
                <a:lnTo>
                  <a:pt x="469" y="291"/>
                </a:lnTo>
                <a:lnTo>
                  <a:pt x="476" y="276"/>
                </a:lnTo>
                <a:lnTo>
                  <a:pt x="490" y="246"/>
                </a:lnTo>
                <a:lnTo>
                  <a:pt x="501" y="237"/>
                </a:lnTo>
                <a:lnTo>
                  <a:pt x="508" y="221"/>
                </a:lnTo>
                <a:lnTo>
                  <a:pt x="490" y="210"/>
                </a:lnTo>
                <a:lnTo>
                  <a:pt x="478" y="145"/>
                </a:lnTo>
                <a:lnTo>
                  <a:pt x="456" y="137"/>
                </a:lnTo>
                <a:lnTo>
                  <a:pt x="444" y="123"/>
                </a:lnTo>
                <a:lnTo>
                  <a:pt x="369" y="106"/>
                </a:lnTo>
                <a:lnTo>
                  <a:pt x="350" y="99"/>
                </a:lnTo>
                <a:lnTo>
                  <a:pt x="300" y="85"/>
                </a:lnTo>
                <a:lnTo>
                  <a:pt x="250" y="78"/>
                </a:lnTo>
                <a:lnTo>
                  <a:pt x="227" y="46"/>
                </a:lnTo>
                <a:lnTo>
                  <a:pt x="222" y="49"/>
                </a:lnTo>
                <a:lnTo>
                  <a:pt x="214" y="49"/>
                </a:lnTo>
                <a:lnTo>
                  <a:pt x="211" y="42"/>
                </a:lnTo>
                <a:lnTo>
                  <a:pt x="202" y="43"/>
                </a:lnTo>
                <a:lnTo>
                  <a:pt x="195" y="45"/>
                </a:lnTo>
                <a:lnTo>
                  <a:pt x="184" y="51"/>
                </a:lnTo>
                <a:lnTo>
                  <a:pt x="178" y="46"/>
                </a:lnTo>
                <a:lnTo>
                  <a:pt x="181" y="34"/>
                </a:lnTo>
                <a:lnTo>
                  <a:pt x="194" y="15"/>
                </a:lnTo>
                <a:lnTo>
                  <a:pt x="202" y="9"/>
                </a:lnTo>
                <a:lnTo>
                  <a:pt x="189" y="0"/>
                </a:lnTo>
                <a:lnTo>
                  <a:pt x="175" y="4"/>
                </a:lnTo>
                <a:lnTo>
                  <a:pt x="158" y="17"/>
                </a:lnTo>
                <a:lnTo>
                  <a:pt x="111" y="37"/>
                </a:lnTo>
                <a:lnTo>
                  <a:pt x="92" y="40"/>
                </a:lnTo>
                <a:lnTo>
                  <a:pt x="75" y="37"/>
                </a:lnTo>
                <a:lnTo>
                  <a:pt x="69" y="32"/>
                </a:lnTo>
                <a:lnTo>
                  <a:pt x="55" y="49"/>
                </a:lnTo>
                <a:lnTo>
                  <a:pt x="53" y="67"/>
                </a:lnTo>
                <a:lnTo>
                  <a:pt x="53" y="120"/>
                </a:lnTo>
                <a:lnTo>
                  <a:pt x="47" y="129"/>
                </a:lnTo>
                <a:lnTo>
                  <a:pt x="14" y="154"/>
                </a:lnTo>
                <a:lnTo>
                  <a:pt x="0" y="192"/>
                </a:lnTo>
                <a:lnTo>
                  <a:pt x="2" y="193"/>
                </a:lnTo>
                <a:lnTo>
                  <a:pt x="19" y="206"/>
                </a:lnTo>
                <a:lnTo>
                  <a:pt x="22" y="226"/>
                </a:lnTo>
                <a:lnTo>
                  <a:pt x="11" y="245"/>
                </a:lnTo>
                <a:lnTo>
                  <a:pt x="11" y="270"/>
                </a:lnTo>
                <a:lnTo>
                  <a:pt x="14" y="310"/>
                </a:lnTo>
                <a:lnTo>
                  <a:pt x="33" y="329"/>
                </a:lnTo>
                <a:lnTo>
                  <a:pt x="53" y="329"/>
                </a:lnTo>
                <a:lnTo>
                  <a:pt x="66" y="349"/>
                </a:lnTo>
                <a:lnTo>
                  <a:pt x="86" y="352"/>
                </a:lnTo>
                <a:lnTo>
                  <a:pt x="111" y="388"/>
                </a:lnTo>
                <a:lnTo>
                  <a:pt x="155" y="413"/>
                </a:lnTo>
                <a:lnTo>
                  <a:pt x="169" y="430"/>
                </a:lnTo>
                <a:lnTo>
                  <a:pt x="173" y="477"/>
                </a:lnTo>
                <a:lnTo>
                  <a:pt x="178" y="498"/>
                </a:lnTo>
                <a:lnTo>
                  <a:pt x="192" y="508"/>
                </a:lnTo>
                <a:lnTo>
                  <a:pt x="194" y="516"/>
                </a:lnTo>
                <a:lnTo>
                  <a:pt x="181" y="538"/>
                </a:lnTo>
                <a:lnTo>
                  <a:pt x="183" y="558"/>
                </a:lnTo>
                <a:lnTo>
                  <a:pt x="198" y="582"/>
                </a:lnTo>
                <a:lnTo>
                  <a:pt x="214" y="590"/>
                </a:lnTo>
                <a:lnTo>
                  <a:pt x="233" y="593"/>
                </a:lnTo>
                <a:lnTo>
                  <a:pt x="241" y="601"/>
                </a:lnTo>
                <a:lnTo>
                  <a:pt x="523" y="583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2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015DA8"/>
              </a:solidFill>
              <a:effectLst/>
              <a:uLnTx/>
              <a:uFillTx/>
              <a:latin typeface="Humanst521 BT" panose="020B0602020204020204" pitchFamily="34" charset="0"/>
              <a:ea typeface="+mn-ea"/>
              <a:cs typeface="+mn-cs"/>
            </a:endParaRPr>
          </a:p>
        </p:txBody>
      </p:sp>
      <p:sp>
        <p:nvSpPr>
          <p:cNvPr id="199" name="Freeform 84">
            <a:extLst>
              <a:ext uri="{FF2B5EF4-FFF2-40B4-BE49-F238E27FC236}">
                <a16:creationId xmlns:a16="http://schemas.microsoft.com/office/drawing/2014/main" id="{F26CE7AA-CDBC-3770-3FAA-4B591F7EFACD}"/>
              </a:ext>
            </a:extLst>
          </p:cNvPr>
          <p:cNvSpPr>
            <a:spLocks/>
          </p:cNvSpPr>
          <p:nvPr/>
        </p:nvSpPr>
        <p:spPr bwMode="auto">
          <a:xfrm>
            <a:off x="6913575" y="4037015"/>
            <a:ext cx="23134" cy="24914"/>
          </a:xfrm>
          <a:custGeom>
            <a:avLst/>
            <a:gdLst>
              <a:gd name="T0" fmla="*/ 19 w 26"/>
              <a:gd name="T1" fmla="*/ 28 h 28"/>
              <a:gd name="T2" fmla="*/ 8 w 26"/>
              <a:gd name="T3" fmla="*/ 17 h 28"/>
              <a:gd name="T4" fmla="*/ 0 w 26"/>
              <a:gd name="T5" fmla="*/ 13 h 28"/>
              <a:gd name="T6" fmla="*/ 9 w 26"/>
              <a:gd name="T7" fmla="*/ 0 h 28"/>
              <a:gd name="T8" fmla="*/ 26 w 26"/>
              <a:gd name="T9" fmla="*/ 13 h 28"/>
              <a:gd name="T10" fmla="*/ 19 w 26"/>
              <a:gd name="T11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" h="28">
                <a:moveTo>
                  <a:pt x="19" y="28"/>
                </a:moveTo>
                <a:lnTo>
                  <a:pt x="8" y="17"/>
                </a:lnTo>
                <a:lnTo>
                  <a:pt x="0" y="13"/>
                </a:lnTo>
                <a:lnTo>
                  <a:pt x="9" y="0"/>
                </a:lnTo>
                <a:lnTo>
                  <a:pt x="26" y="13"/>
                </a:lnTo>
                <a:lnTo>
                  <a:pt x="19" y="28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5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015DA8"/>
              </a:solidFill>
              <a:effectLst/>
              <a:uLnTx/>
              <a:uFillTx/>
              <a:latin typeface="Humanst521 BT" panose="020B0602020204020204" pitchFamily="34" charset="0"/>
              <a:ea typeface="+mn-ea"/>
              <a:cs typeface="+mn-cs"/>
            </a:endParaRPr>
          </a:p>
        </p:txBody>
      </p:sp>
      <p:sp>
        <p:nvSpPr>
          <p:cNvPr id="200" name="Freeform 86">
            <a:extLst>
              <a:ext uri="{FF2B5EF4-FFF2-40B4-BE49-F238E27FC236}">
                <a16:creationId xmlns:a16="http://schemas.microsoft.com/office/drawing/2014/main" id="{70E1D15A-634C-21E7-4A5F-4139F9ED7726}"/>
              </a:ext>
            </a:extLst>
          </p:cNvPr>
          <p:cNvSpPr>
            <a:spLocks/>
          </p:cNvSpPr>
          <p:nvPr/>
        </p:nvSpPr>
        <p:spPr bwMode="auto">
          <a:xfrm>
            <a:off x="5700812" y="4402711"/>
            <a:ext cx="834608" cy="287397"/>
          </a:xfrm>
          <a:custGeom>
            <a:avLst/>
            <a:gdLst>
              <a:gd name="T0" fmla="*/ 701 w 938"/>
              <a:gd name="T1" fmla="*/ 39 h 323"/>
              <a:gd name="T2" fmla="*/ 376 w 938"/>
              <a:gd name="T3" fmla="*/ 70 h 323"/>
              <a:gd name="T4" fmla="*/ 278 w 938"/>
              <a:gd name="T5" fmla="*/ 81 h 323"/>
              <a:gd name="T6" fmla="*/ 250 w 938"/>
              <a:gd name="T7" fmla="*/ 84 h 323"/>
              <a:gd name="T8" fmla="*/ 225 w 938"/>
              <a:gd name="T9" fmla="*/ 84 h 323"/>
              <a:gd name="T10" fmla="*/ 223 w 938"/>
              <a:gd name="T11" fmla="*/ 111 h 323"/>
              <a:gd name="T12" fmla="*/ 173 w 938"/>
              <a:gd name="T13" fmla="*/ 112 h 323"/>
              <a:gd name="T14" fmla="*/ 129 w 938"/>
              <a:gd name="T15" fmla="*/ 115 h 323"/>
              <a:gd name="T16" fmla="*/ 78 w 938"/>
              <a:gd name="T17" fmla="*/ 115 h 323"/>
              <a:gd name="T18" fmla="*/ 70 w 938"/>
              <a:gd name="T19" fmla="*/ 159 h 323"/>
              <a:gd name="T20" fmla="*/ 59 w 938"/>
              <a:gd name="T21" fmla="*/ 193 h 323"/>
              <a:gd name="T22" fmla="*/ 39 w 938"/>
              <a:gd name="T23" fmla="*/ 211 h 323"/>
              <a:gd name="T24" fmla="*/ 29 w 938"/>
              <a:gd name="T25" fmla="*/ 237 h 323"/>
              <a:gd name="T26" fmla="*/ 28 w 938"/>
              <a:gd name="T27" fmla="*/ 254 h 323"/>
              <a:gd name="T28" fmla="*/ 3 w 938"/>
              <a:gd name="T29" fmla="*/ 268 h 323"/>
              <a:gd name="T30" fmla="*/ 12 w 938"/>
              <a:gd name="T31" fmla="*/ 290 h 323"/>
              <a:gd name="T32" fmla="*/ 6 w 938"/>
              <a:gd name="T33" fmla="*/ 317 h 323"/>
              <a:gd name="T34" fmla="*/ 0 w 938"/>
              <a:gd name="T35" fmla="*/ 323 h 323"/>
              <a:gd name="T36" fmla="*/ 676 w 938"/>
              <a:gd name="T37" fmla="*/ 257 h 323"/>
              <a:gd name="T38" fmla="*/ 677 w 938"/>
              <a:gd name="T39" fmla="*/ 232 h 323"/>
              <a:gd name="T40" fmla="*/ 688 w 938"/>
              <a:gd name="T41" fmla="*/ 223 h 323"/>
              <a:gd name="T42" fmla="*/ 707 w 938"/>
              <a:gd name="T43" fmla="*/ 218 h 323"/>
              <a:gd name="T44" fmla="*/ 710 w 938"/>
              <a:gd name="T45" fmla="*/ 195 h 323"/>
              <a:gd name="T46" fmla="*/ 737 w 938"/>
              <a:gd name="T47" fmla="*/ 179 h 323"/>
              <a:gd name="T48" fmla="*/ 762 w 938"/>
              <a:gd name="T49" fmla="*/ 170 h 323"/>
              <a:gd name="T50" fmla="*/ 787 w 938"/>
              <a:gd name="T51" fmla="*/ 147 h 323"/>
              <a:gd name="T52" fmla="*/ 815 w 938"/>
              <a:gd name="T53" fmla="*/ 134 h 323"/>
              <a:gd name="T54" fmla="*/ 818 w 938"/>
              <a:gd name="T55" fmla="*/ 115 h 323"/>
              <a:gd name="T56" fmla="*/ 843 w 938"/>
              <a:gd name="T57" fmla="*/ 90 h 323"/>
              <a:gd name="T58" fmla="*/ 848 w 938"/>
              <a:gd name="T59" fmla="*/ 90 h 323"/>
              <a:gd name="T60" fmla="*/ 848 w 938"/>
              <a:gd name="T61" fmla="*/ 90 h 323"/>
              <a:gd name="T62" fmla="*/ 848 w 938"/>
              <a:gd name="T63" fmla="*/ 94 h 323"/>
              <a:gd name="T64" fmla="*/ 849 w 938"/>
              <a:gd name="T65" fmla="*/ 95 h 323"/>
              <a:gd name="T66" fmla="*/ 852 w 938"/>
              <a:gd name="T67" fmla="*/ 97 h 323"/>
              <a:gd name="T68" fmla="*/ 852 w 938"/>
              <a:gd name="T69" fmla="*/ 97 h 323"/>
              <a:gd name="T70" fmla="*/ 860 w 938"/>
              <a:gd name="T71" fmla="*/ 98 h 323"/>
              <a:gd name="T72" fmla="*/ 865 w 938"/>
              <a:gd name="T73" fmla="*/ 98 h 323"/>
              <a:gd name="T74" fmla="*/ 879 w 938"/>
              <a:gd name="T75" fmla="*/ 76 h 323"/>
              <a:gd name="T76" fmla="*/ 891 w 938"/>
              <a:gd name="T77" fmla="*/ 73 h 323"/>
              <a:gd name="T78" fmla="*/ 905 w 938"/>
              <a:gd name="T79" fmla="*/ 75 h 323"/>
              <a:gd name="T80" fmla="*/ 916 w 938"/>
              <a:gd name="T81" fmla="*/ 53 h 323"/>
              <a:gd name="T82" fmla="*/ 933 w 938"/>
              <a:gd name="T83" fmla="*/ 36 h 323"/>
              <a:gd name="T84" fmla="*/ 937 w 938"/>
              <a:gd name="T85" fmla="*/ 23 h 323"/>
              <a:gd name="T86" fmla="*/ 938 w 938"/>
              <a:gd name="T87" fmla="*/ 0 h 323"/>
              <a:gd name="T88" fmla="*/ 926 w 938"/>
              <a:gd name="T89" fmla="*/ 0 h 323"/>
              <a:gd name="T90" fmla="*/ 908 w 938"/>
              <a:gd name="T91" fmla="*/ 12 h 323"/>
              <a:gd name="T92" fmla="*/ 865 w 938"/>
              <a:gd name="T93" fmla="*/ 12 h 323"/>
              <a:gd name="T94" fmla="*/ 751 w 938"/>
              <a:gd name="T95" fmla="*/ 26 h 323"/>
              <a:gd name="T96" fmla="*/ 701 w 938"/>
              <a:gd name="T97" fmla="*/ 39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38" h="323">
                <a:moveTo>
                  <a:pt x="701" y="39"/>
                </a:moveTo>
                <a:lnTo>
                  <a:pt x="376" y="70"/>
                </a:lnTo>
                <a:lnTo>
                  <a:pt x="278" y="81"/>
                </a:lnTo>
                <a:lnTo>
                  <a:pt x="250" y="84"/>
                </a:lnTo>
                <a:lnTo>
                  <a:pt x="225" y="84"/>
                </a:lnTo>
                <a:lnTo>
                  <a:pt x="223" y="111"/>
                </a:lnTo>
                <a:lnTo>
                  <a:pt x="173" y="112"/>
                </a:lnTo>
                <a:lnTo>
                  <a:pt x="129" y="115"/>
                </a:lnTo>
                <a:lnTo>
                  <a:pt x="78" y="115"/>
                </a:lnTo>
                <a:lnTo>
                  <a:pt x="70" y="159"/>
                </a:lnTo>
                <a:lnTo>
                  <a:pt x="59" y="193"/>
                </a:lnTo>
                <a:lnTo>
                  <a:pt x="39" y="211"/>
                </a:lnTo>
                <a:lnTo>
                  <a:pt x="29" y="237"/>
                </a:lnTo>
                <a:lnTo>
                  <a:pt x="28" y="254"/>
                </a:lnTo>
                <a:lnTo>
                  <a:pt x="3" y="268"/>
                </a:lnTo>
                <a:lnTo>
                  <a:pt x="12" y="290"/>
                </a:lnTo>
                <a:lnTo>
                  <a:pt x="6" y="317"/>
                </a:lnTo>
                <a:lnTo>
                  <a:pt x="0" y="323"/>
                </a:lnTo>
                <a:lnTo>
                  <a:pt x="676" y="257"/>
                </a:lnTo>
                <a:lnTo>
                  <a:pt x="677" y="232"/>
                </a:lnTo>
                <a:lnTo>
                  <a:pt x="688" y="223"/>
                </a:lnTo>
                <a:lnTo>
                  <a:pt x="707" y="218"/>
                </a:lnTo>
                <a:lnTo>
                  <a:pt x="710" y="195"/>
                </a:lnTo>
                <a:lnTo>
                  <a:pt x="737" y="179"/>
                </a:lnTo>
                <a:lnTo>
                  <a:pt x="762" y="170"/>
                </a:lnTo>
                <a:lnTo>
                  <a:pt x="787" y="147"/>
                </a:lnTo>
                <a:lnTo>
                  <a:pt x="815" y="134"/>
                </a:lnTo>
                <a:lnTo>
                  <a:pt x="818" y="115"/>
                </a:lnTo>
                <a:lnTo>
                  <a:pt x="843" y="90"/>
                </a:lnTo>
                <a:lnTo>
                  <a:pt x="848" y="90"/>
                </a:lnTo>
                <a:lnTo>
                  <a:pt x="848" y="90"/>
                </a:lnTo>
                <a:lnTo>
                  <a:pt x="848" y="94"/>
                </a:lnTo>
                <a:lnTo>
                  <a:pt x="849" y="95"/>
                </a:lnTo>
                <a:lnTo>
                  <a:pt x="852" y="97"/>
                </a:lnTo>
                <a:lnTo>
                  <a:pt x="852" y="97"/>
                </a:lnTo>
                <a:lnTo>
                  <a:pt x="860" y="98"/>
                </a:lnTo>
                <a:lnTo>
                  <a:pt x="865" y="98"/>
                </a:lnTo>
                <a:lnTo>
                  <a:pt x="879" y="76"/>
                </a:lnTo>
                <a:lnTo>
                  <a:pt x="891" y="73"/>
                </a:lnTo>
                <a:lnTo>
                  <a:pt x="905" y="75"/>
                </a:lnTo>
                <a:lnTo>
                  <a:pt x="916" y="53"/>
                </a:lnTo>
                <a:lnTo>
                  <a:pt x="933" y="36"/>
                </a:lnTo>
                <a:lnTo>
                  <a:pt x="937" y="23"/>
                </a:lnTo>
                <a:lnTo>
                  <a:pt x="938" y="0"/>
                </a:lnTo>
                <a:lnTo>
                  <a:pt x="926" y="0"/>
                </a:lnTo>
                <a:lnTo>
                  <a:pt x="908" y="12"/>
                </a:lnTo>
                <a:lnTo>
                  <a:pt x="865" y="12"/>
                </a:lnTo>
                <a:lnTo>
                  <a:pt x="751" y="26"/>
                </a:lnTo>
                <a:lnTo>
                  <a:pt x="701" y="39"/>
                </a:lnTo>
                <a:close/>
              </a:path>
            </a:pathLst>
          </a:custGeom>
          <a:solidFill>
            <a:srgbClr val="D9D9D9"/>
          </a:solidFill>
          <a:ln w="5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015DA8"/>
              </a:solidFill>
              <a:effectLst/>
              <a:uLnTx/>
              <a:uFillTx/>
              <a:latin typeface="Humanst521 BT" panose="020B0602020204020204" pitchFamily="34" charset="0"/>
              <a:ea typeface="+mn-ea"/>
              <a:cs typeface="+mn-cs"/>
            </a:endParaRPr>
          </a:p>
        </p:txBody>
      </p:sp>
      <p:sp>
        <p:nvSpPr>
          <p:cNvPr id="201" name="Freeform 87">
            <a:extLst>
              <a:ext uri="{FF2B5EF4-FFF2-40B4-BE49-F238E27FC236}">
                <a16:creationId xmlns:a16="http://schemas.microsoft.com/office/drawing/2014/main" id="{D0B8DEF3-29D2-A5EC-D57F-FD8813BF12D7}"/>
              </a:ext>
            </a:extLst>
          </p:cNvPr>
          <p:cNvSpPr>
            <a:spLocks/>
          </p:cNvSpPr>
          <p:nvPr/>
        </p:nvSpPr>
        <p:spPr bwMode="auto">
          <a:xfrm>
            <a:off x="5279949" y="4514823"/>
            <a:ext cx="472470" cy="415525"/>
          </a:xfrm>
          <a:custGeom>
            <a:avLst/>
            <a:gdLst>
              <a:gd name="T0" fmla="*/ 531 w 531"/>
              <a:gd name="T1" fmla="*/ 67 h 467"/>
              <a:gd name="T2" fmla="*/ 506 w 531"/>
              <a:gd name="T3" fmla="*/ 72 h 467"/>
              <a:gd name="T4" fmla="*/ 474 w 531"/>
              <a:gd name="T5" fmla="*/ 69 h 467"/>
              <a:gd name="T6" fmla="*/ 477 w 531"/>
              <a:gd name="T7" fmla="*/ 58 h 467"/>
              <a:gd name="T8" fmla="*/ 496 w 531"/>
              <a:gd name="T9" fmla="*/ 42 h 467"/>
              <a:gd name="T10" fmla="*/ 501 w 531"/>
              <a:gd name="T11" fmla="*/ 19 h 467"/>
              <a:gd name="T12" fmla="*/ 490 w 531"/>
              <a:gd name="T13" fmla="*/ 0 h 467"/>
              <a:gd name="T14" fmla="*/ 0 w 531"/>
              <a:gd name="T15" fmla="*/ 16 h 467"/>
              <a:gd name="T16" fmla="*/ 11 w 531"/>
              <a:gd name="T17" fmla="*/ 60 h 467"/>
              <a:gd name="T18" fmla="*/ 11 w 531"/>
              <a:gd name="T19" fmla="*/ 111 h 467"/>
              <a:gd name="T20" fmla="*/ 18 w 531"/>
              <a:gd name="T21" fmla="*/ 180 h 467"/>
              <a:gd name="T22" fmla="*/ 20 w 531"/>
              <a:gd name="T23" fmla="*/ 416 h 467"/>
              <a:gd name="T24" fmla="*/ 34 w 531"/>
              <a:gd name="T25" fmla="*/ 428 h 467"/>
              <a:gd name="T26" fmla="*/ 53 w 531"/>
              <a:gd name="T27" fmla="*/ 419 h 467"/>
              <a:gd name="T28" fmla="*/ 70 w 531"/>
              <a:gd name="T29" fmla="*/ 426 h 467"/>
              <a:gd name="T30" fmla="*/ 75 w 531"/>
              <a:gd name="T31" fmla="*/ 467 h 467"/>
              <a:gd name="T32" fmla="*/ 421 w 531"/>
              <a:gd name="T33" fmla="*/ 461 h 467"/>
              <a:gd name="T34" fmla="*/ 429 w 531"/>
              <a:gd name="T35" fmla="*/ 447 h 467"/>
              <a:gd name="T36" fmla="*/ 427 w 531"/>
              <a:gd name="T37" fmla="*/ 425 h 467"/>
              <a:gd name="T38" fmla="*/ 415 w 531"/>
              <a:gd name="T39" fmla="*/ 406 h 467"/>
              <a:gd name="T40" fmla="*/ 426 w 531"/>
              <a:gd name="T41" fmla="*/ 397 h 467"/>
              <a:gd name="T42" fmla="*/ 415 w 531"/>
              <a:gd name="T43" fmla="*/ 381 h 467"/>
              <a:gd name="T44" fmla="*/ 420 w 531"/>
              <a:gd name="T45" fmla="*/ 366 h 467"/>
              <a:gd name="T46" fmla="*/ 429 w 531"/>
              <a:gd name="T47" fmla="*/ 331 h 467"/>
              <a:gd name="T48" fmla="*/ 445 w 531"/>
              <a:gd name="T49" fmla="*/ 317 h 467"/>
              <a:gd name="T50" fmla="*/ 440 w 531"/>
              <a:gd name="T51" fmla="*/ 303 h 467"/>
              <a:gd name="T52" fmla="*/ 463 w 531"/>
              <a:gd name="T53" fmla="*/ 270 h 467"/>
              <a:gd name="T54" fmla="*/ 481 w 531"/>
              <a:gd name="T55" fmla="*/ 261 h 467"/>
              <a:gd name="T56" fmla="*/ 479 w 531"/>
              <a:gd name="T57" fmla="*/ 252 h 467"/>
              <a:gd name="T58" fmla="*/ 477 w 531"/>
              <a:gd name="T59" fmla="*/ 241 h 467"/>
              <a:gd name="T60" fmla="*/ 495 w 531"/>
              <a:gd name="T61" fmla="*/ 206 h 467"/>
              <a:gd name="T62" fmla="*/ 510 w 531"/>
              <a:gd name="T63" fmla="*/ 199 h 467"/>
              <a:gd name="T64" fmla="*/ 512 w 531"/>
              <a:gd name="T65" fmla="*/ 177 h 467"/>
              <a:gd name="T66" fmla="*/ 523 w 531"/>
              <a:gd name="T67" fmla="*/ 169 h 467"/>
              <a:gd name="T68" fmla="*/ 504 w 531"/>
              <a:gd name="T69" fmla="*/ 166 h 467"/>
              <a:gd name="T70" fmla="*/ 496 w 531"/>
              <a:gd name="T71" fmla="*/ 141 h 467"/>
              <a:gd name="T72" fmla="*/ 513 w 531"/>
              <a:gd name="T73" fmla="*/ 125 h 467"/>
              <a:gd name="T74" fmla="*/ 516 w 531"/>
              <a:gd name="T75" fmla="*/ 113 h 467"/>
              <a:gd name="T76" fmla="*/ 524 w 531"/>
              <a:gd name="T77" fmla="*/ 88 h 467"/>
              <a:gd name="T78" fmla="*/ 531 w 531"/>
              <a:gd name="T79" fmla="*/ 67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31" h="467">
                <a:moveTo>
                  <a:pt x="531" y="67"/>
                </a:moveTo>
                <a:lnTo>
                  <a:pt x="506" y="72"/>
                </a:lnTo>
                <a:lnTo>
                  <a:pt x="474" y="69"/>
                </a:lnTo>
                <a:lnTo>
                  <a:pt x="477" y="58"/>
                </a:lnTo>
                <a:lnTo>
                  <a:pt x="496" y="42"/>
                </a:lnTo>
                <a:lnTo>
                  <a:pt x="501" y="19"/>
                </a:lnTo>
                <a:lnTo>
                  <a:pt x="490" y="0"/>
                </a:lnTo>
                <a:lnTo>
                  <a:pt x="0" y="16"/>
                </a:lnTo>
                <a:lnTo>
                  <a:pt x="11" y="60"/>
                </a:lnTo>
                <a:lnTo>
                  <a:pt x="11" y="111"/>
                </a:lnTo>
                <a:lnTo>
                  <a:pt x="18" y="180"/>
                </a:lnTo>
                <a:lnTo>
                  <a:pt x="20" y="416"/>
                </a:lnTo>
                <a:lnTo>
                  <a:pt x="34" y="428"/>
                </a:lnTo>
                <a:lnTo>
                  <a:pt x="53" y="419"/>
                </a:lnTo>
                <a:lnTo>
                  <a:pt x="70" y="426"/>
                </a:lnTo>
                <a:lnTo>
                  <a:pt x="75" y="467"/>
                </a:lnTo>
                <a:lnTo>
                  <a:pt x="421" y="461"/>
                </a:lnTo>
                <a:lnTo>
                  <a:pt x="429" y="447"/>
                </a:lnTo>
                <a:lnTo>
                  <a:pt x="427" y="425"/>
                </a:lnTo>
                <a:lnTo>
                  <a:pt x="415" y="406"/>
                </a:lnTo>
                <a:lnTo>
                  <a:pt x="426" y="397"/>
                </a:lnTo>
                <a:lnTo>
                  <a:pt x="415" y="381"/>
                </a:lnTo>
                <a:lnTo>
                  <a:pt x="420" y="366"/>
                </a:lnTo>
                <a:lnTo>
                  <a:pt x="429" y="331"/>
                </a:lnTo>
                <a:lnTo>
                  <a:pt x="445" y="317"/>
                </a:lnTo>
                <a:lnTo>
                  <a:pt x="440" y="303"/>
                </a:lnTo>
                <a:lnTo>
                  <a:pt x="463" y="270"/>
                </a:lnTo>
                <a:lnTo>
                  <a:pt x="481" y="261"/>
                </a:lnTo>
                <a:lnTo>
                  <a:pt x="479" y="252"/>
                </a:lnTo>
                <a:lnTo>
                  <a:pt x="477" y="241"/>
                </a:lnTo>
                <a:lnTo>
                  <a:pt x="495" y="206"/>
                </a:lnTo>
                <a:lnTo>
                  <a:pt x="510" y="199"/>
                </a:lnTo>
                <a:lnTo>
                  <a:pt x="512" y="177"/>
                </a:lnTo>
                <a:lnTo>
                  <a:pt x="523" y="169"/>
                </a:lnTo>
                <a:lnTo>
                  <a:pt x="504" y="166"/>
                </a:lnTo>
                <a:lnTo>
                  <a:pt x="496" y="141"/>
                </a:lnTo>
                <a:lnTo>
                  <a:pt x="513" y="125"/>
                </a:lnTo>
                <a:lnTo>
                  <a:pt x="516" y="113"/>
                </a:lnTo>
                <a:lnTo>
                  <a:pt x="524" y="88"/>
                </a:lnTo>
                <a:lnTo>
                  <a:pt x="531" y="67"/>
                </a:lnTo>
                <a:close/>
              </a:path>
            </a:pathLst>
          </a:custGeom>
          <a:solidFill>
            <a:srgbClr val="D9D9D9"/>
          </a:solidFill>
          <a:ln w="5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015DA8"/>
              </a:solidFill>
              <a:effectLst/>
              <a:uLnTx/>
              <a:uFillTx/>
              <a:latin typeface="Humanst521 BT" panose="020B0602020204020204" pitchFamily="34" charset="0"/>
              <a:ea typeface="+mn-ea"/>
              <a:cs typeface="+mn-cs"/>
            </a:endParaRPr>
          </a:p>
        </p:txBody>
      </p:sp>
      <p:sp>
        <p:nvSpPr>
          <p:cNvPr id="202" name="Freeform 88">
            <a:extLst>
              <a:ext uri="{FF2B5EF4-FFF2-40B4-BE49-F238E27FC236}">
                <a16:creationId xmlns:a16="http://schemas.microsoft.com/office/drawing/2014/main" id="{A62751B8-5C4A-A5B4-A48A-5A77F185C192}"/>
              </a:ext>
            </a:extLst>
          </p:cNvPr>
          <p:cNvSpPr>
            <a:spLocks/>
          </p:cNvSpPr>
          <p:nvPr/>
        </p:nvSpPr>
        <p:spPr bwMode="auto">
          <a:xfrm>
            <a:off x="5166060" y="4017440"/>
            <a:ext cx="631739" cy="561448"/>
          </a:xfrm>
          <a:custGeom>
            <a:avLst/>
            <a:gdLst>
              <a:gd name="T0" fmla="*/ 438 w 710"/>
              <a:gd name="T1" fmla="*/ 33 h 631"/>
              <a:gd name="T2" fmla="*/ 423 w 710"/>
              <a:gd name="T3" fmla="*/ 15 h 631"/>
              <a:gd name="T4" fmla="*/ 415 w 710"/>
              <a:gd name="T5" fmla="*/ 0 h 631"/>
              <a:gd name="T6" fmla="*/ 14 w 710"/>
              <a:gd name="T7" fmla="*/ 16 h 631"/>
              <a:gd name="T8" fmla="*/ 0 w 710"/>
              <a:gd name="T9" fmla="*/ 16 h 631"/>
              <a:gd name="T10" fmla="*/ 7 w 710"/>
              <a:gd name="T11" fmla="*/ 32 h 631"/>
              <a:gd name="T12" fmla="*/ 6 w 710"/>
              <a:gd name="T13" fmla="*/ 46 h 631"/>
              <a:gd name="T14" fmla="*/ 21 w 710"/>
              <a:gd name="T15" fmla="*/ 71 h 631"/>
              <a:gd name="T16" fmla="*/ 40 w 710"/>
              <a:gd name="T17" fmla="*/ 96 h 631"/>
              <a:gd name="T18" fmla="*/ 59 w 710"/>
              <a:gd name="T19" fmla="*/ 113 h 631"/>
              <a:gd name="T20" fmla="*/ 73 w 710"/>
              <a:gd name="T21" fmla="*/ 114 h 631"/>
              <a:gd name="T22" fmla="*/ 82 w 710"/>
              <a:gd name="T23" fmla="*/ 121 h 631"/>
              <a:gd name="T24" fmla="*/ 82 w 710"/>
              <a:gd name="T25" fmla="*/ 139 h 631"/>
              <a:gd name="T26" fmla="*/ 71 w 710"/>
              <a:gd name="T27" fmla="*/ 149 h 631"/>
              <a:gd name="T28" fmla="*/ 68 w 710"/>
              <a:gd name="T29" fmla="*/ 163 h 631"/>
              <a:gd name="T30" fmla="*/ 81 w 710"/>
              <a:gd name="T31" fmla="*/ 185 h 631"/>
              <a:gd name="T32" fmla="*/ 96 w 710"/>
              <a:gd name="T33" fmla="*/ 203 h 631"/>
              <a:gd name="T34" fmla="*/ 112 w 710"/>
              <a:gd name="T35" fmla="*/ 214 h 631"/>
              <a:gd name="T36" fmla="*/ 121 w 710"/>
              <a:gd name="T37" fmla="*/ 288 h 631"/>
              <a:gd name="T38" fmla="*/ 123 w 710"/>
              <a:gd name="T39" fmla="*/ 512 h 631"/>
              <a:gd name="T40" fmla="*/ 125 w 710"/>
              <a:gd name="T41" fmla="*/ 542 h 631"/>
              <a:gd name="T42" fmla="*/ 128 w 710"/>
              <a:gd name="T43" fmla="*/ 575 h 631"/>
              <a:gd name="T44" fmla="*/ 267 w 710"/>
              <a:gd name="T45" fmla="*/ 570 h 631"/>
              <a:gd name="T46" fmla="*/ 412 w 710"/>
              <a:gd name="T47" fmla="*/ 566 h 631"/>
              <a:gd name="T48" fmla="*/ 543 w 710"/>
              <a:gd name="T49" fmla="*/ 561 h 631"/>
              <a:gd name="T50" fmla="*/ 615 w 710"/>
              <a:gd name="T51" fmla="*/ 559 h 631"/>
              <a:gd name="T52" fmla="*/ 629 w 710"/>
              <a:gd name="T53" fmla="*/ 581 h 631"/>
              <a:gd name="T54" fmla="*/ 624 w 710"/>
              <a:gd name="T55" fmla="*/ 601 h 631"/>
              <a:gd name="T56" fmla="*/ 605 w 710"/>
              <a:gd name="T57" fmla="*/ 617 h 631"/>
              <a:gd name="T58" fmla="*/ 601 w 710"/>
              <a:gd name="T59" fmla="*/ 628 h 631"/>
              <a:gd name="T60" fmla="*/ 635 w 710"/>
              <a:gd name="T61" fmla="*/ 631 h 631"/>
              <a:gd name="T62" fmla="*/ 660 w 710"/>
              <a:gd name="T63" fmla="*/ 626 h 631"/>
              <a:gd name="T64" fmla="*/ 669 w 710"/>
              <a:gd name="T65" fmla="*/ 592 h 631"/>
              <a:gd name="T66" fmla="*/ 674 w 710"/>
              <a:gd name="T67" fmla="*/ 556 h 631"/>
              <a:gd name="T68" fmla="*/ 687 w 710"/>
              <a:gd name="T69" fmla="*/ 539 h 631"/>
              <a:gd name="T70" fmla="*/ 704 w 710"/>
              <a:gd name="T71" fmla="*/ 530 h 631"/>
              <a:gd name="T72" fmla="*/ 704 w 710"/>
              <a:gd name="T73" fmla="*/ 511 h 631"/>
              <a:gd name="T74" fmla="*/ 710 w 710"/>
              <a:gd name="T75" fmla="*/ 498 h 631"/>
              <a:gd name="T76" fmla="*/ 699 w 710"/>
              <a:gd name="T77" fmla="*/ 483 h 631"/>
              <a:gd name="T78" fmla="*/ 691 w 710"/>
              <a:gd name="T79" fmla="*/ 489 h 631"/>
              <a:gd name="T80" fmla="*/ 679 w 710"/>
              <a:gd name="T81" fmla="*/ 475 h 631"/>
              <a:gd name="T82" fmla="*/ 671 w 710"/>
              <a:gd name="T83" fmla="*/ 445 h 631"/>
              <a:gd name="T84" fmla="*/ 676 w 710"/>
              <a:gd name="T85" fmla="*/ 430 h 631"/>
              <a:gd name="T86" fmla="*/ 663 w 710"/>
              <a:gd name="T87" fmla="*/ 409 h 631"/>
              <a:gd name="T88" fmla="*/ 652 w 710"/>
              <a:gd name="T89" fmla="*/ 380 h 631"/>
              <a:gd name="T90" fmla="*/ 623 w 710"/>
              <a:gd name="T91" fmla="*/ 375 h 631"/>
              <a:gd name="T92" fmla="*/ 579 w 710"/>
              <a:gd name="T93" fmla="*/ 341 h 631"/>
              <a:gd name="T94" fmla="*/ 568 w 710"/>
              <a:gd name="T95" fmla="*/ 314 h 631"/>
              <a:gd name="T96" fmla="*/ 573 w 710"/>
              <a:gd name="T97" fmla="*/ 294 h 631"/>
              <a:gd name="T98" fmla="*/ 585 w 710"/>
              <a:gd name="T99" fmla="*/ 256 h 631"/>
              <a:gd name="T100" fmla="*/ 588 w 710"/>
              <a:gd name="T101" fmla="*/ 239 h 631"/>
              <a:gd name="T102" fmla="*/ 576 w 710"/>
              <a:gd name="T103" fmla="*/ 233 h 631"/>
              <a:gd name="T104" fmla="*/ 534 w 710"/>
              <a:gd name="T105" fmla="*/ 227 h 631"/>
              <a:gd name="T106" fmla="*/ 527 w 710"/>
              <a:gd name="T107" fmla="*/ 216 h 631"/>
              <a:gd name="T108" fmla="*/ 526 w 710"/>
              <a:gd name="T109" fmla="*/ 191 h 631"/>
              <a:gd name="T110" fmla="*/ 493 w 710"/>
              <a:gd name="T111" fmla="*/ 169 h 631"/>
              <a:gd name="T112" fmla="*/ 449 w 710"/>
              <a:gd name="T113" fmla="*/ 121 h 631"/>
              <a:gd name="T114" fmla="*/ 434 w 710"/>
              <a:gd name="T115" fmla="*/ 75 h 631"/>
              <a:gd name="T116" fmla="*/ 434 w 710"/>
              <a:gd name="T117" fmla="*/ 49 h 631"/>
              <a:gd name="T118" fmla="*/ 438 w 710"/>
              <a:gd name="T119" fmla="*/ 33 h 6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0" h="631">
                <a:moveTo>
                  <a:pt x="438" y="33"/>
                </a:moveTo>
                <a:lnTo>
                  <a:pt x="423" y="15"/>
                </a:lnTo>
                <a:lnTo>
                  <a:pt x="415" y="0"/>
                </a:lnTo>
                <a:lnTo>
                  <a:pt x="14" y="16"/>
                </a:lnTo>
                <a:lnTo>
                  <a:pt x="0" y="16"/>
                </a:lnTo>
                <a:lnTo>
                  <a:pt x="7" y="32"/>
                </a:lnTo>
                <a:lnTo>
                  <a:pt x="6" y="46"/>
                </a:lnTo>
                <a:lnTo>
                  <a:pt x="21" y="71"/>
                </a:lnTo>
                <a:lnTo>
                  <a:pt x="40" y="96"/>
                </a:lnTo>
                <a:lnTo>
                  <a:pt x="59" y="113"/>
                </a:lnTo>
                <a:lnTo>
                  <a:pt x="73" y="114"/>
                </a:lnTo>
                <a:lnTo>
                  <a:pt x="82" y="121"/>
                </a:lnTo>
                <a:lnTo>
                  <a:pt x="82" y="139"/>
                </a:lnTo>
                <a:lnTo>
                  <a:pt x="71" y="149"/>
                </a:lnTo>
                <a:lnTo>
                  <a:pt x="68" y="163"/>
                </a:lnTo>
                <a:lnTo>
                  <a:pt x="81" y="185"/>
                </a:lnTo>
                <a:lnTo>
                  <a:pt x="96" y="203"/>
                </a:lnTo>
                <a:lnTo>
                  <a:pt x="112" y="214"/>
                </a:lnTo>
                <a:lnTo>
                  <a:pt x="121" y="288"/>
                </a:lnTo>
                <a:lnTo>
                  <a:pt x="123" y="512"/>
                </a:lnTo>
                <a:lnTo>
                  <a:pt x="125" y="542"/>
                </a:lnTo>
                <a:lnTo>
                  <a:pt x="128" y="575"/>
                </a:lnTo>
                <a:lnTo>
                  <a:pt x="267" y="570"/>
                </a:lnTo>
                <a:lnTo>
                  <a:pt x="412" y="566"/>
                </a:lnTo>
                <a:lnTo>
                  <a:pt x="543" y="561"/>
                </a:lnTo>
                <a:lnTo>
                  <a:pt x="615" y="559"/>
                </a:lnTo>
                <a:lnTo>
                  <a:pt x="629" y="581"/>
                </a:lnTo>
                <a:lnTo>
                  <a:pt x="624" y="601"/>
                </a:lnTo>
                <a:lnTo>
                  <a:pt x="605" y="617"/>
                </a:lnTo>
                <a:lnTo>
                  <a:pt x="601" y="628"/>
                </a:lnTo>
                <a:lnTo>
                  <a:pt x="635" y="631"/>
                </a:lnTo>
                <a:lnTo>
                  <a:pt x="660" y="626"/>
                </a:lnTo>
                <a:lnTo>
                  <a:pt x="669" y="592"/>
                </a:lnTo>
                <a:lnTo>
                  <a:pt x="674" y="556"/>
                </a:lnTo>
                <a:lnTo>
                  <a:pt x="687" y="539"/>
                </a:lnTo>
                <a:lnTo>
                  <a:pt x="704" y="530"/>
                </a:lnTo>
                <a:lnTo>
                  <a:pt x="704" y="511"/>
                </a:lnTo>
                <a:lnTo>
                  <a:pt x="710" y="498"/>
                </a:lnTo>
                <a:lnTo>
                  <a:pt x="699" y="483"/>
                </a:lnTo>
                <a:lnTo>
                  <a:pt x="691" y="489"/>
                </a:lnTo>
                <a:lnTo>
                  <a:pt x="679" y="475"/>
                </a:lnTo>
                <a:lnTo>
                  <a:pt x="671" y="445"/>
                </a:lnTo>
                <a:lnTo>
                  <a:pt x="676" y="430"/>
                </a:lnTo>
                <a:lnTo>
                  <a:pt x="663" y="409"/>
                </a:lnTo>
                <a:lnTo>
                  <a:pt x="652" y="380"/>
                </a:lnTo>
                <a:lnTo>
                  <a:pt x="623" y="375"/>
                </a:lnTo>
                <a:lnTo>
                  <a:pt x="579" y="341"/>
                </a:lnTo>
                <a:lnTo>
                  <a:pt x="568" y="314"/>
                </a:lnTo>
                <a:lnTo>
                  <a:pt x="573" y="294"/>
                </a:lnTo>
                <a:lnTo>
                  <a:pt x="585" y="256"/>
                </a:lnTo>
                <a:lnTo>
                  <a:pt x="588" y="239"/>
                </a:lnTo>
                <a:lnTo>
                  <a:pt x="576" y="233"/>
                </a:lnTo>
                <a:lnTo>
                  <a:pt x="534" y="227"/>
                </a:lnTo>
                <a:lnTo>
                  <a:pt x="527" y="216"/>
                </a:lnTo>
                <a:lnTo>
                  <a:pt x="526" y="191"/>
                </a:lnTo>
                <a:lnTo>
                  <a:pt x="493" y="169"/>
                </a:lnTo>
                <a:lnTo>
                  <a:pt x="449" y="121"/>
                </a:lnTo>
                <a:lnTo>
                  <a:pt x="434" y="75"/>
                </a:lnTo>
                <a:lnTo>
                  <a:pt x="434" y="49"/>
                </a:lnTo>
                <a:lnTo>
                  <a:pt x="438" y="33"/>
                </a:lnTo>
                <a:close/>
              </a:path>
            </a:pathLst>
          </a:custGeom>
          <a:solidFill>
            <a:schemeClr val="accent6"/>
          </a:solidFill>
          <a:ln w="5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015DA8"/>
              </a:solidFill>
              <a:effectLst/>
              <a:uLnTx/>
              <a:uFillTx/>
              <a:latin typeface="Humanst521 BT" panose="020B0602020204020204" pitchFamily="34" charset="0"/>
              <a:ea typeface="+mn-ea"/>
              <a:cs typeface="+mn-cs"/>
            </a:endParaRPr>
          </a:p>
        </p:txBody>
      </p:sp>
      <p:sp>
        <p:nvSpPr>
          <p:cNvPr id="203" name="Freeform 89">
            <a:extLst>
              <a:ext uri="{FF2B5EF4-FFF2-40B4-BE49-F238E27FC236}">
                <a16:creationId xmlns:a16="http://schemas.microsoft.com/office/drawing/2014/main" id="{975D41AC-2319-B87A-7080-AB045E458C6E}"/>
              </a:ext>
            </a:extLst>
          </p:cNvPr>
          <p:cNvSpPr>
            <a:spLocks/>
          </p:cNvSpPr>
          <p:nvPr/>
        </p:nvSpPr>
        <p:spPr bwMode="auto">
          <a:xfrm>
            <a:off x="6188410" y="4616256"/>
            <a:ext cx="519628" cy="546321"/>
          </a:xfrm>
          <a:custGeom>
            <a:avLst/>
            <a:gdLst>
              <a:gd name="T0" fmla="*/ 0 w 584"/>
              <a:gd name="T1" fmla="*/ 46 h 614"/>
              <a:gd name="T2" fmla="*/ 4 w 584"/>
              <a:gd name="T3" fmla="*/ 80 h 614"/>
              <a:gd name="T4" fmla="*/ 42 w 584"/>
              <a:gd name="T5" fmla="*/ 191 h 614"/>
              <a:gd name="T6" fmla="*/ 61 w 584"/>
              <a:gd name="T7" fmla="*/ 259 h 614"/>
              <a:gd name="T8" fmla="*/ 83 w 584"/>
              <a:gd name="T9" fmla="*/ 342 h 614"/>
              <a:gd name="T10" fmla="*/ 101 w 584"/>
              <a:gd name="T11" fmla="*/ 384 h 614"/>
              <a:gd name="T12" fmla="*/ 115 w 584"/>
              <a:gd name="T13" fmla="*/ 403 h 614"/>
              <a:gd name="T14" fmla="*/ 101 w 584"/>
              <a:gd name="T15" fmla="*/ 453 h 614"/>
              <a:gd name="T16" fmla="*/ 111 w 584"/>
              <a:gd name="T17" fmla="*/ 492 h 614"/>
              <a:gd name="T18" fmla="*/ 108 w 584"/>
              <a:gd name="T19" fmla="*/ 540 h 614"/>
              <a:gd name="T20" fmla="*/ 120 w 584"/>
              <a:gd name="T21" fmla="*/ 551 h 614"/>
              <a:gd name="T22" fmla="*/ 136 w 584"/>
              <a:gd name="T23" fmla="*/ 592 h 614"/>
              <a:gd name="T24" fmla="*/ 200 w 584"/>
              <a:gd name="T25" fmla="*/ 606 h 614"/>
              <a:gd name="T26" fmla="*/ 401 w 584"/>
              <a:gd name="T27" fmla="*/ 595 h 614"/>
              <a:gd name="T28" fmla="*/ 464 w 584"/>
              <a:gd name="T29" fmla="*/ 590 h 614"/>
              <a:gd name="T30" fmla="*/ 481 w 584"/>
              <a:gd name="T31" fmla="*/ 614 h 614"/>
              <a:gd name="T32" fmla="*/ 473 w 584"/>
              <a:gd name="T33" fmla="*/ 558 h 614"/>
              <a:gd name="T34" fmla="*/ 517 w 584"/>
              <a:gd name="T35" fmla="*/ 553 h 614"/>
              <a:gd name="T36" fmla="*/ 542 w 584"/>
              <a:gd name="T37" fmla="*/ 515 h 614"/>
              <a:gd name="T38" fmla="*/ 565 w 584"/>
              <a:gd name="T39" fmla="*/ 426 h 614"/>
              <a:gd name="T40" fmla="*/ 584 w 584"/>
              <a:gd name="T41" fmla="*/ 372 h 614"/>
              <a:gd name="T42" fmla="*/ 568 w 584"/>
              <a:gd name="T43" fmla="*/ 367 h 614"/>
              <a:gd name="T44" fmla="*/ 548 w 584"/>
              <a:gd name="T45" fmla="*/ 347 h 614"/>
              <a:gd name="T46" fmla="*/ 526 w 584"/>
              <a:gd name="T47" fmla="*/ 311 h 614"/>
              <a:gd name="T48" fmla="*/ 499 w 584"/>
              <a:gd name="T49" fmla="*/ 277 h 614"/>
              <a:gd name="T50" fmla="*/ 456 w 584"/>
              <a:gd name="T51" fmla="*/ 225 h 614"/>
              <a:gd name="T52" fmla="*/ 434 w 584"/>
              <a:gd name="T53" fmla="*/ 197 h 614"/>
              <a:gd name="T54" fmla="*/ 406 w 584"/>
              <a:gd name="T55" fmla="*/ 177 h 614"/>
              <a:gd name="T56" fmla="*/ 373 w 584"/>
              <a:gd name="T57" fmla="*/ 144 h 614"/>
              <a:gd name="T58" fmla="*/ 342 w 584"/>
              <a:gd name="T59" fmla="*/ 124 h 614"/>
              <a:gd name="T60" fmla="*/ 323 w 584"/>
              <a:gd name="T61" fmla="*/ 97 h 614"/>
              <a:gd name="T62" fmla="*/ 281 w 584"/>
              <a:gd name="T63" fmla="*/ 67 h 614"/>
              <a:gd name="T64" fmla="*/ 248 w 584"/>
              <a:gd name="T65" fmla="*/ 44 h 614"/>
              <a:gd name="T66" fmla="*/ 251 w 584"/>
              <a:gd name="T67" fmla="*/ 21 h 614"/>
              <a:gd name="T68" fmla="*/ 262 w 584"/>
              <a:gd name="T69" fmla="*/ 0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84" h="614">
                <a:moveTo>
                  <a:pt x="0" y="31"/>
                </a:moveTo>
                <a:lnTo>
                  <a:pt x="0" y="46"/>
                </a:lnTo>
                <a:lnTo>
                  <a:pt x="1" y="58"/>
                </a:lnTo>
                <a:lnTo>
                  <a:pt x="4" y="80"/>
                </a:lnTo>
                <a:lnTo>
                  <a:pt x="26" y="130"/>
                </a:lnTo>
                <a:lnTo>
                  <a:pt x="42" y="191"/>
                </a:lnTo>
                <a:lnTo>
                  <a:pt x="51" y="230"/>
                </a:lnTo>
                <a:lnTo>
                  <a:pt x="61" y="259"/>
                </a:lnTo>
                <a:lnTo>
                  <a:pt x="70" y="303"/>
                </a:lnTo>
                <a:lnTo>
                  <a:pt x="83" y="342"/>
                </a:lnTo>
                <a:lnTo>
                  <a:pt x="100" y="364"/>
                </a:lnTo>
                <a:lnTo>
                  <a:pt x="101" y="384"/>
                </a:lnTo>
                <a:lnTo>
                  <a:pt x="114" y="389"/>
                </a:lnTo>
                <a:lnTo>
                  <a:pt x="115" y="403"/>
                </a:lnTo>
                <a:lnTo>
                  <a:pt x="104" y="433"/>
                </a:lnTo>
                <a:lnTo>
                  <a:pt x="101" y="453"/>
                </a:lnTo>
                <a:lnTo>
                  <a:pt x="100" y="465"/>
                </a:lnTo>
                <a:lnTo>
                  <a:pt x="111" y="492"/>
                </a:lnTo>
                <a:lnTo>
                  <a:pt x="112" y="526"/>
                </a:lnTo>
                <a:lnTo>
                  <a:pt x="108" y="540"/>
                </a:lnTo>
                <a:lnTo>
                  <a:pt x="111" y="547"/>
                </a:lnTo>
                <a:lnTo>
                  <a:pt x="120" y="551"/>
                </a:lnTo>
                <a:lnTo>
                  <a:pt x="122" y="572"/>
                </a:lnTo>
                <a:lnTo>
                  <a:pt x="136" y="592"/>
                </a:lnTo>
                <a:lnTo>
                  <a:pt x="150" y="606"/>
                </a:lnTo>
                <a:lnTo>
                  <a:pt x="200" y="606"/>
                </a:lnTo>
                <a:lnTo>
                  <a:pt x="267" y="603"/>
                </a:lnTo>
                <a:lnTo>
                  <a:pt x="401" y="595"/>
                </a:lnTo>
                <a:lnTo>
                  <a:pt x="435" y="590"/>
                </a:lnTo>
                <a:lnTo>
                  <a:pt x="464" y="590"/>
                </a:lnTo>
                <a:lnTo>
                  <a:pt x="465" y="609"/>
                </a:lnTo>
                <a:lnTo>
                  <a:pt x="481" y="614"/>
                </a:lnTo>
                <a:lnTo>
                  <a:pt x="482" y="587"/>
                </a:lnTo>
                <a:lnTo>
                  <a:pt x="473" y="558"/>
                </a:lnTo>
                <a:lnTo>
                  <a:pt x="479" y="548"/>
                </a:lnTo>
                <a:lnTo>
                  <a:pt x="517" y="553"/>
                </a:lnTo>
                <a:lnTo>
                  <a:pt x="548" y="554"/>
                </a:lnTo>
                <a:lnTo>
                  <a:pt x="542" y="515"/>
                </a:lnTo>
                <a:lnTo>
                  <a:pt x="556" y="453"/>
                </a:lnTo>
                <a:lnTo>
                  <a:pt x="565" y="426"/>
                </a:lnTo>
                <a:lnTo>
                  <a:pt x="562" y="411"/>
                </a:lnTo>
                <a:lnTo>
                  <a:pt x="584" y="372"/>
                </a:lnTo>
                <a:lnTo>
                  <a:pt x="581" y="364"/>
                </a:lnTo>
                <a:lnTo>
                  <a:pt x="568" y="367"/>
                </a:lnTo>
                <a:lnTo>
                  <a:pt x="553" y="359"/>
                </a:lnTo>
                <a:lnTo>
                  <a:pt x="548" y="347"/>
                </a:lnTo>
                <a:lnTo>
                  <a:pt x="540" y="325"/>
                </a:lnTo>
                <a:lnTo>
                  <a:pt x="526" y="311"/>
                </a:lnTo>
                <a:lnTo>
                  <a:pt x="509" y="308"/>
                </a:lnTo>
                <a:lnTo>
                  <a:pt x="499" y="277"/>
                </a:lnTo>
                <a:lnTo>
                  <a:pt x="481" y="238"/>
                </a:lnTo>
                <a:lnTo>
                  <a:pt x="456" y="225"/>
                </a:lnTo>
                <a:lnTo>
                  <a:pt x="442" y="213"/>
                </a:lnTo>
                <a:lnTo>
                  <a:pt x="434" y="197"/>
                </a:lnTo>
                <a:lnTo>
                  <a:pt x="421" y="184"/>
                </a:lnTo>
                <a:lnTo>
                  <a:pt x="406" y="177"/>
                </a:lnTo>
                <a:lnTo>
                  <a:pt x="392" y="158"/>
                </a:lnTo>
                <a:lnTo>
                  <a:pt x="373" y="144"/>
                </a:lnTo>
                <a:lnTo>
                  <a:pt x="345" y="133"/>
                </a:lnTo>
                <a:lnTo>
                  <a:pt x="342" y="124"/>
                </a:lnTo>
                <a:lnTo>
                  <a:pt x="326" y="106"/>
                </a:lnTo>
                <a:lnTo>
                  <a:pt x="323" y="97"/>
                </a:lnTo>
                <a:lnTo>
                  <a:pt x="303" y="66"/>
                </a:lnTo>
                <a:lnTo>
                  <a:pt x="281" y="67"/>
                </a:lnTo>
                <a:lnTo>
                  <a:pt x="257" y="52"/>
                </a:lnTo>
                <a:lnTo>
                  <a:pt x="248" y="44"/>
                </a:lnTo>
                <a:lnTo>
                  <a:pt x="247" y="33"/>
                </a:lnTo>
                <a:lnTo>
                  <a:pt x="251" y="21"/>
                </a:lnTo>
                <a:lnTo>
                  <a:pt x="265" y="14"/>
                </a:lnTo>
                <a:lnTo>
                  <a:pt x="262" y="0"/>
                </a:lnTo>
                <a:lnTo>
                  <a:pt x="0" y="31"/>
                </a:lnTo>
                <a:close/>
              </a:path>
            </a:pathLst>
          </a:custGeom>
          <a:solidFill>
            <a:srgbClr val="D9D9D9"/>
          </a:solidFill>
          <a:ln w="5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015DA8"/>
              </a:solidFill>
              <a:effectLst/>
              <a:uLnTx/>
              <a:uFillTx/>
              <a:latin typeface="Humanst521 BT" panose="020B0602020204020204" pitchFamily="34" charset="0"/>
              <a:ea typeface="+mn-ea"/>
              <a:cs typeface="+mn-cs"/>
            </a:endParaRPr>
          </a:p>
        </p:txBody>
      </p:sp>
      <p:sp>
        <p:nvSpPr>
          <p:cNvPr id="204" name="Freeform 90">
            <a:extLst>
              <a:ext uri="{FF2B5EF4-FFF2-40B4-BE49-F238E27FC236}">
                <a16:creationId xmlns:a16="http://schemas.microsoft.com/office/drawing/2014/main" id="{E03D60A5-2463-58D0-8254-32846001B0AE}"/>
              </a:ext>
            </a:extLst>
          </p:cNvPr>
          <p:cNvSpPr>
            <a:spLocks/>
          </p:cNvSpPr>
          <p:nvPr/>
        </p:nvSpPr>
        <p:spPr bwMode="auto">
          <a:xfrm>
            <a:off x="6408184" y="4570879"/>
            <a:ext cx="490265" cy="371926"/>
          </a:xfrm>
          <a:custGeom>
            <a:avLst/>
            <a:gdLst>
              <a:gd name="T0" fmla="*/ 332 w 551"/>
              <a:gd name="T1" fmla="*/ 412 h 418"/>
              <a:gd name="T2" fmla="*/ 321 w 551"/>
              <a:gd name="T3" fmla="*/ 418 h 418"/>
              <a:gd name="T4" fmla="*/ 304 w 551"/>
              <a:gd name="T5" fmla="*/ 409 h 418"/>
              <a:gd name="T6" fmla="*/ 301 w 551"/>
              <a:gd name="T7" fmla="*/ 396 h 418"/>
              <a:gd name="T8" fmla="*/ 293 w 551"/>
              <a:gd name="T9" fmla="*/ 374 h 418"/>
              <a:gd name="T10" fmla="*/ 279 w 551"/>
              <a:gd name="T11" fmla="*/ 360 h 418"/>
              <a:gd name="T12" fmla="*/ 262 w 551"/>
              <a:gd name="T13" fmla="*/ 357 h 418"/>
              <a:gd name="T14" fmla="*/ 252 w 551"/>
              <a:gd name="T15" fmla="*/ 326 h 418"/>
              <a:gd name="T16" fmla="*/ 235 w 551"/>
              <a:gd name="T17" fmla="*/ 289 h 418"/>
              <a:gd name="T18" fmla="*/ 209 w 551"/>
              <a:gd name="T19" fmla="*/ 278 h 418"/>
              <a:gd name="T20" fmla="*/ 195 w 551"/>
              <a:gd name="T21" fmla="*/ 265 h 418"/>
              <a:gd name="T22" fmla="*/ 187 w 551"/>
              <a:gd name="T23" fmla="*/ 249 h 418"/>
              <a:gd name="T24" fmla="*/ 174 w 551"/>
              <a:gd name="T25" fmla="*/ 237 h 418"/>
              <a:gd name="T26" fmla="*/ 160 w 551"/>
              <a:gd name="T27" fmla="*/ 229 h 418"/>
              <a:gd name="T28" fmla="*/ 146 w 551"/>
              <a:gd name="T29" fmla="*/ 210 h 418"/>
              <a:gd name="T30" fmla="*/ 128 w 551"/>
              <a:gd name="T31" fmla="*/ 196 h 418"/>
              <a:gd name="T32" fmla="*/ 98 w 551"/>
              <a:gd name="T33" fmla="*/ 185 h 418"/>
              <a:gd name="T34" fmla="*/ 95 w 551"/>
              <a:gd name="T35" fmla="*/ 176 h 418"/>
              <a:gd name="T36" fmla="*/ 81 w 551"/>
              <a:gd name="T37" fmla="*/ 157 h 418"/>
              <a:gd name="T38" fmla="*/ 78 w 551"/>
              <a:gd name="T39" fmla="*/ 150 h 418"/>
              <a:gd name="T40" fmla="*/ 56 w 551"/>
              <a:gd name="T41" fmla="*/ 117 h 418"/>
              <a:gd name="T42" fmla="*/ 35 w 551"/>
              <a:gd name="T43" fmla="*/ 117 h 418"/>
              <a:gd name="T44" fmla="*/ 10 w 551"/>
              <a:gd name="T45" fmla="*/ 103 h 418"/>
              <a:gd name="T46" fmla="*/ 1 w 551"/>
              <a:gd name="T47" fmla="*/ 95 h 418"/>
              <a:gd name="T48" fmla="*/ 0 w 551"/>
              <a:gd name="T49" fmla="*/ 82 h 418"/>
              <a:gd name="T50" fmla="*/ 4 w 551"/>
              <a:gd name="T51" fmla="*/ 72 h 418"/>
              <a:gd name="T52" fmla="*/ 18 w 551"/>
              <a:gd name="T53" fmla="*/ 65 h 418"/>
              <a:gd name="T54" fmla="*/ 15 w 551"/>
              <a:gd name="T55" fmla="*/ 51 h 418"/>
              <a:gd name="T56" fmla="*/ 51 w 551"/>
              <a:gd name="T57" fmla="*/ 36 h 418"/>
              <a:gd name="T58" fmla="*/ 109 w 551"/>
              <a:gd name="T59" fmla="*/ 8 h 418"/>
              <a:gd name="T60" fmla="*/ 157 w 551"/>
              <a:gd name="T61" fmla="*/ 3 h 418"/>
              <a:gd name="T62" fmla="*/ 257 w 551"/>
              <a:gd name="T63" fmla="*/ 0 h 418"/>
              <a:gd name="T64" fmla="*/ 274 w 551"/>
              <a:gd name="T65" fmla="*/ 12 h 418"/>
              <a:gd name="T66" fmla="*/ 285 w 551"/>
              <a:gd name="T67" fmla="*/ 33 h 418"/>
              <a:gd name="T68" fmla="*/ 312 w 551"/>
              <a:gd name="T69" fmla="*/ 29 h 418"/>
              <a:gd name="T70" fmla="*/ 390 w 551"/>
              <a:gd name="T71" fmla="*/ 20 h 418"/>
              <a:gd name="T72" fmla="*/ 409 w 551"/>
              <a:gd name="T73" fmla="*/ 25 h 418"/>
              <a:gd name="T74" fmla="*/ 487 w 551"/>
              <a:gd name="T75" fmla="*/ 72 h 418"/>
              <a:gd name="T76" fmla="*/ 551 w 551"/>
              <a:gd name="T77" fmla="*/ 123 h 418"/>
              <a:gd name="T78" fmla="*/ 516 w 551"/>
              <a:gd name="T79" fmla="*/ 157 h 418"/>
              <a:gd name="T80" fmla="*/ 501 w 551"/>
              <a:gd name="T81" fmla="*/ 195 h 418"/>
              <a:gd name="T82" fmla="*/ 498 w 551"/>
              <a:gd name="T83" fmla="*/ 234 h 418"/>
              <a:gd name="T84" fmla="*/ 487 w 551"/>
              <a:gd name="T85" fmla="*/ 240 h 418"/>
              <a:gd name="T86" fmla="*/ 480 w 551"/>
              <a:gd name="T87" fmla="*/ 257 h 418"/>
              <a:gd name="T88" fmla="*/ 465 w 551"/>
              <a:gd name="T89" fmla="*/ 260 h 418"/>
              <a:gd name="T90" fmla="*/ 452 w 551"/>
              <a:gd name="T91" fmla="*/ 284 h 418"/>
              <a:gd name="T92" fmla="*/ 435 w 551"/>
              <a:gd name="T93" fmla="*/ 301 h 418"/>
              <a:gd name="T94" fmla="*/ 421 w 551"/>
              <a:gd name="T95" fmla="*/ 321 h 418"/>
              <a:gd name="T96" fmla="*/ 410 w 551"/>
              <a:gd name="T97" fmla="*/ 326 h 418"/>
              <a:gd name="T98" fmla="*/ 388 w 551"/>
              <a:gd name="T99" fmla="*/ 348 h 418"/>
              <a:gd name="T100" fmla="*/ 370 w 551"/>
              <a:gd name="T101" fmla="*/ 349 h 418"/>
              <a:gd name="T102" fmla="*/ 376 w 551"/>
              <a:gd name="T103" fmla="*/ 368 h 418"/>
              <a:gd name="T104" fmla="*/ 345 w 551"/>
              <a:gd name="T105" fmla="*/ 402 h 418"/>
              <a:gd name="T106" fmla="*/ 332 w 551"/>
              <a:gd name="T107" fmla="*/ 412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51" h="418">
                <a:moveTo>
                  <a:pt x="332" y="412"/>
                </a:moveTo>
                <a:lnTo>
                  <a:pt x="321" y="418"/>
                </a:lnTo>
                <a:lnTo>
                  <a:pt x="304" y="409"/>
                </a:lnTo>
                <a:lnTo>
                  <a:pt x="301" y="396"/>
                </a:lnTo>
                <a:lnTo>
                  <a:pt x="293" y="374"/>
                </a:lnTo>
                <a:lnTo>
                  <a:pt x="279" y="360"/>
                </a:lnTo>
                <a:lnTo>
                  <a:pt x="262" y="357"/>
                </a:lnTo>
                <a:lnTo>
                  <a:pt x="252" y="326"/>
                </a:lnTo>
                <a:lnTo>
                  <a:pt x="235" y="289"/>
                </a:lnTo>
                <a:lnTo>
                  <a:pt x="209" y="278"/>
                </a:lnTo>
                <a:lnTo>
                  <a:pt x="195" y="265"/>
                </a:lnTo>
                <a:lnTo>
                  <a:pt x="187" y="249"/>
                </a:lnTo>
                <a:lnTo>
                  <a:pt x="174" y="237"/>
                </a:lnTo>
                <a:lnTo>
                  <a:pt x="160" y="229"/>
                </a:lnTo>
                <a:lnTo>
                  <a:pt x="146" y="210"/>
                </a:lnTo>
                <a:lnTo>
                  <a:pt x="128" y="196"/>
                </a:lnTo>
                <a:lnTo>
                  <a:pt x="98" y="185"/>
                </a:lnTo>
                <a:lnTo>
                  <a:pt x="95" y="176"/>
                </a:lnTo>
                <a:lnTo>
                  <a:pt x="81" y="157"/>
                </a:lnTo>
                <a:lnTo>
                  <a:pt x="78" y="150"/>
                </a:lnTo>
                <a:lnTo>
                  <a:pt x="56" y="117"/>
                </a:lnTo>
                <a:lnTo>
                  <a:pt x="35" y="117"/>
                </a:lnTo>
                <a:lnTo>
                  <a:pt x="10" y="103"/>
                </a:lnTo>
                <a:lnTo>
                  <a:pt x="1" y="95"/>
                </a:lnTo>
                <a:lnTo>
                  <a:pt x="0" y="82"/>
                </a:lnTo>
                <a:lnTo>
                  <a:pt x="4" y="72"/>
                </a:lnTo>
                <a:lnTo>
                  <a:pt x="18" y="65"/>
                </a:lnTo>
                <a:lnTo>
                  <a:pt x="15" y="51"/>
                </a:lnTo>
                <a:lnTo>
                  <a:pt x="51" y="36"/>
                </a:lnTo>
                <a:lnTo>
                  <a:pt x="109" y="8"/>
                </a:lnTo>
                <a:lnTo>
                  <a:pt x="157" y="3"/>
                </a:lnTo>
                <a:lnTo>
                  <a:pt x="257" y="0"/>
                </a:lnTo>
                <a:lnTo>
                  <a:pt x="274" y="12"/>
                </a:lnTo>
                <a:lnTo>
                  <a:pt x="285" y="33"/>
                </a:lnTo>
                <a:lnTo>
                  <a:pt x="312" y="29"/>
                </a:lnTo>
                <a:lnTo>
                  <a:pt x="390" y="20"/>
                </a:lnTo>
                <a:lnTo>
                  <a:pt x="409" y="25"/>
                </a:lnTo>
                <a:lnTo>
                  <a:pt x="487" y="72"/>
                </a:lnTo>
                <a:lnTo>
                  <a:pt x="551" y="123"/>
                </a:lnTo>
                <a:lnTo>
                  <a:pt x="516" y="157"/>
                </a:lnTo>
                <a:lnTo>
                  <a:pt x="501" y="195"/>
                </a:lnTo>
                <a:lnTo>
                  <a:pt x="498" y="234"/>
                </a:lnTo>
                <a:lnTo>
                  <a:pt x="487" y="240"/>
                </a:lnTo>
                <a:lnTo>
                  <a:pt x="480" y="257"/>
                </a:lnTo>
                <a:lnTo>
                  <a:pt x="465" y="260"/>
                </a:lnTo>
                <a:lnTo>
                  <a:pt x="452" y="284"/>
                </a:lnTo>
                <a:lnTo>
                  <a:pt x="435" y="301"/>
                </a:lnTo>
                <a:lnTo>
                  <a:pt x="421" y="321"/>
                </a:lnTo>
                <a:lnTo>
                  <a:pt x="410" y="326"/>
                </a:lnTo>
                <a:lnTo>
                  <a:pt x="388" y="348"/>
                </a:lnTo>
                <a:lnTo>
                  <a:pt x="370" y="349"/>
                </a:lnTo>
                <a:lnTo>
                  <a:pt x="376" y="368"/>
                </a:lnTo>
                <a:lnTo>
                  <a:pt x="345" y="402"/>
                </a:lnTo>
                <a:lnTo>
                  <a:pt x="332" y="412"/>
                </a:lnTo>
                <a:close/>
              </a:path>
            </a:pathLst>
          </a:custGeom>
          <a:solidFill>
            <a:srgbClr val="D9D9D9"/>
          </a:solidFill>
          <a:ln w="5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015DA8"/>
              </a:solidFill>
              <a:effectLst/>
              <a:uLnTx/>
              <a:uFillTx/>
              <a:latin typeface="Humanst521 BT" panose="020B0602020204020204" pitchFamily="34" charset="0"/>
              <a:ea typeface="+mn-ea"/>
              <a:cs typeface="+mn-cs"/>
            </a:endParaRPr>
          </a:p>
        </p:txBody>
      </p:sp>
      <p:sp>
        <p:nvSpPr>
          <p:cNvPr id="205" name="Freeform 91">
            <a:extLst>
              <a:ext uri="{FF2B5EF4-FFF2-40B4-BE49-F238E27FC236}">
                <a16:creationId xmlns:a16="http://schemas.microsoft.com/office/drawing/2014/main" id="{809767B3-48DE-259F-CE10-10ACC106221C}"/>
              </a:ext>
            </a:extLst>
          </p:cNvPr>
          <p:cNvSpPr>
            <a:spLocks/>
          </p:cNvSpPr>
          <p:nvPr/>
        </p:nvSpPr>
        <p:spPr bwMode="auto">
          <a:xfrm>
            <a:off x="5771104" y="4148237"/>
            <a:ext cx="716268" cy="356800"/>
          </a:xfrm>
          <a:custGeom>
            <a:avLst/>
            <a:gdLst>
              <a:gd name="T0" fmla="*/ 790 w 805"/>
              <a:gd name="T1" fmla="*/ 197 h 401"/>
              <a:gd name="T2" fmla="*/ 737 w 805"/>
              <a:gd name="T3" fmla="*/ 256 h 401"/>
              <a:gd name="T4" fmla="*/ 730 w 805"/>
              <a:gd name="T5" fmla="*/ 280 h 401"/>
              <a:gd name="T6" fmla="*/ 667 w 805"/>
              <a:gd name="T7" fmla="*/ 314 h 401"/>
              <a:gd name="T8" fmla="*/ 297 w 805"/>
              <a:gd name="T9" fmla="*/ 356 h 401"/>
              <a:gd name="T10" fmla="*/ 171 w 805"/>
              <a:gd name="T11" fmla="*/ 370 h 401"/>
              <a:gd name="T12" fmla="*/ 144 w 805"/>
              <a:gd name="T13" fmla="*/ 397 h 401"/>
              <a:gd name="T14" fmla="*/ 50 w 805"/>
              <a:gd name="T15" fmla="*/ 401 h 401"/>
              <a:gd name="T16" fmla="*/ 8 w 805"/>
              <a:gd name="T17" fmla="*/ 392 h 401"/>
              <a:gd name="T18" fmla="*/ 24 w 805"/>
              <a:gd name="T19" fmla="*/ 362 h 401"/>
              <a:gd name="T20" fmla="*/ 21 w 805"/>
              <a:gd name="T21" fmla="*/ 336 h 401"/>
              <a:gd name="T22" fmla="*/ 39 w 805"/>
              <a:gd name="T23" fmla="*/ 312 h 401"/>
              <a:gd name="T24" fmla="*/ 69 w 805"/>
              <a:gd name="T25" fmla="*/ 317 h 401"/>
              <a:gd name="T26" fmla="*/ 99 w 805"/>
              <a:gd name="T27" fmla="*/ 323 h 401"/>
              <a:gd name="T28" fmla="*/ 93 w 805"/>
              <a:gd name="T29" fmla="*/ 294 h 401"/>
              <a:gd name="T30" fmla="*/ 107 w 805"/>
              <a:gd name="T31" fmla="*/ 270 h 401"/>
              <a:gd name="T32" fmla="*/ 132 w 805"/>
              <a:gd name="T33" fmla="*/ 262 h 401"/>
              <a:gd name="T34" fmla="*/ 124 w 805"/>
              <a:gd name="T35" fmla="*/ 239 h 401"/>
              <a:gd name="T36" fmla="*/ 133 w 805"/>
              <a:gd name="T37" fmla="*/ 233 h 401"/>
              <a:gd name="T38" fmla="*/ 160 w 805"/>
              <a:gd name="T39" fmla="*/ 200 h 401"/>
              <a:gd name="T40" fmla="*/ 221 w 805"/>
              <a:gd name="T41" fmla="*/ 192 h 401"/>
              <a:gd name="T42" fmla="*/ 239 w 805"/>
              <a:gd name="T43" fmla="*/ 208 h 401"/>
              <a:gd name="T44" fmla="*/ 269 w 805"/>
              <a:gd name="T45" fmla="*/ 180 h 401"/>
              <a:gd name="T46" fmla="*/ 285 w 805"/>
              <a:gd name="T47" fmla="*/ 195 h 401"/>
              <a:gd name="T48" fmla="*/ 291 w 805"/>
              <a:gd name="T49" fmla="*/ 175 h 401"/>
              <a:gd name="T50" fmla="*/ 325 w 805"/>
              <a:gd name="T51" fmla="*/ 158 h 401"/>
              <a:gd name="T52" fmla="*/ 355 w 805"/>
              <a:gd name="T53" fmla="*/ 167 h 401"/>
              <a:gd name="T54" fmla="*/ 356 w 805"/>
              <a:gd name="T55" fmla="*/ 144 h 401"/>
              <a:gd name="T56" fmla="*/ 402 w 805"/>
              <a:gd name="T57" fmla="*/ 97 h 401"/>
              <a:gd name="T58" fmla="*/ 425 w 805"/>
              <a:gd name="T59" fmla="*/ 64 h 401"/>
              <a:gd name="T60" fmla="*/ 464 w 805"/>
              <a:gd name="T61" fmla="*/ 44 h 401"/>
              <a:gd name="T62" fmla="*/ 455 w 805"/>
              <a:gd name="T63" fmla="*/ 25 h 401"/>
              <a:gd name="T64" fmla="*/ 484 w 805"/>
              <a:gd name="T65" fmla="*/ 5 h 401"/>
              <a:gd name="T66" fmla="*/ 520 w 805"/>
              <a:gd name="T67" fmla="*/ 10 h 401"/>
              <a:gd name="T68" fmla="*/ 566 w 805"/>
              <a:gd name="T69" fmla="*/ 36 h 401"/>
              <a:gd name="T70" fmla="*/ 587 w 805"/>
              <a:gd name="T71" fmla="*/ 50 h 401"/>
              <a:gd name="T72" fmla="*/ 637 w 805"/>
              <a:gd name="T73" fmla="*/ 45 h 401"/>
              <a:gd name="T74" fmla="*/ 664 w 805"/>
              <a:gd name="T75" fmla="*/ 33 h 401"/>
              <a:gd name="T76" fmla="*/ 692 w 805"/>
              <a:gd name="T77" fmla="*/ 20 h 401"/>
              <a:gd name="T78" fmla="*/ 709 w 805"/>
              <a:gd name="T79" fmla="*/ 44 h 401"/>
              <a:gd name="T80" fmla="*/ 726 w 805"/>
              <a:gd name="T81" fmla="*/ 94 h 401"/>
              <a:gd name="T82" fmla="*/ 747 w 805"/>
              <a:gd name="T83" fmla="*/ 113 h 401"/>
              <a:gd name="T84" fmla="*/ 778 w 805"/>
              <a:gd name="T85" fmla="*/ 148 h 401"/>
              <a:gd name="T86" fmla="*/ 805 w 805"/>
              <a:gd name="T87" fmla="*/ 181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05" h="401">
                <a:moveTo>
                  <a:pt x="805" y="181"/>
                </a:moveTo>
                <a:lnTo>
                  <a:pt x="790" y="197"/>
                </a:lnTo>
                <a:lnTo>
                  <a:pt x="767" y="222"/>
                </a:lnTo>
                <a:lnTo>
                  <a:pt x="737" y="256"/>
                </a:lnTo>
                <a:lnTo>
                  <a:pt x="730" y="266"/>
                </a:lnTo>
                <a:lnTo>
                  <a:pt x="730" y="280"/>
                </a:lnTo>
                <a:lnTo>
                  <a:pt x="701" y="292"/>
                </a:lnTo>
                <a:lnTo>
                  <a:pt x="667" y="314"/>
                </a:lnTo>
                <a:lnTo>
                  <a:pt x="622" y="325"/>
                </a:lnTo>
                <a:lnTo>
                  <a:pt x="297" y="356"/>
                </a:lnTo>
                <a:lnTo>
                  <a:pt x="199" y="367"/>
                </a:lnTo>
                <a:lnTo>
                  <a:pt x="171" y="370"/>
                </a:lnTo>
                <a:lnTo>
                  <a:pt x="146" y="370"/>
                </a:lnTo>
                <a:lnTo>
                  <a:pt x="144" y="397"/>
                </a:lnTo>
                <a:lnTo>
                  <a:pt x="94" y="397"/>
                </a:lnTo>
                <a:lnTo>
                  <a:pt x="50" y="401"/>
                </a:lnTo>
                <a:lnTo>
                  <a:pt x="0" y="401"/>
                </a:lnTo>
                <a:lnTo>
                  <a:pt x="8" y="392"/>
                </a:lnTo>
                <a:lnTo>
                  <a:pt x="24" y="383"/>
                </a:lnTo>
                <a:lnTo>
                  <a:pt x="24" y="362"/>
                </a:lnTo>
                <a:lnTo>
                  <a:pt x="30" y="351"/>
                </a:lnTo>
                <a:lnTo>
                  <a:pt x="21" y="336"/>
                </a:lnTo>
                <a:lnTo>
                  <a:pt x="25" y="323"/>
                </a:lnTo>
                <a:lnTo>
                  <a:pt x="39" y="312"/>
                </a:lnTo>
                <a:lnTo>
                  <a:pt x="52" y="309"/>
                </a:lnTo>
                <a:lnTo>
                  <a:pt x="69" y="317"/>
                </a:lnTo>
                <a:lnTo>
                  <a:pt x="93" y="325"/>
                </a:lnTo>
                <a:lnTo>
                  <a:pt x="99" y="323"/>
                </a:lnTo>
                <a:lnTo>
                  <a:pt x="100" y="309"/>
                </a:lnTo>
                <a:lnTo>
                  <a:pt x="93" y="294"/>
                </a:lnTo>
                <a:lnTo>
                  <a:pt x="94" y="280"/>
                </a:lnTo>
                <a:lnTo>
                  <a:pt x="107" y="270"/>
                </a:lnTo>
                <a:lnTo>
                  <a:pt x="122" y="266"/>
                </a:lnTo>
                <a:lnTo>
                  <a:pt x="132" y="262"/>
                </a:lnTo>
                <a:lnTo>
                  <a:pt x="127" y="252"/>
                </a:lnTo>
                <a:lnTo>
                  <a:pt x="124" y="239"/>
                </a:lnTo>
                <a:lnTo>
                  <a:pt x="133" y="233"/>
                </a:lnTo>
                <a:lnTo>
                  <a:pt x="133" y="233"/>
                </a:lnTo>
                <a:lnTo>
                  <a:pt x="141" y="209"/>
                </a:lnTo>
                <a:lnTo>
                  <a:pt x="160" y="200"/>
                </a:lnTo>
                <a:lnTo>
                  <a:pt x="192" y="195"/>
                </a:lnTo>
                <a:lnTo>
                  <a:pt x="221" y="192"/>
                </a:lnTo>
                <a:lnTo>
                  <a:pt x="230" y="202"/>
                </a:lnTo>
                <a:lnTo>
                  <a:pt x="239" y="208"/>
                </a:lnTo>
                <a:lnTo>
                  <a:pt x="249" y="188"/>
                </a:lnTo>
                <a:lnTo>
                  <a:pt x="269" y="180"/>
                </a:lnTo>
                <a:lnTo>
                  <a:pt x="283" y="189"/>
                </a:lnTo>
                <a:lnTo>
                  <a:pt x="285" y="195"/>
                </a:lnTo>
                <a:lnTo>
                  <a:pt x="292" y="194"/>
                </a:lnTo>
                <a:lnTo>
                  <a:pt x="291" y="175"/>
                </a:lnTo>
                <a:lnTo>
                  <a:pt x="311" y="164"/>
                </a:lnTo>
                <a:lnTo>
                  <a:pt x="325" y="158"/>
                </a:lnTo>
                <a:lnTo>
                  <a:pt x="335" y="169"/>
                </a:lnTo>
                <a:lnTo>
                  <a:pt x="355" y="167"/>
                </a:lnTo>
                <a:lnTo>
                  <a:pt x="358" y="158"/>
                </a:lnTo>
                <a:lnTo>
                  <a:pt x="356" y="144"/>
                </a:lnTo>
                <a:lnTo>
                  <a:pt x="372" y="119"/>
                </a:lnTo>
                <a:lnTo>
                  <a:pt x="402" y="97"/>
                </a:lnTo>
                <a:lnTo>
                  <a:pt x="406" y="67"/>
                </a:lnTo>
                <a:lnTo>
                  <a:pt x="425" y="64"/>
                </a:lnTo>
                <a:lnTo>
                  <a:pt x="449" y="55"/>
                </a:lnTo>
                <a:lnTo>
                  <a:pt x="464" y="44"/>
                </a:lnTo>
                <a:lnTo>
                  <a:pt x="463" y="33"/>
                </a:lnTo>
                <a:lnTo>
                  <a:pt x="455" y="25"/>
                </a:lnTo>
                <a:lnTo>
                  <a:pt x="459" y="6"/>
                </a:lnTo>
                <a:lnTo>
                  <a:pt x="484" y="5"/>
                </a:lnTo>
                <a:lnTo>
                  <a:pt x="500" y="0"/>
                </a:lnTo>
                <a:lnTo>
                  <a:pt x="520" y="10"/>
                </a:lnTo>
                <a:lnTo>
                  <a:pt x="533" y="36"/>
                </a:lnTo>
                <a:lnTo>
                  <a:pt x="566" y="36"/>
                </a:lnTo>
                <a:lnTo>
                  <a:pt x="578" y="50"/>
                </a:lnTo>
                <a:lnTo>
                  <a:pt x="587" y="50"/>
                </a:lnTo>
                <a:lnTo>
                  <a:pt x="605" y="42"/>
                </a:lnTo>
                <a:lnTo>
                  <a:pt x="637" y="45"/>
                </a:lnTo>
                <a:lnTo>
                  <a:pt x="653" y="47"/>
                </a:lnTo>
                <a:lnTo>
                  <a:pt x="664" y="33"/>
                </a:lnTo>
                <a:lnTo>
                  <a:pt x="680" y="25"/>
                </a:lnTo>
                <a:lnTo>
                  <a:pt x="692" y="20"/>
                </a:lnTo>
                <a:lnTo>
                  <a:pt x="695" y="38"/>
                </a:lnTo>
                <a:lnTo>
                  <a:pt x="709" y="44"/>
                </a:lnTo>
                <a:lnTo>
                  <a:pt x="725" y="58"/>
                </a:lnTo>
                <a:lnTo>
                  <a:pt x="726" y="94"/>
                </a:lnTo>
                <a:lnTo>
                  <a:pt x="731" y="103"/>
                </a:lnTo>
                <a:lnTo>
                  <a:pt x="747" y="113"/>
                </a:lnTo>
                <a:lnTo>
                  <a:pt x="751" y="127"/>
                </a:lnTo>
                <a:lnTo>
                  <a:pt x="778" y="148"/>
                </a:lnTo>
                <a:lnTo>
                  <a:pt x="789" y="170"/>
                </a:lnTo>
                <a:lnTo>
                  <a:pt x="805" y="181"/>
                </a:lnTo>
                <a:close/>
              </a:path>
            </a:pathLst>
          </a:custGeom>
          <a:solidFill>
            <a:srgbClr val="D9D9D9"/>
          </a:solidFill>
          <a:ln w="5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015DA8"/>
              </a:solidFill>
              <a:effectLst/>
              <a:uLnTx/>
              <a:uFillTx/>
              <a:latin typeface="Humanst521 BT" panose="020B0602020204020204" pitchFamily="34" charset="0"/>
              <a:ea typeface="+mn-ea"/>
              <a:cs typeface="+mn-cs"/>
            </a:endParaRPr>
          </a:p>
        </p:txBody>
      </p:sp>
      <p:sp>
        <p:nvSpPr>
          <p:cNvPr id="206" name="Freeform 92">
            <a:extLst>
              <a:ext uri="{FF2B5EF4-FFF2-40B4-BE49-F238E27FC236}">
                <a16:creationId xmlns:a16="http://schemas.microsoft.com/office/drawing/2014/main" id="{4AD5D495-4856-8726-06E0-9A0BCFA9F3B1}"/>
              </a:ext>
            </a:extLst>
          </p:cNvPr>
          <p:cNvSpPr>
            <a:spLocks/>
          </p:cNvSpPr>
          <p:nvPr/>
        </p:nvSpPr>
        <p:spPr bwMode="auto">
          <a:xfrm>
            <a:off x="5936602" y="4643840"/>
            <a:ext cx="361248" cy="598818"/>
          </a:xfrm>
          <a:custGeom>
            <a:avLst/>
            <a:gdLst>
              <a:gd name="T0" fmla="*/ 27 w 406"/>
              <a:gd name="T1" fmla="*/ 656 h 673"/>
              <a:gd name="T2" fmla="*/ 17 w 406"/>
              <a:gd name="T3" fmla="*/ 566 h 673"/>
              <a:gd name="T4" fmla="*/ 0 w 406"/>
              <a:gd name="T5" fmla="*/ 448 h 673"/>
              <a:gd name="T6" fmla="*/ 2 w 406"/>
              <a:gd name="T7" fmla="*/ 361 h 673"/>
              <a:gd name="T8" fmla="*/ 6 w 406"/>
              <a:gd name="T9" fmla="*/ 167 h 673"/>
              <a:gd name="T10" fmla="*/ 6 w 406"/>
              <a:gd name="T11" fmla="*/ 63 h 673"/>
              <a:gd name="T12" fmla="*/ 6 w 406"/>
              <a:gd name="T13" fmla="*/ 24 h 673"/>
              <a:gd name="T14" fmla="*/ 284 w 406"/>
              <a:gd name="T15" fmla="*/ 0 h 673"/>
              <a:gd name="T16" fmla="*/ 284 w 406"/>
              <a:gd name="T17" fmla="*/ 15 h 673"/>
              <a:gd name="T18" fmla="*/ 284 w 406"/>
              <a:gd name="T19" fmla="*/ 27 h 673"/>
              <a:gd name="T20" fmla="*/ 289 w 406"/>
              <a:gd name="T21" fmla="*/ 49 h 673"/>
              <a:gd name="T22" fmla="*/ 309 w 406"/>
              <a:gd name="T23" fmla="*/ 99 h 673"/>
              <a:gd name="T24" fmla="*/ 325 w 406"/>
              <a:gd name="T25" fmla="*/ 160 h 673"/>
              <a:gd name="T26" fmla="*/ 334 w 406"/>
              <a:gd name="T27" fmla="*/ 199 h 673"/>
              <a:gd name="T28" fmla="*/ 344 w 406"/>
              <a:gd name="T29" fmla="*/ 228 h 673"/>
              <a:gd name="T30" fmla="*/ 353 w 406"/>
              <a:gd name="T31" fmla="*/ 272 h 673"/>
              <a:gd name="T32" fmla="*/ 367 w 406"/>
              <a:gd name="T33" fmla="*/ 311 h 673"/>
              <a:gd name="T34" fmla="*/ 383 w 406"/>
              <a:gd name="T35" fmla="*/ 333 h 673"/>
              <a:gd name="T36" fmla="*/ 386 w 406"/>
              <a:gd name="T37" fmla="*/ 353 h 673"/>
              <a:gd name="T38" fmla="*/ 398 w 406"/>
              <a:gd name="T39" fmla="*/ 358 h 673"/>
              <a:gd name="T40" fmla="*/ 398 w 406"/>
              <a:gd name="T41" fmla="*/ 372 h 673"/>
              <a:gd name="T42" fmla="*/ 387 w 406"/>
              <a:gd name="T43" fmla="*/ 402 h 673"/>
              <a:gd name="T44" fmla="*/ 384 w 406"/>
              <a:gd name="T45" fmla="*/ 422 h 673"/>
              <a:gd name="T46" fmla="*/ 384 w 406"/>
              <a:gd name="T47" fmla="*/ 434 h 673"/>
              <a:gd name="T48" fmla="*/ 394 w 406"/>
              <a:gd name="T49" fmla="*/ 461 h 673"/>
              <a:gd name="T50" fmla="*/ 395 w 406"/>
              <a:gd name="T51" fmla="*/ 495 h 673"/>
              <a:gd name="T52" fmla="*/ 391 w 406"/>
              <a:gd name="T53" fmla="*/ 509 h 673"/>
              <a:gd name="T54" fmla="*/ 395 w 406"/>
              <a:gd name="T55" fmla="*/ 516 h 673"/>
              <a:gd name="T56" fmla="*/ 403 w 406"/>
              <a:gd name="T57" fmla="*/ 520 h 673"/>
              <a:gd name="T58" fmla="*/ 406 w 406"/>
              <a:gd name="T59" fmla="*/ 537 h 673"/>
              <a:gd name="T60" fmla="*/ 370 w 406"/>
              <a:gd name="T61" fmla="*/ 536 h 673"/>
              <a:gd name="T62" fmla="*/ 328 w 406"/>
              <a:gd name="T63" fmla="*/ 541 h 673"/>
              <a:gd name="T64" fmla="*/ 169 w 406"/>
              <a:gd name="T65" fmla="*/ 558 h 673"/>
              <a:gd name="T66" fmla="*/ 103 w 406"/>
              <a:gd name="T67" fmla="*/ 567 h 673"/>
              <a:gd name="T68" fmla="*/ 103 w 406"/>
              <a:gd name="T69" fmla="*/ 584 h 673"/>
              <a:gd name="T70" fmla="*/ 114 w 406"/>
              <a:gd name="T71" fmla="*/ 597 h 673"/>
              <a:gd name="T72" fmla="*/ 130 w 406"/>
              <a:gd name="T73" fmla="*/ 608 h 673"/>
              <a:gd name="T74" fmla="*/ 133 w 406"/>
              <a:gd name="T75" fmla="*/ 658 h 673"/>
              <a:gd name="T76" fmla="*/ 99 w 406"/>
              <a:gd name="T77" fmla="*/ 673 h 673"/>
              <a:gd name="T78" fmla="*/ 81 w 406"/>
              <a:gd name="T79" fmla="*/ 672 h 673"/>
              <a:gd name="T80" fmla="*/ 99 w 406"/>
              <a:gd name="T81" fmla="*/ 659 h 673"/>
              <a:gd name="T82" fmla="*/ 99 w 406"/>
              <a:gd name="T83" fmla="*/ 653 h 673"/>
              <a:gd name="T84" fmla="*/ 80 w 406"/>
              <a:gd name="T85" fmla="*/ 616 h 673"/>
              <a:gd name="T86" fmla="*/ 66 w 406"/>
              <a:gd name="T87" fmla="*/ 612 h 673"/>
              <a:gd name="T88" fmla="*/ 56 w 406"/>
              <a:gd name="T89" fmla="*/ 639 h 673"/>
              <a:gd name="T90" fmla="*/ 49 w 406"/>
              <a:gd name="T91" fmla="*/ 656 h 673"/>
              <a:gd name="T92" fmla="*/ 44 w 406"/>
              <a:gd name="T93" fmla="*/ 656 h 673"/>
              <a:gd name="T94" fmla="*/ 27 w 406"/>
              <a:gd name="T95" fmla="*/ 656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06" h="673">
                <a:moveTo>
                  <a:pt x="27" y="656"/>
                </a:moveTo>
                <a:lnTo>
                  <a:pt x="17" y="566"/>
                </a:lnTo>
                <a:lnTo>
                  <a:pt x="0" y="448"/>
                </a:lnTo>
                <a:lnTo>
                  <a:pt x="2" y="361"/>
                </a:lnTo>
                <a:lnTo>
                  <a:pt x="6" y="167"/>
                </a:lnTo>
                <a:lnTo>
                  <a:pt x="6" y="63"/>
                </a:lnTo>
                <a:lnTo>
                  <a:pt x="6" y="24"/>
                </a:lnTo>
                <a:lnTo>
                  <a:pt x="284" y="0"/>
                </a:lnTo>
                <a:lnTo>
                  <a:pt x="284" y="15"/>
                </a:lnTo>
                <a:lnTo>
                  <a:pt x="284" y="27"/>
                </a:lnTo>
                <a:lnTo>
                  <a:pt x="289" y="49"/>
                </a:lnTo>
                <a:lnTo>
                  <a:pt x="309" y="99"/>
                </a:lnTo>
                <a:lnTo>
                  <a:pt x="325" y="160"/>
                </a:lnTo>
                <a:lnTo>
                  <a:pt x="334" y="199"/>
                </a:lnTo>
                <a:lnTo>
                  <a:pt x="344" y="228"/>
                </a:lnTo>
                <a:lnTo>
                  <a:pt x="353" y="272"/>
                </a:lnTo>
                <a:lnTo>
                  <a:pt x="367" y="311"/>
                </a:lnTo>
                <a:lnTo>
                  <a:pt x="383" y="333"/>
                </a:lnTo>
                <a:lnTo>
                  <a:pt x="386" y="353"/>
                </a:lnTo>
                <a:lnTo>
                  <a:pt x="398" y="358"/>
                </a:lnTo>
                <a:lnTo>
                  <a:pt x="398" y="372"/>
                </a:lnTo>
                <a:lnTo>
                  <a:pt x="387" y="402"/>
                </a:lnTo>
                <a:lnTo>
                  <a:pt x="384" y="422"/>
                </a:lnTo>
                <a:lnTo>
                  <a:pt x="384" y="434"/>
                </a:lnTo>
                <a:lnTo>
                  <a:pt x="394" y="461"/>
                </a:lnTo>
                <a:lnTo>
                  <a:pt x="395" y="495"/>
                </a:lnTo>
                <a:lnTo>
                  <a:pt x="391" y="509"/>
                </a:lnTo>
                <a:lnTo>
                  <a:pt x="395" y="516"/>
                </a:lnTo>
                <a:lnTo>
                  <a:pt x="403" y="520"/>
                </a:lnTo>
                <a:lnTo>
                  <a:pt x="406" y="537"/>
                </a:lnTo>
                <a:lnTo>
                  <a:pt x="370" y="536"/>
                </a:lnTo>
                <a:lnTo>
                  <a:pt x="328" y="541"/>
                </a:lnTo>
                <a:lnTo>
                  <a:pt x="169" y="558"/>
                </a:lnTo>
                <a:lnTo>
                  <a:pt x="103" y="567"/>
                </a:lnTo>
                <a:lnTo>
                  <a:pt x="103" y="584"/>
                </a:lnTo>
                <a:lnTo>
                  <a:pt x="114" y="597"/>
                </a:lnTo>
                <a:lnTo>
                  <a:pt x="130" y="608"/>
                </a:lnTo>
                <a:lnTo>
                  <a:pt x="133" y="658"/>
                </a:lnTo>
                <a:lnTo>
                  <a:pt x="99" y="673"/>
                </a:lnTo>
                <a:lnTo>
                  <a:pt x="81" y="672"/>
                </a:lnTo>
                <a:lnTo>
                  <a:pt x="99" y="659"/>
                </a:lnTo>
                <a:lnTo>
                  <a:pt x="99" y="653"/>
                </a:lnTo>
                <a:lnTo>
                  <a:pt x="80" y="616"/>
                </a:lnTo>
                <a:lnTo>
                  <a:pt x="66" y="612"/>
                </a:lnTo>
                <a:lnTo>
                  <a:pt x="56" y="639"/>
                </a:lnTo>
                <a:lnTo>
                  <a:pt x="49" y="656"/>
                </a:lnTo>
                <a:lnTo>
                  <a:pt x="44" y="656"/>
                </a:lnTo>
                <a:lnTo>
                  <a:pt x="27" y="656"/>
                </a:lnTo>
                <a:close/>
              </a:path>
            </a:pathLst>
          </a:custGeom>
          <a:solidFill>
            <a:srgbClr val="D9D9D9"/>
          </a:solidFill>
          <a:ln w="5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015DA8"/>
              </a:solidFill>
              <a:effectLst/>
              <a:uLnTx/>
              <a:uFillTx/>
              <a:latin typeface="Humanst521 BT" panose="020B0602020204020204" pitchFamily="34" charset="0"/>
              <a:ea typeface="+mn-ea"/>
              <a:cs typeface="+mn-cs"/>
            </a:endParaRPr>
          </a:p>
        </p:txBody>
      </p:sp>
      <p:sp>
        <p:nvSpPr>
          <p:cNvPr id="207" name="Freeform 93">
            <a:extLst>
              <a:ext uri="{FF2B5EF4-FFF2-40B4-BE49-F238E27FC236}">
                <a16:creationId xmlns:a16="http://schemas.microsoft.com/office/drawing/2014/main" id="{72A83E9A-151B-5723-CE5A-50376527016B}"/>
              </a:ext>
            </a:extLst>
          </p:cNvPr>
          <p:cNvSpPr>
            <a:spLocks/>
          </p:cNvSpPr>
          <p:nvPr/>
        </p:nvSpPr>
        <p:spPr bwMode="auto">
          <a:xfrm>
            <a:off x="5344903" y="4923230"/>
            <a:ext cx="571235" cy="484927"/>
          </a:xfrm>
          <a:custGeom>
            <a:avLst/>
            <a:gdLst>
              <a:gd name="T0" fmla="*/ 526 w 642"/>
              <a:gd name="T1" fmla="*/ 314 h 545"/>
              <a:gd name="T2" fmla="*/ 528 w 642"/>
              <a:gd name="T3" fmla="*/ 273 h 545"/>
              <a:gd name="T4" fmla="*/ 314 w 642"/>
              <a:gd name="T5" fmla="*/ 283 h 545"/>
              <a:gd name="T6" fmla="*/ 315 w 642"/>
              <a:gd name="T7" fmla="*/ 216 h 545"/>
              <a:gd name="T8" fmla="*/ 367 w 642"/>
              <a:gd name="T9" fmla="*/ 124 h 545"/>
              <a:gd name="T10" fmla="*/ 372 w 642"/>
              <a:gd name="T11" fmla="*/ 105 h 545"/>
              <a:gd name="T12" fmla="*/ 361 w 642"/>
              <a:gd name="T13" fmla="*/ 80 h 545"/>
              <a:gd name="T14" fmla="*/ 348 w 642"/>
              <a:gd name="T15" fmla="*/ 41 h 545"/>
              <a:gd name="T16" fmla="*/ 0 w 642"/>
              <a:gd name="T17" fmla="*/ 6 h 545"/>
              <a:gd name="T18" fmla="*/ 5 w 642"/>
              <a:gd name="T19" fmla="*/ 125 h 545"/>
              <a:gd name="T20" fmla="*/ 25 w 642"/>
              <a:gd name="T21" fmla="*/ 175 h 545"/>
              <a:gd name="T22" fmla="*/ 58 w 642"/>
              <a:gd name="T23" fmla="*/ 241 h 545"/>
              <a:gd name="T24" fmla="*/ 64 w 642"/>
              <a:gd name="T25" fmla="*/ 266 h 545"/>
              <a:gd name="T26" fmla="*/ 41 w 642"/>
              <a:gd name="T27" fmla="*/ 350 h 545"/>
              <a:gd name="T28" fmla="*/ 47 w 642"/>
              <a:gd name="T29" fmla="*/ 378 h 545"/>
              <a:gd name="T30" fmla="*/ 34 w 642"/>
              <a:gd name="T31" fmla="*/ 444 h 545"/>
              <a:gd name="T32" fmla="*/ 64 w 642"/>
              <a:gd name="T33" fmla="*/ 456 h 545"/>
              <a:gd name="T34" fmla="*/ 205 w 642"/>
              <a:gd name="T35" fmla="*/ 479 h 545"/>
              <a:gd name="T36" fmla="*/ 267 w 642"/>
              <a:gd name="T37" fmla="*/ 478 h 545"/>
              <a:gd name="T38" fmla="*/ 308 w 642"/>
              <a:gd name="T39" fmla="*/ 490 h 545"/>
              <a:gd name="T40" fmla="*/ 294 w 642"/>
              <a:gd name="T41" fmla="*/ 470 h 545"/>
              <a:gd name="T42" fmla="*/ 259 w 642"/>
              <a:gd name="T43" fmla="*/ 464 h 545"/>
              <a:gd name="T44" fmla="*/ 261 w 642"/>
              <a:gd name="T45" fmla="*/ 459 h 545"/>
              <a:gd name="T46" fmla="*/ 264 w 642"/>
              <a:gd name="T47" fmla="*/ 454 h 545"/>
              <a:gd name="T48" fmla="*/ 284 w 642"/>
              <a:gd name="T49" fmla="*/ 448 h 545"/>
              <a:gd name="T50" fmla="*/ 306 w 642"/>
              <a:gd name="T51" fmla="*/ 451 h 545"/>
              <a:gd name="T52" fmla="*/ 336 w 642"/>
              <a:gd name="T53" fmla="*/ 470 h 545"/>
              <a:gd name="T54" fmla="*/ 365 w 642"/>
              <a:gd name="T55" fmla="*/ 487 h 545"/>
              <a:gd name="T56" fmla="*/ 372 w 642"/>
              <a:gd name="T57" fmla="*/ 508 h 545"/>
              <a:gd name="T58" fmla="*/ 373 w 642"/>
              <a:gd name="T59" fmla="*/ 523 h 545"/>
              <a:gd name="T60" fmla="*/ 448 w 642"/>
              <a:gd name="T61" fmla="*/ 537 h 545"/>
              <a:gd name="T62" fmla="*/ 470 w 642"/>
              <a:gd name="T63" fmla="*/ 518 h 545"/>
              <a:gd name="T64" fmla="*/ 490 w 642"/>
              <a:gd name="T65" fmla="*/ 515 h 545"/>
              <a:gd name="T66" fmla="*/ 481 w 642"/>
              <a:gd name="T67" fmla="*/ 539 h 545"/>
              <a:gd name="T68" fmla="*/ 506 w 642"/>
              <a:gd name="T69" fmla="*/ 534 h 545"/>
              <a:gd name="T70" fmla="*/ 525 w 642"/>
              <a:gd name="T71" fmla="*/ 511 h 545"/>
              <a:gd name="T72" fmla="*/ 517 w 642"/>
              <a:gd name="T73" fmla="*/ 498 h 545"/>
              <a:gd name="T74" fmla="*/ 529 w 642"/>
              <a:gd name="T75" fmla="*/ 486 h 545"/>
              <a:gd name="T76" fmla="*/ 540 w 642"/>
              <a:gd name="T77" fmla="*/ 483 h 545"/>
              <a:gd name="T78" fmla="*/ 540 w 642"/>
              <a:gd name="T79" fmla="*/ 492 h 545"/>
              <a:gd name="T80" fmla="*/ 543 w 642"/>
              <a:gd name="T81" fmla="*/ 501 h 545"/>
              <a:gd name="T82" fmla="*/ 545 w 642"/>
              <a:gd name="T83" fmla="*/ 503 h 545"/>
              <a:gd name="T84" fmla="*/ 570 w 642"/>
              <a:gd name="T85" fmla="*/ 506 h 545"/>
              <a:gd name="T86" fmla="*/ 601 w 642"/>
              <a:gd name="T87" fmla="*/ 528 h 545"/>
              <a:gd name="T88" fmla="*/ 628 w 642"/>
              <a:gd name="T89" fmla="*/ 534 h 545"/>
              <a:gd name="T90" fmla="*/ 642 w 642"/>
              <a:gd name="T91" fmla="*/ 504 h 545"/>
              <a:gd name="T92" fmla="*/ 612 w 642"/>
              <a:gd name="T93" fmla="*/ 487 h 545"/>
              <a:gd name="T94" fmla="*/ 556 w 642"/>
              <a:gd name="T95" fmla="*/ 469 h 545"/>
              <a:gd name="T96" fmla="*/ 576 w 642"/>
              <a:gd name="T97" fmla="*/ 454 h 545"/>
              <a:gd name="T98" fmla="*/ 567 w 642"/>
              <a:gd name="T99" fmla="*/ 444 h 545"/>
              <a:gd name="T100" fmla="*/ 587 w 642"/>
              <a:gd name="T101" fmla="*/ 440 h 545"/>
              <a:gd name="T102" fmla="*/ 590 w 642"/>
              <a:gd name="T103" fmla="*/ 409 h 545"/>
              <a:gd name="T104" fmla="*/ 579 w 642"/>
              <a:gd name="T105" fmla="*/ 394 h 545"/>
              <a:gd name="T106" fmla="*/ 562 w 642"/>
              <a:gd name="T107" fmla="*/ 422 h 545"/>
              <a:gd name="T108" fmla="*/ 537 w 642"/>
              <a:gd name="T109" fmla="*/ 408 h 545"/>
              <a:gd name="T110" fmla="*/ 561 w 642"/>
              <a:gd name="T111" fmla="*/ 373 h 545"/>
              <a:gd name="T112" fmla="*/ 547 w 642"/>
              <a:gd name="T113" fmla="*/ 334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42" h="545">
                <a:moveTo>
                  <a:pt x="547" y="334"/>
                </a:moveTo>
                <a:lnTo>
                  <a:pt x="526" y="314"/>
                </a:lnTo>
                <a:lnTo>
                  <a:pt x="532" y="280"/>
                </a:lnTo>
                <a:lnTo>
                  <a:pt x="528" y="273"/>
                </a:lnTo>
                <a:lnTo>
                  <a:pt x="470" y="280"/>
                </a:lnTo>
                <a:lnTo>
                  <a:pt x="314" y="283"/>
                </a:lnTo>
                <a:lnTo>
                  <a:pt x="309" y="269"/>
                </a:lnTo>
                <a:lnTo>
                  <a:pt x="315" y="216"/>
                </a:lnTo>
                <a:lnTo>
                  <a:pt x="336" y="178"/>
                </a:lnTo>
                <a:lnTo>
                  <a:pt x="367" y="124"/>
                </a:lnTo>
                <a:lnTo>
                  <a:pt x="364" y="109"/>
                </a:lnTo>
                <a:lnTo>
                  <a:pt x="372" y="105"/>
                </a:lnTo>
                <a:lnTo>
                  <a:pt x="375" y="92"/>
                </a:lnTo>
                <a:lnTo>
                  <a:pt x="361" y="80"/>
                </a:lnTo>
                <a:lnTo>
                  <a:pt x="359" y="67"/>
                </a:lnTo>
                <a:lnTo>
                  <a:pt x="348" y="41"/>
                </a:lnTo>
                <a:lnTo>
                  <a:pt x="347" y="0"/>
                </a:lnTo>
                <a:lnTo>
                  <a:pt x="0" y="6"/>
                </a:lnTo>
                <a:lnTo>
                  <a:pt x="2" y="66"/>
                </a:lnTo>
                <a:lnTo>
                  <a:pt x="5" y="125"/>
                </a:lnTo>
                <a:lnTo>
                  <a:pt x="9" y="149"/>
                </a:lnTo>
                <a:lnTo>
                  <a:pt x="25" y="175"/>
                </a:lnTo>
                <a:lnTo>
                  <a:pt x="31" y="206"/>
                </a:lnTo>
                <a:lnTo>
                  <a:pt x="58" y="241"/>
                </a:lnTo>
                <a:lnTo>
                  <a:pt x="59" y="261"/>
                </a:lnTo>
                <a:lnTo>
                  <a:pt x="64" y="266"/>
                </a:lnTo>
                <a:lnTo>
                  <a:pt x="59" y="317"/>
                </a:lnTo>
                <a:lnTo>
                  <a:pt x="41" y="350"/>
                </a:lnTo>
                <a:lnTo>
                  <a:pt x="52" y="362"/>
                </a:lnTo>
                <a:lnTo>
                  <a:pt x="47" y="378"/>
                </a:lnTo>
                <a:lnTo>
                  <a:pt x="42" y="423"/>
                </a:lnTo>
                <a:lnTo>
                  <a:pt x="34" y="444"/>
                </a:lnTo>
                <a:lnTo>
                  <a:pt x="34" y="465"/>
                </a:lnTo>
                <a:lnTo>
                  <a:pt x="64" y="456"/>
                </a:lnTo>
                <a:lnTo>
                  <a:pt x="139" y="458"/>
                </a:lnTo>
                <a:lnTo>
                  <a:pt x="205" y="479"/>
                </a:lnTo>
                <a:lnTo>
                  <a:pt x="245" y="487"/>
                </a:lnTo>
                <a:lnTo>
                  <a:pt x="267" y="478"/>
                </a:lnTo>
                <a:lnTo>
                  <a:pt x="287" y="486"/>
                </a:lnTo>
                <a:lnTo>
                  <a:pt x="308" y="490"/>
                </a:lnTo>
                <a:lnTo>
                  <a:pt x="312" y="478"/>
                </a:lnTo>
                <a:lnTo>
                  <a:pt x="294" y="470"/>
                </a:lnTo>
                <a:lnTo>
                  <a:pt x="276" y="473"/>
                </a:lnTo>
                <a:lnTo>
                  <a:pt x="259" y="464"/>
                </a:lnTo>
                <a:lnTo>
                  <a:pt x="259" y="464"/>
                </a:lnTo>
                <a:lnTo>
                  <a:pt x="261" y="459"/>
                </a:lnTo>
                <a:lnTo>
                  <a:pt x="262" y="456"/>
                </a:lnTo>
                <a:lnTo>
                  <a:pt x="264" y="454"/>
                </a:lnTo>
                <a:lnTo>
                  <a:pt x="264" y="454"/>
                </a:lnTo>
                <a:lnTo>
                  <a:pt x="284" y="448"/>
                </a:lnTo>
                <a:lnTo>
                  <a:pt x="295" y="458"/>
                </a:lnTo>
                <a:lnTo>
                  <a:pt x="306" y="451"/>
                </a:lnTo>
                <a:lnTo>
                  <a:pt x="326" y="456"/>
                </a:lnTo>
                <a:lnTo>
                  <a:pt x="336" y="470"/>
                </a:lnTo>
                <a:lnTo>
                  <a:pt x="337" y="486"/>
                </a:lnTo>
                <a:lnTo>
                  <a:pt x="365" y="487"/>
                </a:lnTo>
                <a:lnTo>
                  <a:pt x="376" y="498"/>
                </a:lnTo>
                <a:lnTo>
                  <a:pt x="372" y="508"/>
                </a:lnTo>
                <a:lnTo>
                  <a:pt x="364" y="514"/>
                </a:lnTo>
                <a:lnTo>
                  <a:pt x="373" y="523"/>
                </a:lnTo>
                <a:lnTo>
                  <a:pt x="426" y="545"/>
                </a:lnTo>
                <a:lnTo>
                  <a:pt x="448" y="537"/>
                </a:lnTo>
                <a:lnTo>
                  <a:pt x="454" y="522"/>
                </a:lnTo>
                <a:lnTo>
                  <a:pt x="470" y="518"/>
                </a:lnTo>
                <a:lnTo>
                  <a:pt x="481" y="509"/>
                </a:lnTo>
                <a:lnTo>
                  <a:pt x="490" y="515"/>
                </a:lnTo>
                <a:lnTo>
                  <a:pt x="495" y="534"/>
                </a:lnTo>
                <a:lnTo>
                  <a:pt x="481" y="539"/>
                </a:lnTo>
                <a:lnTo>
                  <a:pt x="484" y="542"/>
                </a:lnTo>
                <a:lnTo>
                  <a:pt x="506" y="534"/>
                </a:lnTo>
                <a:lnTo>
                  <a:pt x="520" y="514"/>
                </a:lnTo>
                <a:lnTo>
                  <a:pt x="525" y="511"/>
                </a:lnTo>
                <a:lnTo>
                  <a:pt x="512" y="508"/>
                </a:lnTo>
                <a:lnTo>
                  <a:pt x="517" y="498"/>
                </a:lnTo>
                <a:lnTo>
                  <a:pt x="515" y="489"/>
                </a:lnTo>
                <a:lnTo>
                  <a:pt x="529" y="486"/>
                </a:lnTo>
                <a:lnTo>
                  <a:pt x="536" y="478"/>
                </a:lnTo>
                <a:lnTo>
                  <a:pt x="540" y="483"/>
                </a:lnTo>
                <a:lnTo>
                  <a:pt x="540" y="483"/>
                </a:lnTo>
                <a:lnTo>
                  <a:pt x="540" y="492"/>
                </a:lnTo>
                <a:lnTo>
                  <a:pt x="542" y="500"/>
                </a:lnTo>
                <a:lnTo>
                  <a:pt x="543" y="501"/>
                </a:lnTo>
                <a:lnTo>
                  <a:pt x="545" y="503"/>
                </a:lnTo>
                <a:lnTo>
                  <a:pt x="545" y="503"/>
                </a:lnTo>
                <a:lnTo>
                  <a:pt x="559" y="504"/>
                </a:lnTo>
                <a:lnTo>
                  <a:pt x="570" y="506"/>
                </a:lnTo>
                <a:lnTo>
                  <a:pt x="596" y="518"/>
                </a:lnTo>
                <a:lnTo>
                  <a:pt x="601" y="528"/>
                </a:lnTo>
                <a:lnTo>
                  <a:pt x="620" y="528"/>
                </a:lnTo>
                <a:lnTo>
                  <a:pt x="628" y="534"/>
                </a:lnTo>
                <a:lnTo>
                  <a:pt x="642" y="514"/>
                </a:lnTo>
                <a:lnTo>
                  <a:pt x="642" y="504"/>
                </a:lnTo>
                <a:lnTo>
                  <a:pt x="632" y="504"/>
                </a:lnTo>
                <a:lnTo>
                  <a:pt x="612" y="487"/>
                </a:lnTo>
                <a:lnTo>
                  <a:pt x="576" y="483"/>
                </a:lnTo>
                <a:lnTo>
                  <a:pt x="556" y="469"/>
                </a:lnTo>
                <a:lnTo>
                  <a:pt x="562" y="451"/>
                </a:lnTo>
                <a:lnTo>
                  <a:pt x="576" y="454"/>
                </a:lnTo>
                <a:lnTo>
                  <a:pt x="578" y="450"/>
                </a:lnTo>
                <a:lnTo>
                  <a:pt x="567" y="444"/>
                </a:lnTo>
                <a:lnTo>
                  <a:pt x="567" y="440"/>
                </a:lnTo>
                <a:lnTo>
                  <a:pt x="587" y="440"/>
                </a:lnTo>
                <a:lnTo>
                  <a:pt x="598" y="422"/>
                </a:lnTo>
                <a:lnTo>
                  <a:pt x="590" y="409"/>
                </a:lnTo>
                <a:lnTo>
                  <a:pt x="587" y="392"/>
                </a:lnTo>
                <a:lnTo>
                  <a:pt x="579" y="394"/>
                </a:lnTo>
                <a:lnTo>
                  <a:pt x="567" y="406"/>
                </a:lnTo>
                <a:lnTo>
                  <a:pt x="562" y="422"/>
                </a:lnTo>
                <a:lnTo>
                  <a:pt x="543" y="419"/>
                </a:lnTo>
                <a:lnTo>
                  <a:pt x="537" y="408"/>
                </a:lnTo>
                <a:lnTo>
                  <a:pt x="548" y="395"/>
                </a:lnTo>
                <a:lnTo>
                  <a:pt x="561" y="373"/>
                </a:lnTo>
                <a:lnTo>
                  <a:pt x="554" y="359"/>
                </a:lnTo>
                <a:lnTo>
                  <a:pt x="547" y="334"/>
                </a:lnTo>
                <a:close/>
              </a:path>
            </a:pathLst>
          </a:custGeom>
          <a:solidFill>
            <a:srgbClr val="D9D9D9"/>
          </a:solidFill>
          <a:ln w="5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015DA8"/>
              </a:solidFill>
              <a:effectLst/>
              <a:uLnTx/>
              <a:uFillTx/>
              <a:latin typeface="Humanst521 BT" panose="020B0602020204020204" pitchFamily="34" charset="0"/>
              <a:ea typeface="+mn-ea"/>
              <a:cs typeface="+mn-cs"/>
            </a:endParaRPr>
          </a:p>
        </p:txBody>
      </p:sp>
      <p:sp>
        <p:nvSpPr>
          <p:cNvPr id="208" name="Freeform 94">
            <a:extLst>
              <a:ext uri="{FF2B5EF4-FFF2-40B4-BE49-F238E27FC236}">
                <a16:creationId xmlns:a16="http://schemas.microsoft.com/office/drawing/2014/main" id="{B732BA18-6231-78FE-C00B-2B63860447BB}"/>
              </a:ext>
            </a:extLst>
          </p:cNvPr>
          <p:cNvSpPr>
            <a:spLocks/>
          </p:cNvSpPr>
          <p:nvPr/>
        </p:nvSpPr>
        <p:spPr bwMode="auto">
          <a:xfrm>
            <a:off x="5619843" y="4665195"/>
            <a:ext cx="341673" cy="589921"/>
          </a:xfrm>
          <a:custGeom>
            <a:avLst/>
            <a:gdLst>
              <a:gd name="T0" fmla="*/ 384 w 384"/>
              <a:gd name="T1" fmla="*/ 624 h 663"/>
              <a:gd name="T2" fmla="*/ 383 w 384"/>
              <a:gd name="T3" fmla="*/ 632 h 663"/>
              <a:gd name="T4" fmla="*/ 352 w 384"/>
              <a:gd name="T5" fmla="*/ 632 h 663"/>
              <a:gd name="T6" fmla="*/ 342 w 384"/>
              <a:gd name="T7" fmla="*/ 627 h 663"/>
              <a:gd name="T8" fmla="*/ 328 w 384"/>
              <a:gd name="T9" fmla="*/ 626 h 663"/>
              <a:gd name="T10" fmla="*/ 286 w 384"/>
              <a:gd name="T11" fmla="*/ 638 h 663"/>
              <a:gd name="T12" fmla="*/ 275 w 384"/>
              <a:gd name="T13" fmla="*/ 632 h 663"/>
              <a:gd name="T14" fmla="*/ 259 w 384"/>
              <a:gd name="T15" fmla="*/ 659 h 663"/>
              <a:gd name="T16" fmla="*/ 252 w 384"/>
              <a:gd name="T17" fmla="*/ 663 h 663"/>
              <a:gd name="T18" fmla="*/ 245 w 384"/>
              <a:gd name="T19" fmla="*/ 648 h 663"/>
              <a:gd name="T20" fmla="*/ 238 w 384"/>
              <a:gd name="T21" fmla="*/ 624 h 663"/>
              <a:gd name="T22" fmla="*/ 216 w 384"/>
              <a:gd name="T23" fmla="*/ 604 h 663"/>
              <a:gd name="T24" fmla="*/ 223 w 384"/>
              <a:gd name="T25" fmla="*/ 570 h 663"/>
              <a:gd name="T26" fmla="*/ 219 w 384"/>
              <a:gd name="T27" fmla="*/ 563 h 663"/>
              <a:gd name="T28" fmla="*/ 208 w 384"/>
              <a:gd name="T29" fmla="*/ 565 h 663"/>
              <a:gd name="T30" fmla="*/ 158 w 384"/>
              <a:gd name="T31" fmla="*/ 571 h 663"/>
              <a:gd name="T32" fmla="*/ 5 w 384"/>
              <a:gd name="T33" fmla="*/ 573 h 663"/>
              <a:gd name="T34" fmla="*/ 0 w 384"/>
              <a:gd name="T35" fmla="*/ 559 h 663"/>
              <a:gd name="T36" fmla="*/ 6 w 384"/>
              <a:gd name="T37" fmla="*/ 507 h 663"/>
              <a:gd name="T38" fmla="*/ 25 w 384"/>
              <a:gd name="T39" fmla="*/ 471 h 663"/>
              <a:gd name="T40" fmla="*/ 58 w 384"/>
              <a:gd name="T41" fmla="*/ 414 h 663"/>
              <a:gd name="T42" fmla="*/ 55 w 384"/>
              <a:gd name="T43" fmla="*/ 399 h 663"/>
              <a:gd name="T44" fmla="*/ 63 w 384"/>
              <a:gd name="T45" fmla="*/ 395 h 663"/>
              <a:gd name="T46" fmla="*/ 66 w 384"/>
              <a:gd name="T47" fmla="*/ 382 h 663"/>
              <a:gd name="T48" fmla="*/ 52 w 384"/>
              <a:gd name="T49" fmla="*/ 370 h 663"/>
              <a:gd name="T50" fmla="*/ 50 w 384"/>
              <a:gd name="T51" fmla="*/ 356 h 663"/>
              <a:gd name="T52" fmla="*/ 39 w 384"/>
              <a:gd name="T53" fmla="*/ 331 h 663"/>
              <a:gd name="T54" fmla="*/ 38 w 384"/>
              <a:gd name="T55" fmla="*/ 293 h 663"/>
              <a:gd name="T56" fmla="*/ 47 w 384"/>
              <a:gd name="T57" fmla="*/ 278 h 663"/>
              <a:gd name="T58" fmla="*/ 45 w 384"/>
              <a:gd name="T59" fmla="*/ 257 h 663"/>
              <a:gd name="T60" fmla="*/ 35 w 384"/>
              <a:gd name="T61" fmla="*/ 237 h 663"/>
              <a:gd name="T62" fmla="*/ 44 w 384"/>
              <a:gd name="T63" fmla="*/ 228 h 663"/>
              <a:gd name="T64" fmla="*/ 33 w 384"/>
              <a:gd name="T65" fmla="*/ 212 h 663"/>
              <a:gd name="T66" fmla="*/ 36 w 384"/>
              <a:gd name="T67" fmla="*/ 203 h 663"/>
              <a:gd name="T68" fmla="*/ 47 w 384"/>
              <a:gd name="T69" fmla="*/ 162 h 663"/>
              <a:gd name="T70" fmla="*/ 63 w 384"/>
              <a:gd name="T71" fmla="*/ 148 h 663"/>
              <a:gd name="T72" fmla="*/ 58 w 384"/>
              <a:gd name="T73" fmla="*/ 134 h 663"/>
              <a:gd name="T74" fmla="*/ 81 w 384"/>
              <a:gd name="T75" fmla="*/ 101 h 663"/>
              <a:gd name="T76" fmla="*/ 99 w 384"/>
              <a:gd name="T77" fmla="*/ 92 h 663"/>
              <a:gd name="T78" fmla="*/ 97 w 384"/>
              <a:gd name="T79" fmla="*/ 83 h 663"/>
              <a:gd name="T80" fmla="*/ 95 w 384"/>
              <a:gd name="T81" fmla="*/ 72 h 663"/>
              <a:gd name="T82" fmla="*/ 113 w 384"/>
              <a:gd name="T83" fmla="*/ 37 h 663"/>
              <a:gd name="T84" fmla="*/ 128 w 384"/>
              <a:gd name="T85" fmla="*/ 30 h 663"/>
              <a:gd name="T86" fmla="*/ 128 w 384"/>
              <a:gd name="T87" fmla="*/ 23 h 663"/>
              <a:gd name="T88" fmla="*/ 362 w 384"/>
              <a:gd name="T89" fmla="*/ 0 h 663"/>
              <a:gd name="T90" fmla="*/ 364 w 384"/>
              <a:gd name="T91" fmla="*/ 39 h 663"/>
              <a:gd name="T92" fmla="*/ 364 w 384"/>
              <a:gd name="T93" fmla="*/ 142 h 663"/>
              <a:gd name="T94" fmla="*/ 359 w 384"/>
              <a:gd name="T95" fmla="*/ 337 h 663"/>
              <a:gd name="T96" fmla="*/ 358 w 384"/>
              <a:gd name="T97" fmla="*/ 424 h 663"/>
              <a:gd name="T98" fmla="*/ 375 w 384"/>
              <a:gd name="T99" fmla="*/ 542 h 663"/>
              <a:gd name="T100" fmla="*/ 384 w 384"/>
              <a:gd name="T101" fmla="*/ 624 h 6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84" h="663">
                <a:moveTo>
                  <a:pt x="384" y="624"/>
                </a:moveTo>
                <a:lnTo>
                  <a:pt x="383" y="632"/>
                </a:lnTo>
                <a:lnTo>
                  <a:pt x="352" y="632"/>
                </a:lnTo>
                <a:lnTo>
                  <a:pt x="342" y="627"/>
                </a:lnTo>
                <a:lnTo>
                  <a:pt x="328" y="626"/>
                </a:lnTo>
                <a:lnTo>
                  <a:pt x="286" y="638"/>
                </a:lnTo>
                <a:lnTo>
                  <a:pt x="275" y="632"/>
                </a:lnTo>
                <a:lnTo>
                  <a:pt x="259" y="659"/>
                </a:lnTo>
                <a:lnTo>
                  <a:pt x="252" y="663"/>
                </a:lnTo>
                <a:lnTo>
                  <a:pt x="245" y="648"/>
                </a:lnTo>
                <a:lnTo>
                  <a:pt x="238" y="624"/>
                </a:lnTo>
                <a:lnTo>
                  <a:pt x="216" y="604"/>
                </a:lnTo>
                <a:lnTo>
                  <a:pt x="223" y="570"/>
                </a:lnTo>
                <a:lnTo>
                  <a:pt x="219" y="563"/>
                </a:lnTo>
                <a:lnTo>
                  <a:pt x="208" y="565"/>
                </a:lnTo>
                <a:lnTo>
                  <a:pt x="158" y="571"/>
                </a:lnTo>
                <a:lnTo>
                  <a:pt x="5" y="573"/>
                </a:lnTo>
                <a:lnTo>
                  <a:pt x="0" y="559"/>
                </a:lnTo>
                <a:lnTo>
                  <a:pt x="6" y="507"/>
                </a:lnTo>
                <a:lnTo>
                  <a:pt x="25" y="471"/>
                </a:lnTo>
                <a:lnTo>
                  <a:pt x="58" y="414"/>
                </a:lnTo>
                <a:lnTo>
                  <a:pt x="55" y="399"/>
                </a:lnTo>
                <a:lnTo>
                  <a:pt x="63" y="395"/>
                </a:lnTo>
                <a:lnTo>
                  <a:pt x="66" y="382"/>
                </a:lnTo>
                <a:lnTo>
                  <a:pt x="52" y="370"/>
                </a:lnTo>
                <a:lnTo>
                  <a:pt x="50" y="356"/>
                </a:lnTo>
                <a:lnTo>
                  <a:pt x="39" y="331"/>
                </a:lnTo>
                <a:lnTo>
                  <a:pt x="38" y="293"/>
                </a:lnTo>
                <a:lnTo>
                  <a:pt x="47" y="278"/>
                </a:lnTo>
                <a:lnTo>
                  <a:pt x="45" y="257"/>
                </a:lnTo>
                <a:lnTo>
                  <a:pt x="35" y="237"/>
                </a:lnTo>
                <a:lnTo>
                  <a:pt x="44" y="228"/>
                </a:lnTo>
                <a:lnTo>
                  <a:pt x="33" y="212"/>
                </a:lnTo>
                <a:lnTo>
                  <a:pt x="36" y="203"/>
                </a:lnTo>
                <a:lnTo>
                  <a:pt x="47" y="162"/>
                </a:lnTo>
                <a:lnTo>
                  <a:pt x="63" y="148"/>
                </a:lnTo>
                <a:lnTo>
                  <a:pt x="58" y="134"/>
                </a:lnTo>
                <a:lnTo>
                  <a:pt x="81" y="101"/>
                </a:lnTo>
                <a:lnTo>
                  <a:pt x="99" y="92"/>
                </a:lnTo>
                <a:lnTo>
                  <a:pt x="97" y="83"/>
                </a:lnTo>
                <a:lnTo>
                  <a:pt x="95" y="72"/>
                </a:lnTo>
                <a:lnTo>
                  <a:pt x="113" y="37"/>
                </a:lnTo>
                <a:lnTo>
                  <a:pt x="128" y="30"/>
                </a:lnTo>
                <a:lnTo>
                  <a:pt x="128" y="23"/>
                </a:lnTo>
                <a:lnTo>
                  <a:pt x="362" y="0"/>
                </a:lnTo>
                <a:lnTo>
                  <a:pt x="364" y="39"/>
                </a:lnTo>
                <a:lnTo>
                  <a:pt x="364" y="142"/>
                </a:lnTo>
                <a:lnTo>
                  <a:pt x="359" y="337"/>
                </a:lnTo>
                <a:lnTo>
                  <a:pt x="358" y="424"/>
                </a:lnTo>
                <a:lnTo>
                  <a:pt x="375" y="542"/>
                </a:lnTo>
                <a:lnTo>
                  <a:pt x="384" y="624"/>
                </a:lnTo>
                <a:close/>
              </a:path>
            </a:pathLst>
          </a:custGeom>
          <a:solidFill>
            <a:srgbClr val="D9D9D9"/>
          </a:solidFill>
          <a:ln w="5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015DA8"/>
              </a:solidFill>
              <a:effectLst/>
              <a:uLnTx/>
              <a:uFillTx/>
              <a:latin typeface="Humanst521 BT" panose="020B0602020204020204" pitchFamily="34" charset="0"/>
              <a:ea typeface="+mn-ea"/>
              <a:cs typeface="+mn-cs"/>
            </a:endParaRPr>
          </a:p>
        </p:txBody>
      </p:sp>
      <p:sp>
        <p:nvSpPr>
          <p:cNvPr id="209" name="Freeform 95">
            <a:extLst>
              <a:ext uri="{FF2B5EF4-FFF2-40B4-BE49-F238E27FC236}">
                <a16:creationId xmlns:a16="http://schemas.microsoft.com/office/drawing/2014/main" id="{410F8930-B6E0-B67B-23F5-FE65A23889E7}"/>
              </a:ext>
            </a:extLst>
          </p:cNvPr>
          <p:cNvSpPr>
            <a:spLocks/>
          </p:cNvSpPr>
          <p:nvPr/>
        </p:nvSpPr>
        <p:spPr bwMode="auto">
          <a:xfrm>
            <a:off x="5083311" y="3666869"/>
            <a:ext cx="578353" cy="381713"/>
          </a:xfrm>
          <a:custGeom>
            <a:avLst/>
            <a:gdLst>
              <a:gd name="T0" fmla="*/ 599 w 650"/>
              <a:gd name="T1" fmla="*/ 124 h 429"/>
              <a:gd name="T2" fmla="*/ 600 w 650"/>
              <a:gd name="T3" fmla="*/ 142 h 429"/>
              <a:gd name="T4" fmla="*/ 614 w 650"/>
              <a:gd name="T5" fmla="*/ 146 h 429"/>
              <a:gd name="T6" fmla="*/ 620 w 650"/>
              <a:gd name="T7" fmla="*/ 154 h 429"/>
              <a:gd name="T8" fmla="*/ 623 w 650"/>
              <a:gd name="T9" fmla="*/ 165 h 429"/>
              <a:gd name="T10" fmla="*/ 647 w 650"/>
              <a:gd name="T11" fmla="*/ 187 h 429"/>
              <a:gd name="T12" fmla="*/ 650 w 650"/>
              <a:gd name="T13" fmla="*/ 201 h 429"/>
              <a:gd name="T14" fmla="*/ 647 w 650"/>
              <a:gd name="T15" fmla="*/ 223 h 429"/>
              <a:gd name="T16" fmla="*/ 636 w 650"/>
              <a:gd name="T17" fmla="*/ 243 h 429"/>
              <a:gd name="T18" fmla="*/ 631 w 650"/>
              <a:gd name="T19" fmla="*/ 260 h 429"/>
              <a:gd name="T20" fmla="*/ 619 w 650"/>
              <a:gd name="T21" fmla="*/ 270 h 429"/>
              <a:gd name="T22" fmla="*/ 608 w 650"/>
              <a:gd name="T23" fmla="*/ 273 h 429"/>
              <a:gd name="T24" fmla="*/ 572 w 650"/>
              <a:gd name="T25" fmla="*/ 285 h 429"/>
              <a:gd name="T26" fmla="*/ 564 w 650"/>
              <a:gd name="T27" fmla="*/ 309 h 429"/>
              <a:gd name="T28" fmla="*/ 569 w 650"/>
              <a:gd name="T29" fmla="*/ 318 h 429"/>
              <a:gd name="T30" fmla="*/ 580 w 650"/>
              <a:gd name="T31" fmla="*/ 327 h 429"/>
              <a:gd name="T32" fmla="*/ 578 w 650"/>
              <a:gd name="T33" fmla="*/ 354 h 429"/>
              <a:gd name="T34" fmla="*/ 567 w 650"/>
              <a:gd name="T35" fmla="*/ 363 h 429"/>
              <a:gd name="T36" fmla="*/ 563 w 650"/>
              <a:gd name="T37" fmla="*/ 373 h 429"/>
              <a:gd name="T38" fmla="*/ 563 w 650"/>
              <a:gd name="T39" fmla="*/ 390 h 429"/>
              <a:gd name="T40" fmla="*/ 552 w 650"/>
              <a:gd name="T41" fmla="*/ 393 h 429"/>
              <a:gd name="T42" fmla="*/ 541 w 650"/>
              <a:gd name="T43" fmla="*/ 401 h 429"/>
              <a:gd name="T44" fmla="*/ 539 w 650"/>
              <a:gd name="T45" fmla="*/ 409 h 429"/>
              <a:gd name="T46" fmla="*/ 541 w 650"/>
              <a:gd name="T47" fmla="*/ 423 h 429"/>
              <a:gd name="T48" fmla="*/ 531 w 650"/>
              <a:gd name="T49" fmla="*/ 429 h 429"/>
              <a:gd name="T50" fmla="*/ 516 w 650"/>
              <a:gd name="T51" fmla="*/ 409 h 429"/>
              <a:gd name="T52" fmla="*/ 508 w 650"/>
              <a:gd name="T53" fmla="*/ 394 h 429"/>
              <a:gd name="T54" fmla="*/ 97 w 650"/>
              <a:gd name="T55" fmla="*/ 410 h 429"/>
              <a:gd name="T56" fmla="*/ 93 w 650"/>
              <a:gd name="T57" fmla="*/ 410 h 429"/>
              <a:gd name="T58" fmla="*/ 79 w 650"/>
              <a:gd name="T59" fmla="*/ 382 h 429"/>
              <a:gd name="T60" fmla="*/ 77 w 650"/>
              <a:gd name="T61" fmla="*/ 341 h 429"/>
              <a:gd name="T62" fmla="*/ 68 w 650"/>
              <a:gd name="T63" fmla="*/ 315 h 429"/>
              <a:gd name="T64" fmla="*/ 63 w 650"/>
              <a:gd name="T65" fmla="*/ 282 h 429"/>
              <a:gd name="T66" fmla="*/ 49 w 650"/>
              <a:gd name="T67" fmla="*/ 260 h 429"/>
              <a:gd name="T68" fmla="*/ 43 w 650"/>
              <a:gd name="T69" fmla="*/ 229 h 429"/>
              <a:gd name="T70" fmla="*/ 25 w 650"/>
              <a:gd name="T71" fmla="*/ 182 h 429"/>
              <a:gd name="T72" fmla="*/ 19 w 650"/>
              <a:gd name="T73" fmla="*/ 149 h 429"/>
              <a:gd name="T74" fmla="*/ 10 w 650"/>
              <a:gd name="T75" fmla="*/ 135 h 429"/>
              <a:gd name="T76" fmla="*/ 0 w 650"/>
              <a:gd name="T77" fmla="*/ 118 h 429"/>
              <a:gd name="T78" fmla="*/ 13 w 650"/>
              <a:gd name="T79" fmla="*/ 89 h 429"/>
              <a:gd name="T80" fmla="*/ 21 w 650"/>
              <a:gd name="T81" fmla="*/ 53 h 429"/>
              <a:gd name="T82" fmla="*/ 4 w 650"/>
              <a:gd name="T83" fmla="*/ 40 h 429"/>
              <a:gd name="T84" fmla="*/ 2 w 650"/>
              <a:gd name="T85" fmla="*/ 23 h 429"/>
              <a:gd name="T86" fmla="*/ 7 w 650"/>
              <a:gd name="T87" fmla="*/ 7 h 429"/>
              <a:gd name="T88" fmla="*/ 18 w 650"/>
              <a:gd name="T89" fmla="*/ 7 h 429"/>
              <a:gd name="T90" fmla="*/ 534 w 650"/>
              <a:gd name="T91" fmla="*/ 0 h 429"/>
              <a:gd name="T92" fmla="*/ 539 w 650"/>
              <a:gd name="T93" fmla="*/ 25 h 429"/>
              <a:gd name="T94" fmla="*/ 553 w 650"/>
              <a:gd name="T95" fmla="*/ 35 h 429"/>
              <a:gd name="T96" fmla="*/ 555 w 650"/>
              <a:gd name="T97" fmla="*/ 43 h 429"/>
              <a:gd name="T98" fmla="*/ 542 w 650"/>
              <a:gd name="T99" fmla="*/ 65 h 429"/>
              <a:gd name="T100" fmla="*/ 544 w 650"/>
              <a:gd name="T101" fmla="*/ 85 h 429"/>
              <a:gd name="T102" fmla="*/ 559 w 650"/>
              <a:gd name="T103" fmla="*/ 109 h 429"/>
              <a:gd name="T104" fmla="*/ 575 w 650"/>
              <a:gd name="T105" fmla="*/ 117 h 429"/>
              <a:gd name="T106" fmla="*/ 594 w 650"/>
              <a:gd name="T107" fmla="*/ 120 h 429"/>
              <a:gd name="T108" fmla="*/ 599 w 650"/>
              <a:gd name="T109" fmla="*/ 124 h 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650" h="429">
                <a:moveTo>
                  <a:pt x="599" y="124"/>
                </a:moveTo>
                <a:lnTo>
                  <a:pt x="600" y="142"/>
                </a:lnTo>
                <a:lnTo>
                  <a:pt x="614" y="146"/>
                </a:lnTo>
                <a:lnTo>
                  <a:pt x="620" y="154"/>
                </a:lnTo>
                <a:lnTo>
                  <a:pt x="623" y="165"/>
                </a:lnTo>
                <a:lnTo>
                  <a:pt x="647" y="187"/>
                </a:lnTo>
                <a:lnTo>
                  <a:pt x="650" y="201"/>
                </a:lnTo>
                <a:lnTo>
                  <a:pt x="647" y="223"/>
                </a:lnTo>
                <a:lnTo>
                  <a:pt x="636" y="243"/>
                </a:lnTo>
                <a:lnTo>
                  <a:pt x="631" y="260"/>
                </a:lnTo>
                <a:lnTo>
                  <a:pt x="619" y="270"/>
                </a:lnTo>
                <a:lnTo>
                  <a:pt x="608" y="273"/>
                </a:lnTo>
                <a:lnTo>
                  <a:pt x="572" y="285"/>
                </a:lnTo>
                <a:lnTo>
                  <a:pt x="564" y="309"/>
                </a:lnTo>
                <a:lnTo>
                  <a:pt x="569" y="318"/>
                </a:lnTo>
                <a:lnTo>
                  <a:pt x="580" y="327"/>
                </a:lnTo>
                <a:lnTo>
                  <a:pt x="578" y="354"/>
                </a:lnTo>
                <a:lnTo>
                  <a:pt x="567" y="363"/>
                </a:lnTo>
                <a:lnTo>
                  <a:pt x="563" y="373"/>
                </a:lnTo>
                <a:lnTo>
                  <a:pt x="563" y="390"/>
                </a:lnTo>
                <a:lnTo>
                  <a:pt x="552" y="393"/>
                </a:lnTo>
                <a:lnTo>
                  <a:pt x="541" y="401"/>
                </a:lnTo>
                <a:lnTo>
                  <a:pt x="539" y="409"/>
                </a:lnTo>
                <a:lnTo>
                  <a:pt x="541" y="423"/>
                </a:lnTo>
                <a:lnTo>
                  <a:pt x="531" y="429"/>
                </a:lnTo>
                <a:lnTo>
                  <a:pt x="516" y="409"/>
                </a:lnTo>
                <a:lnTo>
                  <a:pt x="508" y="394"/>
                </a:lnTo>
                <a:lnTo>
                  <a:pt x="97" y="410"/>
                </a:lnTo>
                <a:lnTo>
                  <a:pt x="93" y="410"/>
                </a:lnTo>
                <a:lnTo>
                  <a:pt x="79" y="382"/>
                </a:lnTo>
                <a:lnTo>
                  <a:pt x="77" y="341"/>
                </a:lnTo>
                <a:lnTo>
                  <a:pt x="68" y="315"/>
                </a:lnTo>
                <a:lnTo>
                  <a:pt x="63" y="282"/>
                </a:lnTo>
                <a:lnTo>
                  <a:pt x="49" y="260"/>
                </a:lnTo>
                <a:lnTo>
                  <a:pt x="43" y="229"/>
                </a:lnTo>
                <a:lnTo>
                  <a:pt x="25" y="182"/>
                </a:lnTo>
                <a:lnTo>
                  <a:pt x="19" y="149"/>
                </a:lnTo>
                <a:lnTo>
                  <a:pt x="10" y="135"/>
                </a:lnTo>
                <a:lnTo>
                  <a:pt x="0" y="118"/>
                </a:lnTo>
                <a:lnTo>
                  <a:pt x="13" y="89"/>
                </a:lnTo>
                <a:lnTo>
                  <a:pt x="21" y="53"/>
                </a:lnTo>
                <a:lnTo>
                  <a:pt x="4" y="40"/>
                </a:lnTo>
                <a:lnTo>
                  <a:pt x="2" y="23"/>
                </a:lnTo>
                <a:lnTo>
                  <a:pt x="7" y="7"/>
                </a:lnTo>
                <a:lnTo>
                  <a:pt x="18" y="7"/>
                </a:lnTo>
                <a:lnTo>
                  <a:pt x="534" y="0"/>
                </a:lnTo>
                <a:lnTo>
                  <a:pt x="539" y="25"/>
                </a:lnTo>
                <a:lnTo>
                  <a:pt x="553" y="35"/>
                </a:lnTo>
                <a:lnTo>
                  <a:pt x="555" y="43"/>
                </a:lnTo>
                <a:lnTo>
                  <a:pt x="542" y="65"/>
                </a:lnTo>
                <a:lnTo>
                  <a:pt x="544" y="85"/>
                </a:lnTo>
                <a:lnTo>
                  <a:pt x="559" y="109"/>
                </a:lnTo>
                <a:lnTo>
                  <a:pt x="575" y="117"/>
                </a:lnTo>
                <a:lnTo>
                  <a:pt x="594" y="120"/>
                </a:lnTo>
                <a:lnTo>
                  <a:pt x="599" y="124"/>
                </a:lnTo>
                <a:close/>
              </a:path>
            </a:pathLst>
          </a:custGeom>
          <a:solidFill>
            <a:srgbClr val="D9D9D9"/>
          </a:solidFill>
          <a:ln w="5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015DA8"/>
              </a:solidFill>
              <a:effectLst/>
              <a:uLnTx/>
              <a:uFillTx/>
              <a:latin typeface="Humanst521 BT" panose="020B0602020204020204" pitchFamily="34" charset="0"/>
              <a:ea typeface="+mn-ea"/>
              <a:cs typeface="+mn-cs"/>
            </a:endParaRPr>
          </a:p>
        </p:txBody>
      </p:sp>
      <p:sp>
        <p:nvSpPr>
          <p:cNvPr id="210" name="Freeform 97">
            <a:extLst>
              <a:ext uri="{FF2B5EF4-FFF2-40B4-BE49-F238E27FC236}">
                <a16:creationId xmlns:a16="http://schemas.microsoft.com/office/drawing/2014/main" id="{788D2FFA-18A1-5DC7-FC5F-369847421A22}"/>
              </a:ext>
            </a:extLst>
          </p:cNvPr>
          <p:cNvSpPr>
            <a:spLocks/>
          </p:cNvSpPr>
          <p:nvPr/>
        </p:nvSpPr>
        <p:spPr bwMode="auto">
          <a:xfrm>
            <a:off x="4468477" y="4444532"/>
            <a:ext cx="831938" cy="441328"/>
          </a:xfrm>
          <a:custGeom>
            <a:avLst/>
            <a:gdLst>
              <a:gd name="T0" fmla="*/ 109 w 935"/>
              <a:gd name="T1" fmla="*/ 7 h 496"/>
              <a:gd name="T2" fmla="*/ 6 w 935"/>
              <a:gd name="T3" fmla="*/ 0 h 496"/>
              <a:gd name="T4" fmla="*/ 0 w 935"/>
              <a:gd name="T5" fmla="*/ 68 h 496"/>
              <a:gd name="T6" fmla="*/ 128 w 935"/>
              <a:gd name="T7" fmla="*/ 76 h 496"/>
              <a:gd name="T8" fmla="*/ 328 w 935"/>
              <a:gd name="T9" fmla="*/ 84 h 496"/>
              <a:gd name="T10" fmla="*/ 314 w 935"/>
              <a:gd name="T11" fmla="*/ 237 h 496"/>
              <a:gd name="T12" fmla="*/ 311 w 935"/>
              <a:gd name="T13" fmla="*/ 348 h 496"/>
              <a:gd name="T14" fmla="*/ 312 w 935"/>
              <a:gd name="T15" fmla="*/ 357 h 496"/>
              <a:gd name="T16" fmla="*/ 339 w 935"/>
              <a:gd name="T17" fmla="*/ 381 h 496"/>
              <a:gd name="T18" fmla="*/ 353 w 935"/>
              <a:gd name="T19" fmla="*/ 387 h 496"/>
              <a:gd name="T20" fmla="*/ 356 w 935"/>
              <a:gd name="T21" fmla="*/ 387 h 496"/>
              <a:gd name="T22" fmla="*/ 360 w 935"/>
              <a:gd name="T23" fmla="*/ 373 h 496"/>
              <a:gd name="T24" fmla="*/ 370 w 935"/>
              <a:gd name="T25" fmla="*/ 385 h 496"/>
              <a:gd name="T26" fmla="*/ 382 w 935"/>
              <a:gd name="T27" fmla="*/ 385 h 496"/>
              <a:gd name="T28" fmla="*/ 382 w 935"/>
              <a:gd name="T29" fmla="*/ 376 h 496"/>
              <a:gd name="T30" fmla="*/ 400 w 935"/>
              <a:gd name="T31" fmla="*/ 385 h 496"/>
              <a:gd name="T32" fmla="*/ 396 w 935"/>
              <a:gd name="T33" fmla="*/ 409 h 496"/>
              <a:gd name="T34" fmla="*/ 421 w 935"/>
              <a:gd name="T35" fmla="*/ 410 h 496"/>
              <a:gd name="T36" fmla="*/ 437 w 935"/>
              <a:gd name="T37" fmla="*/ 418 h 496"/>
              <a:gd name="T38" fmla="*/ 464 w 935"/>
              <a:gd name="T39" fmla="*/ 421 h 496"/>
              <a:gd name="T40" fmla="*/ 479 w 935"/>
              <a:gd name="T41" fmla="*/ 434 h 496"/>
              <a:gd name="T42" fmla="*/ 493 w 935"/>
              <a:gd name="T43" fmla="*/ 420 h 496"/>
              <a:gd name="T44" fmla="*/ 515 w 935"/>
              <a:gd name="T45" fmla="*/ 424 h 496"/>
              <a:gd name="T46" fmla="*/ 531 w 935"/>
              <a:gd name="T47" fmla="*/ 446 h 496"/>
              <a:gd name="T48" fmla="*/ 537 w 935"/>
              <a:gd name="T49" fmla="*/ 446 h 496"/>
              <a:gd name="T50" fmla="*/ 537 w 935"/>
              <a:gd name="T51" fmla="*/ 460 h 496"/>
              <a:gd name="T52" fmla="*/ 551 w 935"/>
              <a:gd name="T53" fmla="*/ 465 h 496"/>
              <a:gd name="T54" fmla="*/ 565 w 935"/>
              <a:gd name="T55" fmla="*/ 451 h 496"/>
              <a:gd name="T56" fmla="*/ 576 w 935"/>
              <a:gd name="T57" fmla="*/ 454 h 496"/>
              <a:gd name="T58" fmla="*/ 592 w 935"/>
              <a:gd name="T59" fmla="*/ 454 h 496"/>
              <a:gd name="T60" fmla="*/ 598 w 935"/>
              <a:gd name="T61" fmla="*/ 470 h 496"/>
              <a:gd name="T62" fmla="*/ 637 w 935"/>
              <a:gd name="T63" fmla="*/ 484 h 496"/>
              <a:gd name="T64" fmla="*/ 646 w 935"/>
              <a:gd name="T65" fmla="*/ 479 h 496"/>
              <a:gd name="T66" fmla="*/ 657 w 935"/>
              <a:gd name="T67" fmla="*/ 454 h 496"/>
              <a:gd name="T68" fmla="*/ 663 w 935"/>
              <a:gd name="T69" fmla="*/ 454 h 496"/>
              <a:gd name="T70" fmla="*/ 671 w 935"/>
              <a:gd name="T71" fmla="*/ 466 h 496"/>
              <a:gd name="T72" fmla="*/ 696 w 935"/>
              <a:gd name="T73" fmla="*/ 471 h 496"/>
              <a:gd name="T74" fmla="*/ 720 w 935"/>
              <a:gd name="T75" fmla="*/ 479 h 496"/>
              <a:gd name="T76" fmla="*/ 738 w 935"/>
              <a:gd name="T77" fmla="*/ 485 h 496"/>
              <a:gd name="T78" fmla="*/ 749 w 935"/>
              <a:gd name="T79" fmla="*/ 479 h 496"/>
              <a:gd name="T80" fmla="*/ 754 w 935"/>
              <a:gd name="T81" fmla="*/ 463 h 496"/>
              <a:gd name="T82" fmla="*/ 780 w 935"/>
              <a:gd name="T83" fmla="*/ 463 h 496"/>
              <a:gd name="T84" fmla="*/ 795 w 935"/>
              <a:gd name="T85" fmla="*/ 470 h 496"/>
              <a:gd name="T86" fmla="*/ 812 w 935"/>
              <a:gd name="T87" fmla="*/ 455 h 496"/>
              <a:gd name="T88" fmla="*/ 818 w 935"/>
              <a:gd name="T89" fmla="*/ 455 h 496"/>
              <a:gd name="T90" fmla="*/ 823 w 935"/>
              <a:gd name="T91" fmla="*/ 466 h 496"/>
              <a:gd name="T92" fmla="*/ 848 w 935"/>
              <a:gd name="T93" fmla="*/ 466 h 496"/>
              <a:gd name="T94" fmla="*/ 859 w 935"/>
              <a:gd name="T95" fmla="*/ 454 h 496"/>
              <a:gd name="T96" fmla="*/ 869 w 935"/>
              <a:gd name="T97" fmla="*/ 455 h 496"/>
              <a:gd name="T98" fmla="*/ 882 w 935"/>
              <a:gd name="T99" fmla="*/ 471 h 496"/>
              <a:gd name="T100" fmla="*/ 902 w 935"/>
              <a:gd name="T101" fmla="*/ 484 h 496"/>
              <a:gd name="T102" fmla="*/ 923 w 935"/>
              <a:gd name="T103" fmla="*/ 488 h 496"/>
              <a:gd name="T104" fmla="*/ 935 w 935"/>
              <a:gd name="T105" fmla="*/ 496 h 496"/>
              <a:gd name="T106" fmla="*/ 932 w 935"/>
              <a:gd name="T107" fmla="*/ 263 h 496"/>
              <a:gd name="T108" fmla="*/ 924 w 935"/>
              <a:gd name="T109" fmla="*/ 195 h 496"/>
              <a:gd name="T110" fmla="*/ 923 w 935"/>
              <a:gd name="T111" fmla="*/ 140 h 496"/>
              <a:gd name="T112" fmla="*/ 913 w 935"/>
              <a:gd name="T113" fmla="*/ 100 h 496"/>
              <a:gd name="T114" fmla="*/ 909 w 935"/>
              <a:gd name="T115" fmla="*/ 54 h 496"/>
              <a:gd name="T116" fmla="*/ 909 w 935"/>
              <a:gd name="T117" fmla="*/ 31 h 496"/>
              <a:gd name="T118" fmla="*/ 832 w 935"/>
              <a:gd name="T119" fmla="*/ 32 h 496"/>
              <a:gd name="T120" fmla="*/ 543 w 935"/>
              <a:gd name="T121" fmla="*/ 29 h 496"/>
              <a:gd name="T122" fmla="*/ 262 w 935"/>
              <a:gd name="T123" fmla="*/ 17 h 496"/>
              <a:gd name="T124" fmla="*/ 109 w 935"/>
              <a:gd name="T125" fmla="*/ 7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35" h="496">
                <a:moveTo>
                  <a:pt x="109" y="7"/>
                </a:moveTo>
                <a:lnTo>
                  <a:pt x="6" y="0"/>
                </a:lnTo>
                <a:lnTo>
                  <a:pt x="0" y="68"/>
                </a:lnTo>
                <a:lnTo>
                  <a:pt x="128" y="76"/>
                </a:lnTo>
                <a:lnTo>
                  <a:pt x="328" y="84"/>
                </a:lnTo>
                <a:lnTo>
                  <a:pt x="314" y="237"/>
                </a:lnTo>
                <a:lnTo>
                  <a:pt x="311" y="348"/>
                </a:lnTo>
                <a:lnTo>
                  <a:pt x="312" y="357"/>
                </a:lnTo>
                <a:lnTo>
                  <a:pt x="339" y="381"/>
                </a:lnTo>
                <a:lnTo>
                  <a:pt x="353" y="387"/>
                </a:lnTo>
                <a:lnTo>
                  <a:pt x="356" y="387"/>
                </a:lnTo>
                <a:lnTo>
                  <a:pt x="360" y="373"/>
                </a:lnTo>
                <a:lnTo>
                  <a:pt x="370" y="385"/>
                </a:lnTo>
                <a:lnTo>
                  <a:pt x="382" y="385"/>
                </a:lnTo>
                <a:lnTo>
                  <a:pt x="382" y="376"/>
                </a:lnTo>
                <a:lnTo>
                  <a:pt x="400" y="385"/>
                </a:lnTo>
                <a:lnTo>
                  <a:pt x="396" y="409"/>
                </a:lnTo>
                <a:lnTo>
                  <a:pt x="421" y="410"/>
                </a:lnTo>
                <a:lnTo>
                  <a:pt x="437" y="418"/>
                </a:lnTo>
                <a:lnTo>
                  <a:pt x="464" y="421"/>
                </a:lnTo>
                <a:lnTo>
                  <a:pt x="479" y="434"/>
                </a:lnTo>
                <a:lnTo>
                  <a:pt x="493" y="420"/>
                </a:lnTo>
                <a:lnTo>
                  <a:pt x="515" y="424"/>
                </a:lnTo>
                <a:lnTo>
                  <a:pt x="531" y="446"/>
                </a:lnTo>
                <a:lnTo>
                  <a:pt x="537" y="446"/>
                </a:lnTo>
                <a:lnTo>
                  <a:pt x="537" y="460"/>
                </a:lnTo>
                <a:lnTo>
                  <a:pt x="551" y="465"/>
                </a:lnTo>
                <a:lnTo>
                  <a:pt x="565" y="451"/>
                </a:lnTo>
                <a:lnTo>
                  <a:pt x="576" y="454"/>
                </a:lnTo>
                <a:lnTo>
                  <a:pt x="592" y="454"/>
                </a:lnTo>
                <a:lnTo>
                  <a:pt x="598" y="470"/>
                </a:lnTo>
                <a:lnTo>
                  <a:pt x="637" y="484"/>
                </a:lnTo>
                <a:lnTo>
                  <a:pt x="646" y="479"/>
                </a:lnTo>
                <a:lnTo>
                  <a:pt x="657" y="454"/>
                </a:lnTo>
                <a:lnTo>
                  <a:pt x="663" y="454"/>
                </a:lnTo>
                <a:lnTo>
                  <a:pt x="671" y="466"/>
                </a:lnTo>
                <a:lnTo>
                  <a:pt x="696" y="471"/>
                </a:lnTo>
                <a:lnTo>
                  <a:pt x="720" y="479"/>
                </a:lnTo>
                <a:lnTo>
                  <a:pt x="738" y="485"/>
                </a:lnTo>
                <a:lnTo>
                  <a:pt x="749" y="479"/>
                </a:lnTo>
                <a:lnTo>
                  <a:pt x="754" y="463"/>
                </a:lnTo>
                <a:lnTo>
                  <a:pt x="780" y="463"/>
                </a:lnTo>
                <a:lnTo>
                  <a:pt x="795" y="470"/>
                </a:lnTo>
                <a:lnTo>
                  <a:pt x="812" y="455"/>
                </a:lnTo>
                <a:lnTo>
                  <a:pt x="818" y="455"/>
                </a:lnTo>
                <a:lnTo>
                  <a:pt x="823" y="466"/>
                </a:lnTo>
                <a:lnTo>
                  <a:pt x="848" y="466"/>
                </a:lnTo>
                <a:lnTo>
                  <a:pt x="859" y="454"/>
                </a:lnTo>
                <a:lnTo>
                  <a:pt x="869" y="455"/>
                </a:lnTo>
                <a:lnTo>
                  <a:pt x="882" y="471"/>
                </a:lnTo>
                <a:lnTo>
                  <a:pt x="902" y="484"/>
                </a:lnTo>
                <a:lnTo>
                  <a:pt x="923" y="488"/>
                </a:lnTo>
                <a:lnTo>
                  <a:pt x="935" y="496"/>
                </a:lnTo>
                <a:lnTo>
                  <a:pt x="932" y="263"/>
                </a:lnTo>
                <a:lnTo>
                  <a:pt x="924" y="195"/>
                </a:lnTo>
                <a:lnTo>
                  <a:pt x="923" y="140"/>
                </a:lnTo>
                <a:lnTo>
                  <a:pt x="913" y="100"/>
                </a:lnTo>
                <a:lnTo>
                  <a:pt x="909" y="54"/>
                </a:lnTo>
                <a:lnTo>
                  <a:pt x="909" y="31"/>
                </a:lnTo>
                <a:lnTo>
                  <a:pt x="832" y="32"/>
                </a:lnTo>
                <a:lnTo>
                  <a:pt x="543" y="29"/>
                </a:lnTo>
                <a:lnTo>
                  <a:pt x="262" y="17"/>
                </a:lnTo>
                <a:lnTo>
                  <a:pt x="109" y="7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5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015DA8"/>
              </a:solidFill>
              <a:effectLst/>
              <a:uLnTx/>
              <a:uFillTx/>
              <a:latin typeface="Humanst521 BT" panose="020B0602020204020204" pitchFamily="34" charset="0"/>
              <a:ea typeface="+mn-ea"/>
              <a:cs typeface="+mn-cs"/>
            </a:endParaRPr>
          </a:p>
        </p:txBody>
      </p:sp>
      <p:sp>
        <p:nvSpPr>
          <p:cNvPr id="211" name="Freeform 101">
            <a:extLst>
              <a:ext uri="{FF2B5EF4-FFF2-40B4-BE49-F238E27FC236}">
                <a16:creationId xmlns:a16="http://schemas.microsoft.com/office/drawing/2014/main" id="{A3BF7D8E-592F-DF0C-9150-E36AA2C45620}"/>
              </a:ext>
            </a:extLst>
          </p:cNvPr>
          <p:cNvSpPr>
            <a:spLocks/>
          </p:cNvSpPr>
          <p:nvPr/>
        </p:nvSpPr>
        <p:spPr bwMode="auto">
          <a:xfrm>
            <a:off x="3798478" y="4384917"/>
            <a:ext cx="675338" cy="679787"/>
          </a:xfrm>
          <a:custGeom>
            <a:avLst/>
            <a:gdLst>
              <a:gd name="T0" fmla="*/ 288 w 759"/>
              <a:gd name="T1" fmla="*/ 719 h 764"/>
              <a:gd name="T2" fmla="*/ 283 w 759"/>
              <a:gd name="T3" fmla="*/ 690 h 764"/>
              <a:gd name="T4" fmla="*/ 336 w 759"/>
              <a:gd name="T5" fmla="*/ 693 h 764"/>
              <a:gd name="T6" fmla="*/ 525 w 759"/>
              <a:gd name="T7" fmla="*/ 711 h 764"/>
              <a:gd name="T8" fmla="*/ 695 w 759"/>
              <a:gd name="T9" fmla="*/ 722 h 764"/>
              <a:gd name="T10" fmla="*/ 709 w 759"/>
              <a:gd name="T11" fmla="*/ 605 h 764"/>
              <a:gd name="T12" fmla="*/ 733 w 759"/>
              <a:gd name="T13" fmla="*/ 256 h 764"/>
              <a:gd name="T14" fmla="*/ 743 w 759"/>
              <a:gd name="T15" fmla="*/ 135 h 764"/>
              <a:gd name="T16" fmla="*/ 753 w 759"/>
              <a:gd name="T17" fmla="*/ 135 h 764"/>
              <a:gd name="T18" fmla="*/ 759 w 759"/>
              <a:gd name="T19" fmla="*/ 67 h 764"/>
              <a:gd name="T20" fmla="*/ 110 w 759"/>
              <a:gd name="T21" fmla="*/ 0 h 764"/>
              <a:gd name="T22" fmla="*/ 0 w 759"/>
              <a:gd name="T23" fmla="*/ 752 h 764"/>
              <a:gd name="T24" fmla="*/ 97 w 759"/>
              <a:gd name="T25" fmla="*/ 764 h 764"/>
              <a:gd name="T26" fmla="*/ 105 w 759"/>
              <a:gd name="T27" fmla="*/ 702 h 764"/>
              <a:gd name="T28" fmla="*/ 288 w 759"/>
              <a:gd name="T29" fmla="*/ 719 h 7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59" h="764">
                <a:moveTo>
                  <a:pt x="288" y="719"/>
                </a:moveTo>
                <a:lnTo>
                  <a:pt x="283" y="690"/>
                </a:lnTo>
                <a:lnTo>
                  <a:pt x="336" y="693"/>
                </a:lnTo>
                <a:lnTo>
                  <a:pt x="525" y="711"/>
                </a:lnTo>
                <a:lnTo>
                  <a:pt x="695" y="722"/>
                </a:lnTo>
                <a:lnTo>
                  <a:pt x="709" y="605"/>
                </a:lnTo>
                <a:lnTo>
                  <a:pt x="733" y="256"/>
                </a:lnTo>
                <a:lnTo>
                  <a:pt x="743" y="135"/>
                </a:lnTo>
                <a:lnTo>
                  <a:pt x="753" y="135"/>
                </a:lnTo>
                <a:lnTo>
                  <a:pt x="759" y="67"/>
                </a:lnTo>
                <a:lnTo>
                  <a:pt x="110" y="0"/>
                </a:lnTo>
                <a:lnTo>
                  <a:pt x="0" y="752"/>
                </a:lnTo>
                <a:lnTo>
                  <a:pt x="97" y="764"/>
                </a:lnTo>
                <a:lnTo>
                  <a:pt x="105" y="702"/>
                </a:lnTo>
                <a:lnTo>
                  <a:pt x="288" y="719"/>
                </a:lnTo>
                <a:close/>
              </a:path>
            </a:pathLst>
          </a:custGeom>
          <a:solidFill>
            <a:srgbClr val="D9D9D9"/>
          </a:solidFill>
          <a:ln w="5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015DA8"/>
              </a:solidFill>
              <a:effectLst/>
              <a:uLnTx/>
              <a:uFillTx/>
              <a:latin typeface="Humanst521 BT" panose="020B0602020204020204" pitchFamily="34" charset="0"/>
              <a:ea typeface="+mn-ea"/>
              <a:cs typeface="+mn-cs"/>
            </a:endParaRPr>
          </a:p>
        </p:txBody>
      </p:sp>
      <p:sp>
        <p:nvSpPr>
          <p:cNvPr id="212" name="Freeform 102">
            <a:extLst>
              <a:ext uri="{FF2B5EF4-FFF2-40B4-BE49-F238E27FC236}">
                <a16:creationId xmlns:a16="http://schemas.microsoft.com/office/drawing/2014/main" id="{A8D74824-4CAA-061C-DBE7-231C56FEBA99}"/>
              </a:ext>
            </a:extLst>
          </p:cNvPr>
          <p:cNvSpPr>
            <a:spLocks/>
          </p:cNvSpPr>
          <p:nvPr/>
        </p:nvSpPr>
        <p:spPr bwMode="auto">
          <a:xfrm>
            <a:off x="4564571" y="4093069"/>
            <a:ext cx="710930" cy="379044"/>
          </a:xfrm>
          <a:custGeom>
            <a:avLst/>
            <a:gdLst>
              <a:gd name="T0" fmla="*/ 799 w 799"/>
              <a:gd name="T1" fmla="*/ 426 h 426"/>
              <a:gd name="T2" fmla="*/ 719 w 799"/>
              <a:gd name="T3" fmla="*/ 426 h 426"/>
              <a:gd name="T4" fmla="*/ 432 w 799"/>
              <a:gd name="T5" fmla="*/ 424 h 426"/>
              <a:gd name="T6" fmla="*/ 153 w 799"/>
              <a:gd name="T7" fmla="*/ 410 h 426"/>
              <a:gd name="T8" fmla="*/ 0 w 799"/>
              <a:gd name="T9" fmla="*/ 402 h 426"/>
              <a:gd name="T10" fmla="*/ 25 w 799"/>
              <a:gd name="T11" fmla="*/ 0 h 426"/>
              <a:gd name="T12" fmla="*/ 162 w 799"/>
              <a:gd name="T13" fmla="*/ 4 h 426"/>
              <a:gd name="T14" fmla="*/ 413 w 799"/>
              <a:gd name="T15" fmla="*/ 9 h 426"/>
              <a:gd name="T16" fmla="*/ 690 w 799"/>
              <a:gd name="T17" fmla="*/ 15 h 426"/>
              <a:gd name="T18" fmla="*/ 722 w 799"/>
              <a:gd name="T19" fmla="*/ 15 h 426"/>
              <a:gd name="T20" fmla="*/ 735 w 799"/>
              <a:gd name="T21" fmla="*/ 29 h 426"/>
              <a:gd name="T22" fmla="*/ 747 w 799"/>
              <a:gd name="T23" fmla="*/ 28 h 426"/>
              <a:gd name="T24" fmla="*/ 758 w 799"/>
              <a:gd name="T25" fmla="*/ 34 h 426"/>
              <a:gd name="T26" fmla="*/ 758 w 799"/>
              <a:gd name="T27" fmla="*/ 54 h 426"/>
              <a:gd name="T28" fmla="*/ 746 w 799"/>
              <a:gd name="T29" fmla="*/ 64 h 426"/>
              <a:gd name="T30" fmla="*/ 744 w 799"/>
              <a:gd name="T31" fmla="*/ 78 h 426"/>
              <a:gd name="T32" fmla="*/ 755 w 799"/>
              <a:gd name="T33" fmla="*/ 100 h 426"/>
              <a:gd name="T34" fmla="*/ 774 w 799"/>
              <a:gd name="T35" fmla="*/ 120 h 426"/>
              <a:gd name="T36" fmla="*/ 790 w 799"/>
              <a:gd name="T37" fmla="*/ 129 h 426"/>
              <a:gd name="T38" fmla="*/ 797 w 799"/>
              <a:gd name="T39" fmla="*/ 200 h 426"/>
              <a:gd name="T40" fmla="*/ 799 w 799"/>
              <a:gd name="T41" fmla="*/ 426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799" h="426">
                <a:moveTo>
                  <a:pt x="799" y="426"/>
                </a:moveTo>
                <a:lnTo>
                  <a:pt x="719" y="426"/>
                </a:lnTo>
                <a:lnTo>
                  <a:pt x="432" y="424"/>
                </a:lnTo>
                <a:lnTo>
                  <a:pt x="153" y="410"/>
                </a:lnTo>
                <a:lnTo>
                  <a:pt x="0" y="402"/>
                </a:lnTo>
                <a:lnTo>
                  <a:pt x="25" y="0"/>
                </a:lnTo>
                <a:lnTo>
                  <a:pt x="162" y="4"/>
                </a:lnTo>
                <a:lnTo>
                  <a:pt x="413" y="9"/>
                </a:lnTo>
                <a:lnTo>
                  <a:pt x="690" y="15"/>
                </a:lnTo>
                <a:lnTo>
                  <a:pt x="722" y="15"/>
                </a:lnTo>
                <a:lnTo>
                  <a:pt x="735" y="29"/>
                </a:lnTo>
                <a:lnTo>
                  <a:pt x="747" y="28"/>
                </a:lnTo>
                <a:lnTo>
                  <a:pt x="758" y="34"/>
                </a:lnTo>
                <a:lnTo>
                  <a:pt x="758" y="54"/>
                </a:lnTo>
                <a:lnTo>
                  <a:pt x="746" y="64"/>
                </a:lnTo>
                <a:lnTo>
                  <a:pt x="744" y="78"/>
                </a:lnTo>
                <a:lnTo>
                  <a:pt x="755" y="100"/>
                </a:lnTo>
                <a:lnTo>
                  <a:pt x="774" y="120"/>
                </a:lnTo>
                <a:lnTo>
                  <a:pt x="790" y="129"/>
                </a:lnTo>
                <a:lnTo>
                  <a:pt x="797" y="200"/>
                </a:lnTo>
                <a:lnTo>
                  <a:pt x="799" y="426"/>
                </a:lnTo>
                <a:close/>
              </a:path>
            </a:pathLst>
          </a:custGeom>
          <a:solidFill>
            <a:srgbClr val="D9D9D9"/>
          </a:solidFill>
          <a:ln w="5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015DA8"/>
              </a:solidFill>
              <a:effectLst/>
              <a:uLnTx/>
              <a:uFillTx/>
              <a:latin typeface="Humanst521 BT" panose="020B0602020204020204" pitchFamily="34" charset="0"/>
              <a:ea typeface="+mn-ea"/>
              <a:cs typeface="+mn-cs"/>
            </a:endParaRPr>
          </a:p>
        </p:txBody>
      </p:sp>
      <p:sp>
        <p:nvSpPr>
          <p:cNvPr id="213" name="Freeform 103">
            <a:extLst>
              <a:ext uri="{FF2B5EF4-FFF2-40B4-BE49-F238E27FC236}">
                <a16:creationId xmlns:a16="http://schemas.microsoft.com/office/drawing/2014/main" id="{817C2C86-3139-E76F-BFA2-54A34ACA19BD}"/>
              </a:ext>
            </a:extLst>
          </p:cNvPr>
          <p:cNvSpPr>
            <a:spLocks/>
          </p:cNvSpPr>
          <p:nvPr/>
        </p:nvSpPr>
        <p:spPr bwMode="auto">
          <a:xfrm>
            <a:off x="4411530" y="3712246"/>
            <a:ext cx="794568" cy="394170"/>
          </a:xfrm>
          <a:custGeom>
            <a:avLst/>
            <a:gdLst>
              <a:gd name="T0" fmla="*/ 834 w 893"/>
              <a:gd name="T1" fmla="*/ 331 h 443"/>
              <a:gd name="T2" fmla="*/ 854 w 893"/>
              <a:gd name="T3" fmla="*/ 375 h 443"/>
              <a:gd name="T4" fmla="*/ 854 w 893"/>
              <a:gd name="T5" fmla="*/ 389 h 443"/>
              <a:gd name="T6" fmla="*/ 876 w 893"/>
              <a:gd name="T7" fmla="*/ 423 h 443"/>
              <a:gd name="T8" fmla="*/ 893 w 893"/>
              <a:gd name="T9" fmla="*/ 443 h 443"/>
              <a:gd name="T10" fmla="*/ 860 w 893"/>
              <a:gd name="T11" fmla="*/ 443 h 443"/>
              <a:gd name="T12" fmla="*/ 588 w 893"/>
              <a:gd name="T13" fmla="*/ 437 h 443"/>
              <a:gd name="T14" fmla="*/ 334 w 893"/>
              <a:gd name="T15" fmla="*/ 431 h 443"/>
              <a:gd name="T16" fmla="*/ 195 w 893"/>
              <a:gd name="T17" fmla="*/ 426 h 443"/>
              <a:gd name="T18" fmla="*/ 203 w 893"/>
              <a:gd name="T19" fmla="*/ 294 h 443"/>
              <a:gd name="T20" fmla="*/ 0 w 893"/>
              <a:gd name="T21" fmla="*/ 275 h 443"/>
              <a:gd name="T22" fmla="*/ 28 w 893"/>
              <a:gd name="T23" fmla="*/ 0 h 443"/>
              <a:gd name="T24" fmla="*/ 125 w 893"/>
              <a:gd name="T25" fmla="*/ 6 h 443"/>
              <a:gd name="T26" fmla="*/ 250 w 893"/>
              <a:gd name="T27" fmla="*/ 14 h 443"/>
              <a:gd name="T28" fmla="*/ 362 w 893"/>
              <a:gd name="T29" fmla="*/ 20 h 443"/>
              <a:gd name="T30" fmla="*/ 510 w 893"/>
              <a:gd name="T31" fmla="*/ 28 h 443"/>
              <a:gd name="T32" fmla="*/ 578 w 893"/>
              <a:gd name="T33" fmla="*/ 25 h 443"/>
              <a:gd name="T34" fmla="*/ 590 w 893"/>
              <a:gd name="T35" fmla="*/ 39 h 443"/>
              <a:gd name="T36" fmla="*/ 620 w 893"/>
              <a:gd name="T37" fmla="*/ 58 h 443"/>
              <a:gd name="T38" fmla="*/ 627 w 893"/>
              <a:gd name="T39" fmla="*/ 64 h 443"/>
              <a:gd name="T40" fmla="*/ 654 w 893"/>
              <a:gd name="T41" fmla="*/ 55 h 443"/>
              <a:gd name="T42" fmla="*/ 679 w 893"/>
              <a:gd name="T43" fmla="*/ 53 h 443"/>
              <a:gd name="T44" fmla="*/ 696 w 893"/>
              <a:gd name="T45" fmla="*/ 52 h 443"/>
              <a:gd name="T46" fmla="*/ 707 w 893"/>
              <a:gd name="T47" fmla="*/ 59 h 443"/>
              <a:gd name="T48" fmla="*/ 732 w 893"/>
              <a:gd name="T49" fmla="*/ 70 h 443"/>
              <a:gd name="T50" fmla="*/ 751 w 893"/>
              <a:gd name="T51" fmla="*/ 80 h 443"/>
              <a:gd name="T52" fmla="*/ 754 w 893"/>
              <a:gd name="T53" fmla="*/ 89 h 443"/>
              <a:gd name="T54" fmla="*/ 760 w 893"/>
              <a:gd name="T55" fmla="*/ 103 h 443"/>
              <a:gd name="T56" fmla="*/ 771 w 893"/>
              <a:gd name="T57" fmla="*/ 103 h 443"/>
              <a:gd name="T58" fmla="*/ 776 w 893"/>
              <a:gd name="T59" fmla="*/ 103 h 443"/>
              <a:gd name="T60" fmla="*/ 782 w 893"/>
              <a:gd name="T61" fmla="*/ 131 h 443"/>
              <a:gd name="T62" fmla="*/ 799 w 893"/>
              <a:gd name="T63" fmla="*/ 184 h 443"/>
              <a:gd name="T64" fmla="*/ 804 w 893"/>
              <a:gd name="T65" fmla="*/ 208 h 443"/>
              <a:gd name="T66" fmla="*/ 820 w 893"/>
              <a:gd name="T67" fmla="*/ 231 h 443"/>
              <a:gd name="T68" fmla="*/ 823 w 893"/>
              <a:gd name="T69" fmla="*/ 264 h 443"/>
              <a:gd name="T70" fmla="*/ 832 w 893"/>
              <a:gd name="T71" fmla="*/ 290 h 443"/>
              <a:gd name="T72" fmla="*/ 834 w 893"/>
              <a:gd name="T73" fmla="*/ 331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93" h="443">
                <a:moveTo>
                  <a:pt x="834" y="331"/>
                </a:moveTo>
                <a:lnTo>
                  <a:pt x="854" y="375"/>
                </a:lnTo>
                <a:lnTo>
                  <a:pt x="854" y="389"/>
                </a:lnTo>
                <a:lnTo>
                  <a:pt x="876" y="423"/>
                </a:lnTo>
                <a:lnTo>
                  <a:pt x="893" y="443"/>
                </a:lnTo>
                <a:lnTo>
                  <a:pt x="860" y="443"/>
                </a:lnTo>
                <a:lnTo>
                  <a:pt x="588" y="437"/>
                </a:lnTo>
                <a:lnTo>
                  <a:pt x="334" y="431"/>
                </a:lnTo>
                <a:lnTo>
                  <a:pt x="195" y="426"/>
                </a:lnTo>
                <a:lnTo>
                  <a:pt x="203" y="294"/>
                </a:lnTo>
                <a:lnTo>
                  <a:pt x="0" y="275"/>
                </a:lnTo>
                <a:lnTo>
                  <a:pt x="28" y="0"/>
                </a:lnTo>
                <a:lnTo>
                  <a:pt x="125" y="6"/>
                </a:lnTo>
                <a:lnTo>
                  <a:pt x="250" y="14"/>
                </a:lnTo>
                <a:lnTo>
                  <a:pt x="362" y="20"/>
                </a:lnTo>
                <a:lnTo>
                  <a:pt x="510" y="28"/>
                </a:lnTo>
                <a:lnTo>
                  <a:pt x="578" y="25"/>
                </a:lnTo>
                <a:lnTo>
                  <a:pt x="590" y="39"/>
                </a:lnTo>
                <a:lnTo>
                  <a:pt x="620" y="58"/>
                </a:lnTo>
                <a:lnTo>
                  <a:pt x="627" y="64"/>
                </a:lnTo>
                <a:lnTo>
                  <a:pt x="654" y="55"/>
                </a:lnTo>
                <a:lnTo>
                  <a:pt x="679" y="53"/>
                </a:lnTo>
                <a:lnTo>
                  <a:pt x="696" y="52"/>
                </a:lnTo>
                <a:lnTo>
                  <a:pt x="707" y="59"/>
                </a:lnTo>
                <a:lnTo>
                  <a:pt x="732" y="70"/>
                </a:lnTo>
                <a:lnTo>
                  <a:pt x="751" y="80"/>
                </a:lnTo>
                <a:lnTo>
                  <a:pt x="754" y="89"/>
                </a:lnTo>
                <a:lnTo>
                  <a:pt x="760" y="103"/>
                </a:lnTo>
                <a:lnTo>
                  <a:pt x="771" y="103"/>
                </a:lnTo>
                <a:lnTo>
                  <a:pt x="776" y="103"/>
                </a:lnTo>
                <a:lnTo>
                  <a:pt x="782" y="131"/>
                </a:lnTo>
                <a:lnTo>
                  <a:pt x="799" y="184"/>
                </a:lnTo>
                <a:lnTo>
                  <a:pt x="804" y="208"/>
                </a:lnTo>
                <a:lnTo>
                  <a:pt x="820" y="231"/>
                </a:lnTo>
                <a:lnTo>
                  <a:pt x="823" y="264"/>
                </a:lnTo>
                <a:lnTo>
                  <a:pt x="832" y="290"/>
                </a:lnTo>
                <a:lnTo>
                  <a:pt x="834" y="331"/>
                </a:lnTo>
                <a:close/>
              </a:path>
            </a:pathLst>
          </a:custGeom>
          <a:solidFill>
            <a:srgbClr val="D9D9D9"/>
          </a:solidFill>
          <a:ln w="5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015DA8"/>
              </a:solidFill>
              <a:effectLst/>
              <a:uLnTx/>
              <a:uFillTx/>
              <a:latin typeface="Humanst521 BT" panose="020B0602020204020204" pitchFamily="34" charset="0"/>
              <a:ea typeface="+mn-ea"/>
              <a:cs typeface="+mn-cs"/>
            </a:endParaRPr>
          </a:p>
        </p:txBody>
      </p:sp>
      <p:sp>
        <p:nvSpPr>
          <p:cNvPr id="214" name="Freeform 106">
            <a:extLst>
              <a:ext uri="{FF2B5EF4-FFF2-40B4-BE49-F238E27FC236}">
                <a16:creationId xmlns:a16="http://schemas.microsoft.com/office/drawing/2014/main" id="{24DF459C-58D1-C630-BF58-E701CEE70982}"/>
              </a:ext>
            </a:extLst>
          </p:cNvPr>
          <p:cNvSpPr>
            <a:spLocks/>
          </p:cNvSpPr>
          <p:nvPr/>
        </p:nvSpPr>
        <p:spPr bwMode="auto">
          <a:xfrm>
            <a:off x="3783350" y="3390150"/>
            <a:ext cx="672669" cy="566786"/>
          </a:xfrm>
          <a:custGeom>
            <a:avLst/>
            <a:gdLst>
              <a:gd name="T0" fmla="*/ 756 w 756"/>
              <a:gd name="T1" fmla="*/ 84 h 637"/>
              <a:gd name="T2" fmla="*/ 89 w 756"/>
              <a:gd name="T3" fmla="*/ 0 h 637"/>
              <a:gd name="T4" fmla="*/ 0 w 756"/>
              <a:gd name="T5" fmla="*/ 552 h 637"/>
              <a:gd name="T6" fmla="*/ 707 w 756"/>
              <a:gd name="T7" fmla="*/ 637 h 637"/>
              <a:gd name="T8" fmla="*/ 756 w 756"/>
              <a:gd name="T9" fmla="*/ 84 h 6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56" h="637">
                <a:moveTo>
                  <a:pt x="756" y="84"/>
                </a:moveTo>
                <a:lnTo>
                  <a:pt x="89" y="0"/>
                </a:lnTo>
                <a:lnTo>
                  <a:pt x="0" y="552"/>
                </a:lnTo>
                <a:lnTo>
                  <a:pt x="707" y="637"/>
                </a:lnTo>
                <a:lnTo>
                  <a:pt x="756" y="84"/>
                </a:lnTo>
                <a:close/>
              </a:path>
            </a:pathLst>
          </a:custGeom>
          <a:solidFill>
            <a:srgbClr val="D9D9D9"/>
          </a:solidFill>
          <a:ln w="5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015DA8"/>
              </a:solidFill>
              <a:effectLst/>
              <a:uLnTx/>
              <a:uFillTx/>
              <a:latin typeface="Humanst521 BT" panose="020B0602020204020204" pitchFamily="34" charset="0"/>
              <a:ea typeface="+mn-ea"/>
              <a:cs typeface="+mn-cs"/>
            </a:endParaRPr>
          </a:p>
        </p:txBody>
      </p:sp>
      <p:sp>
        <p:nvSpPr>
          <p:cNvPr id="215" name="Freeform 107">
            <a:extLst>
              <a:ext uri="{FF2B5EF4-FFF2-40B4-BE49-F238E27FC236}">
                <a16:creationId xmlns:a16="http://schemas.microsoft.com/office/drawing/2014/main" id="{58547A34-05CE-885F-E643-7968292C9F5A}"/>
              </a:ext>
            </a:extLst>
          </p:cNvPr>
          <p:cNvSpPr>
            <a:spLocks/>
          </p:cNvSpPr>
          <p:nvPr/>
        </p:nvSpPr>
        <p:spPr bwMode="auto">
          <a:xfrm>
            <a:off x="3519087" y="2841157"/>
            <a:ext cx="984980" cy="623732"/>
          </a:xfrm>
          <a:custGeom>
            <a:avLst/>
            <a:gdLst>
              <a:gd name="T0" fmla="*/ 1107 w 1107"/>
              <a:gd name="T1" fmla="*/ 163 h 701"/>
              <a:gd name="T2" fmla="*/ 915 w 1107"/>
              <a:gd name="T3" fmla="*/ 145 h 701"/>
              <a:gd name="T4" fmla="*/ 733 w 1107"/>
              <a:gd name="T5" fmla="*/ 122 h 701"/>
              <a:gd name="T6" fmla="*/ 550 w 1107"/>
              <a:gd name="T7" fmla="*/ 97 h 701"/>
              <a:gd name="T8" fmla="*/ 349 w 1107"/>
              <a:gd name="T9" fmla="*/ 64 h 701"/>
              <a:gd name="T10" fmla="*/ 233 w 1107"/>
              <a:gd name="T11" fmla="*/ 42 h 701"/>
              <a:gd name="T12" fmla="*/ 28 w 1107"/>
              <a:gd name="T13" fmla="*/ 0 h 701"/>
              <a:gd name="T14" fmla="*/ 0 w 1107"/>
              <a:gd name="T15" fmla="*/ 133 h 701"/>
              <a:gd name="T16" fmla="*/ 22 w 1107"/>
              <a:gd name="T17" fmla="*/ 180 h 701"/>
              <a:gd name="T18" fmla="*/ 13 w 1107"/>
              <a:gd name="T19" fmla="*/ 208 h 701"/>
              <a:gd name="T20" fmla="*/ 25 w 1107"/>
              <a:gd name="T21" fmla="*/ 238 h 701"/>
              <a:gd name="T22" fmla="*/ 46 w 1107"/>
              <a:gd name="T23" fmla="*/ 245 h 701"/>
              <a:gd name="T24" fmla="*/ 74 w 1107"/>
              <a:gd name="T25" fmla="*/ 312 h 701"/>
              <a:gd name="T26" fmla="*/ 91 w 1107"/>
              <a:gd name="T27" fmla="*/ 333 h 701"/>
              <a:gd name="T28" fmla="*/ 94 w 1107"/>
              <a:gd name="T29" fmla="*/ 341 h 701"/>
              <a:gd name="T30" fmla="*/ 114 w 1107"/>
              <a:gd name="T31" fmla="*/ 347 h 701"/>
              <a:gd name="T32" fmla="*/ 117 w 1107"/>
              <a:gd name="T33" fmla="*/ 359 h 701"/>
              <a:gd name="T34" fmla="*/ 74 w 1107"/>
              <a:gd name="T35" fmla="*/ 470 h 701"/>
              <a:gd name="T36" fmla="*/ 74 w 1107"/>
              <a:gd name="T37" fmla="*/ 486 h 701"/>
              <a:gd name="T38" fmla="*/ 89 w 1107"/>
              <a:gd name="T39" fmla="*/ 506 h 701"/>
              <a:gd name="T40" fmla="*/ 96 w 1107"/>
              <a:gd name="T41" fmla="*/ 506 h 701"/>
              <a:gd name="T42" fmla="*/ 125 w 1107"/>
              <a:gd name="T43" fmla="*/ 487 h 701"/>
              <a:gd name="T44" fmla="*/ 130 w 1107"/>
              <a:gd name="T45" fmla="*/ 480 h 701"/>
              <a:gd name="T46" fmla="*/ 139 w 1107"/>
              <a:gd name="T47" fmla="*/ 484 h 701"/>
              <a:gd name="T48" fmla="*/ 138 w 1107"/>
              <a:gd name="T49" fmla="*/ 517 h 701"/>
              <a:gd name="T50" fmla="*/ 155 w 1107"/>
              <a:gd name="T51" fmla="*/ 595 h 701"/>
              <a:gd name="T52" fmla="*/ 174 w 1107"/>
              <a:gd name="T53" fmla="*/ 611 h 701"/>
              <a:gd name="T54" fmla="*/ 180 w 1107"/>
              <a:gd name="T55" fmla="*/ 615 h 701"/>
              <a:gd name="T56" fmla="*/ 191 w 1107"/>
              <a:gd name="T57" fmla="*/ 629 h 701"/>
              <a:gd name="T58" fmla="*/ 188 w 1107"/>
              <a:gd name="T59" fmla="*/ 651 h 701"/>
              <a:gd name="T60" fmla="*/ 192 w 1107"/>
              <a:gd name="T61" fmla="*/ 673 h 701"/>
              <a:gd name="T62" fmla="*/ 199 w 1107"/>
              <a:gd name="T63" fmla="*/ 678 h 701"/>
              <a:gd name="T64" fmla="*/ 213 w 1107"/>
              <a:gd name="T65" fmla="*/ 664 h 701"/>
              <a:gd name="T66" fmla="*/ 230 w 1107"/>
              <a:gd name="T67" fmla="*/ 664 h 701"/>
              <a:gd name="T68" fmla="*/ 250 w 1107"/>
              <a:gd name="T69" fmla="*/ 675 h 701"/>
              <a:gd name="T70" fmla="*/ 266 w 1107"/>
              <a:gd name="T71" fmla="*/ 668 h 701"/>
              <a:gd name="T72" fmla="*/ 292 w 1107"/>
              <a:gd name="T73" fmla="*/ 668 h 701"/>
              <a:gd name="T74" fmla="*/ 314 w 1107"/>
              <a:gd name="T75" fmla="*/ 678 h 701"/>
              <a:gd name="T76" fmla="*/ 331 w 1107"/>
              <a:gd name="T77" fmla="*/ 675 h 701"/>
              <a:gd name="T78" fmla="*/ 335 w 1107"/>
              <a:gd name="T79" fmla="*/ 657 h 701"/>
              <a:gd name="T80" fmla="*/ 353 w 1107"/>
              <a:gd name="T81" fmla="*/ 653 h 701"/>
              <a:gd name="T82" fmla="*/ 363 w 1107"/>
              <a:gd name="T83" fmla="*/ 661 h 701"/>
              <a:gd name="T84" fmla="*/ 364 w 1107"/>
              <a:gd name="T85" fmla="*/ 681 h 701"/>
              <a:gd name="T86" fmla="*/ 374 w 1107"/>
              <a:gd name="T87" fmla="*/ 686 h 701"/>
              <a:gd name="T88" fmla="*/ 386 w 1107"/>
              <a:gd name="T89" fmla="*/ 617 h 701"/>
              <a:gd name="T90" fmla="*/ 1053 w 1107"/>
              <a:gd name="T91" fmla="*/ 701 h 701"/>
              <a:gd name="T92" fmla="*/ 1107 w 1107"/>
              <a:gd name="T93" fmla="*/ 163 h 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107" h="701">
                <a:moveTo>
                  <a:pt x="1107" y="163"/>
                </a:moveTo>
                <a:lnTo>
                  <a:pt x="915" y="145"/>
                </a:lnTo>
                <a:lnTo>
                  <a:pt x="733" y="122"/>
                </a:lnTo>
                <a:lnTo>
                  <a:pt x="550" y="97"/>
                </a:lnTo>
                <a:lnTo>
                  <a:pt x="349" y="64"/>
                </a:lnTo>
                <a:lnTo>
                  <a:pt x="233" y="42"/>
                </a:lnTo>
                <a:lnTo>
                  <a:pt x="28" y="0"/>
                </a:lnTo>
                <a:lnTo>
                  <a:pt x="0" y="133"/>
                </a:lnTo>
                <a:lnTo>
                  <a:pt x="22" y="180"/>
                </a:lnTo>
                <a:lnTo>
                  <a:pt x="13" y="208"/>
                </a:lnTo>
                <a:lnTo>
                  <a:pt x="25" y="238"/>
                </a:lnTo>
                <a:lnTo>
                  <a:pt x="46" y="245"/>
                </a:lnTo>
                <a:lnTo>
                  <a:pt x="74" y="312"/>
                </a:lnTo>
                <a:lnTo>
                  <a:pt x="91" y="333"/>
                </a:lnTo>
                <a:lnTo>
                  <a:pt x="94" y="341"/>
                </a:lnTo>
                <a:lnTo>
                  <a:pt x="114" y="347"/>
                </a:lnTo>
                <a:lnTo>
                  <a:pt x="117" y="359"/>
                </a:lnTo>
                <a:lnTo>
                  <a:pt x="74" y="470"/>
                </a:lnTo>
                <a:lnTo>
                  <a:pt x="74" y="486"/>
                </a:lnTo>
                <a:lnTo>
                  <a:pt x="89" y="506"/>
                </a:lnTo>
                <a:lnTo>
                  <a:pt x="96" y="506"/>
                </a:lnTo>
                <a:lnTo>
                  <a:pt x="125" y="487"/>
                </a:lnTo>
                <a:lnTo>
                  <a:pt x="130" y="480"/>
                </a:lnTo>
                <a:lnTo>
                  <a:pt x="139" y="484"/>
                </a:lnTo>
                <a:lnTo>
                  <a:pt x="138" y="517"/>
                </a:lnTo>
                <a:lnTo>
                  <a:pt x="155" y="595"/>
                </a:lnTo>
                <a:lnTo>
                  <a:pt x="174" y="611"/>
                </a:lnTo>
                <a:lnTo>
                  <a:pt x="180" y="615"/>
                </a:lnTo>
                <a:lnTo>
                  <a:pt x="191" y="629"/>
                </a:lnTo>
                <a:lnTo>
                  <a:pt x="188" y="651"/>
                </a:lnTo>
                <a:lnTo>
                  <a:pt x="192" y="673"/>
                </a:lnTo>
                <a:lnTo>
                  <a:pt x="199" y="678"/>
                </a:lnTo>
                <a:lnTo>
                  <a:pt x="213" y="664"/>
                </a:lnTo>
                <a:lnTo>
                  <a:pt x="230" y="664"/>
                </a:lnTo>
                <a:lnTo>
                  <a:pt x="250" y="675"/>
                </a:lnTo>
                <a:lnTo>
                  <a:pt x="266" y="668"/>
                </a:lnTo>
                <a:lnTo>
                  <a:pt x="292" y="668"/>
                </a:lnTo>
                <a:lnTo>
                  <a:pt x="314" y="678"/>
                </a:lnTo>
                <a:lnTo>
                  <a:pt x="331" y="675"/>
                </a:lnTo>
                <a:lnTo>
                  <a:pt x="335" y="657"/>
                </a:lnTo>
                <a:lnTo>
                  <a:pt x="353" y="653"/>
                </a:lnTo>
                <a:lnTo>
                  <a:pt x="363" y="661"/>
                </a:lnTo>
                <a:lnTo>
                  <a:pt x="364" y="681"/>
                </a:lnTo>
                <a:lnTo>
                  <a:pt x="374" y="686"/>
                </a:lnTo>
                <a:lnTo>
                  <a:pt x="386" y="617"/>
                </a:lnTo>
                <a:lnTo>
                  <a:pt x="1053" y="701"/>
                </a:lnTo>
                <a:lnTo>
                  <a:pt x="1107" y="163"/>
                </a:lnTo>
                <a:close/>
              </a:path>
            </a:pathLst>
          </a:custGeom>
          <a:solidFill>
            <a:srgbClr val="D9D9D9"/>
          </a:solidFill>
          <a:ln w="5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015DA8"/>
              </a:solidFill>
              <a:effectLst/>
              <a:uLnTx/>
              <a:uFillTx/>
              <a:latin typeface="Humanst521 BT" panose="020B0602020204020204" pitchFamily="34" charset="0"/>
              <a:ea typeface="+mn-ea"/>
              <a:cs typeface="+mn-cs"/>
            </a:endParaRPr>
          </a:p>
        </p:txBody>
      </p:sp>
      <p:sp>
        <p:nvSpPr>
          <p:cNvPr id="216" name="Freeform 109">
            <a:extLst>
              <a:ext uri="{FF2B5EF4-FFF2-40B4-BE49-F238E27FC236}">
                <a16:creationId xmlns:a16="http://schemas.microsoft.com/office/drawing/2014/main" id="{6BA7BD4A-C852-6CB6-47E7-4D98819134D2}"/>
              </a:ext>
            </a:extLst>
          </p:cNvPr>
          <p:cNvSpPr>
            <a:spLocks/>
          </p:cNvSpPr>
          <p:nvPr/>
        </p:nvSpPr>
        <p:spPr bwMode="auto">
          <a:xfrm>
            <a:off x="3277958" y="2826031"/>
            <a:ext cx="573905" cy="925365"/>
          </a:xfrm>
          <a:custGeom>
            <a:avLst/>
            <a:gdLst>
              <a:gd name="T0" fmla="*/ 0 w 645"/>
              <a:gd name="T1" fmla="*/ 926 h 1040"/>
              <a:gd name="T2" fmla="*/ 54 w 645"/>
              <a:gd name="T3" fmla="*/ 706 h 1040"/>
              <a:gd name="T4" fmla="*/ 62 w 645"/>
              <a:gd name="T5" fmla="*/ 679 h 1040"/>
              <a:gd name="T6" fmla="*/ 79 w 645"/>
              <a:gd name="T7" fmla="*/ 642 h 1040"/>
              <a:gd name="T8" fmla="*/ 72 w 645"/>
              <a:gd name="T9" fmla="*/ 628 h 1040"/>
              <a:gd name="T10" fmla="*/ 54 w 645"/>
              <a:gd name="T11" fmla="*/ 629 h 1040"/>
              <a:gd name="T12" fmla="*/ 50 w 645"/>
              <a:gd name="T13" fmla="*/ 623 h 1040"/>
              <a:gd name="T14" fmla="*/ 53 w 645"/>
              <a:gd name="T15" fmla="*/ 615 h 1040"/>
              <a:gd name="T16" fmla="*/ 54 w 645"/>
              <a:gd name="T17" fmla="*/ 596 h 1040"/>
              <a:gd name="T18" fmla="*/ 82 w 645"/>
              <a:gd name="T19" fmla="*/ 562 h 1040"/>
              <a:gd name="T20" fmla="*/ 95 w 645"/>
              <a:gd name="T21" fmla="*/ 559 h 1040"/>
              <a:gd name="T22" fmla="*/ 101 w 645"/>
              <a:gd name="T23" fmla="*/ 551 h 1040"/>
              <a:gd name="T24" fmla="*/ 104 w 645"/>
              <a:gd name="T25" fmla="*/ 531 h 1040"/>
              <a:gd name="T26" fmla="*/ 111 w 645"/>
              <a:gd name="T27" fmla="*/ 528 h 1040"/>
              <a:gd name="T28" fmla="*/ 136 w 645"/>
              <a:gd name="T29" fmla="*/ 490 h 1040"/>
              <a:gd name="T30" fmla="*/ 159 w 645"/>
              <a:gd name="T31" fmla="*/ 464 h 1040"/>
              <a:gd name="T32" fmla="*/ 161 w 645"/>
              <a:gd name="T33" fmla="*/ 440 h 1040"/>
              <a:gd name="T34" fmla="*/ 139 w 645"/>
              <a:gd name="T35" fmla="*/ 423 h 1040"/>
              <a:gd name="T36" fmla="*/ 129 w 645"/>
              <a:gd name="T37" fmla="*/ 397 h 1040"/>
              <a:gd name="T38" fmla="*/ 215 w 645"/>
              <a:gd name="T39" fmla="*/ 0 h 1040"/>
              <a:gd name="T40" fmla="*/ 299 w 645"/>
              <a:gd name="T41" fmla="*/ 17 h 1040"/>
              <a:gd name="T42" fmla="*/ 271 w 645"/>
              <a:gd name="T43" fmla="*/ 150 h 1040"/>
              <a:gd name="T44" fmla="*/ 293 w 645"/>
              <a:gd name="T45" fmla="*/ 197 h 1040"/>
              <a:gd name="T46" fmla="*/ 284 w 645"/>
              <a:gd name="T47" fmla="*/ 226 h 1040"/>
              <a:gd name="T48" fmla="*/ 296 w 645"/>
              <a:gd name="T49" fmla="*/ 255 h 1040"/>
              <a:gd name="T50" fmla="*/ 317 w 645"/>
              <a:gd name="T51" fmla="*/ 262 h 1040"/>
              <a:gd name="T52" fmla="*/ 340 w 645"/>
              <a:gd name="T53" fmla="*/ 323 h 1040"/>
              <a:gd name="T54" fmla="*/ 362 w 645"/>
              <a:gd name="T55" fmla="*/ 350 h 1040"/>
              <a:gd name="T56" fmla="*/ 365 w 645"/>
              <a:gd name="T57" fmla="*/ 358 h 1040"/>
              <a:gd name="T58" fmla="*/ 385 w 645"/>
              <a:gd name="T59" fmla="*/ 364 h 1040"/>
              <a:gd name="T60" fmla="*/ 388 w 645"/>
              <a:gd name="T61" fmla="*/ 378 h 1040"/>
              <a:gd name="T62" fmla="*/ 345 w 645"/>
              <a:gd name="T63" fmla="*/ 486 h 1040"/>
              <a:gd name="T64" fmla="*/ 343 w 645"/>
              <a:gd name="T65" fmla="*/ 503 h 1040"/>
              <a:gd name="T66" fmla="*/ 360 w 645"/>
              <a:gd name="T67" fmla="*/ 523 h 1040"/>
              <a:gd name="T68" fmla="*/ 365 w 645"/>
              <a:gd name="T69" fmla="*/ 523 h 1040"/>
              <a:gd name="T70" fmla="*/ 396 w 645"/>
              <a:gd name="T71" fmla="*/ 504 h 1040"/>
              <a:gd name="T72" fmla="*/ 401 w 645"/>
              <a:gd name="T73" fmla="*/ 497 h 1040"/>
              <a:gd name="T74" fmla="*/ 410 w 645"/>
              <a:gd name="T75" fmla="*/ 501 h 1040"/>
              <a:gd name="T76" fmla="*/ 409 w 645"/>
              <a:gd name="T77" fmla="*/ 534 h 1040"/>
              <a:gd name="T78" fmla="*/ 426 w 645"/>
              <a:gd name="T79" fmla="*/ 614 h 1040"/>
              <a:gd name="T80" fmla="*/ 451 w 645"/>
              <a:gd name="T81" fmla="*/ 632 h 1040"/>
              <a:gd name="T82" fmla="*/ 460 w 645"/>
              <a:gd name="T83" fmla="*/ 646 h 1040"/>
              <a:gd name="T84" fmla="*/ 456 w 645"/>
              <a:gd name="T85" fmla="*/ 671 h 1040"/>
              <a:gd name="T86" fmla="*/ 463 w 645"/>
              <a:gd name="T87" fmla="*/ 689 h 1040"/>
              <a:gd name="T88" fmla="*/ 470 w 645"/>
              <a:gd name="T89" fmla="*/ 696 h 1040"/>
              <a:gd name="T90" fmla="*/ 485 w 645"/>
              <a:gd name="T91" fmla="*/ 681 h 1040"/>
              <a:gd name="T92" fmla="*/ 502 w 645"/>
              <a:gd name="T93" fmla="*/ 682 h 1040"/>
              <a:gd name="T94" fmla="*/ 521 w 645"/>
              <a:gd name="T95" fmla="*/ 690 h 1040"/>
              <a:gd name="T96" fmla="*/ 538 w 645"/>
              <a:gd name="T97" fmla="*/ 685 h 1040"/>
              <a:gd name="T98" fmla="*/ 562 w 645"/>
              <a:gd name="T99" fmla="*/ 685 h 1040"/>
              <a:gd name="T100" fmla="*/ 587 w 645"/>
              <a:gd name="T101" fmla="*/ 695 h 1040"/>
              <a:gd name="T102" fmla="*/ 604 w 645"/>
              <a:gd name="T103" fmla="*/ 693 h 1040"/>
              <a:gd name="T104" fmla="*/ 607 w 645"/>
              <a:gd name="T105" fmla="*/ 674 h 1040"/>
              <a:gd name="T106" fmla="*/ 626 w 645"/>
              <a:gd name="T107" fmla="*/ 670 h 1040"/>
              <a:gd name="T108" fmla="*/ 634 w 645"/>
              <a:gd name="T109" fmla="*/ 679 h 1040"/>
              <a:gd name="T110" fmla="*/ 637 w 645"/>
              <a:gd name="T111" fmla="*/ 696 h 1040"/>
              <a:gd name="T112" fmla="*/ 645 w 645"/>
              <a:gd name="T113" fmla="*/ 704 h 1040"/>
              <a:gd name="T114" fmla="*/ 593 w 645"/>
              <a:gd name="T115" fmla="*/ 1040 h 1040"/>
              <a:gd name="T116" fmla="*/ 593 w 645"/>
              <a:gd name="T117" fmla="*/ 1040 h 1040"/>
              <a:gd name="T118" fmla="*/ 312 w 645"/>
              <a:gd name="T119" fmla="*/ 987 h 1040"/>
              <a:gd name="T120" fmla="*/ 0 w 645"/>
              <a:gd name="T121" fmla="*/ 926 h 1040"/>
              <a:gd name="T122" fmla="*/ 0 w 645"/>
              <a:gd name="T123" fmla="*/ 926 h 10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5" h="1040">
                <a:moveTo>
                  <a:pt x="0" y="926"/>
                </a:moveTo>
                <a:lnTo>
                  <a:pt x="54" y="706"/>
                </a:lnTo>
                <a:lnTo>
                  <a:pt x="62" y="679"/>
                </a:lnTo>
                <a:lnTo>
                  <a:pt x="79" y="642"/>
                </a:lnTo>
                <a:lnTo>
                  <a:pt x="72" y="628"/>
                </a:lnTo>
                <a:lnTo>
                  <a:pt x="54" y="629"/>
                </a:lnTo>
                <a:lnTo>
                  <a:pt x="50" y="623"/>
                </a:lnTo>
                <a:lnTo>
                  <a:pt x="53" y="615"/>
                </a:lnTo>
                <a:lnTo>
                  <a:pt x="54" y="596"/>
                </a:lnTo>
                <a:lnTo>
                  <a:pt x="82" y="562"/>
                </a:lnTo>
                <a:lnTo>
                  <a:pt x="95" y="559"/>
                </a:lnTo>
                <a:lnTo>
                  <a:pt x="101" y="551"/>
                </a:lnTo>
                <a:lnTo>
                  <a:pt x="104" y="531"/>
                </a:lnTo>
                <a:lnTo>
                  <a:pt x="111" y="528"/>
                </a:lnTo>
                <a:lnTo>
                  <a:pt x="136" y="490"/>
                </a:lnTo>
                <a:lnTo>
                  <a:pt x="159" y="464"/>
                </a:lnTo>
                <a:lnTo>
                  <a:pt x="161" y="440"/>
                </a:lnTo>
                <a:lnTo>
                  <a:pt x="139" y="423"/>
                </a:lnTo>
                <a:lnTo>
                  <a:pt x="129" y="397"/>
                </a:lnTo>
                <a:lnTo>
                  <a:pt x="215" y="0"/>
                </a:lnTo>
                <a:lnTo>
                  <a:pt x="299" y="17"/>
                </a:lnTo>
                <a:lnTo>
                  <a:pt x="271" y="150"/>
                </a:lnTo>
                <a:lnTo>
                  <a:pt x="293" y="197"/>
                </a:lnTo>
                <a:lnTo>
                  <a:pt x="284" y="226"/>
                </a:lnTo>
                <a:lnTo>
                  <a:pt x="296" y="255"/>
                </a:lnTo>
                <a:lnTo>
                  <a:pt x="317" y="262"/>
                </a:lnTo>
                <a:lnTo>
                  <a:pt x="340" y="323"/>
                </a:lnTo>
                <a:lnTo>
                  <a:pt x="362" y="350"/>
                </a:lnTo>
                <a:lnTo>
                  <a:pt x="365" y="358"/>
                </a:lnTo>
                <a:lnTo>
                  <a:pt x="385" y="364"/>
                </a:lnTo>
                <a:lnTo>
                  <a:pt x="388" y="378"/>
                </a:lnTo>
                <a:lnTo>
                  <a:pt x="345" y="486"/>
                </a:lnTo>
                <a:lnTo>
                  <a:pt x="343" y="503"/>
                </a:lnTo>
                <a:lnTo>
                  <a:pt x="360" y="523"/>
                </a:lnTo>
                <a:lnTo>
                  <a:pt x="365" y="523"/>
                </a:lnTo>
                <a:lnTo>
                  <a:pt x="396" y="504"/>
                </a:lnTo>
                <a:lnTo>
                  <a:pt x="401" y="497"/>
                </a:lnTo>
                <a:lnTo>
                  <a:pt x="410" y="501"/>
                </a:lnTo>
                <a:lnTo>
                  <a:pt x="409" y="534"/>
                </a:lnTo>
                <a:lnTo>
                  <a:pt x="426" y="614"/>
                </a:lnTo>
                <a:lnTo>
                  <a:pt x="451" y="632"/>
                </a:lnTo>
                <a:lnTo>
                  <a:pt x="460" y="646"/>
                </a:lnTo>
                <a:lnTo>
                  <a:pt x="456" y="671"/>
                </a:lnTo>
                <a:lnTo>
                  <a:pt x="463" y="689"/>
                </a:lnTo>
                <a:lnTo>
                  <a:pt x="470" y="696"/>
                </a:lnTo>
                <a:lnTo>
                  <a:pt x="485" y="681"/>
                </a:lnTo>
                <a:lnTo>
                  <a:pt x="502" y="682"/>
                </a:lnTo>
                <a:lnTo>
                  <a:pt x="521" y="690"/>
                </a:lnTo>
                <a:lnTo>
                  <a:pt x="538" y="685"/>
                </a:lnTo>
                <a:lnTo>
                  <a:pt x="562" y="685"/>
                </a:lnTo>
                <a:lnTo>
                  <a:pt x="587" y="695"/>
                </a:lnTo>
                <a:lnTo>
                  <a:pt x="604" y="693"/>
                </a:lnTo>
                <a:lnTo>
                  <a:pt x="607" y="674"/>
                </a:lnTo>
                <a:lnTo>
                  <a:pt x="626" y="670"/>
                </a:lnTo>
                <a:lnTo>
                  <a:pt x="634" y="679"/>
                </a:lnTo>
                <a:lnTo>
                  <a:pt x="637" y="696"/>
                </a:lnTo>
                <a:lnTo>
                  <a:pt x="645" y="704"/>
                </a:lnTo>
                <a:lnTo>
                  <a:pt x="593" y="1040"/>
                </a:lnTo>
                <a:lnTo>
                  <a:pt x="593" y="1040"/>
                </a:lnTo>
                <a:lnTo>
                  <a:pt x="312" y="987"/>
                </a:lnTo>
                <a:lnTo>
                  <a:pt x="0" y="926"/>
                </a:lnTo>
                <a:lnTo>
                  <a:pt x="0" y="926"/>
                </a:lnTo>
                <a:close/>
              </a:path>
            </a:pathLst>
          </a:custGeom>
          <a:solidFill>
            <a:srgbClr val="D9D9D9"/>
          </a:solidFill>
          <a:ln w="5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015DA8"/>
              </a:solidFill>
              <a:effectLst/>
              <a:uLnTx/>
              <a:uFillTx/>
              <a:latin typeface="Humanst521 BT" panose="020B0602020204020204" pitchFamily="34" charset="0"/>
              <a:ea typeface="+mn-ea"/>
              <a:cs typeface="+mn-cs"/>
            </a:endParaRPr>
          </a:p>
        </p:txBody>
      </p:sp>
      <p:sp>
        <p:nvSpPr>
          <p:cNvPr id="217" name="Freeform 110">
            <a:extLst>
              <a:ext uri="{FF2B5EF4-FFF2-40B4-BE49-F238E27FC236}">
                <a16:creationId xmlns:a16="http://schemas.microsoft.com/office/drawing/2014/main" id="{2B1EAF2D-FC3C-A6A6-F3F0-3FCF6C697EF2}"/>
              </a:ext>
            </a:extLst>
          </p:cNvPr>
          <p:cNvSpPr>
            <a:spLocks/>
          </p:cNvSpPr>
          <p:nvPr/>
        </p:nvSpPr>
        <p:spPr bwMode="auto">
          <a:xfrm>
            <a:off x="3429222" y="3701571"/>
            <a:ext cx="532975" cy="689575"/>
          </a:xfrm>
          <a:custGeom>
            <a:avLst/>
            <a:gdLst>
              <a:gd name="T0" fmla="*/ 523 w 599"/>
              <a:gd name="T1" fmla="*/ 775 h 775"/>
              <a:gd name="T2" fmla="*/ 0 w 599"/>
              <a:gd name="T3" fmla="*/ 702 h 775"/>
              <a:gd name="T4" fmla="*/ 128 w 599"/>
              <a:gd name="T5" fmla="*/ 0 h 775"/>
              <a:gd name="T6" fmla="*/ 420 w 599"/>
              <a:gd name="T7" fmla="*/ 54 h 775"/>
              <a:gd name="T8" fmla="*/ 412 w 599"/>
              <a:gd name="T9" fmla="*/ 120 h 775"/>
              <a:gd name="T10" fmla="*/ 396 w 599"/>
              <a:gd name="T11" fmla="*/ 202 h 775"/>
              <a:gd name="T12" fmla="*/ 446 w 599"/>
              <a:gd name="T13" fmla="*/ 209 h 775"/>
              <a:gd name="T14" fmla="*/ 548 w 599"/>
              <a:gd name="T15" fmla="*/ 220 h 775"/>
              <a:gd name="T16" fmla="*/ 599 w 599"/>
              <a:gd name="T17" fmla="*/ 224 h 775"/>
              <a:gd name="T18" fmla="*/ 523 w 599"/>
              <a:gd name="T19" fmla="*/ 775 h 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9" h="775">
                <a:moveTo>
                  <a:pt x="523" y="775"/>
                </a:moveTo>
                <a:lnTo>
                  <a:pt x="0" y="702"/>
                </a:lnTo>
                <a:lnTo>
                  <a:pt x="128" y="0"/>
                </a:lnTo>
                <a:lnTo>
                  <a:pt x="420" y="54"/>
                </a:lnTo>
                <a:lnTo>
                  <a:pt x="412" y="120"/>
                </a:lnTo>
                <a:lnTo>
                  <a:pt x="396" y="202"/>
                </a:lnTo>
                <a:lnTo>
                  <a:pt x="446" y="209"/>
                </a:lnTo>
                <a:lnTo>
                  <a:pt x="548" y="220"/>
                </a:lnTo>
                <a:lnTo>
                  <a:pt x="599" y="224"/>
                </a:lnTo>
                <a:lnTo>
                  <a:pt x="523" y="775"/>
                </a:lnTo>
                <a:close/>
              </a:path>
            </a:pathLst>
          </a:custGeom>
          <a:solidFill>
            <a:srgbClr val="D9D9D9"/>
          </a:solidFill>
          <a:ln w="5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015DA8"/>
              </a:solidFill>
              <a:effectLst/>
              <a:uLnTx/>
              <a:uFillTx/>
              <a:latin typeface="Humanst521 BT" panose="020B0602020204020204" pitchFamily="34" charset="0"/>
              <a:ea typeface="+mn-ea"/>
              <a:cs typeface="+mn-cs"/>
            </a:endParaRPr>
          </a:p>
        </p:txBody>
      </p:sp>
      <p:sp>
        <p:nvSpPr>
          <p:cNvPr id="218" name="Freeform 111">
            <a:extLst>
              <a:ext uri="{FF2B5EF4-FFF2-40B4-BE49-F238E27FC236}">
                <a16:creationId xmlns:a16="http://schemas.microsoft.com/office/drawing/2014/main" id="{A19FFD65-8112-D783-168D-37ADF38105AF}"/>
              </a:ext>
            </a:extLst>
          </p:cNvPr>
          <p:cNvSpPr>
            <a:spLocks/>
          </p:cNvSpPr>
          <p:nvPr/>
        </p:nvSpPr>
        <p:spPr bwMode="auto">
          <a:xfrm>
            <a:off x="3241478" y="4326192"/>
            <a:ext cx="653094" cy="727835"/>
          </a:xfrm>
          <a:custGeom>
            <a:avLst/>
            <a:gdLst>
              <a:gd name="T0" fmla="*/ 19 w 734"/>
              <a:gd name="T1" fmla="*/ 528 h 818"/>
              <a:gd name="T2" fmla="*/ 2 w 734"/>
              <a:gd name="T3" fmla="*/ 540 h 818"/>
              <a:gd name="T4" fmla="*/ 0 w 734"/>
              <a:gd name="T5" fmla="*/ 549 h 818"/>
              <a:gd name="T6" fmla="*/ 3 w 734"/>
              <a:gd name="T7" fmla="*/ 556 h 818"/>
              <a:gd name="T8" fmla="*/ 120 w 734"/>
              <a:gd name="T9" fmla="*/ 623 h 818"/>
              <a:gd name="T10" fmla="*/ 197 w 734"/>
              <a:gd name="T11" fmla="*/ 670 h 818"/>
              <a:gd name="T12" fmla="*/ 289 w 734"/>
              <a:gd name="T13" fmla="*/ 723 h 818"/>
              <a:gd name="T14" fmla="*/ 394 w 734"/>
              <a:gd name="T15" fmla="*/ 785 h 818"/>
              <a:gd name="T16" fmla="*/ 470 w 734"/>
              <a:gd name="T17" fmla="*/ 801 h 818"/>
              <a:gd name="T18" fmla="*/ 626 w 734"/>
              <a:gd name="T19" fmla="*/ 818 h 818"/>
              <a:gd name="T20" fmla="*/ 734 w 734"/>
              <a:gd name="T21" fmla="*/ 73 h 818"/>
              <a:gd name="T22" fmla="*/ 211 w 734"/>
              <a:gd name="T23" fmla="*/ 0 h 818"/>
              <a:gd name="T24" fmla="*/ 192 w 734"/>
              <a:gd name="T25" fmla="*/ 101 h 818"/>
              <a:gd name="T26" fmla="*/ 181 w 734"/>
              <a:gd name="T27" fmla="*/ 101 h 818"/>
              <a:gd name="T28" fmla="*/ 170 w 734"/>
              <a:gd name="T29" fmla="*/ 119 h 818"/>
              <a:gd name="T30" fmla="*/ 155 w 734"/>
              <a:gd name="T31" fmla="*/ 117 h 818"/>
              <a:gd name="T32" fmla="*/ 147 w 734"/>
              <a:gd name="T33" fmla="*/ 100 h 818"/>
              <a:gd name="T34" fmla="*/ 130 w 734"/>
              <a:gd name="T35" fmla="*/ 98 h 818"/>
              <a:gd name="T36" fmla="*/ 125 w 734"/>
              <a:gd name="T37" fmla="*/ 91 h 818"/>
              <a:gd name="T38" fmla="*/ 119 w 734"/>
              <a:gd name="T39" fmla="*/ 91 h 818"/>
              <a:gd name="T40" fmla="*/ 113 w 734"/>
              <a:gd name="T41" fmla="*/ 95 h 818"/>
              <a:gd name="T42" fmla="*/ 102 w 734"/>
              <a:gd name="T43" fmla="*/ 101 h 818"/>
              <a:gd name="T44" fmla="*/ 100 w 734"/>
              <a:gd name="T45" fmla="*/ 145 h 818"/>
              <a:gd name="T46" fmla="*/ 98 w 734"/>
              <a:gd name="T47" fmla="*/ 156 h 818"/>
              <a:gd name="T48" fmla="*/ 95 w 734"/>
              <a:gd name="T49" fmla="*/ 234 h 818"/>
              <a:gd name="T50" fmla="*/ 86 w 734"/>
              <a:gd name="T51" fmla="*/ 248 h 818"/>
              <a:gd name="T52" fmla="*/ 83 w 734"/>
              <a:gd name="T53" fmla="*/ 268 h 818"/>
              <a:gd name="T54" fmla="*/ 100 w 734"/>
              <a:gd name="T55" fmla="*/ 300 h 818"/>
              <a:gd name="T56" fmla="*/ 108 w 734"/>
              <a:gd name="T57" fmla="*/ 336 h 818"/>
              <a:gd name="T58" fmla="*/ 113 w 734"/>
              <a:gd name="T59" fmla="*/ 342 h 818"/>
              <a:gd name="T60" fmla="*/ 119 w 734"/>
              <a:gd name="T61" fmla="*/ 345 h 818"/>
              <a:gd name="T62" fmla="*/ 119 w 734"/>
              <a:gd name="T63" fmla="*/ 359 h 818"/>
              <a:gd name="T64" fmla="*/ 108 w 734"/>
              <a:gd name="T65" fmla="*/ 368 h 818"/>
              <a:gd name="T66" fmla="*/ 86 w 734"/>
              <a:gd name="T67" fmla="*/ 379 h 818"/>
              <a:gd name="T68" fmla="*/ 75 w 734"/>
              <a:gd name="T69" fmla="*/ 392 h 818"/>
              <a:gd name="T70" fmla="*/ 66 w 734"/>
              <a:gd name="T71" fmla="*/ 414 h 818"/>
              <a:gd name="T72" fmla="*/ 61 w 734"/>
              <a:gd name="T73" fmla="*/ 445 h 818"/>
              <a:gd name="T74" fmla="*/ 44 w 734"/>
              <a:gd name="T75" fmla="*/ 462 h 818"/>
              <a:gd name="T76" fmla="*/ 31 w 734"/>
              <a:gd name="T77" fmla="*/ 467 h 818"/>
              <a:gd name="T78" fmla="*/ 31 w 734"/>
              <a:gd name="T79" fmla="*/ 471 h 818"/>
              <a:gd name="T80" fmla="*/ 30 w 734"/>
              <a:gd name="T81" fmla="*/ 482 h 818"/>
              <a:gd name="T82" fmla="*/ 31 w 734"/>
              <a:gd name="T83" fmla="*/ 487 h 818"/>
              <a:gd name="T84" fmla="*/ 55 w 734"/>
              <a:gd name="T85" fmla="*/ 490 h 818"/>
              <a:gd name="T86" fmla="*/ 52 w 734"/>
              <a:gd name="T87" fmla="*/ 507 h 818"/>
              <a:gd name="T88" fmla="*/ 42 w 734"/>
              <a:gd name="T89" fmla="*/ 521 h 818"/>
              <a:gd name="T90" fmla="*/ 19 w 734"/>
              <a:gd name="T91" fmla="*/ 528 h 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4" h="818">
                <a:moveTo>
                  <a:pt x="19" y="528"/>
                </a:moveTo>
                <a:lnTo>
                  <a:pt x="2" y="540"/>
                </a:lnTo>
                <a:lnTo>
                  <a:pt x="0" y="549"/>
                </a:lnTo>
                <a:lnTo>
                  <a:pt x="3" y="556"/>
                </a:lnTo>
                <a:lnTo>
                  <a:pt x="120" y="623"/>
                </a:lnTo>
                <a:lnTo>
                  <a:pt x="197" y="670"/>
                </a:lnTo>
                <a:lnTo>
                  <a:pt x="289" y="723"/>
                </a:lnTo>
                <a:lnTo>
                  <a:pt x="394" y="785"/>
                </a:lnTo>
                <a:lnTo>
                  <a:pt x="470" y="801"/>
                </a:lnTo>
                <a:lnTo>
                  <a:pt x="626" y="818"/>
                </a:lnTo>
                <a:lnTo>
                  <a:pt x="734" y="73"/>
                </a:lnTo>
                <a:lnTo>
                  <a:pt x="211" y="0"/>
                </a:lnTo>
                <a:lnTo>
                  <a:pt x="192" y="101"/>
                </a:lnTo>
                <a:lnTo>
                  <a:pt x="181" y="101"/>
                </a:lnTo>
                <a:lnTo>
                  <a:pt x="170" y="119"/>
                </a:lnTo>
                <a:lnTo>
                  <a:pt x="155" y="117"/>
                </a:lnTo>
                <a:lnTo>
                  <a:pt x="147" y="100"/>
                </a:lnTo>
                <a:lnTo>
                  <a:pt x="130" y="98"/>
                </a:lnTo>
                <a:lnTo>
                  <a:pt x="125" y="91"/>
                </a:lnTo>
                <a:lnTo>
                  <a:pt x="119" y="91"/>
                </a:lnTo>
                <a:lnTo>
                  <a:pt x="113" y="95"/>
                </a:lnTo>
                <a:lnTo>
                  <a:pt x="102" y="101"/>
                </a:lnTo>
                <a:lnTo>
                  <a:pt x="100" y="145"/>
                </a:lnTo>
                <a:lnTo>
                  <a:pt x="98" y="156"/>
                </a:lnTo>
                <a:lnTo>
                  <a:pt x="95" y="234"/>
                </a:lnTo>
                <a:lnTo>
                  <a:pt x="86" y="248"/>
                </a:lnTo>
                <a:lnTo>
                  <a:pt x="83" y="268"/>
                </a:lnTo>
                <a:lnTo>
                  <a:pt x="100" y="300"/>
                </a:lnTo>
                <a:lnTo>
                  <a:pt x="108" y="336"/>
                </a:lnTo>
                <a:lnTo>
                  <a:pt x="113" y="342"/>
                </a:lnTo>
                <a:lnTo>
                  <a:pt x="119" y="345"/>
                </a:lnTo>
                <a:lnTo>
                  <a:pt x="119" y="359"/>
                </a:lnTo>
                <a:lnTo>
                  <a:pt x="108" y="368"/>
                </a:lnTo>
                <a:lnTo>
                  <a:pt x="86" y="379"/>
                </a:lnTo>
                <a:lnTo>
                  <a:pt x="75" y="392"/>
                </a:lnTo>
                <a:lnTo>
                  <a:pt x="66" y="414"/>
                </a:lnTo>
                <a:lnTo>
                  <a:pt x="61" y="445"/>
                </a:lnTo>
                <a:lnTo>
                  <a:pt x="44" y="462"/>
                </a:lnTo>
                <a:lnTo>
                  <a:pt x="31" y="467"/>
                </a:lnTo>
                <a:lnTo>
                  <a:pt x="31" y="471"/>
                </a:lnTo>
                <a:lnTo>
                  <a:pt x="30" y="482"/>
                </a:lnTo>
                <a:lnTo>
                  <a:pt x="31" y="487"/>
                </a:lnTo>
                <a:lnTo>
                  <a:pt x="55" y="490"/>
                </a:lnTo>
                <a:lnTo>
                  <a:pt x="52" y="507"/>
                </a:lnTo>
                <a:lnTo>
                  <a:pt x="42" y="521"/>
                </a:lnTo>
                <a:lnTo>
                  <a:pt x="19" y="528"/>
                </a:lnTo>
                <a:close/>
              </a:path>
            </a:pathLst>
          </a:custGeom>
          <a:solidFill>
            <a:srgbClr val="D9D9D9"/>
          </a:solidFill>
          <a:ln w="5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015DA8"/>
              </a:solidFill>
              <a:effectLst/>
              <a:uLnTx/>
              <a:uFillTx/>
              <a:latin typeface="Humanst521 BT" panose="020B0602020204020204" pitchFamily="34" charset="0"/>
              <a:ea typeface="+mn-ea"/>
              <a:cs typeface="+mn-cs"/>
            </a:endParaRPr>
          </a:p>
        </p:txBody>
      </p:sp>
      <p:sp>
        <p:nvSpPr>
          <p:cNvPr id="219" name="Freeform 112">
            <a:extLst>
              <a:ext uri="{FF2B5EF4-FFF2-40B4-BE49-F238E27FC236}">
                <a16:creationId xmlns:a16="http://schemas.microsoft.com/office/drawing/2014/main" id="{F9F93152-1E2A-342D-E50F-23FD8D86C608}"/>
              </a:ext>
            </a:extLst>
          </p:cNvPr>
          <p:cNvSpPr>
            <a:spLocks/>
          </p:cNvSpPr>
          <p:nvPr/>
        </p:nvSpPr>
        <p:spPr bwMode="auto">
          <a:xfrm>
            <a:off x="2920269" y="3585898"/>
            <a:ext cx="623732" cy="960066"/>
          </a:xfrm>
          <a:custGeom>
            <a:avLst/>
            <a:gdLst>
              <a:gd name="T0" fmla="*/ 701 w 701"/>
              <a:gd name="T1" fmla="*/ 128 h 1079"/>
              <a:gd name="T2" fmla="*/ 553 w 701"/>
              <a:gd name="T3" fmla="*/ 933 h 1079"/>
              <a:gd name="T4" fmla="*/ 542 w 701"/>
              <a:gd name="T5" fmla="*/ 935 h 1079"/>
              <a:gd name="T6" fmla="*/ 531 w 701"/>
              <a:gd name="T7" fmla="*/ 951 h 1079"/>
              <a:gd name="T8" fmla="*/ 517 w 701"/>
              <a:gd name="T9" fmla="*/ 951 h 1079"/>
              <a:gd name="T10" fmla="*/ 508 w 701"/>
              <a:gd name="T11" fmla="*/ 933 h 1079"/>
              <a:gd name="T12" fmla="*/ 492 w 701"/>
              <a:gd name="T13" fmla="*/ 930 h 1079"/>
              <a:gd name="T14" fmla="*/ 486 w 701"/>
              <a:gd name="T15" fmla="*/ 924 h 1079"/>
              <a:gd name="T16" fmla="*/ 480 w 701"/>
              <a:gd name="T17" fmla="*/ 924 h 1079"/>
              <a:gd name="T18" fmla="*/ 463 w 701"/>
              <a:gd name="T19" fmla="*/ 933 h 1079"/>
              <a:gd name="T20" fmla="*/ 461 w 701"/>
              <a:gd name="T21" fmla="*/ 976 h 1079"/>
              <a:gd name="T22" fmla="*/ 459 w 701"/>
              <a:gd name="T23" fmla="*/ 1012 h 1079"/>
              <a:gd name="T24" fmla="*/ 456 w 701"/>
              <a:gd name="T25" fmla="*/ 1066 h 1079"/>
              <a:gd name="T26" fmla="*/ 447 w 701"/>
              <a:gd name="T27" fmla="*/ 1079 h 1079"/>
              <a:gd name="T28" fmla="*/ 433 w 701"/>
              <a:gd name="T29" fmla="*/ 1072 h 1079"/>
              <a:gd name="T30" fmla="*/ 0 w 701"/>
              <a:gd name="T31" fmla="*/ 421 h 1079"/>
              <a:gd name="T32" fmla="*/ 119 w 701"/>
              <a:gd name="T33" fmla="*/ 0 h 1079"/>
              <a:gd name="T34" fmla="*/ 701 w 701"/>
              <a:gd name="T35" fmla="*/ 128 h 1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1" h="1079">
                <a:moveTo>
                  <a:pt x="701" y="128"/>
                </a:moveTo>
                <a:lnTo>
                  <a:pt x="553" y="933"/>
                </a:lnTo>
                <a:lnTo>
                  <a:pt x="542" y="935"/>
                </a:lnTo>
                <a:lnTo>
                  <a:pt x="531" y="951"/>
                </a:lnTo>
                <a:lnTo>
                  <a:pt x="517" y="951"/>
                </a:lnTo>
                <a:lnTo>
                  <a:pt x="508" y="933"/>
                </a:lnTo>
                <a:lnTo>
                  <a:pt x="492" y="930"/>
                </a:lnTo>
                <a:lnTo>
                  <a:pt x="486" y="924"/>
                </a:lnTo>
                <a:lnTo>
                  <a:pt x="480" y="924"/>
                </a:lnTo>
                <a:lnTo>
                  <a:pt x="463" y="933"/>
                </a:lnTo>
                <a:lnTo>
                  <a:pt x="461" y="976"/>
                </a:lnTo>
                <a:lnTo>
                  <a:pt x="459" y="1012"/>
                </a:lnTo>
                <a:lnTo>
                  <a:pt x="456" y="1066"/>
                </a:lnTo>
                <a:lnTo>
                  <a:pt x="447" y="1079"/>
                </a:lnTo>
                <a:lnTo>
                  <a:pt x="433" y="1072"/>
                </a:lnTo>
                <a:lnTo>
                  <a:pt x="0" y="421"/>
                </a:lnTo>
                <a:lnTo>
                  <a:pt x="119" y="0"/>
                </a:lnTo>
                <a:lnTo>
                  <a:pt x="701" y="128"/>
                </a:lnTo>
                <a:close/>
              </a:path>
            </a:pathLst>
          </a:custGeom>
          <a:solidFill>
            <a:srgbClr val="D9D9D9"/>
          </a:solidFill>
          <a:ln w="5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015DA8"/>
              </a:solidFill>
              <a:effectLst/>
              <a:uLnTx/>
              <a:uFillTx/>
              <a:latin typeface="Humanst521 BT" panose="020B0602020204020204" pitchFamily="34" charset="0"/>
              <a:ea typeface="+mn-ea"/>
              <a:cs typeface="+mn-cs"/>
            </a:endParaRPr>
          </a:p>
        </p:txBody>
      </p:sp>
      <p:sp>
        <p:nvSpPr>
          <p:cNvPr id="220" name="Freeform 113">
            <a:extLst>
              <a:ext uri="{FF2B5EF4-FFF2-40B4-BE49-F238E27FC236}">
                <a16:creationId xmlns:a16="http://schemas.microsoft.com/office/drawing/2014/main" id="{002D823D-138F-17E1-45EF-43ED19BFB466}"/>
              </a:ext>
            </a:extLst>
          </p:cNvPr>
          <p:cNvSpPr>
            <a:spLocks/>
          </p:cNvSpPr>
          <p:nvPr/>
        </p:nvSpPr>
        <p:spPr bwMode="auto">
          <a:xfrm>
            <a:off x="2650668" y="3004877"/>
            <a:ext cx="770544" cy="639748"/>
          </a:xfrm>
          <a:custGeom>
            <a:avLst/>
            <a:gdLst>
              <a:gd name="T0" fmla="*/ 706 w 866"/>
              <a:gd name="T1" fmla="*/ 719 h 719"/>
              <a:gd name="T2" fmla="*/ 761 w 866"/>
              <a:gd name="T3" fmla="*/ 502 h 719"/>
              <a:gd name="T4" fmla="*/ 767 w 866"/>
              <a:gd name="T5" fmla="*/ 475 h 719"/>
              <a:gd name="T6" fmla="*/ 783 w 866"/>
              <a:gd name="T7" fmla="*/ 441 h 719"/>
              <a:gd name="T8" fmla="*/ 778 w 866"/>
              <a:gd name="T9" fmla="*/ 433 h 719"/>
              <a:gd name="T10" fmla="*/ 762 w 866"/>
              <a:gd name="T11" fmla="*/ 433 h 719"/>
              <a:gd name="T12" fmla="*/ 755 w 866"/>
              <a:gd name="T13" fmla="*/ 422 h 719"/>
              <a:gd name="T14" fmla="*/ 758 w 866"/>
              <a:gd name="T15" fmla="*/ 413 h 719"/>
              <a:gd name="T16" fmla="*/ 761 w 866"/>
              <a:gd name="T17" fmla="*/ 392 h 719"/>
              <a:gd name="T18" fmla="*/ 789 w 866"/>
              <a:gd name="T19" fmla="*/ 358 h 719"/>
              <a:gd name="T20" fmla="*/ 800 w 866"/>
              <a:gd name="T21" fmla="*/ 352 h 719"/>
              <a:gd name="T22" fmla="*/ 808 w 866"/>
              <a:gd name="T23" fmla="*/ 344 h 719"/>
              <a:gd name="T24" fmla="*/ 817 w 866"/>
              <a:gd name="T25" fmla="*/ 322 h 719"/>
              <a:gd name="T26" fmla="*/ 842 w 866"/>
              <a:gd name="T27" fmla="*/ 286 h 719"/>
              <a:gd name="T28" fmla="*/ 864 w 866"/>
              <a:gd name="T29" fmla="*/ 263 h 719"/>
              <a:gd name="T30" fmla="*/ 866 w 866"/>
              <a:gd name="T31" fmla="*/ 241 h 719"/>
              <a:gd name="T32" fmla="*/ 845 w 866"/>
              <a:gd name="T33" fmla="*/ 225 h 719"/>
              <a:gd name="T34" fmla="*/ 834 w 866"/>
              <a:gd name="T35" fmla="*/ 197 h 719"/>
              <a:gd name="T36" fmla="*/ 755 w 866"/>
              <a:gd name="T37" fmla="*/ 174 h 719"/>
              <a:gd name="T38" fmla="*/ 661 w 866"/>
              <a:gd name="T39" fmla="*/ 152 h 719"/>
              <a:gd name="T40" fmla="*/ 564 w 866"/>
              <a:gd name="T41" fmla="*/ 152 h 719"/>
              <a:gd name="T42" fmla="*/ 561 w 866"/>
              <a:gd name="T43" fmla="*/ 144 h 719"/>
              <a:gd name="T44" fmla="*/ 527 w 866"/>
              <a:gd name="T45" fmla="*/ 157 h 719"/>
              <a:gd name="T46" fmla="*/ 500 w 866"/>
              <a:gd name="T47" fmla="*/ 153 h 719"/>
              <a:gd name="T48" fmla="*/ 485 w 866"/>
              <a:gd name="T49" fmla="*/ 143 h 719"/>
              <a:gd name="T50" fmla="*/ 477 w 866"/>
              <a:gd name="T51" fmla="*/ 147 h 719"/>
              <a:gd name="T52" fmla="*/ 447 w 866"/>
              <a:gd name="T53" fmla="*/ 146 h 719"/>
              <a:gd name="T54" fmla="*/ 436 w 866"/>
              <a:gd name="T55" fmla="*/ 138 h 719"/>
              <a:gd name="T56" fmla="*/ 403 w 866"/>
              <a:gd name="T57" fmla="*/ 125 h 719"/>
              <a:gd name="T58" fmla="*/ 399 w 866"/>
              <a:gd name="T59" fmla="*/ 125 h 719"/>
              <a:gd name="T60" fmla="*/ 372 w 866"/>
              <a:gd name="T61" fmla="*/ 116 h 719"/>
              <a:gd name="T62" fmla="*/ 360 w 866"/>
              <a:gd name="T63" fmla="*/ 127 h 719"/>
              <a:gd name="T64" fmla="*/ 321 w 866"/>
              <a:gd name="T65" fmla="*/ 125 h 719"/>
              <a:gd name="T66" fmla="*/ 283 w 866"/>
              <a:gd name="T67" fmla="*/ 100 h 719"/>
              <a:gd name="T68" fmla="*/ 288 w 866"/>
              <a:gd name="T69" fmla="*/ 94 h 719"/>
              <a:gd name="T70" fmla="*/ 289 w 866"/>
              <a:gd name="T71" fmla="*/ 46 h 719"/>
              <a:gd name="T72" fmla="*/ 275 w 866"/>
              <a:gd name="T73" fmla="*/ 22 h 719"/>
              <a:gd name="T74" fmla="*/ 250 w 866"/>
              <a:gd name="T75" fmla="*/ 18 h 719"/>
              <a:gd name="T76" fmla="*/ 246 w 866"/>
              <a:gd name="T77" fmla="*/ 2 h 719"/>
              <a:gd name="T78" fmla="*/ 230 w 866"/>
              <a:gd name="T79" fmla="*/ 0 h 719"/>
              <a:gd name="T80" fmla="*/ 194 w 866"/>
              <a:gd name="T81" fmla="*/ 13 h 719"/>
              <a:gd name="T82" fmla="*/ 180 w 866"/>
              <a:gd name="T83" fmla="*/ 54 h 719"/>
              <a:gd name="T84" fmla="*/ 160 w 866"/>
              <a:gd name="T85" fmla="*/ 116 h 719"/>
              <a:gd name="T86" fmla="*/ 139 w 866"/>
              <a:gd name="T87" fmla="*/ 157 h 719"/>
              <a:gd name="T88" fmla="*/ 108 w 866"/>
              <a:gd name="T89" fmla="*/ 244 h 719"/>
              <a:gd name="T90" fmla="*/ 68 w 866"/>
              <a:gd name="T91" fmla="*/ 328 h 719"/>
              <a:gd name="T92" fmla="*/ 18 w 866"/>
              <a:gd name="T93" fmla="*/ 408 h 719"/>
              <a:gd name="T94" fmla="*/ 5 w 866"/>
              <a:gd name="T95" fmla="*/ 425 h 719"/>
              <a:gd name="T96" fmla="*/ 0 w 866"/>
              <a:gd name="T97" fmla="*/ 480 h 719"/>
              <a:gd name="T98" fmla="*/ 4 w 866"/>
              <a:gd name="T99" fmla="*/ 555 h 719"/>
              <a:gd name="T100" fmla="*/ 706 w 866"/>
              <a:gd name="T101" fmla="*/ 719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866" h="719">
                <a:moveTo>
                  <a:pt x="706" y="719"/>
                </a:moveTo>
                <a:lnTo>
                  <a:pt x="761" y="502"/>
                </a:lnTo>
                <a:lnTo>
                  <a:pt x="767" y="475"/>
                </a:lnTo>
                <a:lnTo>
                  <a:pt x="783" y="441"/>
                </a:lnTo>
                <a:lnTo>
                  <a:pt x="778" y="433"/>
                </a:lnTo>
                <a:lnTo>
                  <a:pt x="762" y="433"/>
                </a:lnTo>
                <a:lnTo>
                  <a:pt x="755" y="422"/>
                </a:lnTo>
                <a:lnTo>
                  <a:pt x="758" y="413"/>
                </a:lnTo>
                <a:lnTo>
                  <a:pt x="761" y="392"/>
                </a:lnTo>
                <a:lnTo>
                  <a:pt x="789" y="358"/>
                </a:lnTo>
                <a:lnTo>
                  <a:pt x="800" y="352"/>
                </a:lnTo>
                <a:lnTo>
                  <a:pt x="808" y="344"/>
                </a:lnTo>
                <a:lnTo>
                  <a:pt x="817" y="322"/>
                </a:lnTo>
                <a:lnTo>
                  <a:pt x="842" y="286"/>
                </a:lnTo>
                <a:lnTo>
                  <a:pt x="864" y="263"/>
                </a:lnTo>
                <a:lnTo>
                  <a:pt x="866" y="241"/>
                </a:lnTo>
                <a:lnTo>
                  <a:pt x="845" y="225"/>
                </a:lnTo>
                <a:lnTo>
                  <a:pt x="834" y="197"/>
                </a:lnTo>
                <a:lnTo>
                  <a:pt x="755" y="174"/>
                </a:lnTo>
                <a:lnTo>
                  <a:pt x="661" y="152"/>
                </a:lnTo>
                <a:lnTo>
                  <a:pt x="564" y="152"/>
                </a:lnTo>
                <a:lnTo>
                  <a:pt x="561" y="144"/>
                </a:lnTo>
                <a:lnTo>
                  <a:pt x="527" y="157"/>
                </a:lnTo>
                <a:lnTo>
                  <a:pt x="500" y="153"/>
                </a:lnTo>
                <a:lnTo>
                  <a:pt x="485" y="143"/>
                </a:lnTo>
                <a:lnTo>
                  <a:pt x="477" y="147"/>
                </a:lnTo>
                <a:lnTo>
                  <a:pt x="447" y="146"/>
                </a:lnTo>
                <a:lnTo>
                  <a:pt x="436" y="138"/>
                </a:lnTo>
                <a:lnTo>
                  <a:pt x="403" y="125"/>
                </a:lnTo>
                <a:lnTo>
                  <a:pt x="399" y="125"/>
                </a:lnTo>
                <a:lnTo>
                  <a:pt x="372" y="116"/>
                </a:lnTo>
                <a:lnTo>
                  <a:pt x="360" y="127"/>
                </a:lnTo>
                <a:lnTo>
                  <a:pt x="321" y="125"/>
                </a:lnTo>
                <a:lnTo>
                  <a:pt x="283" y="100"/>
                </a:lnTo>
                <a:lnTo>
                  <a:pt x="288" y="94"/>
                </a:lnTo>
                <a:lnTo>
                  <a:pt x="289" y="46"/>
                </a:lnTo>
                <a:lnTo>
                  <a:pt x="275" y="22"/>
                </a:lnTo>
                <a:lnTo>
                  <a:pt x="250" y="18"/>
                </a:lnTo>
                <a:lnTo>
                  <a:pt x="246" y="2"/>
                </a:lnTo>
                <a:lnTo>
                  <a:pt x="230" y="0"/>
                </a:lnTo>
                <a:lnTo>
                  <a:pt x="194" y="13"/>
                </a:lnTo>
                <a:lnTo>
                  <a:pt x="180" y="54"/>
                </a:lnTo>
                <a:lnTo>
                  <a:pt x="160" y="116"/>
                </a:lnTo>
                <a:lnTo>
                  <a:pt x="139" y="157"/>
                </a:lnTo>
                <a:lnTo>
                  <a:pt x="108" y="244"/>
                </a:lnTo>
                <a:lnTo>
                  <a:pt x="68" y="328"/>
                </a:lnTo>
                <a:lnTo>
                  <a:pt x="18" y="408"/>
                </a:lnTo>
                <a:lnTo>
                  <a:pt x="5" y="425"/>
                </a:lnTo>
                <a:lnTo>
                  <a:pt x="0" y="480"/>
                </a:lnTo>
                <a:lnTo>
                  <a:pt x="4" y="555"/>
                </a:lnTo>
                <a:lnTo>
                  <a:pt x="706" y="719"/>
                </a:lnTo>
                <a:close/>
              </a:path>
            </a:pathLst>
          </a:custGeom>
          <a:solidFill>
            <a:srgbClr val="D9D9D9"/>
          </a:solidFill>
          <a:ln w="5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015DA8"/>
              </a:solidFill>
              <a:effectLst/>
              <a:uLnTx/>
              <a:uFillTx/>
              <a:latin typeface="Humanst521 BT" panose="020B0602020204020204" pitchFamily="34" charset="0"/>
              <a:ea typeface="+mn-ea"/>
              <a:cs typeface="+mn-cs"/>
            </a:endParaRPr>
          </a:p>
        </p:txBody>
      </p:sp>
      <p:sp>
        <p:nvSpPr>
          <p:cNvPr id="221" name="Freeform 65">
            <a:extLst>
              <a:ext uri="{FF2B5EF4-FFF2-40B4-BE49-F238E27FC236}">
                <a16:creationId xmlns:a16="http://schemas.microsoft.com/office/drawing/2014/main" id="{DB81BA1D-FBCA-3D63-7909-98257DD71FB8}"/>
              </a:ext>
            </a:extLst>
          </p:cNvPr>
          <p:cNvSpPr>
            <a:spLocks/>
          </p:cNvSpPr>
          <p:nvPr/>
        </p:nvSpPr>
        <p:spPr bwMode="auto">
          <a:xfrm>
            <a:off x="7202784" y="3180652"/>
            <a:ext cx="154821" cy="330107"/>
          </a:xfrm>
          <a:custGeom>
            <a:avLst/>
            <a:gdLst>
              <a:gd name="T0" fmla="*/ 161 w 174"/>
              <a:gd name="T1" fmla="*/ 313 h 371"/>
              <a:gd name="T2" fmla="*/ 167 w 174"/>
              <a:gd name="T3" fmla="*/ 306 h 371"/>
              <a:gd name="T4" fmla="*/ 174 w 174"/>
              <a:gd name="T5" fmla="*/ 285 h 371"/>
              <a:gd name="T6" fmla="*/ 158 w 174"/>
              <a:gd name="T7" fmla="*/ 281 h 371"/>
              <a:gd name="T8" fmla="*/ 155 w 174"/>
              <a:gd name="T9" fmla="*/ 260 h 371"/>
              <a:gd name="T10" fmla="*/ 130 w 174"/>
              <a:gd name="T11" fmla="*/ 254 h 371"/>
              <a:gd name="T12" fmla="*/ 128 w 174"/>
              <a:gd name="T13" fmla="*/ 237 h 371"/>
              <a:gd name="T14" fmla="*/ 83 w 174"/>
              <a:gd name="T15" fmla="*/ 90 h 371"/>
              <a:gd name="T16" fmla="*/ 55 w 174"/>
              <a:gd name="T17" fmla="*/ 0 h 371"/>
              <a:gd name="T18" fmla="*/ 49 w 174"/>
              <a:gd name="T19" fmla="*/ 0 h 371"/>
              <a:gd name="T20" fmla="*/ 44 w 174"/>
              <a:gd name="T21" fmla="*/ 9 h 371"/>
              <a:gd name="T22" fmla="*/ 41 w 174"/>
              <a:gd name="T23" fmla="*/ 6 h 371"/>
              <a:gd name="T24" fmla="*/ 35 w 174"/>
              <a:gd name="T25" fmla="*/ 0 h 371"/>
              <a:gd name="T26" fmla="*/ 25 w 174"/>
              <a:gd name="T27" fmla="*/ 12 h 371"/>
              <a:gd name="T28" fmla="*/ 25 w 174"/>
              <a:gd name="T29" fmla="*/ 43 h 371"/>
              <a:gd name="T30" fmla="*/ 27 w 174"/>
              <a:gd name="T31" fmla="*/ 79 h 371"/>
              <a:gd name="T32" fmla="*/ 39 w 174"/>
              <a:gd name="T33" fmla="*/ 97 h 371"/>
              <a:gd name="T34" fmla="*/ 39 w 174"/>
              <a:gd name="T35" fmla="*/ 121 h 371"/>
              <a:gd name="T36" fmla="*/ 16 w 174"/>
              <a:gd name="T37" fmla="*/ 153 h 371"/>
              <a:gd name="T38" fmla="*/ 0 w 174"/>
              <a:gd name="T39" fmla="*/ 161 h 371"/>
              <a:gd name="T40" fmla="*/ 0 w 174"/>
              <a:gd name="T41" fmla="*/ 167 h 371"/>
              <a:gd name="T42" fmla="*/ 6 w 174"/>
              <a:gd name="T43" fmla="*/ 179 h 371"/>
              <a:gd name="T44" fmla="*/ 6 w 174"/>
              <a:gd name="T45" fmla="*/ 232 h 371"/>
              <a:gd name="T46" fmla="*/ 2 w 174"/>
              <a:gd name="T47" fmla="*/ 290 h 371"/>
              <a:gd name="T48" fmla="*/ 0 w 174"/>
              <a:gd name="T49" fmla="*/ 320 h 371"/>
              <a:gd name="T50" fmla="*/ 6 w 174"/>
              <a:gd name="T51" fmla="*/ 328 h 371"/>
              <a:gd name="T52" fmla="*/ 6 w 174"/>
              <a:gd name="T53" fmla="*/ 356 h 371"/>
              <a:gd name="T54" fmla="*/ 3 w 174"/>
              <a:gd name="T55" fmla="*/ 368 h 371"/>
              <a:gd name="T56" fmla="*/ 10 w 174"/>
              <a:gd name="T57" fmla="*/ 371 h 371"/>
              <a:gd name="T58" fmla="*/ 114 w 174"/>
              <a:gd name="T59" fmla="*/ 345 h 371"/>
              <a:gd name="T60" fmla="*/ 127 w 174"/>
              <a:gd name="T61" fmla="*/ 340 h 371"/>
              <a:gd name="T62" fmla="*/ 139 w 174"/>
              <a:gd name="T63" fmla="*/ 323 h 371"/>
              <a:gd name="T64" fmla="*/ 161 w 174"/>
              <a:gd name="T65" fmla="*/ 313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4" h="371">
                <a:moveTo>
                  <a:pt x="161" y="313"/>
                </a:moveTo>
                <a:lnTo>
                  <a:pt x="167" y="306"/>
                </a:lnTo>
                <a:lnTo>
                  <a:pt x="174" y="285"/>
                </a:lnTo>
                <a:lnTo>
                  <a:pt x="158" y="281"/>
                </a:lnTo>
                <a:lnTo>
                  <a:pt x="155" y="260"/>
                </a:lnTo>
                <a:lnTo>
                  <a:pt x="130" y="254"/>
                </a:lnTo>
                <a:lnTo>
                  <a:pt x="128" y="237"/>
                </a:lnTo>
                <a:lnTo>
                  <a:pt x="83" y="90"/>
                </a:lnTo>
                <a:lnTo>
                  <a:pt x="55" y="0"/>
                </a:lnTo>
                <a:lnTo>
                  <a:pt x="49" y="0"/>
                </a:lnTo>
                <a:lnTo>
                  <a:pt x="44" y="9"/>
                </a:lnTo>
                <a:lnTo>
                  <a:pt x="41" y="6"/>
                </a:lnTo>
                <a:lnTo>
                  <a:pt x="35" y="0"/>
                </a:lnTo>
                <a:lnTo>
                  <a:pt x="25" y="12"/>
                </a:lnTo>
                <a:lnTo>
                  <a:pt x="25" y="43"/>
                </a:lnTo>
                <a:lnTo>
                  <a:pt x="27" y="79"/>
                </a:lnTo>
                <a:lnTo>
                  <a:pt x="39" y="97"/>
                </a:lnTo>
                <a:lnTo>
                  <a:pt x="39" y="121"/>
                </a:lnTo>
                <a:lnTo>
                  <a:pt x="16" y="153"/>
                </a:lnTo>
                <a:lnTo>
                  <a:pt x="0" y="161"/>
                </a:lnTo>
                <a:lnTo>
                  <a:pt x="0" y="167"/>
                </a:lnTo>
                <a:lnTo>
                  <a:pt x="6" y="179"/>
                </a:lnTo>
                <a:lnTo>
                  <a:pt x="6" y="232"/>
                </a:lnTo>
                <a:lnTo>
                  <a:pt x="2" y="290"/>
                </a:lnTo>
                <a:lnTo>
                  <a:pt x="0" y="320"/>
                </a:lnTo>
                <a:lnTo>
                  <a:pt x="6" y="328"/>
                </a:lnTo>
                <a:lnTo>
                  <a:pt x="6" y="356"/>
                </a:lnTo>
                <a:lnTo>
                  <a:pt x="3" y="368"/>
                </a:lnTo>
                <a:lnTo>
                  <a:pt x="10" y="371"/>
                </a:lnTo>
                <a:lnTo>
                  <a:pt x="114" y="345"/>
                </a:lnTo>
                <a:lnTo>
                  <a:pt x="127" y="340"/>
                </a:lnTo>
                <a:lnTo>
                  <a:pt x="139" y="323"/>
                </a:lnTo>
                <a:lnTo>
                  <a:pt x="161" y="313"/>
                </a:lnTo>
                <a:close/>
              </a:path>
            </a:pathLst>
          </a:custGeom>
          <a:solidFill>
            <a:schemeClr val="accent6"/>
          </a:solidFill>
          <a:ln w="5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015DA8"/>
              </a:solidFill>
              <a:effectLst/>
              <a:uLnTx/>
              <a:uFillTx/>
              <a:latin typeface="Humanst521 BT" panose="020B0602020204020204" pitchFamily="34" charset="0"/>
              <a:ea typeface="+mn-ea"/>
              <a:cs typeface="+mn-cs"/>
            </a:endParaRPr>
          </a:p>
        </p:txBody>
      </p:sp>
      <p:sp>
        <p:nvSpPr>
          <p:cNvPr id="222" name="Freeform 68">
            <a:extLst>
              <a:ext uri="{FF2B5EF4-FFF2-40B4-BE49-F238E27FC236}">
                <a16:creationId xmlns:a16="http://schemas.microsoft.com/office/drawing/2014/main" id="{B016F77C-85BC-4306-7910-8F6F64C733FB}"/>
              </a:ext>
            </a:extLst>
          </p:cNvPr>
          <p:cNvSpPr>
            <a:spLocks/>
          </p:cNvSpPr>
          <p:nvPr/>
        </p:nvSpPr>
        <p:spPr bwMode="auto">
          <a:xfrm>
            <a:off x="7078216" y="3220694"/>
            <a:ext cx="159269" cy="302523"/>
          </a:xfrm>
          <a:custGeom>
            <a:avLst/>
            <a:gdLst>
              <a:gd name="T0" fmla="*/ 75 w 179"/>
              <a:gd name="T1" fmla="*/ 340 h 340"/>
              <a:gd name="T2" fmla="*/ 76 w 179"/>
              <a:gd name="T3" fmla="*/ 308 h 340"/>
              <a:gd name="T4" fmla="*/ 59 w 179"/>
              <a:gd name="T5" fmla="*/ 240 h 340"/>
              <a:gd name="T6" fmla="*/ 54 w 179"/>
              <a:gd name="T7" fmla="*/ 237 h 340"/>
              <a:gd name="T8" fmla="*/ 36 w 179"/>
              <a:gd name="T9" fmla="*/ 229 h 340"/>
              <a:gd name="T10" fmla="*/ 42 w 179"/>
              <a:gd name="T11" fmla="*/ 212 h 340"/>
              <a:gd name="T12" fmla="*/ 36 w 179"/>
              <a:gd name="T13" fmla="*/ 198 h 340"/>
              <a:gd name="T14" fmla="*/ 20 w 179"/>
              <a:gd name="T15" fmla="*/ 170 h 340"/>
              <a:gd name="T16" fmla="*/ 25 w 179"/>
              <a:gd name="T17" fmla="*/ 145 h 340"/>
              <a:gd name="T18" fmla="*/ 20 w 179"/>
              <a:gd name="T19" fmla="*/ 112 h 340"/>
              <a:gd name="T20" fmla="*/ 6 w 179"/>
              <a:gd name="T21" fmla="*/ 73 h 340"/>
              <a:gd name="T22" fmla="*/ 0 w 179"/>
              <a:gd name="T23" fmla="*/ 42 h 340"/>
              <a:gd name="T24" fmla="*/ 165 w 179"/>
              <a:gd name="T25" fmla="*/ 0 h 340"/>
              <a:gd name="T26" fmla="*/ 167 w 179"/>
              <a:gd name="T27" fmla="*/ 34 h 340"/>
              <a:gd name="T28" fmla="*/ 179 w 179"/>
              <a:gd name="T29" fmla="*/ 52 h 340"/>
              <a:gd name="T30" fmla="*/ 179 w 179"/>
              <a:gd name="T31" fmla="*/ 76 h 340"/>
              <a:gd name="T32" fmla="*/ 156 w 179"/>
              <a:gd name="T33" fmla="*/ 108 h 340"/>
              <a:gd name="T34" fmla="*/ 140 w 179"/>
              <a:gd name="T35" fmla="*/ 116 h 340"/>
              <a:gd name="T36" fmla="*/ 140 w 179"/>
              <a:gd name="T37" fmla="*/ 122 h 340"/>
              <a:gd name="T38" fmla="*/ 148 w 179"/>
              <a:gd name="T39" fmla="*/ 133 h 340"/>
              <a:gd name="T40" fmla="*/ 146 w 179"/>
              <a:gd name="T41" fmla="*/ 183 h 340"/>
              <a:gd name="T42" fmla="*/ 142 w 179"/>
              <a:gd name="T43" fmla="*/ 240 h 340"/>
              <a:gd name="T44" fmla="*/ 140 w 179"/>
              <a:gd name="T45" fmla="*/ 275 h 340"/>
              <a:gd name="T46" fmla="*/ 146 w 179"/>
              <a:gd name="T47" fmla="*/ 283 h 340"/>
              <a:gd name="T48" fmla="*/ 146 w 179"/>
              <a:gd name="T49" fmla="*/ 312 h 340"/>
              <a:gd name="T50" fmla="*/ 143 w 179"/>
              <a:gd name="T51" fmla="*/ 322 h 340"/>
              <a:gd name="T52" fmla="*/ 150 w 179"/>
              <a:gd name="T53" fmla="*/ 326 h 340"/>
              <a:gd name="T54" fmla="*/ 103 w 179"/>
              <a:gd name="T55" fmla="*/ 336 h 340"/>
              <a:gd name="T56" fmla="*/ 75 w 179"/>
              <a:gd name="T57" fmla="*/ 340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79" h="340">
                <a:moveTo>
                  <a:pt x="75" y="340"/>
                </a:moveTo>
                <a:lnTo>
                  <a:pt x="76" y="308"/>
                </a:lnTo>
                <a:lnTo>
                  <a:pt x="59" y="240"/>
                </a:lnTo>
                <a:lnTo>
                  <a:pt x="54" y="237"/>
                </a:lnTo>
                <a:lnTo>
                  <a:pt x="36" y="229"/>
                </a:lnTo>
                <a:lnTo>
                  <a:pt x="42" y="212"/>
                </a:lnTo>
                <a:lnTo>
                  <a:pt x="36" y="198"/>
                </a:lnTo>
                <a:lnTo>
                  <a:pt x="20" y="170"/>
                </a:lnTo>
                <a:lnTo>
                  <a:pt x="25" y="145"/>
                </a:lnTo>
                <a:lnTo>
                  <a:pt x="20" y="112"/>
                </a:lnTo>
                <a:lnTo>
                  <a:pt x="6" y="73"/>
                </a:lnTo>
                <a:lnTo>
                  <a:pt x="0" y="42"/>
                </a:lnTo>
                <a:lnTo>
                  <a:pt x="165" y="0"/>
                </a:lnTo>
                <a:lnTo>
                  <a:pt x="167" y="34"/>
                </a:lnTo>
                <a:lnTo>
                  <a:pt x="179" y="52"/>
                </a:lnTo>
                <a:lnTo>
                  <a:pt x="179" y="76"/>
                </a:lnTo>
                <a:lnTo>
                  <a:pt x="156" y="108"/>
                </a:lnTo>
                <a:lnTo>
                  <a:pt x="140" y="116"/>
                </a:lnTo>
                <a:lnTo>
                  <a:pt x="140" y="122"/>
                </a:lnTo>
                <a:lnTo>
                  <a:pt x="148" y="133"/>
                </a:lnTo>
                <a:lnTo>
                  <a:pt x="146" y="183"/>
                </a:lnTo>
                <a:lnTo>
                  <a:pt x="142" y="240"/>
                </a:lnTo>
                <a:lnTo>
                  <a:pt x="140" y="275"/>
                </a:lnTo>
                <a:lnTo>
                  <a:pt x="146" y="283"/>
                </a:lnTo>
                <a:lnTo>
                  <a:pt x="146" y="312"/>
                </a:lnTo>
                <a:lnTo>
                  <a:pt x="143" y="322"/>
                </a:lnTo>
                <a:lnTo>
                  <a:pt x="150" y="326"/>
                </a:lnTo>
                <a:lnTo>
                  <a:pt x="103" y="336"/>
                </a:lnTo>
                <a:lnTo>
                  <a:pt x="75" y="340"/>
                </a:lnTo>
                <a:close/>
              </a:path>
            </a:pathLst>
          </a:custGeom>
          <a:solidFill>
            <a:schemeClr val="accent3"/>
          </a:solidFill>
          <a:ln w="5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015DA8"/>
              </a:solidFill>
              <a:effectLst/>
              <a:uLnTx/>
              <a:uFillTx/>
              <a:latin typeface="Humanst521 BT" panose="020B0602020204020204" pitchFamily="34" charset="0"/>
              <a:ea typeface="+mn-ea"/>
              <a:cs typeface="+mn-cs"/>
            </a:endParaRPr>
          </a:p>
        </p:txBody>
      </p:sp>
      <p:sp>
        <p:nvSpPr>
          <p:cNvPr id="223" name="Freeform 69">
            <a:extLst>
              <a:ext uri="{FF2B5EF4-FFF2-40B4-BE49-F238E27FC236}">
                <a16:creationId xmlns:a16="http://schemas.microsoft.com/office/drawing/2014/main" id="{C08475F1-E37F-A2B8-5012-5C475393AECA}"/>
              </a:ext>
            </a:extLst>
          </p:cNvPr>
          <p:cNvSpPr>
            <a:spLocks noEditPoints="1"/>
          </p:cNvSpPr>
          <p:nvPr/>
        </p:nvSpPr>
        <p:spPr bwMode="auto">
          <a:xfrm>
            <a:off x="7251721" y="2879020"/>
            <a:ext cx="351461" cy="558778"/>
          </a:xfrm>
          <a:custGeom>
            <a:avLst/>
            <a:gdLst>
              <a:gd name="T0" fmla="*/ 381 w 395"/>
              <a:gd name="T1" fmla="*/ 268 h 628"/>
              <a:gd name="T2" fmla="*/ 395 w 395"/>
              <a:gd name="T3" fmla="*/ 303 h 628"/>
              <a:gd name="T4" fmla="*/ 370 w 395"/>
              <a:gd name="T5" fmla="*/ 337 h 628"/>
              <a:gd name="T6" fmla="*/ 318 w 395"/>
              <a:gd name="T7" fmla="*/ 390 h 628"/>
              <a:gd name="T8" fmla="*/ 311 w 395"/>
              <a:gd name="T9" fmla="*/ 390 h 628"/>
              <a:gd name="T10" fmla="*/ 307 w 395"/>
              <a:gd name="T11" fmla="*/ 389 h 628"/>
              <a:gd name="T12" fmla="*/ 304 w 395"/>
              <a:gd name="T13" fmla="*/ 378 h 628"/>
              <a:gd name="T14" fmla="*/ 287 w 395"/>
              <a:gd name="T15" fmla="*/ 387 h 628"/>
              <a:gd name="T16" fmla="*/ 265 w 395"/>
              <a:gd name="T17" fmla="*/ 406 h 628"/>
              <a:gd name="T18" fmla="*/ 273 w 395"/>
              <a:gd name="T19" fmla="*/ 418 h 628"/>
              <a:gd name="T20" fmla="*/ 257 w 395"/>
              <a:gd name="T21" fmla="*/ 434 h 628"/>
              <a:gd name="T22" fmla="*/ 256 w 395"/>
              <a:gd name="T23" fmla="*/ 417 h 628"/>
              <a:gd name="T24" fmla="*/ 236 w 395"/>
              <a:gd name="T25" fmla="*/ 398 h 628"/>
              <a:gd name="T26" fmla="*/ 231 w 395"/>
              <a:gd name="T27" fmla="*/ 415 h 628"/>
              <a:gd name="T28" fmla="*/ 228 w 395"/>
              <a:gd name="T29" fmla="*/ 431 h 628"/>
              <a:gd name="T30" fmla="*/ 231 w 395"/>
              <a:gd name="T31" fmla="*/ 460 h 628"/>
              <a:gd name="T32" fmla="*/ 203 w 395"/>
              <a:gd name="T33" fmla="*/ 479 h 628"/>
              <a:gd name="T34" fmla="*/ 167 w 395"/>
              <a:gd name="T35" fmla="*/ 517 h 628"/>
              <a:gd name="T36" fmla="*/ 148 w 395"/>
              <a:gd name="T37" fmla="*/ 510 h 628"/>
              <a:gd name="T38" fmla="*/ 136 w 395"/>
              <a:gd name="T39" fmla="*/ 553 h 628"/>
              <a:gd name="T40" fmla="*/ 126 w 395"/>
              <a:gd name="T41" fmla="*/ 588 h 628"/>
              <a:gd name="T42" fmla="*/ 103 w 395"/>
              <a:gd name="T43" fmla="*/ 620 h 628"/>
              <a:gd name="T44" fmla="*/ 76 w 395"/>
              <a:gd name="T45" fmla="*/ 593 h 628"/>
              <a:gd name="T46" fmla="*/ 28 w 395"/>
              <a:gd name="T47" fmla="*/ 431 h 628"/>
              <a:gd name="T48" fmla="*/ 8 w 395"/>
              <a:gd name="T49" fmla="*/ 339 h 628"/>
              <a:gd name="T50" fmla="*/ 17 w 395"/>
              <a:gd name="T51" fmla="*/ 325 h 628"/>
              <a:gd name="T52" fmla="*/ 42 w 395"/>
              <a:gd name="T53" fmla="*/ 267 h 628"/>
              <a:gd name="T54" fmla="*/ 39 w 395"/>
              <a:gd name="T55" fmla="*/ 226 h 628"/>
              <a:gd name="T56" fmla="*/ 44 w 395"/>
              <a:gd name="T57" fmla="*/ 183 h 628"/>
              <a:gd name="T58" fmla="*/ 48 w 395"/>
              <a:gd name="T59" fmla="*/ 158 h 628"/>
              <a:gd name="T60" fmla="*/ 58 w 395"/>
              <a:gd name="T61" fmla="*/ 97 h 628"/>
              <a:gd name="T62" fmla="*/ 89 w 395"/>
              <a:gd name="T63" fmla="*/ 14 h 628"/>
              <a:gd name="T64" fmla="*/ 106 w 395"/>
              <a:gd name="T65" fmla="*/ 16 h 628"/>
              <a:gd name="T66" fmla="*/ 114 w 395"/>
              <a:gd name="T67" fmla="*/ 37 h 628"/>
              <a:gd name="T68" fmla="*/ 136 w 395"/>
              <a:gd name="T69" fmla="*/ 36 h 628"/>
              <a:gd name="T70" fmla="*/ 161 w 395"/>
              <a:gd name="T71" fmla="*/ 11 h 628"/>
              <a:gd name="T72" fmla="*/ 181 w 395"/>
              <a:gd name="T73" fmla="*/ 2 h 628"/>
              <a:gd name="T74" fmla="*/ 231 w 395"/>
              <a:gd name="T75" fmla="*/ 23 h 628"/>
              <a:gd name="T76" fmla="*/ 325 w 395"/>
              <a:gd name="T77" fmla="*/ 209 h 628"/>
              <a:gd name="T78" fmla="*/ 331 w 395"/>
              <a:gd name="T79" fmla="*/ 251 h 628"/>
              <a:gd name="T80" fmla="*/ 354 w 395"/>
              <a:gd name="T81" fmla="*/ 265 h 628"/>
              <a:gd name="T82" fmla="*/ 351 w 395"/>
              <a:gd name="T83" fmla="*/ 256 h 628"/>
              <a:gd name="T84" fmla="*/ 239 w 395"/>
              <a:gd name="T85" fmla="*/ 443 h 628"/>
              <a:gd name="T86" fmla="*/ 256 w 395"/>
              <a:gd name="T87" fmla="*/ 440 h 628"/>
              <a:gd name="T88" fmla="*/ 250 w 395"/>
              <a:gd name="T89" fmla="*/ 460 h 628"/>
              <a:gd name="T90" fmla="*/ 279 w 395"/>
              <a:gd name="T91" fmla="*/ 406 h 628"/>
              <a:gd name="T92" fmla="*/ 292 w 395"/>
              <a:gd name="T93" fmla="*/ 418 h 628"/>
              <a:gd name="T94" fmla="*/ 298 w 395"/>
              <a:gd name="T95" fmla="*/ 417 h 628"/>
              <a:gd name="T96" fmla="*/ 300 w 395"/>
              <a:gd name="T97" fmla="*/ 417 h 628"/>
              <a:gd name="T98" fmla="*/ 306 w 395"/>
              <a:gd name="T99" fmla="*/ 398 h 628"/>
              <a:gd name="T100" fmla="*/ 289 w 395"/>
              <a:gd name="T101" fmla="*/ 392 h 6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95" h="628">
                <a:moveTo>
                  <a:pt x="368" y="254"/>
                </a:moveTo>
                <a:lnTo>
                  <a:pt x="381" y="268"/>
                </a:lnTo>
                <a:lnTo>
                  <a:pt x="395" y="292"/>
                </a:lnTo>
                <a:lnTo>
                  <a:pt x="395" y="303"/>
                </a:lnTo>
                <a:lnTo>
                  <a:pt x="382" y="332"/>
                </a:lnTo>
                <a:lnTo>
                  <a:pt x="370" y="337"/>
                </a:lnTo>
                <a:lnTo>
                  <a:pt x="348" y="356"/>
                </a:lnTo>
                <a:lnTo>
                  <a:pt x="318" y="390"/>
                </a:lnTo>
                <a:lnTo>
                  <a:pt x="318" y="390"/>
                </a:lnTo>
                <a:lnTo>
                  <a:pt x="311" y="390"/>
                </a:lnTo>
                <a:lnTo>
                  <a:pt x="311" y="390"/>
                </a:lnTo>
                <a:lnTo>
                  <a:pt x="307" y="389"/>
                </a:lnTo>
                <a:lnTo>
                  <a:pt x="306" y="384"/>
                </a:lnTo>
                <a:lnTo>
                  <a:pt x="304" y="378"/>
                </a:lnTo>
                <a:lnTo>
                  <a:pt x="293" y="378"/>
                </a:lnTo>
                <a:lnTo>
                  <a:pt x="287" y="387"/>
                </a:lnTo>
                <a:lnTo>
                  <a:pt x="272" y="396"/>
                </a:lnTo>
                <a:lnTo>
                  <a:pt x="265" y="406"/>
                </a:lnTo>
                <a:lnTo>
                  <a:pt x="276" y="414"/>
                </a:lnTo>
                <a:lnTo>
                  <a:pt x="273" y="418"/>
                </a:lnTo>
                <a:lnTo>
                  <a:pt x="270" y="436"/>
                </a:lnTo>
                <a:lnTo>
                  <a:pt x="257" y="434"/>
                </a:lnTo>
                <a:lnTo>
                  <a:pt x="257" y="425"/>
                </a:lnTo>
                <a:lnTo>
                  <a:pt x="256" y="417"/>
                </a:lnTo>
                <a:lnTo>
                  <a:pt x="247" y="418"/>
                </a:lnTo>
                <a:lnTo>
                  <a:pt x="236" y="398"/>
                </a:lnTo>
                <a:lnTo>
                  <a:pt x="223" y="406"/>
                </a:lnTo>
                <a:lnTo>
                  <a:pt x="231" y="415"/>
                </a:lnTo>
                <a:lnTo>
                  <a:pt x="232" y="423"/>
                </a:lnTo>
                <a:lnTo>
                  <a:pt x="228" y="431"/>
                </a:lnTo>
                <a:lnTo>
                  <a:pt x="229" y="450"/>
                </a:lnTo>
                <a:lnTo>
                  <a:pt x="231" y="460"/>
                </a:lnTo>
                <a:lnTo>
                  <a:pt x="220" y="476"/>
                </a:lnTo>
                <a:lnTo>
                  <a:pt x="203" y="479"/>
                </a:lnTo>
                <a:lnTo>
                  <a:pt x="200" y="498"/>
                </a:lnTo>
                <a:lnTo>
                  <a:pt x="167" y="517"/>
                </a:lnTo>
                <a:lnTo>
                  <a:pt x="159" y="520"/>
                </a:lnTo>
                <a:lnTo>
                  <a:pt x="148" y="510"/>
                </a:lnTo>
                <a:lnTo>
                  <a:pt x="129" y="532"/>
                </a:lnTo>
                <a:lnTo>
                  <a:pt x="136" y="553"/>
                </a:lnTo>
                <a:lnTo>
                  <a:pt x="126" y="560"/>
                </a:lnTo>
                <a:lnTo>
                  <a:pt x="126" y="588"/>
                </a:lnTo>
                <a:lnTo>
                  <a:pt x="119" y="628"/>
                </a:lnTo>
                <a:lnTo>
                  <a:pt x="103" y="620"/>
                </a:lnTo>
                <a:lnTo>
                  <a:pt x="100" y="601"/>
                </a:lnTo>
                <a:lnTo>
                  <a:pt x="76" y="593"/>
                </a:lnTo>
                <a:lnTo>
                  <a:pt x="73" y="576"/>
                </a:lnTo>
                <a:lnTo>
                  <a:pt x="28" y="431"/>
                </a:lnTo>
                <a:lnTo>
                  <a:pt x="0" y="339"/>
                </a:lnTo>
                <a:lnTo>
                  <a:pt x="8" y="339"/>
                </a:lnTo>
                <a:lnTo>
                  <a:pt x="17" y="340"/>
                </a:lnTo>
                <a:lnTo>
                  <a:pt x="17" y="325"/>
                </a:lnTo>
                <a:lnTo>
                  <a:pt x="26" y="297"/>
                </a:lnTo>
                <a:lnTo>
                  <a:pt x="42" y="267"/>
                </a:lnTo>
                <a:lnTo>
                  <a:pt x="51" y="242"/>
                </a:lnTo>
                <a:lnTo>
                  <a:pt x="39" y="226"/>
                </a:lnTo>
                <a:lnTo>
                  <a:pt x="39" y="189"/>
                </a:lnTo>
                <a:lnTo>
                  <a:pt x="44" y="183"/>
                </a:lnTo>
                <a:lnTo>
                  <a:pt x="48" y="165"/>
                </a:lnTo>
                <a:lnTo>
                  <a:pt x="48" y="158"/>
                </a:lnTo>
                <a:lnTo>
                  <a:pt x="47" y="126"/>
                </a:lnTo>
                <a:lnTo>
                  <a:pt x="58" y="97"/>
                </a:lnTo>
                <a:lnTo>
                  <a:pt x="76" y="41"/>
                </a:lnTo>
                <a:lnTo>
                  <a:pt x="89" y="14"/>
                </a:lnTo>
                <a:lnTo>
                  <a:pt x="97" y="14"/>
                </a:lnTo>
                <a:lnTo>
                  <a:pt x="106" y="16"/>
                </a:lnTo>
                <a:lnTo>
                  <a:pt x="106" y="23"/>
                </a:lnTo>
                <a:lnTo>
                  <a:pt x="114" y="37"/>
                </a:lnTo>
                <a:lnTo>
                  <a:pt x="131" y="41"/>
                </a:lnTo>
                <a:lnTo>
                  <a:pt x="136" y="36"/>
                </a:lnTo>
                <a:lnTo>
                  <a:pt x="136" y="30"/>
                </a:lnTo>
                <a:lnTo>
                  <a:pt x="161" y="11"/>
                </a:lnTo>
                <a:lnTo>
                  <a:pt x="172" y="0"/>
                </a:lnTo>
                <a:lnTo>
                  <a:pt x="181" y="2"/>
                </a:lnTo>
                <a:lnTo>
                  <a:pt x="218" y="17"/>
                </a:lnTo>
                <a:lnTo>
                  <a:pt x="231" y="23"/>
                </a:lnTo>
                <a:lnTo>
                  <a:pt x="287" y="209"/>
                </a:lnTo>
                <a:lnTo>
                  <a:pt x="325" y="209"/>
                </a:lnTo>
                <a:lnTo>
                  <a:pt x="329" y="222"/>
                </a:lnTo>
                <a:lnTo>
                  <a:pt x="331" y="251"/>
                </a:lnTo>
                <a:lnTo>
                  <a:pt x="348" y="265"/>
                </a:lnTo>
                <a:lnTo>
                  <a:pt x="354" y="265"/>
                </a:lnTo>
                <a:lnTo>
                  <a:pt x="354" y="262"/>
                </a:lnTo>
                <a:lnTo>
                  <a:pt x="351" y="256"/>
                </a:lnTo>
                <a:lnTo>
                  <a:pt x="368" y="254"/>
                </a:lnTo>
                <a:close/>
                <a:moveTo>
                  <a:pt x="239" y="443"/>
                </a:moveTo>
                <a:lnTo>
                  <a:pt x="248" y="434"/>
                </a:lnTo>
                <a:lnTo>
                  <a:pt x="256" y="440"/>
                </a:lnTo>
                <a:lnTo>
                  <a:pt x="261" y="456"/>
                </a:lnTo>
                <a:lnTo>
                  <a:pt x="250" y="460"/>
                </a:lnTo>
                <a:lnTo>
                  <a:pt x="239" y="443"/>
                </a:lnTo>
                <a:close/>
                <a:moveTo>
                  <a:pt x="279" y="406"/>
                </a:moveTo>
                <a:lnTo>
                  <a:pt x="292" y="418"/>
                </a:lnTo>
                <a:lnTo>
                  <a:pt x="292" y="418"/>
                </a:lnTo>
                <a:lnTo>
                  <a:pt x="295" y="418"/>
                </a:lnTo>
                <a:lnTo>
                  <a:pt x="298" y="417"/>
                </a:lnTo>
                <a:lnTo>
                  <a:pt x="300" y="417"/>
                </a:lnTo>
                <a:lnTo>
                  <a:pt x="300" y="417"/>
                </a:lnTo>
                <a:lnTo>
                  <a:pt x="301" y="404"/>
                </a:lnTo>
                <a:lnTo>
                  <a:pt x="306" y="398"/>
                </a:lnTo>
                <a:lnTo>
                  <a:pt x="301" y="387"/>
                </a:lnTo>
                <a:lnTo>
                  <a:pt x="289" y="392"/>
                </a:lnTo>
                <a:lnTo>
                  <a:pt x="279" y="406"/>
                </a:lnTo>
                <a:close/>
              </a:path>
            </a:pathLst>
          </a:custGeom>
          <a:ln>
            <a:solidFill>
              <a:schemeClr val="accent2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015DA8"/>
              </a:solidFill>
              <a:effectLst/>
              <a:uLnTx/>
              <a:uFillTx/>
              <a:latin typeface="Humanst521 BT" panose="020B0602020204020204" pitchFamily="34" charset="0"/>
              <a:ea typeface="+mn-ea"/>
              <a:cs typeface="+mn-cs"/>
            </a:endParaRPr>
          </a:p>
        </p:txBody>
      </p:sp>
      <p:sp>
        <p:nvSpPr>
          <p:cNvPr id="224" name="Freeform 70">
            <a:extLst>
              <a:ext uri="{FF2B5EF4-FFF2-40B4-BE49-F238E27FC236}">
                <a16:creationId xmlns:a16="http://schemas.microsoft.com/office/drawing/2014/main" id="{8D540EB8-B43C-DC95-3336-8B33D7174D27}"/>
              </a:ext>
            </a:extLst>
          </p:cNvPr>
          <p:cNvSpPr>
            <a:spLocks/>
          </p:cNvSpPr>
          <p:nvPr/>
        </p:nvSpPr>
        <p:spPr bwMode="auto">
          <a:xfrm>
            <a:off x="7287313" y="3567706"/>
            <a:ext cx="80969" cy="94316"/>
          </a:xfrm>
          <a:custGeom>
            <a:avLst/>
            <a:gdLst>
              <a:gd name="T0" fmla="*/ 24 w 91"/>
              <a:gd name="T1" fmla="*/ 106 h 106"/>
              <a:gd name="T2" fmla="*/ 0 w 91"/>
              <a:gd name="T3" fmla="*/ 13 h 106"/>
              <a:gd name="T4" fmla="*/ 41 w 91"/>
              <a:gd name="T5" fmla="*/ 0 h 106"/>
              <a:gd name="T6" fmla="*/ 54 w 91"/>
              <a:gd name="T7" fmla="*/ 13 h 106"/>
              <a:gd name="T8" fmla="*/ 75 w 91"/>
              <a:gd name="T9" fmla="*/ 39 h 106"/>
              <a:gd name="T10" fmla="*/ 91 w 91"/>
              <a:gd name="T11" fmla="*/ 67 h 106"/>
              <a:gd name="T12" fmla="*/ 72 w 91"/>
              <a:gd name="T13" fmla="*/ 77 h 106"/>
              <a:gd name="T14" fmla="*/ 64 w 91"/>
              <a:gd name="T15" fmla="*/ 77 h 106"/>
              <a:gd name="T16" fmla="*/ 58 w 91"/>
              <a:gd name="T17" fmla="*/ 88 h 106"/>
              <a:gd name="T18" fmla="*/ 43 w 91"/>
              <a:gd name="T19" fmla="*/ 100 h 106"/>
              <a:gd name="T20" fmla="*/ 24 w 91"/>
              <a:gd name="T21" fmla="*/ 106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1" h="106">
                <a:moveTo>
                  <a:pt x="24" y="106"/>
                </a:moveTo>
                <a:lnTo>
                  <a:pt x="0" y="13"/>
                </a:lnTo>
                <a:lnTo>
                  <a:pt x="41" y="0"/>
                </a:lnTo>
                <a:lnTo>
                  <a:pt x="54" y="13"/>
                </a:lnTo>
                <a:lnTo>
                  <a:pt x="75" y="39"/>
                </a:lnTo>
                <a:lnTo>
                  <a:pt x="91" y="67"/>
                </a:lnTo>
                <a:lnTo>
                  <a:pt x="72" y="77"/>
                </a:lnTo>
                <a:lnTo>
                  <a:pt x="64" y="77"/>
                </a:lnTo>
                <a:lnTo>
                  <a:pt x="58" y="88"/>
                </a:lnTo>
                <a:lnTo>
                  <a:pt x="43" y="100"/>
                </a:lnTo>
                <a:lnTo>
                  <a:pt x="24" y="10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5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015DA8"/>
              </a:solidFill>
              <a:effectLst/>
              <a:uLnTx/>
              <a:uFillTx/>
              <a:latin typeface="Humanst521 BT" panose="020B0602020204020204" pitchFamily="34" charset="0"/>
              <a:ea typeface="+mn-ea"/>
              <a:cs typeface="+mn-cs"/>
            </a:endParaRPr>
          </a:p>
        </p:txBody>
      </p:sp>
      <p:sp>
        <p:nvSpPr>
          <p:cNvPr id="225" name="Freeform 71">
            <a:extLst>
              <a:ext uri="{FF2B5EF4-FFF2-40B4-BE49-F238E27FC236}">
                <a16:creationId xmlns:a16="http://schemas.microsoft.com/office/drawing/2014/main" id="{132B6BC7-D35C-2582-1C60-B2E5FF7C0B9A}"/>
              </a:ext>
            </a:extLst>
          </p:cNvPr>
          <p:cNvSpPr>
            <a:spLocks/>
          </p:cNvSpPr>
          <p:nvPr/>
        </p:nvSpPr>
        <p:spPr bwMode="auto">
          <a:xfrm>
            <a:off x="6598630" y="3257173"/>
            <a:ext cx="705590" cy="540983"/>
          </a:xfrm>
          <a:custGeom>
            <a:avLst/>
            <a:gdLst>
              <a:gd name="T0" fmla="*/ 518 w 793"/>
              <a:gd name="T1" fmla="*/ 510 h 608"/>
              <a:gd name="T2" fmla="*/ 489 w 793"/>
              <a:gd name="T3" fmla="*/ 498 h 608"/>
              <a:gd name="T4" fmla="*/ 456 w 793"/>
              <a:gd name="T5" fmla="*/ 460 h 608"/>
              <a:gd name="T6" fmla="*/ 320 w 793"/>
              <a:gd name="T7" fmla="*/ 469 h 608"/>
              <a:gd name="T8" fmla="*/ 5 w 793"/>
              <a:gd name="T9" fmla="*/ 532 h 608"/>
              <a:gd name="T10" fmla="*/ 9 w 793"/>
              <a:gd name="T11" fmla="*/ 485 h 608"/>
              <a:gd name="T12" fmla="*/ 23 w 793"/>
              <a:gd name="T13" fmla="*/ 468 h 608"/>
              <a:gd name="T14" fmla="*/ 45 w 793"/>
              <a:gd name="T15" fmla="*/ 449 h 608"/>
              <a:gd name="T16" fmla="*/ 62 w 793"/>
              <a:gd name="T17" fmla="*/ 423 h 608"/>
              <a:gd name="T18" fmla="*/ 69 w 793"/>
              <a:gd name="T19" fmla="*/ 410 h 608"/>
              <a:gd name="T20" fmla="*/ 48 w 793"/>
              <a:gd name="T21" fmla="*/ 390 h 608"/>
              <a:gd name="T22" fmla="*/ 55 w 793"/>
              <a:gd name="T23" fmla="*/ 340 h 608"/>
              <a:gd name="T24" fmla="*/ 108 w 793"/>
              <a:gd name="T25" fmla="*/ 323 h 608"/>
              <a:gd name="T26" fmla="*/ 167 w 793"/>
              <a:gd name="T27" fmla="*/ 320 h 608"/>
              <a:gd name="T28" fmla="*/ 189 w 793"/>
              <a:gd name="T29" fmla="*/ 327 h 608"/>
              <a:gd name="T30" fmla="*/ 219 w 793"/>
              <a:gd name="T31" fmla="*/ 313 h 608"/>
              <a:gd name="T32" fmla="*/ 264 w 793"/>
              <a:gd name="T33" fmla="*/ 299 h 608"/>
              <a:gd name="T34" fmla="*/ 286 w 793"/>
              <a:gd name="T35" fmla="*/ 267 h 608"/>
              <a:gd name="T36" fmla="*/ 311 w 793"/>
              <a:gd name="T37" fmla="*/ 259 h 608"/>
              <a:gd name="T38" fmla="*/ 303 w 793"/>
              <a:gd name="T39" fmla="*/ 232 h 608"/>
              <a:gd name="T40" fmla="*/ 308 w 793"/>
              <a:gd name="T41" fmla="*/ 210 h 608"/>
              <a:gd name="T42" fmla="*/ 297 w 793"/>
              <a:gd name="T43" fmla="*/ 201 h 608"/>
              <a:gd name="T44" fmla="*/ 281 w 793"/>
              <a:gd name="T45" fmla="*/ 188 h 608"/>
              <a:gd name="T46" fmla="*/ 315 w 793"/>
              <a:gd name="T47" fmla="*/ 139 h 608"/>
              <a:gd name="T48" fmla="*/ 329 w 793"/>
              <a:gd name="T49" fmla="*/ 115 h 608"/>
              <a:gd name="T50" fmla="*/ 364 w 793"/>
              <a:gd name="T51" fmla="*/ 64 h 608"/>
              <a:gd name="T52" fmla="*/ 392 w 793"/>
              <a:gd name="T53" fmla="*/ 37 h 608"/>
              <a:gd name="T54" fmla="*/ 447 w 793"/>
              <a:gd name="T55" fmla="*/ 21 h 608"/>
              <a:gd name="T56" fmla="*/ 495 w 793"/>
              <a:gd name="T57" fmla="*/ 14 h 608"/>
              <a:gd name="T58" fmla="*/ 545 w 793"/>
              <a:gd name="T59" fmla="*/ 31 h 608"/>
              <a:gd name="T60" fmla="*/ 565 w 793"/>
              <a:gd name="T61" fmla="*/ 104 h 608"/>
              <a:gd name="T62" fmla="*/ 575 w 793"/>
              <a:gd name="T63" fmla="*/ 157 h 608"/>
              <a:gd name="T64" fmla="*/ 575 w 793"/>
              <a:gd name="T65" fmla="*/ 188 h 608"/>
              <a:gd name="T66" fmla="*/ 598 w 793"/>
              <a:gd name="T67" fmla="*/ 198 h 608"/>
              <a:gd name="T68" fmla="*/ 614 w 793"/>
              <a:gd name="T69" fmla="*/ 298 h 608"/>
              <a:gd name="T70" fmla="*/ 615 w 793"/>
              <a:gd name="T71" fmla="*/ 401 h 608"/>
              <a:gd name="T72" fmla="*/ 629 w 793"/>
              <a:gd name="T73" fmla="*/ 468 h 608"/>
              <a:gd name="T74" fmla="*/ 623 w 793"/>
              <a:gd name="T75" fmla="*/ 532 h 608"/>
              <a:gd name="T76" fmla="*/ 639 w 793"/>
              <a:gd name="T77" fmla="*/ 555 h 608"/>
              <a:gd name="T78" fmla="*/ 629 w 793"/>
              <a:gd name="T79" fmla="*/ 574 h 608"/>
              <a:gd name="T80" fmla="*/ 646 w 793"/>
              <a:gd name="T81" fmla="*/ 565 h 608"/>
              <a:gd name="T82" fmla="*/ 667 w 793"/>
              <a:gd name="T83" fmla="*/ 544 h 608"/>
              <a:gd name="T84" fmla="*/ 692 w 793"/>
              <a:gd name="T85" fmla="*/ 549 h 608"/>
              <a:gd name="T86" fmla="*/ 759 w 793"/>
              <a:gd name="T87" fmla="*/ 508 h 608"/>
              <a:gd name="T88" fmla="*/ 793 w 793"/>
              <a:gd name="T89" fmla="*/ 508 h 608"/>
              <a:gd name="T90" fmla="*/ 748 w 793"/>
              <a:gd name="T91" fmla="*/ 549 h 608"/>
              <a:gd name="T92" fmla="*/ 687 w 793"/>
              <a:gd name="T93" fmla="*/ 588 h 608"/>
              <a:gd name="T94" fmla="*/ 626 w 793"/>
              <a:gd name="T95" fmla="*/ 608 h 608"/>
              <a:gd name="T96" fmla="*/ 617 w 793"/>
              <a:gd name="T97" fmla="*/ 582 h 608"/>
              <a:gd name="T98" fmla="*/ 618 w 793"/>
              <a:gd name="T99" fmla="*/ 551 h 608"/>
              <a:gd name="T100" fmla="*/ 573 w 793"/>
              <a:gd name="T101" fmla="*/ 535 h 608"/>
              <a:gd name="T102" fmla="*/ 526 w 793"/>
              <a:gd name="T103" fmla="*/ 516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793" h="608">
                <a:moveTo>
                  <a:pt x="526" y="516"/>
                </a:moveTo>
                <a:lnTo>
                  <a:pt x="518" y="510"/>
                </a:lnTo>
                <a:lnTo>
                  <a:pt x="503" y="508"/>
                </a:lnTo>
                <a:lnTo>
                  <a:pt x="489" y="498"/>
                </a:lnTo>
                <a:lnTo>
                  <a:pt x="478" y="459"/>
                </a:lnTo>
                <a:lnTo>
                  <a:pt x="456" y="460"/>
                </a:lnTo>
                <a:lnTo>
                  <a:pt x="440" y="443"/>
                </a:lnTo>
                <a:lnTo>
                  <a:pt x="320" y="469"/>
                </a:lnTo>
                <a:lnTo>
                  <a:pt x="52" y="524"/>
                </a:lnTo>
                <a:lnTo>
                  <a:pt x="5" y="532"/>
                </a:lnTo>
                <a:lnTo>
                  <a:pt x="0" y="491"/>
                </a:lnTo>
                <a:lnTo>
                  <a:pt x="9" y="485"/>
                </a:lnTo>
                <a:lnTo>
                  <a:pt x="17" y="477"/>
                </a:lnTo>
                <a:lnTo>
                  <a:pt x="23" y="468"/>
                </a:lnTo>
                <a:lnTo>
                  <a:pt x="34" y="460"/>
                </a:lnTo>
                <a:lnTo>
                  <a:pt x="45" y="449"/>
                </a:lnTo>
                <a:lnTo>
                  <a:pt x="48" y="440"/>
                </a:lnTo>
                <a:lnTo>
                  <a:pt x="62" y="423"/>
                </a:lnTo>
                <a:lnTo>
                  <a:pt x="69" y="416"/>
                </a:lnTo>
                <a:lnTo>
                  <a:pt x="69" y="410"/>
                </a:lnTo>
                <a:lnTo>
                  <a:pt x="61" y="391"/>
                </a:lnTo>
                <a:lnTo>
                  <a:pt x="48" y="390"/>
                </a:lnTo>
                <a:lnTo>
                  <a:pt x="37" y="351"/>
                </a:lnTo>
                <a:lnTo>
                  <a:pt x="55" y="340"/>
                </a:lnTo>
                <a:lnTo>
                  <a:pt x="83" y="331"/>
                </a:lnTo>
                <a:lnTo>
                  <a:pt x="108" y="323"/>
                </a:lnTo>
                <a:lnTo>
                  <a:pt x="128" y="320"/>
                </a:lnTo>
                <a:lnTo>
                  <a:pt x="167" y="320"/>
                </a:lnTo>
                <a:lnTo>
                  <a:pt x="180" y="327"/>
                </a:lnTo>
                <a:lnTo>
                  <a:pt x="189" y="327"/>
                </a:lnTo>
                <a:lnTo>
                  <a:pt x="203" y="320"/>
                </a:lnTo>
                <a:lnTo>
                  <a:pt x="219" y="313"/>
                </a:lnTo>
                <a:lnTo>
                  <a:pt x="251" y="310"/>
                </a:lnTo>
                <a:lnTo>
                  <a:pt x="264" y="299"/>
                </a:lnTo>
                <a:lnTo>
                  <a:pt x="275" y="279"/>
                </a:lnTo>
                <a:lnTo>
                  <a:pt x="286" y="267"/>
                </a:lnTo>
                <a:lnTo>
                  <a:pt x="298" y="267"/>
                </a:lnTo>
                <a:lnTo>
                  <a:pt x="311" y="259"/>
                </a:lnTo>
                <a:lnTo>
                  <a:pt x="312" y="245"/>
                </a:lnTo>
                <a:lnTo>
                  <a:pt x="303" y="232"/>
                </a:lnTo>
                <a:lnTo>
                  <a:pt x="300" y="223"/>
                </a:lnTo>
                <a:lnTo>
                  <a:pt x="308" y="210"/>
                </a:lnTo>
                <a:lnTo>
                  <a:pt x="308" y="201"/>
                </a:lnTo>
                <a:lnTo>
                  <a:pt x="297" y="201"/>
                </a:lnTo>
                <a:lnTo>
                  <a:pt x="286" y="196"/>
                </a:lnTo>
                <a:lnTo>
                  <a:pt x="281" y="188"/>
                </a:lnTo>
                <a:lnTo>
                  <a:pt x="279" y="173"/>
                </a:lnTo>
                <a:lnTo>
                  <a:pt x="315" y="139"/>
                </a:lnTo>
                <a:lnTo>
                  <a:pt x="320" y="134"/>
                </a:lnTo>
                <a:lnTo>
                  <a:pt x="329" y="115"/>
                </a:lnTo>
                <a:lnTo>
                  <a:pt x="347" y="87"/>
                </a:lnTo>
                <a:lnTo>
                  <a:pt x="364" y="64"/>
                </a:lnTo>
                <a:lnTo>
                  <a:pt x="378" y="48"/>
                </a:lnTo>
                <a:lnTo>
                  <a:pt x="392" y="37"/>
                </a:lnTo>
                <a:lnTo>
                  <a:pt x="412" y="29"/>
                </a:lnTo>
                <a:lnTo>
                  <a:pt x="447" y="21"/>
                </a:lnTo>
                <a:lnTo>
                  <a:pt x="465" y="23"/>
                </a:lnTo>
                <a:lnTo>
                  <a:pt x="495" y="14"/>
                </a:lnTo>
                <a:lnTo>
                  <a:pt x="542" y="0"/>
                </a:lnTo>
                <a:lnTo>
                  <a:pt x="545" y="31"/>
                </a:lnTo>
                <a:lnTo>
                  <a:pt x="561" y="71"/>
                </a:lnTo>
                <a:lnTo>
                  <a:pt x="565" y="104"/>
                </a:lnTo>
                <a:lnTo>
                  <a:pt x="559" y="128"/>
                </a:lnTo>
                <a:lnTo>
                  <a:pt x="575" y="157"/>
                </a:lnTo>
                <a:lnTo>
                  <a:pt x="581" y="170"/>
                </a:lnTo>
                <a:lnTo>
                  <a:pt x="575" y="188"/>
                </a:lnTo>
                <a:lnTo>
                  <a:pt x="593" y="196"/>
                </a:lnTo>
                <a:lnTo>
                  <a:pt x="598" y="198"/>
                </a:lnTo>
                <a:lnTo>
                  <a:pt x="617" y="267"/>
                </a:lnTo>
                <a:lnTo>
                  <a:pt x="614" y="298"/>
                </a:lnTo>
                <a:lnTo>
                  <a:pt x="610" y="366"/>
                </a:lnTo>
                <a:lnTo>
                  <a:pt x="615" y="401"/>
                </a:lnTo>
                <a:lnTo>
                  <a:pt x="620" y="423"/>
                </a:lnTo>
                <a:lnTo>
                  <a:pt x="629" y="468"/>
                </a:lnTo>
                <a:lnTo>
                  <a:pt x="629" y="518"/>
                </a:lnTo>
                <a:lnTo>
                  <a:pt x="623" y="532"/>
                </a:lnTo>
                <a:lnTo>
                  <a:pt x="634" y="544"/>
                </a:lnTo>
                <a:lnTo>
                  <a:pt x="639" y="555"/>
                </a:lnTo>
                <a:lnTo>
                  <a:pt x="626" y="566"/>
                </a:lnTo>
                <a:lnTo>
                  <a:pt x="629" y="574"/>
                </a:lnTo>
                <a:lnTo>
                  <a:pt x="637" y="572"/>
                </a:lnTo>
                <a:lnTo>
                  <a:pt x="646" y="565"/>
                </a:lnTo>
                <a:lnTo>
                  <a:pt x="660" y="548"/>
                </a:lnTo>
                <a:lnTo>
                  <a:pt x="667" y="544"/>
                </a:lnTo>
                <a:lnTo>
                  <a:pt x="678" y="548"/>
                </a:lnTo>
                <a:lnTo>
                  <a:pt x="692" y="549"/>
                </a:lnTo>
                <a:lnTo>
                  <a:pt x="740" y="526"/>
                </a:lnTo>
                <a:lnTo>
                  <a:pt x="759" y="508"/>
                </a:lnTo>
                <a:lnTo>
                  <a:pt x="767" y="499"/>
                </a:lnTo>
                <a:lnTo>
                  <a:pt x="793" y="508"/>
                </a:lnTo>
                <a:lnTo>
                  <a:pt x="771" y="530"/>
                </a:lnTo>
                <a:lnTo>
                  <a:pt x="748" y="549"/>
                </a:lnTo>
                <a:lnTo>
                  <a:pt x="703" y="582"/>
                </a:lnTo>
                <a:lnTo>
                  <a:pt x="687" y="588"/>
                </a:lnTo>
                <a:lnTo>
                  <a:pt x="651" y="601"/>
                </a:lnTo>
                <a:lnTo>
                  <a:pt x="626" y="608"/>
                </a:lnTo>
                <a:lnTo>
                  <a:pt x="618" y="604"/>
                </a:lnTo>
                <a:lnTo>
                  <a:pt x="617" y="582"/>
                </a:lnTo>
                <a:lnTo>
                  <a:pt x="620" y="565"/>
                </a:lnTo>
                <a:lnTo>
                  <a:pt x="618" y="551"/>
                </a:lnTo>
                <a:lnTo>
                  <a:pt x="601" y="541"/>
                </a:lnTo>
                <a:lnTo>
                  <a:pt x="573" y="535"/>
                </a:lnTo>
                <a:lnTo>
                  <a:pt x="548" y="527"/>
                </a:lnTo>
                <a:lnTo>
                  <a:pt x="526" y="516"/>
                </a:lnTo>
                <a:close/>
              </a:path>
            </a:pathLst>
          </a:custGeom>
          <a:solidFill>
            <a:schemeClr val="accent1"/>
          </a:solidFill>
          <a:ln w="5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015DA8"/>
              </a:solidFill>
              <a:effectLst/>
              <a:uLnTx/>
              <a:uFillTx/>
              <a:latin typeface="Humanst521 BT" panose="020B0602020204020204" pitchFamily="34" charset="0"/>
              <a:ea typeface="+mn-ea"/>
              <a:cs typeface="+mn-cs"/>
            </a:endParaRPr>
          </a:p>
        </p:txBody>
      </p:sp>
      <p:sp>
        <p:nvSpPr>
          <p:cNvPr id="226" name="Freeform 72">
            <a:extLst>
              <a:ext uri="{FF2B5EF4-FFF2-40B4-BE49-F238E27FC236}">
                <a16:creationId xmlns:a16="http://schemas.microsoft.com/office/drawing/2014/main" id="{5CC77C9B-CC11-DA72-3669-A21CAEF5AA36}"/>
              </a:ext>
            </a:extLst>
          </p:cNvPr>
          <p:cNvSpPr>
            <a:spLocks/>
          </p:cNvSpPr>
          <p:nvPr/>
        </p:nvSpPr>
        <p:spPr bwMode="auto">
          <a:xfrm>
            <a:off x="6537235" y="3651345"/>
            <a:ext cx="553439" cy="358579"/>
          </a:xfrm>
          <a:custGeom>
            <a:avLst/>
            <a:gdLst>
              <a:gd name="T0" fmla="*/ 561 w 622"/>
              <a:gd name="T1" fmla="*/ 298 h 403"/>
              <a:gd name="T2" fmla="*/ 570 w 622"/>
              <a:gd name="T3" fmla="*/ 297 h 403"/>
              <a:gd name="T4" fmla="*/ 584 w 622"/>
              <a:gd name="T5" fmla="*/ 289 h 403"/>
              <a:gd name="T6" fmla="*/ 592 w 622"/>
              <a:gd name="T7" fmla="*/ 273 h 403"/>
              <a:gd name="T8" fmla="*/ 601 w 622"/>
              <a:gd name="T9" fmla="*/ 259 h 403"/>
              <a:gd name="T10" fmla="*/ 622 w 622"/>
              <a:gd name="T11" fmla="*/ 239 h 403"/>
              <a:gd name="T12" fmla="*/ 622 w 622"/>
              <a:gd name="T13" fmla="*/ 234 h 403"/>
              <a:gd name="T14" fmla="*/ 608 w 622"/>
              <a:gd name="T15" fmla="*/ 225 h 403"/>
              <a:gd name="T16" fmla="*/ 584 w 622"/>
              <a:gd name="T17" fmla="*/ 209 h 403"/>
              <a:gd name="T18" fmla="*/ 578 w 622"/>
              <a:gd name="T19" fmla="*/ 193 h 403"/>
              <a:gd name="T20" fmla="*/ 561 w 622"/>
              <a:gd name="T21" fmla="*/ 190 h 403"/>
              <a:gd name="T22" fmla="*/ 561 w 622"/>
              <a:gd name="T23" fmla="*/ 184 h 403"/>
              <a:gd name="T24" fmla="*/ 556 w 622"/>
              <a:gd name="T25" fmla="*/ 167 h 403"/>
              <a:gd name="T26" fmla="*/ 570 w 622"/>
              <a:gd name="T27" fmla="*/ 159 h 403"/>
              <a:gd name="T28" fmla="*/ 570 w 622"/>
              <a:gd name="T29" fmla="*/ 145 h 403"/>
              <a:gd name="T30" fmla="*/ 562 w 622"/>
              <a:gd name="T31" fmla="*/ 136 h 403"/>
              <a:gd name="T32" fmla="*/ 564 w 622"/>
              <a:gd name="T33" fmla="*/ 126 h 403"/>
              <a:gd name="T34" fmla="*/ 576 w 622"/>
              <a:gd name="T35" fmla="*/ 108 h 403"/>
              <a:gd name="T36" fmla="*/ 576 w 622"/>
              <a:gd name="T37" fmla="*/ 87 h 403"/>
              <a:gd name="T38" fmla="*/ 592 w 622"/>
              <a:gd name="T39" fmla="*/ 72 h 403"/>
              <a:gd name="T40" fmla="*/ 587 w 622"/>
              <a:gd name="T41" fmla="*/ 67 h 403"/>
              <a:gd name="T42" fmla="*/ 572 w 622"/>
              <a:gd name="T43" fmla="*/ 65 h 403"/>
              <a:gd name="T44" fmla="*/ 556 w 622"/>
              <a:gd name="T45" fmla="*/ 55 h 403"/>
              <a:gd name="T46" fmla="*/ 547 w 622"/>
              <a:gd name="T47" fmla="*/ 16 h 403"/>
              <a:gd name="T48" fmla="*/ 525 w 622"/>
              <a:gd name="T49" fmla="*/ 17 h 403"/>
              <a:gd name="T50" fmla="*/ 509 w 622"/>
              <a:gd name="T51" fmla="*/ 0 h 403"/>
              <a:gd name="T52" fmla="*/ 397 w 622"/>
              <a:gd name="T53" fmla="*/ 26 h 403"/>
              <a:gd name="T54" fmla="*/ 128 w 622"/>
              <a:gd name="T55" fmla="*/ 80 h 403"/>
              <a:gd name="T56" fmla="*/ 72 w 622"/>
              <a:gd name="T57" fmla="*/ 89 h 403"/>
              <a:gd name="T58" fmla="*/ 69 w 622"/>
              <a:gd name="T59" fmla="*/ 48 h 403"/>
              <a:gd name="T60" fmla="*/ 35 w 622"/>
              <a:gd name="T61" fmla="*/ 80 h 403"/>
              <a:gd name="T62" fmla="*/ 27 w 622"/>
              <a:gd name="T63" fmla="*/ 83 h 403"/>
              <a:gd name="T64" fmla="*/ 0 w 622"/>
              <a:gd name="T65" fmla="*/ 101 h 403"/>
              <a:gd name="T66" fmla="*/ 19 w 622"/>
              <a:gd name="T67" fmla="*/ 222 h 403"/>
              <a:gd name="T68" fmla="*/ 35 w 622"/>
              <a:gd name="T69" fmla="*/ 282 h 403"/>
              <a:gd name="T70" fmla="*/ 56 w 622"/>
              <a:gd name="T71" fmla="*/ 403 h 403"/>
              <a:gd name="T72" fmla="*/ 77 w 622"/>
              <a:gd name="T73" fmla="*/ 398 h 403"/>
              <a:gd name="T74" fmla="*/ 152 w 622"/>
              <a:gd name="T75" fmla="*/ 389 h 403"/>
              <a:gd name="T76" fmla="*/ 389 w 622"/>
              <a:gd name="T77" fmla="*/ 342 h 403"/>
              <a:gd name="T78" fmla="*/ 481 w 622"/>
              <a:gd name="T79" fmla="*/ 323 h 403"/>
              <a:gd name="T80" fmla="*/ 534 w 622"/>
              <a:gd name="T81" fmla="*/ 314 h 403"/>
              <a:gd name="T82" fmla="*/ 536 w 622"/>
              <a:gd name="T83" fmla="*/ 312 h 403"/>
              <a:gd name="T84" fmla="*/ 548 w 622"/>
              <a:gd name="T85" fmla="*/ 301 h 403"/>
              <a:gd name="T86" fmla="*/ 561 w 622"/>
              <a:gd name="T87" fmla="*/ 298 h 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22" h="403">
                <a:moveTo>
                  <a:pt x="561" y="298"/>
                </a:moveTo>
                <a:lnTo>
                  <a:pt x="570" y="297"/>
                </a:lnTo>
                <a:lnTo>
                  <a:pt x="584" y="289"/>
                </a:lnTo>
                <a:lnTo>
                  <a:pt x="592" y="273"/>
                </a:lnTo>
                <a:lnTo>
                  <a:pt x="601" y="259"/>
                </a:lnTo>
                <a:lnTo>
                  <a:pt x="622" y="239"/>
                </a:lnTo>
                <a:lnTo>
                  <a:pt x="622" y="234"/>
                </a:lnTo>
                <a:lnTo>
                  <a:pt x="608" y="225"/>
                </a:lnTo>
                <a:lnTo>
                  <a:pt x="584" y="209"/>
                </a:lnTo>
                <a:lnTo>
                  <a:pt x="578" y="193"/>
                </a:lnTo>
                <a:lnTo>
                  <a:pt x="561" y="190"/>
                </a:lnTo>
                <a:lnTo>
                  <a:pt x="561" y="184"/>
                </a:lnTo>
                <a:lnTo>
                  <a:pt x="556" y="167"/>
                </a:lnTo>
                <a:lnTo>
                  <a:pt x="570" y="159"/>
                </a:lnTo>
                <a:lnTo>
                  <a:pt x="570" y="145"/>
                </a:lnTo>
                <a:lnTo>
                  <a:pt x="562" y="136"/>
                </a:lnTo>
                <a:lnTo>
                  <a:pt x="564" y="126"/>
                </a:lnTo>
                <a:lnTo>
                  <a:pt x="576" y="108"/>
                </a:lnTo>
                <a:lnTo>
                  <a:pt x="576" y="87"/>
                </a:lnTo>
                <a:lnTo>
                  <a:pt x="592" y="72"/>
                </a:lnTo>
                <a:lnTo>
                  <a:pt x="587" y="67"/>
                </a:lnTo>
                <a:lnTo>
                  <a:pt x="572" y="65"/>
                </a:lnTo>
                <a:lnTo>
                  <a:pt x="556" y="55"/>
                </a:lnTo>
                <a:lnTo>
                  <a:pt x="547" y="16"/>
                </a:lnTo>
                <a:lnTo>
                  <a:pt x="525" y="17"/>
                </a:lnTo>
                <a:lnTo>
                  <a:pt x="509" y="0"/>
                </a:lnTo>
                <a:lnTo>
                  <a:pt x="397" y="26"/>
                </a:lnTo>
                <a:lnTo>
                  <a:pt x="128" y="80"/>
                </a:lnTo>
                <a:lnTo>
                  <a:pt x="72" y="89"/>
                </a:lnTo>
                <a:lnTo>
                  <a:pt x="69" y="48"/>
                </a:lnTo>
                <a:lnTo>
                  <a:pt x="35" y="80"/>
                </a:lnTo>
                <a:lnTo>
                  <a:pt x="27" y="83"/>
                </a:lnTo>
                <a:lnTo>
                  <a:pt x="0" y="101"/>
                </a:lnTo>
                <a:lnTo>
                  <a:pt x="19" y="222"/>
                </a:lnTo>
                <a:lnTo>
                  <a:pt x="35" y="282"/>
                </a:lnTo>
                <a:lnTo>
                  <a:pt x="56" y="403"/>
                </a:lnTo>
                <a:lnTo>
                  <a:pt x="77" y="398"/>
                </a:lnTo>
                <a:lnTo>
                  <a:pt x="152" y="389"/>
                </a:lnTo>
                <a:lnTo>
                  <a:pt x="389" y="342"/>
                </a:lnTo>
                <a:lnTo>
                  <a:pt x="481" y="323"/>
                </a:lnTo>
                <a:lnTo>
                  <a:pt x="534" y="314"/>
                </a:lnTo>
                <a:lnTo>
                  <a:pt x="536" y="312"/>
                </a:lnTo>
                <a:lnTo>
                  <a:pt x="548" y="301"/>
                </a:lnTo>
                <a:lnTo>
                  <a:pt x="561" y="298"/>
                </a:lnTo>
                <a:close/>
              </a:path>
            </a:pathLst>
          </a:custGeom>
          <a:solidFill>
            <a:schemeClr val="accent6"/>
          </a:solidFill>
          <a:ln w="5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015DA8"/>
              </a:solidFill>
              <a:effectLst/>
              <a:uLnTx/>
              <a:uFillTx/>
              <a:latin typeface="Humanst521 BT" panose="020B0602020204020204" pitchFamily="34" charset="0"/>
              <a:ea typeface="+mn-ea"/>
              <a:cs typeface="+mn-cs"/>
            </a:endParaRPr>
          </a:p>
        </p:txBody>
      </p:sp>
      <p:sp>
        <p:nvSpPr>
          <p:cNvPr id="227" name="Freeform 73">
            <a:extLst>
              <a:ext uri="{FF2B5EF4-FFF2-40B4-BE49-F238E27FC236}">
                <a16:creationId xmlns:a16="http://schemas.microsoft.com/office/drawing/2014/main" id="{6C4E1809-0EFA-12E3-BB68-621D3C9860B7}"/>
              </a:ext>
            </a:extLst>
          </p:cNvPr>
          <p:cNvSpPr>
            <a:spLocks/>
          </p:cNvSpPr>
          <p:nvPr/>
        </p:nvSpPr>
        <p:spPr bwMode="auto">
          <a:xfrm>
            <a:off x="7031057" y="3715407"/>
            <a:ext cx="137025" cy="302523"/>
          </a:xfrm>
          <a:custGeom>
            <a:avLst/>
            <a:gdLst>
              <a:gd name="T0" fmla="*/ 35 w 154"/>
              <a:gd name="T1" fmla="*/ 0 h 340"/>
              <a:gd name="T2" fmla="*/ 20 w 154"/>
              <a:gd name="T3" fmla="*/ 17 h 340"/>
              <a:gd name="T4" fmla="*/ 20 w 154"/>
              <a:gd name="T5" fmla="*/ 36 h 340"/>
              <a:gd name="T6" fmla="*/ 9 w 154"/>
              <a:gd name="T7" fmla="*/ 54 h 340"/>
              <a:gd name="T8" fmla="*/ 7 w 154"/>
              <a:gd name="T9" fmla="*/ 65 h 340"/>
              <a:gd name="T10" fmla="*/ 15 w 154"/>
              <a:gd name="T11" fmla="*/ 73 h 340"/>
              <a:gd name="T12" fmla="*/ 15 w 154"/>
              <a:gd name="T13" fmla="*/ 89 h 340"/>
              <a:gd name="T14" fmla="*/ 0 w 154"/>
              <a:gd name="T15" fmla="*/ 95 h 340"/>
              <a:gd name="T16" fmla="*/ 6 w 154"/>
              <a:gd name="T17" fmla="*/ 112 h 340"/>
              <a:gd name="T18" fmla="*/ 6 w 154"/>
              <a:gd name="T19" fmla="*/ 120 h 340"/>
              <a:gd name="T20" fmla="*/ 23 w 154"/>
              <a:gd name="T21" fmla="*/ 121 h 340"/>
              <a:gd name="T22" fmla="*/ 29 w 154"/>
              <a:gd name="T23" fmla="*/ 137 h 340"/>
              <a:gd name="T24" fmla="*/ 51 w 154"/>
              <a:gd name="T25" fmla="*/ 153 h 340"/>
              <a:gd name="T26" fmla="*/ 67 w 154"/>
              <a:gd name="T27" fmla="*/ 164 h 340"/>
              <a:gd name="T28" fmla="*/ 67 w 154"/>
              <a:gd name="T29" fmla="*/ 168 h 340"/>
              <a:gd name="T30" fmla="*/ 48 w 154"/>
              <a:gd name="T31" fmla="*/ 185 h 340"/>
              <a:gd name="T32" fmla="*/ 39 w 154"/>
              <a:gd name="T33" fmla="*/ 200 h 340"/>
              <a:gd name="T34" fmla="*/ 29 w 154"/>
              <a:gd name="T35" fmla="*/ 217 h 340"/>
              <a:gd name="T36" fmla="*/ 15 w 154"/>
              <a:gd name="T37" fmla="*/ 225 h 340"/>
              <a:gd name="T38" fmla="*/ 12 w 154"/>
              <a:gd name="T39" fmla="*/ 234 h 340"/>
              <a:gd name="T40" fmla="*/ 11 w 154"/>
              <a:gd name="T41" fmla="*/ 242 h 340"/>
              <a:gd name="T42" fmla="*/ 7 w 154"/>
              <a:gd name="T43" fmla="*/ 257 h 340"/>
              <a:gd name="T44" fmla="*/ 14 w 154"/>
              <a:gd name="T45" fmla="*/ 271 h 340"/>
              <a:gd name="T46" fmla="*/ 34 w 154"/>
              <a:gd name="T47" fmla="*/ 290 h 340"/>
              <a:gd name="T48" fmla="*/ 64 w 154"/>
              <a:gd name="T49" fmla="*/ 304 h 340"/>
              <a:gd name="T50" fmla="*/ 90 w 154"/>
              <a:gd name="T51" fmla="*/ 309 h 340"/>
              <a:gd name="T52" fmla="*/ 90 w 154"/>
              <a:gd name="T53" fmla="*/ 318 h 340"/>
              <a:gd name="T54" fmla="*/ 85 w 154"/>
              <a:gd name="T55" fmla="*/ 323 h 340"/>
              <a:gd name="T56" fmla="*/ 87 w 154"/>
              <a:gd name="T57" fmla="*/ 340 h 340"/>
              <a:gd name="T58" fmla="*/ 92 w 154"/>
              <a:gd name="T59" fmla="*/ 340 h 340"/>
              <a:gd name="T60" fmla="*/ 106 w 154"/>
              <a:gd name="T61" fmla="*/ 326 h 340"/>
              <a:gd name="T62" fmla="*/ 110 w 154"/>
              <a:gd name="T63" fmla="*/ 295 h 340"/>
              <a:gd name="T64" fmla="*/ 128 w 154"/>
              <a:gd name="T65" fmla="*/ 270 h 340"/>
              <a:gd name="T66" fmla="*/ 146 w 154"/>
              <a:gd name="T67" fmla="*/ 229 h 340"/>
              <a:gd name="T68" fmla="*/ 154 w 154"/>
              <a:gd name="T69" fmla="*/ 195 h 340"/>
              <a:gd name="T70" fmla="*/ 149 w 154"/>
              <a:gd name="T71" fmla="*/ 189 h 340"/>
              <a:gd name="T72" fmla="*/ 149 w 154"/>
              <a:gd name="T73" fmla="*/ 129 h 340"/>
              <a:gd name="T74" fmla="*/ 139 w 154"/>
              <a:gd name="T75" fmla="*/ 109 h 340"/>
              <a:gd name="T76" fmla="*/ 132 w 154"/>
              <a:gd name="T77" fmla="*/ 114 h 340"/>
              <a:gd name="T78" fmla="*/ 115 w 154"/>
              <a:gd name="T79" fmla="*/ 115 h 340"/>
              <a:gd name="T80" fmla="*/ 112 w 154"/>
              <a:gd name="T81" fmla="*/ 112 h 340"/>
              <a:gd name="T82" fmla="*/ 118 w 154"/>
              <a:gd name="T83" fmla="*/ 106 h 340"/>
              <a:gd name="T84" fmla="*/ 132 w 154"/>
              <a:gd name="T85" fmla="*/ 95 h 340"/>
              <a:gd name="T86" fmla="*/ 132 w 154"/>
              <a:gd name="T87" fmla="*/ 87 h 340"/>
              <a:gd name="T88" fmla="*/ 129 w 154"/>
              <a:gd name="T89" fmla="*/ 67 h 340"/>
              <a:gd name="T90" fmla="*/ 134 w 154"/>
              <a:gd name="T91" fmla="*/ 50 h 340"/>
              <a:gd name="T92" fmla="*/ 132 w 154"/>
              <a:gd name="T93" fmla="*/ 37 h 340"/>
              <a:gd name="T94" fmla="*/ 115 w 154"/>
              <a:gd name="T95" fmla="*/ 26 h 340"/>
              <a:gd name="T96" fmla="*/ 84 w 154"/>
              <a:gd name="T97" fmla="*/ 18 h 340"/>
              <a:gd name="T98" fmla="*/ 57 w 154"/>
              <a:gd name="T99" fmla="*/ 9 h 340"/>
              <a:gd name="T100" fmla="*/ 35 w 154"/>
              <a:gd name="T101" fmla="*/ 0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54" h="340">
                <a:moveTo>
                  <a:pt x="35" y="0"/>
                </a:moveTo>
                <a:lnTo>
                  <a:pt x="20" y="17"/>
                </a:lnTo>
                <a:lnTo>
                  <a:pt x="20" y="36"/>
                </a:lnTo>
                <a:lnTo>
                  <a:pt x="9" y="54"/>
                </a:lnTo>
                <a:lnTo>
                  <a:pt x="7" y="65"/>
                </a:lnTo>
                <a:lnTo>
                  <a:pt x="15" y="73"/>
                </a:lnTo>
                <a:lnTo>
                  <a:pt x="15" y="89"/>
                </a:lnTo>
                <a:lnTo>
                  <a:pt x="0" y="95"/>
                </a:lnTo>
                <a:lnTo>
                  <a:pt x="6" y="112"/>
                </a:lnTo>
                <a:lnTo>
                  <a:pt x="6" y="120"/>
                </a:lnTo>
                <a:lnTo>
                  <a:pt x="23" y="121"/>
                </a:lnTo>
                <a:lnTo>
                  <a:pt x="29" y="137"/>
                </a:lnTo>
                <a:lnTo>
                  <a:pt x="51" y="153"/>
                </a:lnTo>
                <a:lnTo>
                  <a:pt x="67" y="164"/>
                </a:lnTo>
                <a:lnTo>
                  <a:pt x="67" y="168"/>
                </a:lnTo>
                <a:lnTo>
                  <a:pt x="48" y="185"/>
                </a:lnTo>
                <a:lnTo>
                  <a:pt x="39" y="200"/>
                </a:lnTo>
                <a:lnTo>
                  <a:pt x="29" y="217"/>
                </a:lnTo>
                <a:lnTo>
                  <a:pt x="15" y="225"/>
                </a:lnTo>
                <a:lnTo>
                  <a:pt x="12" y="234"/>
                </a:lnTo>
                <a:lnTo>
                  <a:pt x="11" y="242"/>
                </a:lnTo>
                <a:lnTo>
                  <a:pt x="7" y="257"/>
                </a:lnTo>
                <a:lnTo>
                  <a:pt x="14" y="271"/>
                </a:lnTo>
                <a:lnTo>
                  <a:pt x="34" y="290"/>
                </a:lnTo>
                <a:lnTo>
                  <a:pt x="64" y="304"/>
                </a:lnTo>
                <a:lnTo>
                  <a:pt x="90" y="309"/>
                </a:lnTo>
                <a:lnTo>
                  <a:pt x="90" y="318"/>
                </a:lnTo>
                <a:lnTo>
                  <a:pt x="85" y="323"/>
                </a:lnTo>
                <a:lnTo>
                  <a:pt x="87" y="340"/>
                </a:lnTo>
                <a:lnTo>
                  <a:pt x="92" y="340"/>
                </a:lnTo>
                <a:lnTo>
                  <a:pt x="106" y="326"/>
                </a:lnTo>
                <a:lnTo>
                  <a:pt x="110" y="295"/>
                </a:lnTo>
                <a:lnTo>
                  <a:pt x="128" y="270"/>
                </a:lnTo>
                <a:lnTo>
                  <a:pt x="146" y="229"/>
                </a:lnTo>
                <a:lnTo>
                  <a:pt x="154" y="195"/>
                </a:lnTo>
                <a:lnTo>
                  <a:pt x="149" y="189"/>
                </a:lnTo>
                <a:lnTo>
                  <a:pt x="149" y="129"/>
                </a:lnTo>
                <a:lnTo>
                  <a:pt x="139" y="109"/>
                </a:lnTo>
                <a:lnTo>
                  <a:pt x="132" y="114"/>
                </a:lnTo>
                <a:lnTo>
                  <a:pt x="115" y="115"/>
                </a:lnTo>
                <a:lnTo>
                  <a:pt x="112" y="112"/>
                </a:lnTo>
                <a:lnTo>
                  <a:pt x="118" y="106"/>
                </a:lnTo>
                <a:lnTo>
                  <a:pt x="132" y="95"/>
                </a:lnTo>
                <a:lnTo>
                  <a:pt x="132" y="87"/>
                </a:lnTo>
                <a:lnTo>
                  <a:pt x="129" y="67"/>
                </a:lnTo>
                <a:lnTo>
                  <a:pt x="134" y="50"/>
                </a:lnTo>
                <a:lnTo>
                  <a:pt x="132" y="37"/>
                </a:lnTo>
                <a:lnTo>
                  <a:pt x="115" y="26"/>
                </a:lnTo>
                <a:lnTo>
                  <a:pt x="84" y="18"/>
                </a:lnTo>
                <a:lnTo>
                  <a:pt x="57" y="9"/>
                </a:lnTo>
                <a:lnTo>
                  <a:pt x="35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015DA8"/>
              </a:solidFill>
              <a:effectLst/>
              <a:uLnTx/>
              <a:uFillTx/>
              <a:latin typeface="Humanst521 BT" panose="020B0602020204020204" pitchFamily="34" charset="0"/>
              <a:ea typeface="+mn-ea"/>
              <a:cs typeface="+mn-cs"/>
            </a:endParaRPr>
          </a:p>
        </p:txBody>
      </p:sp>
      <p:sp>
        <p:nvSpPr>
          <p:cNvPr id="228" name="Freeform 81">
            <a:extLst>
              <a:ext uri="{FF2B5EF4-FFF2-40B4-BE49-F238E27FC236}">
                <a16:creationId xmlns:a16="http://schemas.microsoft.com/office/drawing/2014/main" id="{B65709B2-21E2-DA8E-40D5-D6B3D0D96FA1}"/>
              </a:ext>
            </a:extLst>
          </p:cNvPr>
          <p:cNvSpPr>
            <a:spLocks/>
          </p:cNvSpPr>
          <p:nvPr/>
        </p:nvSpPr>
        <p:spPr bwMode="auto">
          <a:xfrm>
            <a:off x="7144949" y="3579272"/>
            <a:ext cx="163718" cy="161939"/>
          </a:xfrm>
          <a:custGeom>
            <a:avLst/>
            <a:gdLst>
              <a:gd name="T0" fmla="*/ 184 w 184"/>
              <a:gd name="T1" fmla="*/ 92 h 182"/>
              <a:gd name="T2" fmla="*/ 162 w 184"/>
              <a:gd name="T3" fmla="*/ 0 h 182"/>
              <a:gd name="T4" fmla="*/ 132 w 184"/>
              <a:gd name="T5" fmla="*/ 6 h 182"/>
              <a:gd name="T6" fmla="*/ 0 w 184"/>
              <a:gd name="T7" fmla="*/ 36 h 182"/>
              <a:gd name="T8" fmla="*/ 6 w 184"/>
              <a:gd name="T9" fmla="*/ 54 h 182"/>
              <a:gd name="T10" fmla="*/ 15 w 184"/>
              <a:gd name="T11" fmla="*/ 101 h 182"/>
              <a:gd name="T12" fmla="*/ 15 w 184"/>
              <a:gd name="T13" fmla="*/ 156 h 182"/>
              <a:gd name="T14" fmla="*/ 7 w 184"/>
              <a:gd name="T15" fmla="*/ 170 h 182"/>
              <a:gd name="T16" fmla="*/ 20 w 184"/>
              <a:gd name="T17" fmla="*/ 182 h 182"/>
              <a:gd name="T18" fmla="*/ 46 w 184"/>
              <a:gd name="T19" fmla="*/ 157 h 182"/>
              <a:gd name="T20" fmla="*/ 68 w 184"/>
              <a:gd name="T21" fmla="*/ 137 h 182"/>
              <a:gd name="T22" fmla="*/ 81 w 184"/>
              <a:gd name="T23" fmla="*/ 125 h 182"/>
              <a:gd name="T24" fmla="*/ 85 w 184"/>
              <a:gd name="T25" fmla="*/ 129 h 182"/>
              <a:gd name="T26" fmla="*/ 103 w 184"/>
              <a:gd name="T27" fmla="*/ 120 h 182"/>
              <a:gd name="T28" fmla="*/ 135 w 184"/>
              <a:gd name="T29" fmla="*/ 112 h 182"/>
              <a:gd name="T30" fmla="*/ 184 w 184"/>
              <a:gd name="T31" fmla="*/ 92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84" h="182">
                <a:moveTo>
                  <a:pt x="184" y="92"/>
                </a:moveTo>
                <a:lnTo>
                  <a:pt x="162" y="0"/>
                </a:lnTo>
                <a:lnTo>
                  <a:pt x="132" y="6"/>
                </a:lnTo>
                <a:lnTo>
                  <a:pt x="0" y="36"/>
                </a:lnTo>
                <a:lnTo>
                  <a:pt x="6" y="54"/>
                </a:lnTo>
                <a:lnTo>
                  <a:pt x="15" y="101"/>
                </a:lnTo>
                <a:lnTo>
                  <a:pt x="15" y="156"/>
                </a:lnTo>
                <a:lnTo>
                  <a:pt x="7" y="170"/>
                </a:lnTo>
                <a:lnTo>
                  <a:pt x="20" y="182"/>
                </a:lnTo>
                <a:lnTo>
                  <a:pt x="46" y="157"/>
                </a:lnTo>
                <a:lnTo>
                  <a:pt x="68" y="137"/>
                </a:lnTo>
                <a:lnTo>
                  <a:pt x="81" y="125"/>
                </a:lnTo>
                <a:lnTo>
                  <a:pt x="85" y="129"/>
                </a:lnTo>
                <a:lnTo>
                  <a:pt x="103" y="120"/>
                </a:lnTo>
                <a:lnTo>
                  <a:pt x="135" y="112"/>
                </a:lnTo>
                <a:lnTo>
                  <a:pt x="184" y="92"/>
                </a:lnTo>
                <a:close/>
              </a:path>
            </a:pathLst>
          </a:custGeom>
          <a:solidFill>
            <a:schemeClr val="accent4"/>
          </a:solidFill>
          <a:ln w="5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015DA8"/>
              </a:solidFill>
              <a:effectLst/>
              <a:uLnTx/>
              <a:uFillTx/>
              <a:latin typeface="Humanst521 BT" panose="020B0602020204020204" pitchFamily="34" charset="0"/>
              <a:ea typeface="+mn-ea"/>
              <a:cs typeface="+mn-cs"/>
            </a:endParaRPr>
          </a:p>
        </p:txBody>
      </p:sp>
      <p:sp>
        <p:nvSpPr>
          <p:cNvPr id="229" name="Freeform 85">
            <a:extLst>
              <a:ext uri="{FF2B5EF4-FFF2-40B4-BE49-F238E27FC236}">
                <a16:creationId xmlns:a16="http://schemas.microsoft.com/office/drawing/2014/main" id="{A4785D36-6800-B178-C260-50142CDEAAAF}"/>
              </a:ext>
            </a:extLst>
          </p:cNvPr>
          <p:cNvSpPr>
            <a:spLocks noEditPoints="1"/>
          </p:cNvSpPr>
          <p:nvPr/>
        </p:nvSpPr>
        <p:spPr bwMode="auto">
          <a:xfrm>
            <a:off x="7140499" y="3458263"/>
            <a:ext cx="336335" cy="181514"/>
          </a:xfrm>
          <a:custGeom>
            <a:avLst/>
            <a:gdLst>
              <a:gd name="T0" fmla="*/ 348 w 378"/>
              <a:gd name="T1" fmla="*/ 194 h 204"/>
              <a:gd name="T2" fmla="*/ 362 w 378"/>
              <a:gd name="T3" fmla="*/ 189 h 204"/>
              <a:gd name="T4" fmla="*/ 365 w 378"/>
              <a:gd name="T5" fmla="*/ 178 h 204"/>
              <a:gd name="T6" fmla="*/ 372 w 378"/>
              <a:gd name="T7" fmla="*/ 179 h 204"/>
              <a:gd name="T8" fmla="*/ 378 w 378"/>
              <a:gd name="T9" fmla="*/ 194 h 204"/>
              <a:gd name="T10" fmla="*/ 370 w 378"/>
              <a:gd name="T11" fmla="*/ 197 h 204"/>
              <a:gd name="T12" fmla="*/ 347 w 378"/>
              <a:gd name="T13" fmla="*/ 197 h 204"/>
              <a:gd name="T14" fmla="*/ 348 w 378"/>
              <a:gd name="T15" fmla="*/ 194 h 204"/>
              <a:gd name="T16" fmla="*/ 290 w 378"/>
              <a:gd name="T17" fmla="*/ 198 h 204"/>
              <a:gd name="T18" fmla="*/ 304 w 378"/>
              <a:gd name="T19" fmla="*/ 183 h 204"/>
              <a:gd name="T20" fmla="*/ 315 w 378"/>
              <a:gd name="T21" fmla="*/ 183 h 204"/>
              <a:gd name="T22" fmla="*/ 326 w 378"/>
              <a:gd name="T23" fmla="*/ 192 h 204"/>
              <a:gd name="T24" fmla="*/ 311 w 378"/>
              <a:gd name="T25" fmla="*/ 198 h 204"/>
              <a:gd name="T26" fmla="*/ 298 w 378"/>
              <a:gd name="T27" fmla="*/ 204 h 204"/>
              <a:gd name="T28" fmla="*/ 290 w 378"/>
              <a:gd name="T29" fmla="*/ 198 h 204"/>
              <a:gd name="T30" fmla="*/ 73 w 378"/>
              <a:gd name="T31" fmla="*/ 61 h 204"/>
              <a:gd name="T32" fmla="*/ 183 w 378"/>
              <a:gd name="T33" fmla="*/ 33 h 204"/>
              <a:gd name="T34" fmla="*/ 197 w 378"/>
              <a:gd name="T35" fmla="*/ 28 h 204"/>
              <a:gd name="T36" fmla="*/ 209 w 378"/>
              <a:gd name="T37" fmla="*/ 11 h 204"/>
              <a:gd name="T38" fmla="*/ 233 w 378"/>
              <a:gd name="T39" fmla="*/ 0 h 204"/>
              <a:gd name="T40" fmla="*/ 251 w 378"/>
              <a:gd name="T41" fmla="*/ 28 h 204"/>
              <a:gd name="T42" fmla="*/ 236 w 378"/>
              <a:gd name="T43" fmla="*/ 61 h 204"/>
              <a:gd name="T44" fmla="*/ 234 w 378"/>
              <a:gd name="T45" fmla="*/ 69 h 204"/>
              <a:gd name="T46" fmla="*/ 245 w 378"/>
              <a:gd name="T47" fmla="*/ 86 h 204"/>
              <a:gd name="T48" fmla="*/ 253 w 378"/>
              <a:gd name="T49" fmla="*/ 81 h 204"/>
              <a:gd name="T50" fmla="*/ 264 w 378"/>
              <a:gd name="T51" fmla="*/ 81 h 204"/>
              <a:gd name="T52" fmla="*/ 278 w 378"/>
              <a:gd name="T53" fmla="*/ 97 h 204"/>
              <a:gd name="T54" fmla="*/ 303 w 378"/>
              <a:gd name="T55" fmla="*/ 134 h 204"/>
              <a:gd name="T56" fmla="*/ 325 w 378"/>
              <a:gd name="T57" fmla="*/ 137 h 204"/>
              <a:gd name="T58" fmla="*/ 339 w 378"/>
              <a:gd name="T59" fmla="*/ 131 h 204"/>
              <a:gd name="T60" fmla="*/ 350 w 378"/>
              <a:gd name="T61" fmla="*/ 120 h 204"/>
              <a:gd name="T62" fmla="*/ 345 w 378"/>
              <a:gd name="T63" fmla="*/ 103 h 204"/>
              <a:gd name="T64" fmla="*/ 331 w 378"/>
              <a:gd name="T65" fmla="*/ 92 h 204"/>
              <a:gd name="T66" fmla="*/ 323 w 378"/>
              <a:gd name="T67" fmla="*/ 98 h 204"/>
              <a:gd name="T68" fmla="*/ 317 w 378"/>
              <a:gd name="T69" fmla="*/ 89 h 204"/>
              <a:gd name="T70" fmla="*/ 320 w 378"/>
              <a:gd name="T71" fmla="*/ 86 h 204"/>
              <a:gd name="T72" fmla="*/ 333 w 378"/>
              <a:gd name="T73" fmla="*/ 86 h 204"/>
              <a:gd name="T74" fmla="*/ 343 w 378"/>
              <a:gd name="T75" fmla="*/ 90 h 204"/>
              <a:gd name="T76" fmla="*/ 356 w 378"/>
              <a:gd name="T77" fmla="*/ 106 h 204"/>
              <a:gd name="T78" fmla="*/ 362 w 378"/>
              <a:gd name="T79" fmla="*/ 123 h 204"/>
              <a:gd name="T80" fmla="*/ 364 w 378"/>
              <a:gd name="T81" fmla="*/ 139 h 204"/>
              <a:gd name="T82" fmla="*/ 337 w 378"/>
              <a:gd name="T83" fmla="*/ 148 h 204"/>
              <a:gd name="T84" fmla="*/ 314 w 378"/>
              <a:gd name="T85" fmla="*/ 161 h 204"/>
              <a:gd name="T86" fmla="*/ 289 w 378"/>
              <a:gd name="T87" fmla="*/ 189 h 204"/>
              <a:gd name="T88" fmla="*/ 276 w 378"/>
              <a:gd name="T89" fmla="*/ 198 h 204"/>
              <a:gd name="T90" fmla="*/ 276 w 378"/>
              <a:gd name="T91" fmla="*/ 192 h 204"/>
              <a:gd name="T92" fmla="*/ 292 w 378"/>
              <a:gd name="T93" fmla="*/ 183 h 204"/>
              <a:gd name="T94" fmla="*/ 295 w 378"/>
              <a:gd name="T95" fmla="*/ 172 h 204"/>
              <a:gd name="T96" fmla="*/ 290 w 378"/>
              <a:gd name="T97" fmla="*/ 151 h 204"/>
              <a:gd name="T98" fmla="*/ 272 w 378"/>
              <a:gd name="T99" fmla="*/ 161 h 204"/>
              <a:gd name="T100" fmla="*/ 267 w 378"/>
              <a:gd name="T101" fmla="*/ 170 h 204"/>
              <a:gd name="T102" fmla="*/ 270 w 378"/>
              <a:gd name="T103" fmla="*/ 184 h 204"/>
              <a:gd name="T104" fmla="*/ 258 w 378"/>
              <a:gd name="T105" fmla="*/ 190 h 204"/>
              <a:gd name="T106" fmla="*/ 240 w 378"/>
              <a:gd name="T107" fmla="*/ 162 h 204"/>
              <a:gd name="T108" fmla="*/ 219 w 378"/>
              <a:gd name="T109" fmla="*/ 136 h 204"/>
              <a:gd name="T110" fmla="*/ 206 w 378"/>
              <a:gd name="T111" fmla="*/ 123 h 204"/>
              <a:gd name="T112" fmla="*/ 165 w 378"/>
              <a:gd name="T113" fmla="*/ 136 h 204"/>
              <a:gd name="T114" fmla="*/ 133 w 378"/>
              <a:gd name="T115" fmla="*/ 142 h 204"/>
              <a:gd name="T116" fmla="*/ 5 w 378"/>
              <a:gd name="T117" fmla="*/ 170 h 204"/>
              <a:gd name="T118" fmla="*/ 0 w 378"/>
              <a:gd name="T119" fmla="*/ 140 h 204"/>
              <a:gd name="T120" fmla="*/ 3 w 378"/>
              <a:gd name="T121" fmla="*/ 75 h 204"/>
              <a:gd name="T122" fmla="*/ 31 w 378"/>
              <a:gd name="T123" fmla="*/ 69 h 204"/>
              <a:gd name="T124" fmla="*/ 73 w 378"/>
              <a:gd name="T125" fmla="*/ 61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78" h="204">
                <a:moveTo>
                  <a:pt x="348" y="194"/>
                </a:moveTo>
                <a:lnTo>
                  <a:pt x="362" y="189"/>
                </a:lnTo>
                <a:lnTo>
                  <a:pt x="365" y="178"/>
                </a:lnTo>
                <a:lnTo>
                  <a:pt x="372" y="179"/>
                </a:lnTo>
                <a:lnTo>
                  <a:pt x="378" y="194"/>
                </a:lnTo>
                <a:lnTo>
                  <a:pt x="370" y="197"/>
                </a:lnTo>
                <a:lnTo>
                  <a:pt x="347" y="197"/>
                </a:lnTo>
                <a:lnTo>
                  <a:pt x="348" y="194"/>
                </a:lnTo>
                <a:close/>
                <a:moveTo>
                  <a:pt x="290" y="198"/>
                </a:moveTo>
                <a:lnTo>
                  <a:pt x="304" y="183"/>
                </a:lnTo>
                <a:lnTo>
                  <a:pt x="315" y="183"/>
                </a:lnTo>
                <a:lnTo>
                  <a:pt x="326" y="192"/>
                </a:lnTo>
                <a:lnTo>
                  <a:pt x="311" y="198"/>
                </a:lnTo>
                <a:lnTo>
                  <a:pt x="298" y="204"/>
                </a:lnTo>
                <a:lnTo>
                  <a:pt x="290" y="198"/>
                </a:lnTo>
                <a:close/>
                <a:moveTo>
                  <a:pt x="73" y="61"/>
                </a:moveTo>
                <a:lnTo>
                  <a:pt x="183" y="33"/>
                </a:lnTo>
                <a:lnTo>
                  <a:pt x="197" y="28"/>
                </a:lnTo>
                <a:lnTo>
                  <a:pt x="209" y="11"/>
                </a:lnTo>
                <a:lnTo>
                  <a:pt x="233" y="0"/>
                </a:lnTo>
                <a:lnTo>
                  <a:pt x="251" y="28"/>
                </a:lnTo>
                <a:lnTo>
                  <a:pt x="236" y="61"/>
                </a:lnTo>
                <a:lnTo>
                  <a:pt x="234" y="69"/>
                </a:lnTo>
                <a:lnTo>
                  <a:pt x="245" y="86"/>
                </a:lnTo>
                <a:lnTo>
                  <a:pt x="253" y="81"/>
                </a:lnTo>
                <a:lnTo>
                  <a:pt x="264" y="81"/>
                </a:lnTo>
                <a:lnTo>
                  <a:pt x="278" y="97"/>
                </a:lnTo>
                <a:lnTo>
                  <a:pt x="303" y="134"/>
                </a:lnTo>
                <a:lnTo>
                  <a:pt x="325" y="137"/>
                </a:lnTo>
                <a:lnTo>
                  <a:pt x="339" y="131"/>
                </a:lnTo>
                <a:lnTo>
                  <a:pt x="350" y="120"/>
                </a:lnTo>
                <a:lnTo>
                  <a:pt x="345" y="103"/>
                </a:lnTo>
                <a:lnTo>
                  <a:pt x="331" y="92"/>
                </a:lnTo>
                <a:lnTo>
                  <a:pt x="323" y="98"/>
                </a:lnTo>
                <a:lnTo>
                  <a:pt x="317" y="89"/>
                </a:lnTo>
                <a:lnTo>
                  <a:pt x="320" y="86"/>
                </a:lnTo>
                <a:lnTo>
                  <a:pt x="333" y="86"/>
                </a:lnTo>
                <a:lnTo>
                  <a:pt x="343" y="90"/>
                </a:lnTo>
                <a:lnTo>
                  <a:pt x="356" y="106"/>
                </a:lnTo>
                <a:lnTo>
                  <a:pt x="362" y="123"/>
                </a:lnTo>
                <a:lnTo>
                  <a:pt x="364" y="139"/>
                </a:lnTo>
                <a:lnTo>
                  <a:pt x="337" y="148"/>
                </a:lnTo>
                <a:lnTo>
                  <a:pt x="314" y="161"/>
                </a:lnTo>
                <a:lnTo>
                  <a:pt x="289" y="189"/>
                </a:lnTo>
                <a:lnTo>
                  <a:pt x="276" y="198"/>
                </a:lnTo>
                <a:lnTo>
                  <a:pt x="276" y="192"/>
                </a:lnTo>
                <a:lnTo>
                  <a:pt x="292" y="183"/>
                </a:lnTo>
                <a:lnTo>
                  <a:pt x="295" y="172"/>
                </a:lnTo>
                <a:lnTo>
                  <a:pt x="290" y="151"/>
                </a:lnTo>
                <a:lnTo>
                  <a:pt x="272" y="161"/>
                </a:lnTo>
                <a:lnTo>
                  <a:pt x="267" y="170"/>
                </a:lnTo>
                <a:lnTo>
                  <a:pt x="270" y="184"/>
                </a:lnTo>
                <a:lnTo>
                  <a:pt x="258" y="190"/>
                </a:lnTo>
                <a:lnTo>
                  <a:pt x="240" y="162"/>
                </a:lnTo>
                <a:lnTo>
                  <a:pt x="219" y="136"/>
                </a:lnTo>
                <a:lnTo>
                  <a:pt x="206" y="123"/>
                </a:lnTo>
                <a:lnTo>
                  <a:pt x="165" y="136"/>
                </a:lnTo>
                <a:lnTo>
                  <a:pt x="133" y="142"/>
                </a:lnTo>
                <a:lnTo>
                  <a:pt x="5" y="170"/>
                </a:lnTo>
                <a:lnTo>
                  <a:pt x="0" y="140"/>
                </a:lnTo>
                <a:lnTo>
                  <a:pt x="3" y="75"/>
                </a:lnTo>
                <a:lnTo>
                  <a:pt x="31" y="69"/>
                </a:lnTo>
                <a:lnTo>
                  <a:pt x="73" y="61"/>
                </a:lnTo>
                <a:close/>
              </a:path>
            </a:pathLst>
          </a:custGeom>
          <a:solidFill>
            <a:schemeClr val="accent6"/>
          </a:solidFill>
          <a:ln w="5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015DA8"/>
              </a:solidFill>
              <a:effectLst/>
              <a:uLnTx/>
              <a:uFillTx/>
              <a:latin typeface="Humanst521 BT" panose="020B0602020204020204" pitchFamily="34" charset="0"/>
              <a:ea typeface="+mn-ea"/>
              <a:cs typeface="+mn-cs"/>
            </a:endParaRPr>
          </a:p>
        </p:txBody>
      </p:sp>
      <p:sp>
        <p:nvSpPr>
          <p:cNvPr id="230" name="Freeform 96">
            <a:extLst>
              <a:ext uri="{FF2B5EF4-FFF2-40B4-BE49-F238E27FC236}">
                <a16:creationId xmlns:a16="http://schemas.microsoft.com/office/drawing/2014/main" id="{D65CA2DC-F94D-3827-A1AF-207BA8476B4C}"/>
              </a:ext>
            </a:extLst>
          </p:cNvPr>
          <p:cNvSpPr>
            <a:spLocks/>
          </p:cNvSpPr>
          <p:nvPr/>
        </p:nvSpPr>
        <p:spPr bwMode="auto">
          <a:xfrm>
            <a:off x="5041525" y="2963550"/>
            <a:ext cx="637078" cy="707371"/>
          </a:xfrm>
          <a:custGeom>
            <a:avLst/>
            <a:gdLst>
              <a:gd name="T0" fmla="*/ 54 w 716"/>
              <a:gd name="T1" fmla="*/ 419 h 795"/>
              <a:gd name="T2" fmla="*/ 31 w 716"/>
              <a:gd name="T3" fmla="*/ 289 h 795"/>
              <a:gd name="T4" fmla="*/ 17 w 716"/>
              <a:gd name="T5" fmla="*/ 206 h 795"/>
              <a:gd name="T6" fmla="*/ 7 w 716"/>
              <a:gd name="T7" fmla="*/ 111 h 795"/>
              <a:gd name="T8" fmla="*/ 0 w 716"/>
              <a:gd name="T9" fmla="*/ 53 h 795"/>
              <a:gd name="T10" fmla="*/ 190 w 716"/>
              <a:gd name="T11" fmla="*/ 2 h 795"/>
              <a:gd name="T12" fmla="*/ 209 w 716"/>
              <a:gd name="T13" fmla="*/ 3 h 795"/>
              <a:gd name="T14" fmla="*/ 226 w 716"/>
              <a:gd name="T15" fmla="*/ 42 h 795"/>
              <a:gd name="T16" fmla="*/ 245 w 716"/>
              <a:gd name="T17" fmla="*/ 91 h 795"/>
              <a:gd name="T18" fmla="*/ 278 w 716"/>
              <a:gd name="T19" fmla="*/ 100 h 795"/>
              <a:gd name="T20" fmla="*/ 317 w 716"/>
              <a:gd name="T21" fmla="*/ 116 h 795"/>
              <a:gd name="T22" fmla="*/ 349 w 716"/>
              <a:gd name="T23" fmla="*/ 108 h 795"/>
              <a:gd name="T24" fmla="*/ 370 w 716"/>
              <a:gd name="T25" fmla="*/ 97 h 795"/>
              <a:gd name="T26" fmla="*/ 396 w 716"/>
              <a:gd name="T27" fmla="*/ 102 h 795"/>
              <a:gd name="T28" fmla="*/ 454 w 716"/>
              <a:gd name="T29" fmla="*/ 133 h 795"/>
              <a:gd name="T30" fmla="*/ 473 w 716"/>
              <a:gd name="T31" fmla="*/ 131 h 795"/>
              <a:gd name="T32" fmla="*/ 484 w 716"/>
              <a:gd name="T33" fmla="*/ 145 h 795"/>
              <a:gd name="T34" fmla="*/ 504 w 716"/>
              <a:gd name="T35" fmla="*/ 150 h 795"/>
              <a:gd name="T36" fmla="*/ 512 w 716"/>
              <a:gd name="T37" fmla="*/ 164 h 795"/>
              <a:gd name="T38" fmla="*/ 546 w 716"/>
              <a:gd name="T39" fmla="*/ 170 h 795"/>
              <a:gd name="T40" fmla="*/ 577 w 716"/>
              <a:gd name="T41" fmla="*/ 145 h 795"/>
              <a:gd name="T42" fmla="*/ 598 w 716"/>
              <a:gd name="T43" fmla="*/ 153 h 795"/>
              <a:gd name="T44" fmla="*/ 607 w 716"/>
              <a:gd name="T45" fmla="*/ 163 h 795"/>
              <a:gd name="T46" fmla="*/ 669 w 716"/>
              <a:gd name="T47" fmla="*/ 155 h 795"/>
              <a:gd name="T48" fmla="*/ 684 w 716"/>
              <a:gd name="T49" fmla="*/ 173 h 795"/>
              <a:gd name="T50" fmla="*/ 716 w 716"/>
              <a:gd name="T51" fmla="*/ 164 h 795"/>
              <a:gd name="T52" fmla="*/ 688 w 716"/>
              <a:gd name="T53" fmla="*/ 191 h 795"/>
              <a:gd name="T54" fmla="*/ 601 w 716"/>
              <a:gd name="T55" fmla="*/ 228 h 795"/>
              <a:gd name="T56" fmla="*/ 566 w 716"/>
              <a:gd name="T57" fmla="*/ 267 h 795"/>
              <a:gd name="T58" fmla="*/ 541 w 716"/>
              <a:gd name="T59" fmla="*/ 297 h 795"/>
              <a:gd name="T60" fmla="*/ 504 w 716"/>
              <a:gd name="T61" fmla="*/ 328 h 795"/>
              <a:gd name="T62" fmla="*/ 462 w 716"/>
              <a:gd name="T63" fmla="*/ 365 h 795"/>
              <a:gd name="T64" fmla="*/ 462 w 716"/>
              <a:gd name="T65" fmla="*/ 436 h 795"/>
              <a:gd name="T66" fmla="*/ 421 w 716"/>
              <a:gd name="T67" fmla="*/ 470 h 795"/>
              <a:gd name="T68" fmla="*/ 424 w 716"/>
              <a:gd name="T69" fmla="*/ 522 h 795"/>
              <a:gd name="T70" fmla="*/ 418 w 716"/>
              <a:gd name="T71" fmla="*/ 562 h 795"/>
              <a:gd name="T72" fmla="*/ 421 w 716"/>
              <a:gd name="T73" fmla="*/ 626 h 795"/>
              <a:gd name="T74" fmla="*/ 460 w 716"/>
              <a:gd name="T75" fmla="*/ 645 h 795"/>
              <a:gd name="T76" fmla="*/ 493 w 716"/>
              <a:gd name="T77" fmla="*/ 668 h 795"/>
              <a:gd name="T78" fmla="*/ 562 w 716"/>
              <a:gd name="T79" fmla="*/ 729 h 795"/>
              <a:gd name="T80" fmla="*/ 579 w 716"/>
              <a:gd name="T81" fmla="*/ 787 h 795"/>
              <a:gd name="T82" fmla="*/ 70 w 716"/>
              <a:gd name="T83" fmla="*/ 572 h 795"/>
              <a:gd name="T84" fmla="*/ 42 w 716"/>
              <a:gd name="T85" fmla="*/ 533 h 795"/>
              <a:gd name="T86" fmla="*/ 34 w 716"/>
              <a:gd name="T87" fmla="*/ 511 h 795"/>
              <a:gd name="T88" fmla="*/ 56 w 716"/>
              <a:gd name="T89" fmla="*/ 492 h 7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16" h="795">
                <a:moveTo>
                  <a:pt x="57" y="472"/>
                </a:moveTo>
                <a:lnTo>
                  <a:pt x="54" y="419"/>
                </a:lnTo>
                <a:lnTo>
                  <a:pt x="43" y="373"/>
                </a:lnTo>
                <a:lnTo>
                  <a:pt x="31" y="289"/>
                </a:lnTo>
                <a:lnTo>
                  <a:pt x="29" y="228"/>
                </a:lnTo>
                <a:lnTo>
                  <a:pt x="17" y="206"/>
                </a:lnTo>
                <a:lnTo>
                  <a:pt x="7" y="175"/>
                </a:lnTo>
                <a:lnTo>
                  <a:pt x="7" y="111"/>
                </a:lnTo>
                <a:lnTo>
                  <a:pt x="12" y="86"/>
                </a:lnTo>
                <a:lnTo>
                  <a:pt x="0" y="53"/>
                </a:lnTo>
                <a:lnTo>
                  <a:pt x="189" y="53"/>
                </a:lnTo>
                <a:lnTo>
                  <a:pt x="190" y="2"/>
                </a:lnTo>
                <a:lnTo>
                  <a:pt x="195" y="0"/>
                </a:lnTo>
                <a:lnTo>
                  <a:pt x="209" y="3"/>
                </a:lnTo>
                <a:lnTo>
                  <a:pt x="221" y="8"/>
                </a:lnTo>
                <a:lnTo>
                  <a:pt x="226" y="42"/>
                </a:lnTo>
                <a:lnTo>
                  <a:pt x="235" y="81"/>
                </a:lnTo>
                <a:lnTo>
                  <a:pt x="245" y="91"/>
                </a:lnTo>
                <a:lnTo>
                  <a:pt x="276" y="91"/>
                </a:lnTo>
                <a:lnTo>
                  <a:pt x="278" y="100"/>
                </a:lnTo>
                <a:lnTo>
                  <a:pt x="317" y="102"/>
                </a:lnTo>
                <a:lnTo>
                  <a:pt x="317" y="116"/>
                </a:lnTo>
                <a:lnTo>
                  <a:pt x="346" y="116"/>
                </a:lnTo>
                <a:lnTo>
                  <a:pt x="349" y="108"/>
                </a:lnTo>
                <a:lnTo>
                  <a:pt x="356" y="100"/>
                </a:lnTo>
                <a:lnTo>
                  <a:pt x="370" y="97"/>
                </a:lnTo>
                <a:lnTo>
                  <a:pt x="379" y="102"/>
                </a:lnTo>
                <a:lnTo>
                  <a:pt x="396" y="102"/>
                </a:lnTo>
                <a:lnTo>
                  <a:pt x="421" y="119"/>
                </a:lnTo>
                <a:lnTo>
                  <a:pt x="454" y="133"/>
                </a:lnTo>
                <a:lnTo>
                  <a:pt x="470" y="136"/>
                </a:lnTo>
                <a:lnTo>
                  <a:pt x="473" y="131"/>
                </a:lnTo>
                <a:lnTo>
                  <a:pt x="481" y="128"/>
                </a:lnTo>
                <a:lnTo>
                  <a:pt x="484" y="145"/>
                </a:lnTo>
                <a:lnTo>
                  <a:pt x="501" y="153"/>
                </a:lnTo>
                <a:lnTo>
                  <a:pt x="504" y="150"/>
                </a:lnTo>
                <a:lnTo>
                  <a:pt x="512" y="152"/>
                </a:lnTo>
                <a:lnTo>
                  <a:pt x="512" y="164"/>
                </a:lnTo>
                <a:lnTo>
                  <a:pt x="527" y="170"/>
                </a:lnTo>
                <a:lnTo>
                  <a:pt x="546" y="170"/>
                </a:lnTo>
                <a:lnTo>
                  <a:pt x="557" y="166"/>
                </a:lnTo>
                <a:lnTo>
                  <a:pt x="577" y="145"/>
                </a:lnTo>
                <a:lnTo>
                  <a:pt x="593" y="142"/>
                </a:lnTo>
                <a:lnTo>
                  <a:pt x="598" y="153"/>
                </a:lnTo>
                <a:lnTo>
                  <a:pt x="601" y="163"/>
                </a:lnTo>
                <a:lnTo>
                  <a:pt x="607" y="163"/>
                </a:lnTo>
                <a:lnTo>
                  <a:pt x="613" y="156"/>
                </a:lnTo>
                <a:lnTo>
                  <a:pt x="669" y="155"/>
                </a:lnTo>
                <a:lnTo>
                  <a:pt x="680" y="173"/>
                </a:lnTo>
                <a:lnTo>
                  <a:pt x="684" y="173"/>
                </a:lnTo>
                <a:lnTo>
                  <a:pt x="688" y="167"/>
                </a:lnTo>
                <a:lnTo>
                  <a:pt x="716" y="164"/>
                </a:lnTo>
                <a:lnTo>
                  <a:pt x="713" y="180"/>
                </a:lnTo>
                <a:lnTo>
                  <a:pt x="688" y="191"/>
                </a:lnTo>
                <a:lnTo>
                  <a:pt x="630" y="216"/>
                </a:lnTo>
                <a:lnTo>
                  <a:pt x="601" y="228"/>
                </a:lnTo>
                <a:lnTo>
                  <a:pt x="580" y="245"/>
                </a:lnTo>
                <a:lnTo>
                  <a:pt x="566" y="267"/>
                </a:lnTo>
                <a:lnTo>
                  <a:pt x="552" y="291"/>
                </a:lnTo>
                <a:lnTo>
                  <a:pt x="541" y="297"/>
                </a:lnTo>
                <a:lnTo>
                  <a:pt x="513" y="328"/>
                </a:lnTo>
                <a:lnTo>
                  <a:pt x="504" y="328"/>
                </a:lnTo>
                <a:lnTo>
                  <a:pt x="477" y="345"/>
                </a:lnTo>
                <a:lnTo>
                  <a:pt x="462" y="365"/>
                </a:lnTo>
                <a:lnTo>
                  <a:pt x="460" y="386"/>
                </a:lnTo>
                <a:lnTo>
                  <a:pt x="462" y="436"/>
                </a:lnTo>
                <a:lnTo>
                  <a:pt x="452" y="447"/>
                </a:lnTo>
                <a:lnTo>
                  <a:pt x="421" y="470"/>
                </a:lnTo>
                <a:lnTo>
                  <a:pt x="407" y="508"/>
                </a:lnTo>
                <a:lnTo>
                  <a:pt x="424" y="522"/>
                </a:lnTo>
                <a:lnTo>
                  <a:pt x="429" y="542"/>
                </a:lnTo>
                <a:lnTo>
                  <a:pt x="418" y="562"/>
                </a:lnTo>
                <a:lnTo>
                  <a:pt x="418" y="586"/>
                </a:lnTo>
                <a:lnTo>
                  <a:pt x="421" y="626"/>
                </a:lnTo>
                <a:lnTo>
                  <a:pt x="440" y="645"/>
                </a:lnTo>
                <a:lnTo>
                  <a:pt x="460" y="645"/>
                </a:lnTo>
                <a:lnTo>
                  <a:pt x="473" y="665"/>
                </a:lnTo>
                <a:lnTo>
                  <a:pt x="493" y="668"/>
                </a:lnTo>
                <a:lnTo>
                  <a:pt x="518" y="704"/>
                </a:lnTo>
                <a:lnTo>
                  <a:pt x="562" y="729"/>
                </a:lnTo>
                <a:lnTo>
                  <a:pt x="576" y="748"/>
                </a:lnTo>
                <a:lnTo>
                  <a:pt x="579" y="787"/>
                </a:lnTo>
                <a:lnTo>
                  <a:pt x="73" y="795"/>
                </a:lnTo>
                <a:lnTo>
                  <a:pt x="70" y="572"/>
                </a:lnTo>
                <a:lnTo>
                  <a:pt x="67" y="553"/>
                </a:lnTo>
                <a:lnTo>
                  <a:pt x="42" y="533"/>
                </a:lnTo>
                <a:lnTo>
                  <a:pt x="34" y="520"/>
                </a:lnTo>
                <a:lnTo>
                  <a:pt x="34" y="511"/>
                </a:lnTo>
                <a:lnTo>
                  <a:pt x="48" y="501"/>
                </a:lnTo>
                <a:lnTo>
                  <a:pt x="56" y="492"/>
                </a:lnTo>
                <a:lnTo>
                  <a:pt x="57" y="472"/>
                </a:lnTo>
                <a:close/>
              </a:path>
            </a:pathLst>
          </a:custGeom>
          <a:solidFill>
            <a:schemeClr val="accent1"/>
          </a:solidFill>
          <a:ln w="5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015DA8"/>
              </a:solidFill>
              <a:effectLst/>
              <a:uLnTx/>
              <a:uFillTx/>
              <a:latin typeface="Humanst521 BT" panose="020B0602020204020204" pitchFamily="34" charset="0"/>
              <a:ea typeface="+mn-ea"/>
              <a:cs typeface="+mn-cs"/>
            </a:endParaRPr>
          </a:p>
        </p:txBody>
      </p:sp>
      <p:sp>
        <p:nvSpPr>
          <p:cNvPr id="231" name="Freeform 104">
            <a:extLst>
              <a:ext uri="{FF2B5EF4-FFF2-40B4-BE49-F238E27FC236}">
                <a16:creationId xmlns:a16="http://schemas.microsoft.com/office/drawing/2014/main" id="{EFCD0942-C03F-223D-9E82-11DBA65A893A}"/>
              </a:ext>
            </a:extLst>
          </p:cNvPr>
          <p:cNvSpPr>
            <a:spLocks/>
          </p:cNvSpPr>
          <p:nvPr/>
        </p:nvSpPr>
        <p:spPr bwMode="auto">
          <a:xfrm>
            <a:off x="4435590" y="3358610"/>
            <a:ext cx="670889" cy="443998"/>
          </a:xfrm>
          <a:custGeom>
            <a:avLst/>
            <a:gdLst>
              <a:gd name="T0" fmla="*/ 746 w 754"/>
              <a:gd name="T1" fmla="*/ 498 h 499"/>
              <a:gd name="T2" fmla="*/ 746 w 754"/>
              <a:gd name="T3" fmla="*/ 494 h 499"/>
              <a:gd name="T4" fmla="*/ 727 w 754"/>
              <a:gd name="T5" fmla="*/ 463 h 499"/>
              <a:gd name="T6" fmla="*/ 738 w 754"/>
              <a:gd name="T7" fmla="*/ 435 h 499"/>
              <a:gd name="T8" fmla="*/ 748 w 754"/>
              <a:gd name="T9" fmla="*/ 398 h 499"/>
              <a:gd name="T10" fmla="*/ 731 w 754"/>
              <a:gd name="T11" fmla="*/ 385 h 499"/>
              <a:gd name="T12" fmla="*/ 729 w 754"/>
              <a:gd name="T13" fmla="*/ 368 h 499"/>
              <a:gd name="T14" fmla="*/ 734 w 754"/>
              <a:gd name="T15" fmla="*/ 351 h 499"/>
              <a:gd name="T16" fmla="*/ 754 w 754"/>
              <a:gd name="T17" fmla="*/ 352 h 499"/>
              <a:gd name="T18" fmla="*/ 752 w 754"/>
              <a:gd name="T19" fmla="*/ 321 h 499"/>
              <a:gd name="T20" fmla="*/ 751 w 754"/>
              <a:gd name="T21" fmla="*/ 132 h 499"/>
              <a:gd name="T22" fmla="*/ 746 w 754"/>
              <a:gd name="T23" fmla="*/ 109 h 499"/>
              <a:gd name="T24" fmla="*/ 721 w 754"/>
              <a:gd name="T25" fmla="*/ 87 h 499"/>
              <a:gd name="T26" fmla="*/ 715 w 754"/>
              <a:gd name="T27" fmla="*/ 78 h 499"/>
              <a:gd name="T28" fmla="*/ 715 w 754"/>
              <a:gd name="T29" fmla="*/ 67 h 499"/>
              <a:gd name="T30" fmla="*/ 727 w 754"/>
              <a:gd name="T31" fmla="*/ 57 h 499"/>
              <a:gd name="T32" fmla="*/ 737 w 754"/>
              <a:gd name="T33" fmla="*/ 48 h 499"/>
              <a:gd name="T34" fmla="*/ 738 w 754"/>
              <a:gd name="T35" fmla="*/ 31 h 499"/>
              <a:gd name="T36" fmla="*/ 375 w 754"/>
              <a:gd name="T37" fmla="*/ 20 h 499"/>
              <a:gd name="T38" fmla="*/ 33 w 754"/>
              <a:gd name="T39" fmla="*/ 0 h 499"/>
              <a:gd name="T40" fmla="*/ 0 w 754"/>
              <a:gd name="T41" fmla="*/ 396 h 499"/>
              <a:gd name="T42" fmla="*/ 90 w 754"/>
              <a:gd name="T43" fmla="*/ 402 h 499"/>
              <a:gd name="T44" fmla="*/ 215 w 754"/>
              <a:gd name="T45" fmla="*/ 410 h 499"/>
              <a:gd name="T46" fmla="*/ 326 w 754"/>
              <a:gd name="T47" fmla="*/ 416 h 499"/>
              <a:gd name="T48" fmla="*/ 475 w 754"/>
              <a:gd name="T49" fmla="*/ 424 h 499"/>
              <a:gd name="T50" fmla="*/ 550 w 754"/>
              <a:gd name="T51" fmla="*/ 421 h 499"/>
              <a:gd name="T52" fmla="*/ 562 w 754"/>
              <a:gd name="T53" fmla="*/ 435 h 499"/>
              <a:gd name="T54" fmla="*/ 593 w 754"/>
              <a:gd name="T55" fmla="*/ 455 h 499"/>
              <a:gd name="T56" fmla="*/ 598 w 754"/>
              <a:gd name="T57" fmla="*/ 460 h 499"/>
              <a:gd name="T58" fmla="*/ 628 w 754"/>
              <a:gd name="T59" fmla="*/ 451 h 499"/>
              <a:gd name="T60" fmla="*/ 668 w 754"/>
              <a:gd name="T61" fmla="*/ 448 h 499"/>
              <a:gd name="T62" fmla="*/ 678 w 754"/>
              <a:gd name="T63" fmla="*/ 455 h 499"/>
              <a:gd name="T64" fmla="*/ 704 w 754"/>
              <a:gd name="T65" fmla="*/ 465 h 499"/>
              <a:gd name="T66" fmla="*/ 723 w 754"/>
              <a:gd name="T67" fmla="*/ 476 h 499"/>
              <a:gd name="T68" fmla="*/ 726 w 754"/>
              <a:gd name="T69" fmla="*/ 485 h 499"/>
              <a:gd name="T70" fmla="*/ 732 w 754"/>
              <a:gd name="T71" fmla="*/ 499 h 499"/>
              <a:gd name="T72" fmla="*/ 746 w 754"/>
              <a:gd name="T73" fmla="*/ 498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54" h="499">
                <a:moveTo>
                  <a:pt x="746" y="498"/>
                </a:moveTo>
                <a:lnTo>
                  <a:pt x="746" y="494"/>
                </a:lnTo>
                <a:lnTo>
                  <a:pt x="727" y="463"/>
                </a:lnTo>
                <a:lnTo>
                  <a:pt x="738" y="435"/>
                </a:lnTo>
                <a:lnTo>
                  <a:pt x="748" y="398"/>
                </a:lnTo>
                <a:lnTo>
                  <a:pt x="731" y="385"/>
                </a:lnTo>
                <a:lnTo>
                  <a:pt x="729" y="368"/>
                </a:lnTo>
                <a:lnTo>
                  <a:pt x="734" y="351"/>
                </a:lnTo>
                <a:lnTo>
                  <a:pt x="754" y="352"/>
                </a:lnTo>
                <a:lnTo>
                  <a:pt x="752" y="321"/>
                </a:lnTo>
                <a:lnTo>
                  <a:pt x="751" y="132"/>
                </a:lnTo>
                <a:lnTo>
                  <a:pt x="746" y="109"/>
                </a:lnTo>
                <a:lnTo>
                  <a:pt x="721" y="87"/>
                </a:lnTo>
                <a:lnTo>
                  <a:pt x="715" y="78"/>
                </a:lnTo>
                <a:lnTo>
                  <a:pt x="715" y="67"/>
                </a:lnTo>
                <a:lnTo>
                  <a:pt x="727" y="57"/>
                </a:lnTo>
                <a:lnTo>
                  <a:pt x="737" y="48"/>
                </a:lnTo>
                <a:lnTo>
                  <a:pt x="738" y="31"/>
                </a:lnTo>
                <a:lnTo>
                  <a:pt x="375" y="20"/>
                </a:lnTo>
                <a:lnTo>
                  <a:pt x="33" y="0"/>
                </a:lnTo>
                <a:lnTo>
                  <a:pt x="0" y="396"/>
                </a:lnTo>
                <a:lnTo>
                  <a:pt x="90" y="402"/>
                </a:lnTo>
                <a:lnTo>
                  <a:pt x="215" y="410"/>
                </a:lnTo>
                <a:lnTo>
                  <a:pt x="326" y="416"/>
                </a:lnTo>
                <a:lnTo>
                  <a:pt x="475" y="424"/>
                </a:lnTo>
                <a:lnTo>
                  <a:pt x="550" y="421"/>
                </a:lnTo>
                <a:lnTo>
                  <a:pt x="562" y="435"/>
                </a:lnTo>
                <a:lnTo>
                  <a:pt x="593" y="455"/>
                </a:lnTo>
                <a:lnTo>
                  <a:pt x="598" y="460"/>
                </a:lnTo>
                <a:lnTo>
                  <a:pt x="628" y="451"/>
                </a:lnTo>
                <a:lnTo>
                  <a:pt x="668" y="448"/>
                </a:lnTo>
                <a:lnTo>
                  <a:pt x="678" y="455"/>
                </a:lnTo>
                <a:lnTo>
                  <a:pt x="704" y="465"/>
                </a:lnTo>
                <a:lnTo>
                  <a:pt x="723" y="476"/>
                </a:lnTo>
                <a:lnTo>
                  <a:pt x="726" y="485"/>
                </a:lnTo>
                <a:lnTo>
                  <a:pt x="732" y="499"/>
                </a:lnTo>
                <a:lnTo>
                  <a:pt x="746" y="498"/>
                </a:lnTo>
                <a:close/>
              </a:path>
            </a:pathLst>
          </a:custGeom>
          <a:solidFill>
            <a:srgbClr val="D9D9D9"/>
          </a:solidFill>
          <a:ln w="5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015DA8"/>
              </a:solidFill>
              <a:effectLst/>
              <a:uLnTx/>
              <a:uFillTx/>
              <a:latin typeface="Humanst521 BT" panose="020B0602020204020204" pitchFamily="34" charset="0"/>
              <a:ea typeface="+mn-ea"/>
              <a:cs typeface="+mn-cs"/>
            </a:endParaRPr>
          </a:p>
        </p:txBody>
      </p:sp>
      <p:sp>
        <p:nvSpPr>
          <p:cNvPr id="232" name="Freeform 105">
            <a:extLst>
              <a:ext uri="{FF2B5EF4-FFF2-40B4-BE49-F238E27FC236}">
                <a16:creationId xmlns:a16="http://schemas.microsoft.com/office/drawing/2014/main" id="{769EF975-A021-3DCA-D546-F7BCBB1CB568}"/>
              </a:ext>
            </a:extLst>
          </p:cNvPr>
          <p:cNvSpPr>
            <a:spLocks/>
          </p:cNvSpPr>
          <p:nvPr/>
        </p:nvSpPr>
        <p:spPr bwMode="auto">
          <a:xfrm>
            <a:off x="4464952" y="2984902"/>
            <a:ext cx="627290" cy="399509"/>
          </a:xfrm>
          <a:custGeom>
            <a:avLst/>
            <a:gdLst>
              <a:gd name="T0" fmla="*/ 705 w 705"/>
              <a:gd name="T1" fmla="*/ 449 h 449"/>
              <a:gd name="T2" fmla="*/ 702 w 705"/>
              <a:gd name="T3" fmla="*/ 396 h 449"/>
              <a:gd name="T4" fmla="*/ 691 w 705"/>
              <a:gd name="T5" fmla="*/ 354 h 449"/>
              <a:gd name="T6" fmla="*/ 679 w 705"/>
              <a:gd name="T7" fmla="*/ 273 h 449"/>
              <a:gd name="T8" fmla="*/ 677 w 705"/>
              <a:gd name="T9" fmla="*/ 204 h 449"/>
              <a:gd name="T10" fmla="*/ 666 w 705"/>
              <a:gd name="T11" fmla="*/ 184 h 449"/>
              <a:gd name="T12" fmla="*/ 655 w 705"/>
              <a:gd name="T13" fmla="*/ 153 h 449"/>
              <a:gd name="T14" fmla="*/ 655 w 705"/>
              <a:gd name="T15" fmla="*/ 87 h 449"/>
              <a:gd name="T16" fmla="*/ 659 w 705"/>
              <a:gd name="T17" fmla="*/ 62 h 449"/>
              <a:gd name="T18" fmla="*/ 648 w 705"/>
              <a:gd name="T19" fmla="*/ 29 h 449"/>
              <a:gd name="T20" fmla="*/ 468 w 705"/>
              <a:gd name="T21" fmla="*/ 25 h 449"/>
              <a:gd name="T22" fmla="*/ 353 w 705"/>
              <a:gd name="T23" fmla="*/ 21 h 449"/>
              <a:gd name="T24" fmla="*/ 187 w 705"/>
              <a:gd name="T25" fmla="*/ 14 h 449"/>
              <a:gd name="T26" fmla="*/ 43 w 705"/>
              <a:gd name="T27" fmla="*/ 0 h 449"/>
              <a:gd name="T28" fmla="*/ 0 w 705"/>
              <a:gd name="T29" fmla="*/ 420 h 449"/>
              <a:gd name="T30" fmla="*/ 343 w 705"/>
              <a:gd name="T31" fmla="*/ 440 h 449"/>
              <a:gd name="T32" fmla="*/ 705 w 705"/>
              <a:gd name="T33" fmla="*/ 449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05" h="449">
                <a:moveTo>
                  <a:pt x="705" y="449"/>
                </a:moveTo>
                <a:lnTo>
                  <a:pt x="702" y="396"/>
                </a:lnTo>
                <a:lnTo>
                  <a:pt x="691" y="354"/>
                </a:lnTo>
                <a:lnTo>
                  <a:pt x="679" y="273"/>
                </a:lnTo>
                <a:lnTo>
                  <a:pt x="677" y="204"/>
                </a:lnTo>
                <a:lnTo>
                  <a:pt x="666" y="184"/>
                </a:lnTo>
                <a:lnTo>
                  <a:pt x="655" y="153"/>
                </a:lnTo>
                <a:lnTo>
                  <a:pt x="655" y="87"/>
                </a:lnTo>
                <a:lnTo>
                  <a:pt x="659" y="62"/>
                </a:lnTo>
                <a:lnTo>
                  <a:pt x="648" y="29"/>
                </a:lnTo>
                <a:lnTo>
                  <a:pt x="468" y="25"/>
                </a:lnTo>
                <a:lnTo>
                  <a:pt x="353" y="21"/>
                </a:lnTo>
                <a:lnTo>
                  <a:pt x="187" y="14"/>
                </a:lnTo>
                <a:lnTo>
                  <a:pt x="43" y="0"/>
                </a:lnTo>
                <a:lnTo>
                  <a:pt x="0" y="420"/>
                </a:lnTo>
                <a:lnTo>
                  <a:pt x="343" y="440"/>
                </a:lnTo>
                <a:lnTo>
                  <a:pt x="705" y="449"/>
                </a:lnTo>
                <a:close/>
              </a:path>
            </a:pathLst>
          </a:custGeom>
          <a:solidFill>
            <a:srgbClr val="D9D9D9"/>
          </a:solidFill>
          <a:ln w="5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015DA8"/>
              </a:solidFill>
              <a:effectLst/>
              <a:uLnTx/>
              <a:uFillTx/>
              <a:latin typeface="Humanst521 BT" panose="020B0602020204020204" pitchFamily="34" charset="0"/>
              <a:ea typeface="+mn-ea"/>
              <a:cs typeface="+mn-cs"/>
            </a:endParaRPr>
          </a:p>
        </p:txBody>
      </p:sp>
      <p:sp>
        <p:nvSpPr>
          <p:cNvPr id="233" name="Freeform 63">
            <a:extLst>
              <a:ext uri="{FF2B5EF4-FFF2-40B4-BE49-F238E27FC236}">
                <a16:creationId xmlns:a16="http://schemas.microsoft.com/office/drawing/2014/main" id="{09562F07-2283-2CA6-165E-68B1E7E64A20}"/>
              </a:ext>
            </a:extLst>
          </p:cNvPr>
          <p:cNvSpPr>
            <a:spLocks noEditPoints="1"/>
          </p:cNvSpPr>
          <p:nvPr/>
        </p:nvSpPr>
        <p:spPr bwMode="auto">
          <a:xfrm>
            <a:off x="529421" y="4618734"/>
            <a:ext cx="1284029" cy="953934"/>
          </a:xfrm>
          <a:custGeom>
            <a:avLst/>
            <a:gdLst>
              <a:gd name="T0" fmla="*/ 1004 w 1307"/>
              <a:gd name="T1" fmla="*/ 679 h 971"/>
              <a:gd name="T2" fmla="*/ 1093 w 1307"/>
              <a:gd name="T3" fmla="*/ 693 h 971"/>
              <a:gd name="T4" fmla="*/ 1193 w 1307"/>
              <a:gd name="T5" fmla="*/ 787 h 971"/>
              <a:gd name="T6" fmla="*/ 1307 w 1307"/>
              <a:gd name="T7" fmla="*/ 922 h 971"/>
              <a:gd name="T8" fmla="*/ 1236 w 1307"/>
              <a:gd name="T9" fmla="*/ 922 h 971"/>
              <a:gd name="T10" fmla="*/ 1225 w 1307"/>
              <a:gd name="T11" fmla="*/ 966 h 971"/>
              <a:gd name="T12" fmla="*/ 1193 w 1307"/>
              <a:gd name="T13" fmla="*/ 930 h 971"/>
              <a:gd name="T14" fmla="*/ 1182 w 1307"/>
              <a:gd name="T15" fmla="*/ 930 h 971"/>
              <a:gd name="T16" fmla="*/ 1163 w 1307"/>
              <a:gd name="T17" fmla="*/ 899 h 971"/>
              <a:gd name="T18" fmla="*/ 1119 w 1307"/>
              <a:gd name="T19" fmla="*/ 846 h 971"/>
              <a:gd name="T20" fmla="*/ 1091 w 1307"/>
              <a:gd name="T21" fmla="*/ 771 h 971"/>
              <a:gd name="T22" fmla="*/ 991 w 1307"/>
              <a:gd name="T23" fmla="*/ 679 h 971"/>
              <a:gd name="T24" fmla="*/ 824 w 1307"/>
              <a:gd name="T25" fmla="*/ 652 h 971"/>
              <a:gd name="T26" fmla="*/ 766 w 1307"/>
              <a:gd name="T27" fmla="*/ 637 h 971"/>
              <a:gd name="T28" fmla="*/ 738 w 1307"/>
              <a:gd name="T29" fmla="*/ 665 h 971"/>
              <a:gd name="T30" fmla="*/ 629 w 1307"/>
              <a:gd name="T31" fmla="*/ 687 h 971"/>
              <a:gd name="T32" fmla="*/ 659 w 1307"/>
              <a:gd name="T33" fmla="*/ 615 h 971"/>
              <a:gd name="T34" fmla="*/ 632 w 1307"/>
              <a:gd name="T35" fmla="*/ 629 h 971"/>
              <a:gd name="T36" fmla="*/ 585 w 1307"/>
              <a:gd name="T37" fmla="*/ 713 h 971"/>
              <a:gd name="T38" fmla="*/ 410 w 1307"/>
              <a:gd name="T39" fmla="*/ 823 h 971"/>
              <a:gd name="T40" fmla="*/ 351 w 1307"/>
              <a:gd name="T41" fmla="*/ 834 h 971"/>
              <a:gd name="T42" fmla="*/ 229 w 1307"/>
              <a:gd name="T43" fmla="*/ 865 h 971"/>
              <a:gd name="T44" fmla="*/ 189 w 1307"/>
              <a:gd name="T45" fmla="*/ 838 h 971"/>
              <a:gd name="T46" fmla="*/ 324 w 1307"/>
              <a:gd name="T47" fmla="*/ 819 h 971"/>
              <a:gd name="T48" fmla="*/ 403 w 1307"/>
              <a:gd name="T49" fmla="*/ 791 h 971"/>
              <a:gd name="T50" fmla="*/ 463 w 1307"/>
              <a:gd name="T51" fmla="*/ 690 h 971"/>
              <a:gd name="T52" fmla="*/ 406 w 1307"/>
              <a:gd name="T53" fmla="*/ 663 h 971"/>
              <a:gd name="T54" fmla="*/ 343 w 1307"/>
              <a:gd name="T55" fmla="*/ 654 h 971"/>
              <a:gd name="T56" fmla="*/ 349 w 1307"/>
              <a:gd name="T57" fmla="*/ 574 h 971"/>
              <a:gd name="T58" fmla="*/ 292 w 1307"/>
              <a:gd name="T59" fmla="*/ 517 h 971"/>
              <a:gd name="T60" fmla="*/ 315 w 1307"/>
              <a:gd name="T61" fmla="*/ 428 h 971"/>
              <a:gd name="T62" fmla="*/ 413 w 1307"/>
              <a:gd name="T63" fmla="*/ 392 h 971"/>
              <a:gd name="T64" fmla="*/ 460 w 1307"/>
              <a:gd name="T65" fmla="*/ 356 h 971"/>
              <a:gd name="T66" fmla="*/ 448 w 1307"/>
              <a:gd name="T67" fmla="*/ 331 h 971"/>
              <a:gd name="T68" fmla="*/ 346 w 1307"/>
              <a:gd name="T69" fmla="*/ 258 h 971"/>
              <a:gd name="T70" fmla="*/ 390 w 1307"/>
              <a:gd name="T71" fmla="*/ 222 h 971"/>
              <a:gd name="T72" fmla="*/ 443 w 1307"/>
              <a:gd name="T73" fmla="*/ 248 h 971"/>
              <a:gd name="T74" fmla="*/ 448 w 1307"/>
              <a:gd name="T75" fmla="*/ 183 h 971"/>
              <a:gd name="T76" fmla="*/ 462 w 1307"/>
              <a:gd name="T77" fmla="*/ 84 h 971"/>
              <a:gd name="T78" fmla="*/ 591 w 1307"/>
              <a:gd name="T79" fmla="*/ 16 h 971"/>
              <a:gd name="T80" fmla="*/ 691 w 1307"/>
              <a:gd name="T81" fmla="*/ 28 h 971"/>
              <a:gd name="T82" fmla="*/ 787 w 1307"/>
              <a:gd name="T83" fmla="*/ 70 h 971"/>
              <a:gd name="T84" fmla="*/ 949 w 1307"/>
              <a:gd name="T85" fmla="*/ 128 h 971"/>
              <a:gd name="T86" fmla="*/ 187 w 1307"/>
              <a:gd name="T87" fmla="*/ 311 h 971"/>
              <a:gd name="T88" fmla="*/ 237 w 1307"/>
              <a:gd name="T89" fmla="*/ 523 h 971"/>
              <a:gd name="T90" fmla="*/ 86 w 1307"/>
              <a:gd name="T91" fmla="*/ 429 h 971"/>
              <a:gd name="T92" fmla="*/ 0 w 1307"/>
              <a:gd name="T93" fmla="*/ 885 h 971"/>
              <a:gd name="T94" fmla="*/ 82 w 1307"/>
              <a:gd name="T95" fmla="*/ 858 h 971"/>
              <a:gd name="T96" fmla="*/ 17 w 1307"/>
              <a:gd name="T97" fmla="*/ 888 h 971"/>
              <a:gd name="T98" fmla="*/ 306 w 1307"/>
              <a:gd name="T99" fmla="*/ 857 h 971"/>
              <a:gd name="T100" fmla="*/ 481 w 1307"/>
              <a:gd name="T101" fmla="*/ 876 h 971"/>
              <a:gd name="T102" fmla="*/ 582 w 1307"/>
              <a:gd name="T103" fmla="*/ 810 h 971"/>
              <a:gd name="T104" fmla="*/ 593 w 1307"/>
              <a:gd name="T105" fmla="*/ 765 h 971"/>
              <a:gd name="T106" fmla="*/ 534 w 1307"/>
              <a:gd name="T107" fmla="*/ 779 h 9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307" h="971">
                <a:moveTo>
                  <a:pt x="949" y="128"/>
                </a:moveTo>
                <a:lnTo>
                  <a:pt x="947" y="660"/>
                </a:lnTo>
                <a:lnTo>
                  <a:pt x="957" y="666"/>
                </a:lnTo>
                <a:lnTo>
                  <a:pt x="977" y="668"/>
                </a:lnTo>
                <a:lnTo>
                  <a:pt x="986" y="660"/>
                </a:lnTo>
                <a:lnTo>
                  <a:pt x="1002" y="660"/>
                </a:lnTo>
                <a:lnTo>
                  <a:pt x="1004" y="679"/>
                </a:lnTo>
                <a:lnTo>
                  <a:pt x="1046" y="721"/>
                </a:lnTo>
                <a:lnTo>
                  <a:pt x="1049" y="737"/>
                </a:lnTo>
                <a:lnTo>
                  <a:pt x="1071" y="726"/>
                </a:lnTo>
                <a:lnTo>
                  <a:pt x="1074" y="724"/>
                </a:lnTo>
                <a:lnTo>
                  <a:pt x="1077" y="706"/>
                </a:lnTo>
                <a:lnTo>
                  <a:pt x="1086" y="695"/>
                </a:lnTo>
                <a:lnTo>
                  <a:pt x="1093" y="693"/>
                </a:lnTo>
                <a:lnTo>
                  <a:pt x="1105" y="685"/>
                </a:lnTo>
                <a:lnTo>
                  <a:pt x="1124" y="698"/>
                </a:lnTo>
                <a:lnTo>
                  <a:pt x="1129" y="716"/>
                </a:lnTo>
                <a:lnTo>
                  <a:pt x="1141" y="723"/>
                </a:lnTo>
                <a:lnTo>
                  <a:pt x="1147" y="738"/>
                </a:lnTo>
                <a:lnTo>
                  <a:pt x="1172" y="749"/>
                </a:lnTo>
                <a:lnTo>
                  <a:pt x="1193" y="787"/>
                </a:lnTo>
                <a:lnTo>
                  <a:pt x="1210" y="810"/>
                </a:lnTo>
                <a:lnTo>
                  <a:pt x="1224" y="827"/>
                </a:lnTo>
                <a:lnTo>
                  <a:pt x="1233" y="851"/>
                </a:lnTo>
                <a:lnTo>
                  <a:pt x="1264" y="862"/>
                </a:lnTo>
                <a:lnTo>
                  <a:pt x="1297" y="876"/>
                </a:lnTo>
                <a:lnTo>
                  <a:pt x="1303" y="902"/>
                </a:lnTo>
                <a:lnTo>
                  <a:pt x="1307" y="922"/>
                </a:lnTo>
                <a:lnTo>
                  <a:pt x="1300" y="943"/>
                </a:lnTo>
                <a:lnTo>
                  <a:pt x="1289" y="957"/>
                </a:lnTo>
                <a:lnTo>
                  <a:pt x="1278" y="952"/>
                </a:lnTo>
                <a:lnTo>
                  <a:pt x="1269" y="933"/>
                </a:lnTo>
                <a:lnTo>
                  <a:pt x="1252" y="924"/>
                </a:lnTo>
                <a:lnTo>
                  <a:pt x="1241" y="916"/>
                </a:lnTo>
                <a:lnTo>
                  <a:pt x="1236" y="922"/>
                </a:lnTo>
                <a:lnTo>
                  <a:pt x="1246" y="940"/>
                </a:lnTo>
                <a:lnTo>
                  <a:pt x="1246" y="962"/>
                </a:lnTo>
                <a:lnTo>
                  <a:pt x="1239" y="965"/>
                </a:lnTo>
                <a:lnTo>
                  <a:pt x="1227" y="954"/>
                </a:lnTo>
                <a:lnTo>
                  <a:pt x="1214" y="944"/>
                </a:lnTo>
                <a:lnTo>
                  <a:pt x="1218" y="955"/>
                </a:lnTo>
                <a:lnTo>
                  <a:pt x="1225" y="966"/>
                </a:lnTo>
                <a:lnTo>
                  <a:pt x="1221" y="971"/>
                </a:lnTo>
                <a:lnTo>
                  <a:pt x="1221" y="971"/>
                </a:lnTo>
                <a:lnTo>
                  <a:pt x="1218" y="969"/>
                </a:lnTo>
                <a:lnTo>
                  <a:pt x="1211" y="965"/>
                </a:lnTo>
                <a:lnTo>
                  <a:pt x="1211" y="965"/>
                </a:lnTo>
                <a:lnTo>
                  <a:pt x="1199" y="944"/>
                </a:lnTo>
                <a:lnTo>
                  <a:pt x="1193" y="930"/>
                </a:lnTo>
                <a:lnTo>
                  <a:pt x="1193" y="930"/>
                </a:lnTo>
                <a:lnTo>
                  <a:pt x="1191" y="933"/>
                </a:lnTo>
                <a:lnTo>
                  <a:pt x="1189" y="937"/>
                </a:lnTo>
                <a:lnTo>
                  <a:pt x="1186" y="937"/>
                </a:lnTo>
                <a:lnTo>
                  <a:pt x="1186" y="937"/>
                </a:lnTo>
                <a:lnTo>
                  <a:pt x="1183" y="933"/>
                </a:lnTo>
                <a:lnTo>
                  <a:pt x="1182" y="930"/>
                </a:lnTo>
                <a:lnTo>
                  <a:pt x="1179" y="927"/>
                </a:lnTo>
                <a:lnTo>
                  <a:pt x="1189" y="915"/>
                </a:lnTo>
                <a:lnTo>
                  <a:pt x="1180" y="905"/>
                </a:lnTo>
                <a:lnTo>
                  <a:pt x="1180" y="874"/>
                </a:lnTo>
                <a:lnTo>
                  <a:pt x="1175" y="874"/>
                </a:lnTo>
                <a:lnTo>
                  <a:pt x="1171" y="896"/>
                </a:lnTo>
                <a:lnTo>
                  <a:pt x="1163" y="899"/>
                </a:lnTo>
                <a:lnTo>
                  <a:pt x="1158" y="876"/>
                </a:lnTo>
                <a:lnTo>
                  <a:pt x="1154" y="852"/>
                </a:lnTo>
                <a:lnTo>
                  <a:pt x="1149" y="849"/>
                </a:lnTo>
                <a:lnTo>
                  <a:pt x="1150" y="885"/>
                </a:lnTo>
                <a:lnTo>
                  <a:pt x="1150" y="891"/>
                </a:lnTo>
                <a:lnTo>
                  <a:pt x="1141" y="883"/>
                </a:lnTo>
                <a:lnTo>
                  <a:pt x="1119" y="846"/>
                </a:lnTo>
                <a:lnTo>
                  <a:pt x="1107" y="843"/>
                </a:lnTo>
                <a:lnTo>
                  <a:pt x="1102" y="819"/>
                </a:lnTo>
                <a:lnTo>
                  <a:pt x="1091" y="802"/>
                </a:lnTo>
                <a:lnTo>
                  <a:pt x="1082" y="794"/>
                </a:lnTo>
                <a:lnTo>
                  <a:pt x="1082" y="780"/>
                </a:lnTo>
                <a:lnTo>
                  <a:pt x="1094" y="773"/>
                </a:lnTo>
                <a:lnTo>
                  <a:pt x="1091" y="771"/>
                </a:lnTo>
                <a:lnTo>
                  <a:pt x="1075" y="774"/>
                </a:lnTo>
                <a:lnTo>
                  <a:pt x="1055" y="759"/>
                </a:lnTo>
                <a:lnTo>
                  <a:pt x="1038" y="741"/>
                </a:lnTo>
                <a:lnTo>
                  <a:pt x="1008" y="726"/>
                </a:lnTo>
                <a:lnTo>
                  <a:pt x="983" y="709"/>
                </a:lnTo>
                <a:lnTo>
                  <a:pt x="991" y="688"/>
                </a:lnTo>
                <a:lnTo>
                  <a:pt x="991" y="679"/>
                </a:lnTo>
                <a:lnTo>
                  <a:pt x="980" y="688"/>
                </a:lnTo>
                <a:lnTo>
                  <a:pt x="962" y="696"/>
                </a:lnTo>
                <a:lnTo>
                  <a:pt x="938" y="688"/>
                </a:lnTo>
                <a:lnTo>
                  <a:pt x="904" y="674"/>
                </a:lnTo>
                <a:lnTo>
                  <a:pt x="869" y="674"/>
                </a:lnTo>
                <a:lnTo>
                  <a:pt x="865" y="676"/>
                </a:lnTo>
                <a:lnTo>
                  <a:pt x="824" y="652"/>
                </a:lnTo>
                <a:lnTo>
                  <a:pt x="812" y="651"/>
                </a:lnTo>
                <a:lnTo>
                  <a:pt x="794" y="613"/>
                </a:lnTo>
                <a:lnTo>
                  <a:pt x="771" y="617"/>
                </a:lnTo>
                <a:lnTo>
                  <a:pt x="749" y="624"/>
                </a:lnTo>
                <a:lnTo>
                  <a:pt x="752" y="654"/>
                </a:lnTo>
                <a:lnTo>
                  <a:pt x="760" y="635"/>
                </a:lnTo>
                <a:lnTo>
                  <a:pt x="766" y="637"/>
                </a:lnTo>
                <a:lnTo>
                  <a:pt x="757" y="665"/>
                </a:lnTo>
                <a:lnTo>
                  <a:pt x="777" y="648"/>
                </a:lnTo>
                <a:lnTo>
                  <a:pt x="780" y="657"/>
                </a:lnTo>
                <a:lnTo>
                  <a:pt x="757" y="685"/>
                </a:lnTo>
                <a:lnTo>
                  <a:pt x="749" y="682"/>
                </a:lnTo>
                <a:lnTo>
                  <a:pt x="746" y="671"/>
                </a:lnTo>
                <a:lnTo>
                  <a:pt x="738" y="665"/>
                </a:lnTo>
                <a:lnTo>
                  <a:pt x="729" y="673"/>
                </a:lnTo>
                <a:lnTo>
                  <a:pt x="712" y="662"/>
                </a:lnTo>
                <a:lnTo>
                  <a:pt x="693" y="674"/>
                </a:lnTo>
                <a:lnTo>
                  <a:pt x="682" y="688"/>
                </a:lnTo>
                <a:lnTo>
                  <a:pt x="660" y="701"/>
                </a:lnTo>
                <a:lnTo>
                  <a:pt x="632" y="699"/>
                </a:lnTo>
                <a:lnTo>
                  <a:pt x="629" y="687"/>
                </a:lnTo>
                <a:lnTo>
                  <a:pt x="652" y="682"/>
                </a:lnTo>
                <a:lnTo>
                  <a:pt x="652" y="674"/>
                </a:lnTo>
                <a:lnTo>
                  <a:pt x="637" y="671"/>
                </a:lnTo>
                <a:lnTo>
                  <a:pt x="643" y="656"/>
                </a:lnTo>
                <a:lnTo>
                  <a:pt x="657" y="631"/>
                </a:lnTo>
                <a:lnTo>
                  <a:pt x="657" y="620"/>
                </a:lnTo>
                <a:lnTo>
                  <a:pt x="659" y="615"/>
                </a:lnTo>
                <a:lnTo>
                  <a:pt x="687" y="601"/>
                </a:lnTo>
                <a:lnTo>
                  <a:pt x="691" y="609"/>
                </a:lnTo>
                <a:lnTo>
                  <a:pt x="709" y="609"/>
                </a:lnTo>
                <a:lnTo>
                  <a:pt x="701" y="593"/>
                </a:lnTo>
                <a:lnTo>
                  <a:pt x="677" y="592"/>
                </a:lnTo>
                <a:lnTo>
                  <a:pt x="646" y="609"/>
                </a:lnTo>
                <a:lnTo>
                  <a:pt x="632" y="629"/>
                </a:lnTo>
                <a:lnTo>
                  <a:pt x="620" y="645"/>
                </a:lnTo>
                <a:lnTo>
                  <a:pt x="613" y="659"/>
                </a:lnTo>
                <a:lnTo>
                  <a:pt x="587" y="668"/>
                </a:lnTo>
                <a:lnTo>
                  <a:pt x="568" y="685"/>
                </a:lnTo>
                <a:lnTo>
                  <a:pt x="566" y="695"/>
                </a:lnTo>
                <a:lnTo>
                  <a:pt x="581" y="701"/>
                </a:lnTo>
                <a:lnTo>
                  <a:pt x="585" y="713"/>
                </a:lnTo>
                <a:lnTo>
                  <a:pt x="568" y="734"/>
                </a:lnTo>
                <a:lnTo>
                  <a:pt x="527" y="760"/>
                </a:lnTo>
                <a:lnTo>
                  <a:pt x="479" y="787"/>
                </a:lnTo>
                <a:lnTo>
                  <a:pt x="467" y="793"/>
                </a:lnTo>
                <a:lnTo>
                  <a:pt x="432" y="801"/>
                </a:lnTo>
                <a:lnTo>
                  <a:pt x="399" y="815"/>
                </a:lnTo>
                <a:lnTo>
                  <a:pt x="410" y="823"/>
                </a:lnTo>
                <a:lnTo>
                  <a:pt x="401" y="832"/>
                </a:lnTo>
                <a:lnTo>
                  <a:pt x="398" y="840"/>
                </a:lnTo>
                <a:lnTo>
                  <a:pt x="381" y="834"/>
                </a:lnTo>
                <a:lnTo>
                  <a:pt x="360" y="834"/>
                </a:lnTo>
                <a:lnTo>
                  <a:pt x="356" y="848"/>
                </a:lnTo>
                <a:lnTo>
                  <a:pt x="349" y="848"/>
                </a:lnTo>
                <a:lnTo>
                  <a:pt x="351" y="834"/>
                </a:lnTo>
                <a:lnTo>
                  <a:pt x="329" y="841"/>
                </a:lnTo>
                <a:lnTo>
                  <a:pt x="312" y="848"/>
                </a:lnTo>
                <a:lnTo>
                  <a:pt x="290" y="840"/>
                </a:lnTo>
                <a:lnTo>
                  <a:pt x="271" y="851"/>
                </a:lnTo>
                <a:lnTo>
                  <a:pt x="251" y="851"/>
                </a:lnTo>
                <a:lnTo>
                  <a:pt x="239" y="860"/>
                </a:lnTo>
                <a:lnTo>
                  <a:pt x="229" y="865"/>
                </a:lnTo>
                <a:lnTo>
                  <a:pt x="215" y="862"/>
                </a:lnTo>
                <a:lnTo>
                  <a:pt x="200" y="855"/>
                </a:lnTo>
                <a:lnTo>
                  <a:pt x="185" y="860"/>
                </a:lnTo>
                <a:lnTo>
                  <a:pt x="179" y="865"/>
                </a:lnTo>
                <a:lnTo>
                  <a:pt x="168" y="858"/>
                </a:lnTo>
                <a:lnTo>
                  <a:pt x="168" y="846"/>
                </a:lnTo>
                <a:lnTo>
                  <a:pt x="189" y="838"/>
                </a:lnTo>
                <a:lnTo>
                  <a:pt x="228" y="843"/>
                </a:lnTo>
                <a:lnTo>
                  <a:pt x="254" y="832"/>
                </a:lnTo>
                <a:lnTo>
                  <a:pt x="268" y="819"/>
                </a:lnTo>
                <a:lnTo>
                  <a:pt x="285" y="815"/>
                </a:lnTo>
                <a:lnTo>
                  <a:pt x="298" y="810"/>
                </a:lnTo>
                <a:lnTo>
                  <a:pt x="315" y="810"/>
                </a:lnTo>
                <a:lnTo>
                  <a:pt x="324" y="819"/>
                </a:lnTo>
                <a:lnTo>
                  <a:pt x="331" y="816"/>
                </a:lnTo>
                <a:lnTo>
                  <a:pt x="345" y="799"/>
                </a:lnTo>
                <a:lnTo>
                  <a:pt x="363" y="793"/>
                </a:lnTo>
                <a:lnTo>
                  <a:pt x="385" y="790"/>
                </a:lnTo>
                <a:lnTo>
                  <a:pt x="393" y="788"/>
                </a:lnTo>
                <a:lnTo>
                  <a:pt x="398" y="791"/>
                </a:lnTo>
                <a:lnTo>
                  <a:pt x="403" y="791"/>
                </a:lnTo>
                <a:lnTo>
                  <a:pt x="410" y="768"/>
                </a:lnTo>
                <a:lnTo>
                  <a:pt x="435" y="759"/>
                </a:lnTo>
                <a:lnTo>
                  <a:pt x="448" y="735"/>
                </a:lnTo>
                <a:lnTo>
                  <a:pt x="462" y="707"/>
                </a:lnTo>
                <a:lnTo>
                  <a:pt x="471" y="698"/>
                </a:lnTo>
                <a:lnTo>
                  <a:pt x="474" y="682"/>
                </a:lnTo>
                <a:lnTo>
                  <a:pt x="463" y="690"/>
                </a:lnTo>
                <a:lnTo>
                  <a:pt x="443" y="693"/>
                </a:lnTo>
                <a:lnTo>
                  <a:pt x="438" y="679"/>
                </a:lnTo>
                <a:lnTo>
                  <a:pt x="431" y="676"/>
                </a:lnTo>
                <a:lnTo>
                  <a:pt x="424" y="682"/>
                </a:lnTo>
                <a:lnTo>
                  <a:pt x="423" y="701"/>
                </a:lnTo>
                <a:lnTo>
                  <a:pt x="415" y="699"/>
                </a:lnTo>
                <a:lnTo>
                  <a:pt x="406" y="663"/>
                </a:lnTo>
                <a:lnTo>
                  <a:pt x="398" y="671"/>
                </a:lnTo>
                <a:lnTo>
                  <a:pt x="390" y="668"/>
                </a:lnTo>
                <a:lnTo>
                  <a:pt x="388" y="657"/>
                </a:lnTo>
                <a:lnTo>
                  <a:pt x="363" y="657"/>
                </a:lnTo>
                <a:lnTo>
                  <a:pt x="349" y="665"/>
                </a:lnTo>
                <a:lnTo>
                  <a:pt x="334" y="662"/>
                </a:lnTo>
                <a:lnTo>
                  <a:pt x="343" y="654"/>
                </a:lnTo>
                <a:lnTo>
                  <a:pt x="346" y="637"/>
                </a:lnTo>
                <a:lnTo>
                  <a:pt x="342" y="624"/>
                </a:lnTo>
                <a:lnTo>
                  <a:pt x="351" y="620"/>
                </a:lnTo>
                <a:lnTo>
                  <a:pt x="359" y="618"/>
                </a:lnTo>
                <a:lnTo>
                  <a:pt x="354" y="607"/>
                </a:lnTo>
                <a:lnTo>
                  <a:pt x="354" y="579"/>
                </a:lnTo>
                <a:lnTo>
                  <a:pt x="349" y="574"/>
                </a:lnTo>
                <a:lnTo>
                  <a:pt x="343" y="582"/>
                </a:lnTo>
                <a:lnTo>
                  <a:pt x="306" y="582"/>
                </a:lnTo>
                <a:lnTo>
                  <a:pt x="296" y="574"/>
                </a:lnTo>
                <a:lnTo>
                  <a:pt x="292" y="551"/>
                </a:lnTo>
                <a:lnTo>
                  <a:pt x="279" y="528"/>
                </a:lnTo>
                <a:lnTo>
                  <a:pt x="279" y="523"/>
                </a:lnTo>
                <a:lnTo>
                  <a:pt x="292" y="517"/>
                </a:lnTo>
                <a:lnTo>
                  <a:pt x="293" y="504"/>
                </a:lnTo>
                <a:lnTo>
                  <a:pt x="301" y="496"/>
                </a:lnTo>
                <a:lnTo>
                  <a:pt x="295" y="493"/>
                </a:lnTo>
                <a:lnTo>
                  <a:pt x="287" y="496"/>
                </a:lnTo>
                <a:lnTo>
                  <a:pt x="281" y="479"/>
                </a:lnTo>
                <a:lnTo>
                  <a:pt x="285" y="448"/>
                </a:lnTo>
                <a:lnTo>
                  <a:pt x="315" y="428"/>
                </a:lnTo>
                <a:lnTo>
                  <a:pt x="331" y="418"/>
                </a:lnTo>
                <a:lnTo>
                  <a:pt x="343" y="395"/>
                </a:lnTo>
                <a:lnTo>
                  <a:pt x="360" y="387"/>
                </a:lnTo>
                <a:lnTo>
                  <a:pt x="376" y="393"/>
                </a:lnTo>
                <a:lnTo>
                  <a:pt x="378" y="409"/>
                </a:lnTo>
                <a:lnTo>
                  <a:pt x="393" y="407"/>
                </a:lnTo>
                <a:lnTo>
                  <a:pt x="413" y="392"/>
                </a:lnTo>
                <a:lnTo>
                  <a:pt x="423" y="396"/>
                </a:lnTo>
                <a:lnTo>
                  <a:pt x="429" y="400"/>
                </a:lnTo>
                <a:lnTo>
                  <a:pt x="440" y="400"/>
                </a:lnTo>
                <a:lnTo>
                  <a:pt x="454" y="392"/>
                </a:lnTo>
                <a:lnTo>
                  <a:pt x="459" y="365"/>
                </a:lnTo>
                <a:lnTo>
                  <a:pt x="459" y="365"/>
                </a:lnTo>
                <a:lnTo>
                  <a:pt x="460" y="356"/>
                </a:lnTo>
                <a:lnTo>
                  <a:pt x="462" y="348"/>
                </a:lnTo>
                <a:lnTo>
                  <a:pt x="465" y="343"/>
                </a:lnTo>
                <a:lnTo>
                  <a:pt x="465" y="343"/>
                </a:lnTo>
                <a:lnTo>
                  <a:pt x="470" y="339"/>
                </a:lnTo>
                <a:lnTo>
                  <a:pt x="471" y="337"/>
                </a:lnTo>
                <a:lnTo>
                  <a:pt x="463" y="325"/>
                </a:lnTo>
                <a:lnTo>
                  <a:pt x="448" y="331"/>
                </a:lnTo>
                <a:lnTo>
                  <a:pt x="428" y="336"/>
                </a:lnTo>
                <a:lnTo>
                  <a:pt x="415" y="332"/>
                </a:lnTo>
                <a:lnTo>
                  <a:pt x="393" y="322"/>
                </a:lnTo>
                <a:lnTo>
                  <a:pt x="362" y="320"/>
                </a:lnTo>
                <a:lnTo>
                  <a:pt x="340" y="297"/>
                </a:lnTo>
                <a:lnTo>
                  <a:pt x="343" y="273"/>
                </a:lnTo>
                <a:lnTo>
                  <a:pt x="346" y="258"/>
                </a:lnTo>
                <a:lnTo>
                  <a:pt x="334" y="247"/>
                </a:lnTo>
                <a:lnTo>
                  <a:pt x="321" y="223"/>
                </a:lnTo>
                <a:lnTo>
                  <a:pt x="324" y="218"/>
                </a:lnTo>
                <a:lnTo>
                  <a:pt x="367" y="215"/>
                </a:lnTo>
                <a:lnTo>
                  <a:pt x="381" y="215"/>
                </a:lnTo>
                <a:lnTo>
                  <a:pt x="385" y="222"/>
                </a:lnTo>
                <a:lnTo>
                  <a:pt x="390" y="222"/>
                </a:lnTo>
                <a:lnTo>
                  <a:pt x="388" y="211"/>
                </a:lnTo>
                <a:lnTo>
                  <a:pt x="413" y="208"/>
                </a:lnTo>
                <a:lnTo>
                  <a:pt x="429" y="209"/>
                </a:lnTo>
                <a:lnTo>
                  <a:pt x="438" y="217"/>
                </a:lnTo>
                <a:lnTo>
                  <a:pt x="429" y="229"/>
                </a:lnTo>
                <a:lnTo>
                  <a:pt x="426" y="239"/>
                </a:lnTo>
                <a:lnTo>
                  <a:pt x="443" y="248"/>
                </a:lnTo>
                <a:lnTo>
                  <a:pt x="474" y="259"/>
                </a:lnTo>
                <a:lnTo>
                  <a:pt x="485" y="254"/>
                </a:lnTo>
                <a:lnTo>
                  <a:pt x="471" y="226"/>
                </a:lnTo>
                <a:lnTo>
                  <a:pt x="467" y="206"/>
                </a:lnTo>
                <a:lnTo>
                  <a:pt x="471" y="201"/>
                </a:lnTo>
                <a:lnTo>
                  <a:pt x="451" y="189"/>
                </a:lnTo>
                <a:lnTo>
                  <a:pt x="448" y="183"/>
                </a:lnTo>
                <a:lnTo>
                  <a:pt x="451" y="172"/>
                </a:lnTo>
                <a:lnTo>
                  <a:pt x="446" y="148"/>
                </a:lnTo>
                <a:lnTo>
                  <a:pt x="428" y="119"/>
                </a:lnTo>
                <a:lnTo>
                  <a:pt x="412" y="92"/>
                </a:lnTo>
                <a:lnTo>
                  <a:pt x="431" y="80"/>
                </a:lnTo>
                <a:lnTo>
                  <a:pt x="451" y="80"/>
                </a:lnTo>
                <a:lnTo>
                  <a:pt x="462" y="84"/>
                </a:lnTo>
                <a:lnTo>
                  <a:pt x="488" y="83"/>
                </a:lnTo>
                <a:lnTo>
                  <a:pt x="512" y="61"/>
                </a:lnTo>
                <a:lnTo>
                  <a:pt x="518" y="42"/>
                </a:lnTo>
                <a:lnTo>
                  <a:pt x="541" y="26"/>
                </a:lnTo>
                <a:lnTo>
                  <a:pt x="552" y="33"/>
                </a:lnTo>
                <a:lnTo>
                  <a:pt x="570" y="28"/>
                </a:lnTo>
                <a:lnTo>
                  <a:pt x="591" y="16"/>
                </a:lnTo>
                <a:lnTo>
                  <a:pt x="599" y="14"/>
                </a:lnTo>
                <a:lnTo>
                  <a:pt x="606" y="20"/>
                </a:lnTo>
                <a:lnTo>
                  <a:pt x="634" y="19"/>
                </a:lnTo>
                <a:lnTo>
                  <a:pt x="651" y="0"/>
                </a:lnTo>
                <a:lnTo>
                  <a:pt x="657" y="0"/>
                </a:lnTo>
                <a:lnTo>
                  <a:pt x="680" y="14"/>
                </a:lnTo>
                <a:lnTo>
                  <a:pt x="691" y="28"/>
                </a:lnTo>
                <a:lnTo>
                  <a:pt x="688" y="34"/>
                </a:lnTo>
                <a:lnTo>
                  <a:pt x="693" y="42"/>
                </a:lnTo>
                <a:lnTo>
                  <a:pt x="704" y="31"/>
                </a:lnTo>
                <a:lnTo>
                  <a:pt x="727" y="34"/>
                </a:lnTo>
                <a:lnTo>
                  <a:pt x="729" y="56"/>
                </a:lnTo>
                <a:lnTo>
                  <a:pt x="741" y="66"/>
                </a:lnTo>
                <a:lnTo>
                  <a:pt x="787" y="70"/>
                </a:lnTo>
                <a:lnTo>
                  <a:pt x="826" y="97"/>
                </a:lnTo>
                <a:lnTo>
                  <a:pt x="835" y="90"/>
                </a:lnTo>
                <a:lnTo>
                  <a:pt x="866" y="106"/>
                </a:lnTo>
                <a:lnTo>
                  <a:pt x="880" y="103"/>
                </a:lnTo>
                <a:lnTo>
                  <a:pt x="891" y="97"/>
                </a:lnTo>
                <a:lnTo>
                  <a:pt x="922" y="109"/>
                </a:lnTo>
                <a:lnTo>
                  <a:pt x="949" y="128"/>
                </a:lnTo>
                <a:close/>
                <a:moveTo>
                  <a:pt x="231" y="307"/>
                </a:moveTo>
                <a:lnTo>
                  <a:pt x="243" y="342"/>
                </a:lnTo>
                <a:lnTo>
                  <a:pt x="243" y="348"/>
                </a:lnTo>
                <a:lnTo>
                  <a:pt x="225" y="345"/>
                </a:lnTo>
                <a:lnTo>
                  <a:pt x="214" y="320"/>
                </a:lnTo>
                <a:lnTo>
                  <a:pt x="203" y="311"/>
                </a:lnTo>
                <a:lnTo>
                  <a:pt x="187" y="311"/>
                </a:lnTo>
                <a:lnTo>
                  <a:pt x="185" y="295"/>
                </a:lnTo>
                <a:lnTo>
                  <a:pt x="198" y="279"/>
                </a:lnTo>
                <a:lnTo>
                  <a:pt x="204" y="295"/>
                </a:lnTo>
                <a:lnTo>
                  <a:pt x="214" y="304"/>
                </a:lnTo>
                <a:lnTo>
                  <a:pt x="231" y="307"/>
                </a:lnTo>
                <a:close/>
                <a:moveTo>
                  <a:pt x="215" y="517"/>
                </a:moveTo>
                <a:lnTo>
                  <a:pt x="237" y="523"/>
                </a:lnTo>
                <a:lnTo>
                  <a:pt x="260" y="528"/>
                </a:lnTo>
                <a:lnTo>
                  <a:pt x="267" y="534"/>
                </a:lnTo>
                <a:lnTo>
                  <a:pt x="256" y="557"/>
                </a:lnTo>
                <a:lnTo>
                  <a:pt x="237" y="557"/>
                </a:lnTo>
                <a:lnTo>
                  <a:pt x="215" y="534"/>
                </a:lnTo>
                <a:lnTo>
                  <a:pt x="215" y="517"/>
                </a:lnTo>
                <a:close/>
                <a:moveTo>
                  <a:pt x="86" y="429"/>
                </a:moveTo>
                <a:lnTo>
                  <a:pt x="92" y="445"/>
                </a:lnTo>
                <a:lnTo>
                  <a:pt x="100" y="456"/>
                </a:lnTo>
                <a:lnTo>
                  <a:pt x="92" y="460"/>
                </a:lnTo>
                <a:lnTo>
                  <a:pt x="79" y="442"/>
                </a:lnTo>
                <a:lnTo>
                  <a:pt x="79" y="429"/>
                </a:lnTo>
                <a:lnTo>
                  <a:pt x="86" y="429"/>
                </a:lnTo>
                <a:close/>
                <a:moveTo>
                  <a:pt x="0" y="885"/>
                </a:moveTo>
                <a:lnTo>
                  <a:pt x="20" y="871"/>
                </a:lnTo>
                <a:lnTo>
                  <a:pt x="42" y="865"/>
                </a:lnTo>
                <a:lnTo>
                  <a:pt x="57" y="868"/>
                </a:lnTo>
                <a:lnTo>
                  <a:pt x="61" y="877"/>
                </a:lnTo>
                <a:lnTo>
                  <a:pt x="73" y="880"/>
                </a:lnTo>
                <a:lnTo>
                  <a:pt x="86" y="868"/>
                </a:lnTo>
                <a:lnTo>
                  <a:pt x="82" y="858"/>
                </a:lnTo>
                <a:lnTo>
                  <a:pt x="100" y="854"/>
                </a:lnTo>
                <a:lnTo>
                  <a:pt x="118" y="871"/>
                </a:lnTo>
                <a:lnTo>
                  <a:pt x="112" y="882"/>
                </a:lnTo>
                <a:lnTo>
                  <a:pt x="84" y="888"/>
                </a:lnTo>
                <a:lnTo>
                  <a:pt x="67" y="885"/>
                </a:lnTo>
                <a:lnTo>
                  <a:pt x="43" y="879"/>
                </a:lnTo>
                <a:lnTo>
                  <a:pt x="17" y="888"/>
                </a:lnTo>
                <a:lnTo>
                  <a:pt x="6" y="890"/>
                </a:lnTo>
                <a:lnTo>
                  <a:pt x="0" y="885"/>
                </a:lnTo>
                <a:close/>
                <a:moveTo>
                  <a:pt x="306" y="857"/>
                </a:moveTo>
                <a:lnTo>
                  <a:pt x="315" y="869"/>
                </a:lnTo>
                <a:lnTo>
                  <a:pt x="329" y="860"/>
                </a:lnTo>
                <a:lnTo>
                  <a:pt x="320" y="851"/>
                </a:lnTo>
                <a:lnTo>
                  <a:pt x="306" y="857"/>
                </a:lnTo>
                <a:close/>
                <a:moveTo>
                  <a:pt x="323" y="877"/>
                </a:moveTo>
                <a:lnTo>
                  <a:pt x="331" y="862"/>
                </a:lnTo>
                <a:lnTo>
                  <a:pt x="343" y="865"/>
                </a:lnTo>
                <a:lnTo>
                  <a:pt x="339" y="877"/>
                </a:lnTo>
                <a:lnTo>
                  <a:pt x="323" y="877"/>
                </a:lnTo>
                <a:close/>
                <a:moveTo>
                  <a:pt x="471" y="865"/>
                </a:moveTo>
                <a:lnTo>
                  <a:pt x="481" y="876"/>
                </a:lnTo>
                <a:lnTo>
                  <a:pt x="485" y="868"/>
                </a:lnTo>
                <a:lnTo>
                  <a:pt x="481" y="857"/>
                </a:lnTo>
                <a:lnTo>
                  <a:pt x="471" y="865"/>
                </a:lnTo>
                <a:close/>
                <a:moveTo>
                  <a:pt x="526" y="787"/>
                </a:moveTo>
                <a:lnTo>
                  <a:pt x="532" y="823"/>
                </a:lnTo>
                <a:lnTo>
                  <a:pt x="551" y="827"/>
                </a:lnTo>
                <a:lnTo>
                  <a:pt x="582" y="810"/>
                </a:lnTo>
                <a:lnTo>
                  <a:pt x="609" y="793"/>
                </a:lnTo>
                <a:lnTo>
                  <a:pt x="599" y="779"/>
                </a:lnTo>
                <a:lnTo>
                  <a:pt x="602" y="763"/>
                </a:lnTo>
                <a:lnTo>
                  <a:pt x="588" y="771"/>
                </a:lnTo>
                <a:lnTo>
                  <a:pt x="571" y="766"/>
                </a:lnTo>
                <a:lnTo>
                  <a:pt x="581" y="759"/>
                </a:lnTo>
                <a:lnTo>
                  <a:pt x="593" y="765"/>
                </a:lnTo>
                <a:lnTo>
                  <a:pt x="618" y="754"/>
                </a:lnTo>
                <a:lnTo>
                  <a:pt x="620" y="745"/>
                </a:lnTo>
                <a:lnTo>
                  <a:pt x="606" y="740"/>
                </a:lnTo>
                <a:lnTo>
                  <a:pt x="610" y="727"/>
                </a:lnTo>
                <a:lnTo>
                  <a:pt x="593" y="740"/>
                </a:lnTo>
                <a:lnTo>
                  <a:pt x="563" y="762"/>
                </a:lnTo>
                <a:lnTo>
                  <a:pt x="534" y="779"/>
                </a:lnTo>
                <a:lnTo>
                  <a:pt x="526" y="787"/>
                </a:lnTo>
                <a:close/>
                <a:moveTo>
                  <a:pt x="790" y="662"/>
                </a:moveTo>
                <a:lnTo>
                  <a:pt x="805" y="654"/>
                </a:lnTo>
                <a:lnTo>
                  <a:pt x="799" y="642"/>
                </a:lnTo>
                <a:lnTo>
                  <a:pt x="788" y="648"/>
                </a:lnTo>
                <a:lnTo>
                  <a:pt x="790" y="662"/>
                </a:lnTo>
                <a:close/>
              </a:path>
            </a:pathLst>
          </a:custGeom>
          <a:solidFill>
            <a:srgbClr val="D9D9D9"/>
          </a:solidFill>
          <a:ln w="5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015DA8"/>
              </a:solidFill>
              <a:effectLst/>
              <a:uLnTx/>
              <a:uFillTx/>
              <a:latin typeface="Humanst521 BT" panose="020B0602020204020204" pitchFamily="34" charset="0"/>
              <a:ea typeface="+mn-ea"/>
              <a:cs typeface="+mn-cs"/>
            </a:endParaRPr>
          </a:p>
        </p:txBody>
      </p:sp>
      <p:sp>
        <p:nvSpPr>
          <p:cNvPr id="234" name="Texas">
            <a:extLst>
              <a:ext uri="{FF2B5EF4-FFF2-40B4-BE49-F238E27FC236}">
                <a16:creationId xmlns:a16="http://schemas.microsoft.com/office/drawing/2014/main" id="{043F1A20-9152-07D4-95C3-794D3F948CE3}"/>
              </a:ext>
            </a:extLst>
          </p:cNvPr>
          <p:cNvSpPr>
            <a:spLocks noEditPoints="1"/>
          </p:cNvSpPr>
          <p:nvPr/>
        </p:nvSpPr>
        <p:spPr bwMode="auto">
          <a:xfrm>
            <a:off x="4050315" y="4503747"/>
            <a:ext cx="1351566" cy="1299960"/>
          </a:xfrm>
          <a:custGeom>
            <a:avLst/>
            <a:gdLst>
              <a:gd name="T0" fmla="*/ 798 w 1519"/>
              <a:gd name="T1" fmla="*/ 14 h 1461"/>
              <a:gd name="T2" fmla="*/ 782 w 1519"/>
              <a:gd name="T3" fmla="*/ 288 h 1461"/>
              <a:gd name="T4" fmla="*/ 829 w 1519"/>
              <a:gd name="T5" fmla="*/ 317 h 1461"/>
              <a:gd name="T6" fmla="*/ 851 w 1519"/>
              <a:gd name="T7" fmla="*/ 317 h 1461"/>
              <a:gd name="T8" fmla="*/ 870 w 1519"/>
              <a:gd name="T9" fmla="*/ 317 h 1461"/>
              <a:gd name="T10" fmla="*/ 910 w 1519"/>
              <a:gd name="T11" fmla="*/ 350 h 1461"/>
              <a:gd name="T12" fmla="*/ 963 w 1519"/>
              <a:gd name="T13" fmla="*/ 353 h 1461"/>
              <a:gd name="T14" fmla="*/ 1007 w 1519"/>
              <a:gd name="T15" fmla="*/ 378 h 1461"/>
              <a:gd name="T16" fmla="*/ 1035 w 1519"/>
              <a:gd name="T17" fmla="*/ 383 h 1461"/>
              <a:gd name="T18" fmla="*/ 1068 w 1519"/>
              <a:gd name="T19" fmla="*/ 403 h 1461"/>
              <a:gd name="T20" fmla="*/ 1126 w 1519"/>
              <a:gd name="T21" fmla="*/ 384 h 1461"/>
              <a:gd name="T22" fmla="*/ 1141 w 1519"/>
              <a:gd name="T23" fmla="*/ 398 h 1461"/>
              <a:gd name="T24" fmla="*/ 1208 w 1519"/>
              <a:gd name="T25" fmla="*/ 417 h 1461"/>
              <a:gd name="T26" fmla="*/ 1252 w 1519"/>
              <a:gd name="T27" fmla="*/ 395 h 1461"/>
              <a:gd name="T28" fmla="*/ 1288 w 1519"/>
              <a:gd name="T29" fmla="*/ 387 h 1461"/>
              <a:gd name="T30" fmla="*/ 1329 w 1519"/>
              <a:gd name="T31" fmla="*/ 386 h 1461"/>
              <a:gd name="T32" fmla="*/ 1374 w 1519"/>
              <a:gd name="T33" fmla="*/ 416 h 1461"/>
              <a:gd name="T34" fmla="*/ 1416 w 1519"/>
              <a:gd name="T35" fmla="*/ 439 h 1461"/>
              <a:gd name="T36" fmla="*/ 1455 w 1519"/>
              <a:gd name="T37" fmla="*/ 475 h 1461"/>
              <a:gd name="T38" fmla="*/ 1464 w 1519"/>
              <a:gd name="T39" fmla="*/ 619 h 1461"/>
              <a:gd name="T40" fmla="*/ 1513 w 1519"/>
              <a:gd name="T41" fmla="*/ 711 h 1461"/>
              <a:gd name="T42" fmla="*/ 1514 w 1519"/>
              <a:gd name="T43" fmla="*/ 789 h 1461"/>
              <a:gd name="T44" fmla="*/ 1502 w 1519"/>
              <a:gd name="T45" fmla="*/ 848 h 1461"/>
              <a:gd name="T46" fmla="*/ 1489 w 1519"/>
              <a:gd name="T47" fmla="*/ 937 h 1461"/>
              <a:gd name="T48" fmla="*/ 1386 w 1519"/>
              <a:gd name="T49" fmla="*/ 987 h 1461"/>
              <a:gd name="T50" fmla="*/ 1350 w 1519"/>
              <a:gd name="T51" fmla="*/ 1013 h 1461"/>
              <a:gd name="T52" fmla="*/ 1265 w 1519"/>
              <a:gd name="T53" fmla="*/ 1079 h 1461"/>
              <a:gd name="T54" fmla="*/ 1179 w 1519"/>
              <a:gd name="T55" fmla="*/ 1124 h 1461"/>
              <a:gd name="T56" fmla="*/ 1096 w 1519"/>
              <a:gd name="T57" fmla="*/ 1185 h 1461"/>
              <a:gd name="T58" fmla="*/ 1079 w 1519"/>
              <a:gd name="T59" fmla="*/ 1212 h 1461"/>
              <a:gd name="T60" fmla="*/ 1055 w 1519"/>
              <a:gd name="T61" fmla="*/ 1299 h 1461"/>
              <a:gd name="T62" fmla="*/ 1066 w 1519"/>
              <a:gd name="T63" fmla="*/ 1385 h 1461"/>
              <a:gd name="T64" fmla="*/ 1077 w 1519"/>
              <a:gd name="T65" fmla="*/ 1451 h 1461"/>
              <a:gd name="T66" fmla="*/ 988 w 1519"/>
              <a:gd name="T67" fmla="*/ 1430 h 1461"/>
              <a:gd name="T68" fmla="*/ 934 w 1519"/>
              <a:gd name="T69" fmla="*/ 1410 h 1461"/>
              <a:gd name="T70" fmla="*/ 841 w 1519"/>
              <a:gd name="T71" fmla="*/ 1358 h 1461"/>
              <a:gd name="T72" fmla="*/ 809 w 1519"/>
              <a:gd name="T73" fmla="*/ 1291 h 1461"/>
              <a:gd name="T74" fmla="*/ 807 w 1519"/>
              <a:gd name="T75" fmla="*/ 1262 h 1461"/>
              <a:gd name="T76" fmla="*/ 801 w 1519"/>
              <a:gd name="T77" fmla="*/ 1215 h 1461"/>
              <a:gd name="T78" fmla="*/ 737 w 1519"/>
              <a:gd name="T79" fmla="*/ 1138 h 1461"/>
              <a:gd name="T80" fmla="*/ 679 w 1519"/>
              <a:gd name="T81" fmla="*/ 1032 h 1461"/>
              <a:gd name="T82" fmla="*/ 662 w 1519"/>
              <a:gd name="T83" fmla="*/ 985 h 1461"/>
              <a:gd name="T84" fmla="*/ 607 w 1519"/>
              <a:gd name="T85" fmla="*/ 926 h 1461"/>
              <a:gd name="T86" fmla="*/ 503 w 1519"/>
              <a:gd name="T87" fmla="*/ 901 h 1461"/>
              <a:gd name="T88" fmla="*/ 432 w 1519"/>
              <a:gd name="T89" fmla="*/ 907 h 1461"/>
              <a:gd name="T90" fmla="*/ 385 w 1519"/>
              <a:gd name="T91" fmla="*/ 990 h 1461"/>
              <a:gd name="T92" fmla="*/ 343 w 1519"/>
              <a:gd name="T93" fmla="*/ 992 h 1461"/>
              <a:gd name="T94" fmla="*/ 307 w 1519"/>
              <a:gd name="T95" fmla="*/ 970 h 1461"/>
              <a:gd name="T96" fmla="*/ 217 w 1519"/>
              <a:gd name="T97" fmla="*/ 896 h 1461"/>
              <a:gd name="T98" fmla="*/ 183 w 1519"/>
              <a:gd name="T99" fmla="*/ 776 h 1461"/>
              <a:gd name="T100" fmla="*/ 162 w 1519"/>
              <a:gd name="T101" fmla="*/ 739 h 1461"/>
              <a:gd name="T102" fmla="*/ 78 w 1519"/>
              <a:gd name="T103" fmla="*/ 667 h 1461"/>
              <a:gd name="T104" fmla="*/ 33 w 1519"/>
              <a:gd name="T105" fmla="*/ 604 h 1461"/>
              <a:gd name="T106" fmla="*/ 0 w 1519"/>
              <a:gd name="T107" fmla="*/ 555 h 1461"/>
              <a:gd name="T108" fmla="*/ 412 w 1519"/>
              <a:gd name="T109" fmla="*/ 586 h 1461"/>
              <a:gd name="T110" fmla="*/ 460 w 1519"/>
              <a:gd name="T111" fmla="*/ 0 h 1461"/>
              <a:gd name="T112" fmla="*/ 1088 w 1519"/>
              <a:gd name="T113" fmla="*/ 1435 h 1461"/>
              <a:gd name="T114" fmla="*/ 1063 w 1519"/>
              <a:gd name="T115" fmla="*/ 1301 h 1461"/>
              <a:gd name="T116" fmla="*/ 1116 w 1519"/>
              <a:gd name="T117" fmla="*/ 1173 h 1461"/>
              <a:gd name="T118" fmla="*/ 1110 w 1519"/>
              <a:gd name="T119" fmla="*/ 1195 h 1461"/>
              <a:gd name="T120" fmla="*/ 1068 w 1519"/>
              <a:gd name="T121" fmla="*/ 1308 h 1461"/>
              <a:gd name="T122" fmla="*/ 1093 w 1519"/>
              <a:gd name="T123" fmla="*/ 1424 h 1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519" h="1461">
                <a:moveTo>
                  <a:pt x="462" y="0"/>
                </a:moveTo>
                <a:lnTo>
                  <a:pt x="604" y="8"/>
                </a:lnTo>
                <a:lnTo>
                  <a:pt x="798" y="14"/>
                </a:lnTo>
                <a:lnTo>
                  <a:pt x="784" y="161"/>
                </a:lnTo>
                <a:lnTo>
                  <a:pt x="781" y="275"/>
                </a:lnTo>
                <a:lnTo>
                  <a:pt x="782" y="288"/>
                </a:lnTo>
                <a:lnTo>
                  <a:pt x="809" y="311"/>
                </a:lnTo>
                <a:lnTo>
                  <a:pt x="821" y="320"/>
                </a:lnTo>
                <a:lnTo>
                  <a:pt x="829" y="317"/>
                </a:lnTo>
                <a:lnTo>
                  <a:pt x="830" y="306"/>
                </a:lnTo>
                <a:lnTo>
                  <a:pt x="838" y="317"/>
                </a:lnTo>
                <a:lnTo>
                  <a:pt x="851" y="317"/>
                </a:lnTo>
                <a:lnTo>
                  <a:pt x="851" y="308"/>
                </a:lnTo>
                <a:lnTo>
                  <a:pt x="862" y="314"/>
                </a:lnTo>
                <a:lnTo>
                  <a:pt x="870" y="317"/>
                </a:lnTo>
                <a:lnTo>
                  <a:pt x="866" y="342"/>
                </a:lnTo>
                <a:lnTo>
                  <a:pt x="891" y="342"/>
                </a:lnTo>
                <a:lnTo>
                  <a:pt x="910" y="350"/>
                </a:lnTo>
                <a:lnTo>
                  <a:pt x="935" y="353"/>
                </a:lnTo>
                <a:lnTo>
                  <a:pt x="949" y="366"/>
                </a:lnTo>
                <a:lnTo>
                  <a:pt x="963" y="353"/>
                </a:lnTo>
                <a:lnTo>
                  <a:pt x="987" y="356"/>
                </a:lnTo>
                <a:lnTo>
                  <a:pt x="1001" y="377"/>
                </a:lnTo>
                <a:lnTo>
                  <a:pt x="1007" y="378"/>
                </a:lnTo>
                <a:lnTo>
                  <a:pt x="1005" y="391"/>
                </a:lnTo>
                <a:lnTo>
                  <a:pt x="1019" y="395"/>
                </a:lnTo>
                <a:lnTo>
                  <a:pt x="1035" y="383"/>
                </a:lnTo>
                <a:lnTo>
                  <a:pt x="1048" y="387"/>
                </a:lnTo>
                <a:lnTo>
                  <a:pt x="1062" y="387"/>
                </a:lnTo>
                <a:lnTo>
                  <a:pt x="1068" y="403"/>
                </a:lnTo>
                <a:lnTo>
                  <a:pt x="1107" y="416"/>
                </a:lnTo>
                <a:lnTo>
                  <a:pt x="1116" y="411"/>
                </a:lnTo>
                <a:lnTo>
                  <a:pt x="1126" y="384"/>
                </a:lnTo>
                <a:lnTo>
                  <a:pt x="1129" y="384"/>
                </a:lnTo>
                <a:lnTo>
                  <a:pt x="1133" y="386"/>
                </a:lnTo>
                <a:lnTo>
                  <a:pt x="1141" y="398"/>
                </a:lnTo>
                <a:lnTo>
                  <a:pt x="1166" y="403"/>
                </a:lnTo>
                <a:lnTo>
                  <a:pt x="1186" y="409"/>
                </a:lnTo>
                <a:lnTo>
                  <a:pt x="1208" y="417"/>
                </a:lnTo>
                <a:lnTo>
                  <a:pt x="1219" y="411"/>
                </a:lnTo>
                <a:lnTo>
                  <a:pt x="1224" y="395"/>
                </a:lnTo>
                <a:lnTo>
                  <a:pt x="1252" y="395"/>
                </a:lnTo>
                <a:lnTo>
                  <a:pt x="1263" y="402"/>
                </a:lnTo>
                <a:lnTo>
                  <a:pt x="1282" y="387"/>
                </a:lnTo>
                <a:lnTo>
                  <a:pt x="1288" y="387"/>
                </a:lnTo>
                <a:lnTo>
                  <a:pt x="1293" y="398"/>
                </a:lnTo>
                <a:lnTo>
                  <a:pt x="1319" y="398"/>
                </a:lnTo>
                <a:lnTo>
                  <a:pt x="1329" y="386"/>
                </a:lnTo>
                <a:lnTo>
                  <a:pt x="1339" y="387"/>
                </a:lnTo>
                <a:lnTo>
                  <a:pt x="1352" y="403"/>
                </a:lnTo>
                <a:lnTo>
                  <a:pt x="1374" y="416"/>
                </a:lnTo>
                <a:lnTo>
                  <a:pt x="1391" y="420"/>
                </a:lnTo>
                <a:lnTo>
                  <a:pt x="1400" y="427"/>
                </a:lnTo>
                <a:lnTo>
                  <a:pt x="1416" y="439"/>
                </a:lnTo>
                <a:lnTo>
                  <a:pt x="1435" y="430"/>
                </a:lnTo>
                <a:lnTo>
                  <a:pt x="1452" y="437"/>
                </a:lnTo>
                <a:lnTo>
                  <a:pt x="1455" y="475"/>
                </a:lnTo>
                <a:lnTo>
                  <a:pt x="1455" y="536"/>
                </a:lnTo>
                <a:lnTo>
                  <a:pt x="1460" y="595"/>
                </a:lnTo>
                <a:lnTo>
                  <a:pt x="1464" y="619"/>
                </a:lnTo>
                <a:lnTo>
                  <a:pt x="1482" y="645"/>
                </a:lnTo>
                <a:lnTo>
                  <a:pt x="1486" y="676"/>
                </a:lnTo>
                <a:lnTo>
                  <a:pt x="1513" y="711"/>
                </a:lnTo>
                <a:lnTo>
                  <a:pt x="1514" y="731"/>
                </a:lnTo>
                <a:lnTo>
                  <a:pt x="1519" y="736"/>
                </a:lnTo>
                <a:lnTo>
                  <a:pt x="1514" y="789"/>
                </a:lnTo>
                <a:lnTo>
                  <a:pt x="1496" y="820"/>
                </a:lnTo>
                <a:lnTo>
                  <a:pt x="1507" y="832"/>
                </a:lnTo>
                <a:lnTo>
                  <a:pt x="1502" y="848"/>
                </a:lnTo>
                <a:lnTo>
                  <a:pt x="1497" y="893"/>
                </a:lnTo>
                <a:lnTo>
                  <a:pt x="1488" y="915"/>
                </a:lnTo>
                <a:lnTo>
                  <a:pt x="1489" y="937"/>
                </a:lnTo>
                <a:lnTo>
                  <a:pt x="1455" y="946"/>
                </a:lnTo>
                <a:lnTo>
                  <a:pt x="1393" y="974"/>
                </a:lnTo>
                <a:lnTo>
                  <a:pt x="1386" y="987"/>
                </a:lnTo>
                <a:lnTo>
                  <a:pt x="1371" y="998"/>
                </a:lnTo>
                <a:lnTo>
                  <a:pt x="1358" y="1007"/>
                </a:lnTo>
                <a:lnTo>
                  <a:pt x="1350" y="1013"/>
                </a:lnTo>
                <a:lnTo>
                  <a:pt x="1315" y="1046"/>
                </a:lnTo>
                <a:lnTo>
                  <a:pt x="1297" y="1059"/>
                </a:lnTo>
                <a:lnTo>
                  <a:pt x="1265" y="1079"/>
                </a:lnTo>
                <a:lnTo>
                  <a:pt x="1229" y="1095"/>
                </a:lnTo>
                <a:lnTo>
                  <a:pt x="1190" y="1115"/>
                </a:lnTo>
                <a:lnTo>
                  <a:pt x="1179" y="1124"/>
                </a:lnTo>
                <a:lnTo>
                  <a:pt x="1141" y="1148"/>
                </a:lnTo>
                <a:lnTo>
                  <a:pt x="1121" y="1151"/>
                </a:lnTo>
                <a:lnTo>
                  <a:pt x="1096" y="1185"/>
                </a:lnTo>
                <a:lnTo>
                  <a:pt x="1071" y="1187"/>
                </a:lnTo>
                <a:lnTo>
                  <a:pt x="1065" y="1199"/>
                </a:lnTo>
                <a:lnTo>
                  <a:pt x="1079" y="1212"/>
                </a:lnTo>
                <a:lnTo>
                  <a:pt x="1069" y="1246"/>
                </a:lnTo>
                <a:lnTo>
                  <a:pt x="1062" y="1274"/>
                </a:lnTo>
                <a:lnTo>
                  <a:pt x="1055" y="1299"/>
                </a:lnTo>
                <a:lnTo>
                  <a:pt x="1051" y="1327"/>
                </a:lnTo>
                <a:lnTo>
                  <a:pt x="1055" y="1341"/>
                </a:lnTo>
                <a:lnTo>
                  <a:pt x="1066" y="1385"/>
                </a:lnTo>
                <a:lnTo>
                  <a:pt x="1073" y="1424"/>
                </a:lnTo>
                <a:lnTo>
                  <a:pt x="1083" y="1441"/>
                </a:lnTo>
                <a:lnTo>
                  <a:pt x="1077" y="1451"/>
                </a:lnTo>
                <a:lnTo>
                  <a:pt x="1058" y="1461"/>
                </a:lnTo>
                <a:lnTo>
                  <a:pt x="1023" y="1438"/>
                </a:lnTo>
                <a:lnTo>
                  <a:pt x="988" y="1430"/>
                </a:lnTo>
                <a:lnTo>
                  <a:pt x="980" y="1433"/>
                </a:lnTo>
                <a:lnTo>
                  <a:pt x="960" y="1430"/>
                </a:lnTo>
                <a:lnTo>
                  <a:pt x="934" y="1410"/>
                </a:lnTo>
                <a:lnTo>
                  <a:pt x="901" y="1404"/>
                </a:lnTo>
                <a:lnTo>
                  <a:pt x="854" y="1382"/>
                </a:lnTo>
                <a:lnTo>
                  <a:pt x="841" y="1358"/>
                </a:lnTo>
                <a:lnTo>
                  <a:pt x="832" y="1318"/>
                </a:lnTo>
                <a:lnTo>
                  <a:pt x="813" y="1305"/>
                </a:lnTo>
                <a:lnTo>
                  <a:pt x="809" y="1291"/>
                </a:lnTo>
                <a:lnTo>
                  <a:pt x="813" y="1287"/>
                </a:lnTo>
                <a:lnTo>
                  <a:pt x="815" y="1266"/>
                </a:lnTo>
                <a:lnTo>
                  <a:pt x="807" y="1262"/>
                </a:lnTo>
                <a:lnTo>
                  <a:pt x="802" y="1255"/>
                </a:lnTo>
                <a:lnTo>
                  <a:pt x="810" y="1229"/>
                </a:lnTo>
                <a:lnTo>
                  <a:pt x="801" y="1215"/>
                </a:lnTo>
                <a:lnTo>
                  <a:pt x="781" y="1207"/>
                </a:lnTo>
                <a:lnTo>
                  <a:pt x="759" y="1179"/>
                </a:lnTo>
                <a:lnTo>
                  <a:pt x="737" y="1138"/>
                </a:lnTo>
                <a:lnTo>
                  <a:pt x="710" y="1121"/>
                </a:lnTo>
                <a:lnTo>
                  <a:pt x="712" y="1110"/>
                </a:lnTo>
                <a:lnTo>
                  <a:pt x="679" y="1032"/>
                </a:lnTo>
                <a:lnTo>
                  <a:pt x="673" y="1007"/>
                </a:lnTo>
                <a:lnTo>
                  <a:pt x="662" y="995"/>
                </a:lnTo>
                <a:lnTo>
                  <a:pt x="662" y="985"/>
                </a:lnTo>
                <a:lnTo>
                  <a:pt x="624" y="953"/>
                </a:lnTo>
                <a:lnTo>
                  <a:pt x="607" y="932"/>
                </a:lnTo>
                <a:lnTo>
                  <a:pt x="607" y="926"/>
                </a:lnTo>
                <a:lnTo>
                  <a:pt x="592" y="914"/>
                </a:lnTo>
                <a:lnTo>
                  <a:pt x="549" y="906"/>
                </a:lnTo>
                <a:lnTo>
                  <a:pt x="503" y="901"/>
                </a:lnTo>
                <a:lnTo>
                  <a:pt x="484" y="887"/>
                </a:lnTo>
                <a:lnTo>
                  <a:pt x="456" y="898"/>
                </a:lnTo>
                <a:lnTo>
                  <a:pt x="432" y="907"/>
                </a:lnTo>
                <a:lnTo>
                  <a:pt x="418" y="928"/>
                </a:lnTo>
                <a:lnTo>
                  <a:pt x="412" y="951"/>
                </a:lnTo>
                <a:lnTo>
                  <a:pt x="385" y="990"/>
                </a:lnTo>
                <a:lnTo>
                  <a:pt x="370" y="1004"/>
                </a:lnTo>
                <a:lnTo>
                  <a:pt x="354" y="998"/>
                </a:lnTo>
                <a:lnTo>
                  <a:pt x="343" y="992"/>
                </a:lnTo>
                <a:lnTo>
                  <a:pt x="331" y="987"/>
                </a:lnTo>
                <a:lnTo>
                  <a:pt x="307" y="973"/>
                </a:lnTo>
                <a:lnTo>
                  <a:pt x="307" y="970"/>
                </a:lnTo>
                <a:lnTo>
                  <a:pt x="295" y="957"/>
                </a:lnTo>
                <a:lnTo>
                  <a:pt x="264" y="945"/>
                </a:lnTo>
                <a:lnTo>
                  <a:pt x="217" y="896"/>
                </a:lnTo>
                <a:lnTo>
                  <a:pt x="203" y="867"/>
                </a:lnTo>
                <a:lnTo>
                  <a:pt x="203" y="815"/>
                </a:lnTo>
                <a:lnTo>
                  <a:pt x="183" y="776"/>
                </a:lnTo>
                <a:lnTo>
                  <a:pt x="179" y="759"/>
                </a:lnTo>
                <a:lnTo>
                  <a:pt x="170" y="753"/>
                </a:lnTo>
                <a:lnTo>
                  <a:pt x="162" y="739"/>
                </a:lnTo>
                <a:lnTo>
                  <a:pt x="131" y="726"/>
                </a:lnTo>
                <a:lnTo>
                  <a:pt x="123" y="715"/>
                </a:lnTo>
                <a:lnTo>
                  <a:pt x="78" y="667"/>
                </a:lnTo>
                <a:lnTo>
                  <a:pt x="70" y="647"/>
                </a:lnTo>
                <a:lnTo>
                  <a:pt x="42" y="633"/>
                </a:lnTo>
                <a:lnTo>
                  <a:pt x="33" y="604"/>
                </a:lnTo>
                <a:lnTo>
                  <a:pt x="15" y="587"/>
                </a:lnTo>
                <a:lnTo>
                  <a:pt x="5" y="584"/>
                </a:lnTo>
                <a:lnTo>
                  <a:pt x="0" y="555"/>
                </a:lnTo>
                <a:lnTo>
                  <a:pt x="50" y="559"/>
                </a:lnTo>
                <a:lnTo>
                  <a:pt x="231" y="576"/>
                </a:lnTo>
                <a:lnTo>
                  <a:pt x="412" y="586"/>
                </a:lnTo>
                <a:lnTo>
                  <a:pt x="426" y="464"/>
                </a:lnTo>
                <a:lnTo>
                  <a:pt x="451" y="117"/>
                </a:lnTo>
                <a:lnTo>
                  <a:pt x="460" y="0"/>
                </a:lnTo>
                <a:lnTo>
                  <a:pt x="470" y="0"/>
                </a:lnTo>
                <a:lnTo>
                  <a:pt x="462" y="0"/>
                </a:lnTo>
                <a:close/>
                <a:moveTo>
                  <a:pt x="1088" y="1435"/>
                </a:moveTo>
                <a:lnTo>
                  <a:pt x="1085" y="1390"/>
                </a:lnTo>
                <a:lnTo>
                  <a:pt x="1068" y="1346"/>
                </a:lnTo>
                <a:lnTo>
                  <a:pt x="1063" y="1301"/>
                </a:lnTo>
                <a:lnTo>
                  <a:pt x="1073" y="1249"/>
                </a:lnTo>
                <a:lnTo>
                  <a:pt x="1094" y="1207"/>
                </a:lnTo>
                <a:lnTo>
                  <a:pt x="1116" y="1173"/>
                </a:lnTo>
                <a:lnTo>
                  <a:pt x="1135" y="1151"/>
                </a:lnTo>
                <a:lnTo>
                  <a:pt x="1140" y="1152"/>
                </a:lnTo>
                <a:lnTo>
                  <a:pt x="1110" y="1195"/>
                </a:lnTo>
                <a:lnTo>
                  <a:pt x="1082" y="1235"/>
                </a:lnTo>
                <a:lnTo>
                  <a:pt x="1069" y="1276"/>
                </a:lnTo>
                <a:lnTo>
                  <a:pt x="1068" y="1308"/>
                </a:lnTo>
                <a:lnTo>
                  <a:pt x="1073" y="1348"/>
                </a:lnTo>
                <a:lnTo>
                  <a:pt x="1090" y="1391"/>
                </a:lnTo>
                <a:lnTo>
                  <a:pt x="1093" y="1424"/>
                </a:lnTo>
                <a:lnTo>
                  <a:pt x="1093" y="1433"/>
                </a:lnTo>
                <a:lnTo>
                  <a:pt x="1088" y="1435"/>
                </a:lnTo>
                <a:close/>
              </a:path>
            </a:pathLst>
          </a:custGeom>
          <a:solidFill>
            <a:schemeClr val="accent3">
              <a:lumMod val="25000"/>
              <a:lumOff val="75000"/>
            </a:schemeClr>
          </a:solidFill>
          <a:ln w="9525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015DA8"/>
              </a:solidFill>
              <a:effectLst/>
              <a:uLnTx/>
              <a:uFillTx/>
              <a:latin typeface="Humanst521 BT" panose="020B0602020204020204" pitchFamily="34" charset="0"/>
              <a:ea typeface="+mn-ea"/>
              <a:cs typeface="+mn-cs"/>
            </a:endParaRPr>
          </a:p>
        </p:txBody>
      </p:sp>
      <p:sp>
        <p:nvSpPr>
          <p:cNvPr id="235" name="Freeform 108">
            <a:extLst>
              <a:ext uri="{FF2B5EF4-FFF2-40B4-BE49-F238E27FC236}">
                <a16:creationId xmlns:a16="http://schemas.microsoft.com/office/drawing/2014/main" id="{12F33943-259E-BDA6-0DEC-DE6423DDA6B9}"/>
              </a:ext>
            </a:extLst>
          </p:cNvPr>
          <p:cNvSpPr>
            <a:spLocks/>
          </p:cNvSpPr>
          <p:nvPr/>
        </p:nvSpPr>
        <p:spPr bwMode="auto">
          <a:xfrm>
            <a:off x="3892794" y="3902657"/>
            <a:ext cx="699362" cy="549881"/>
          </a:xfrm>
          <a:custGeom>
            <a:avLst/>
            <a:gdLst>
              <a:gd name="T0" fmla="*/ 755 w 786"/>
              <a:gd name="T1" fmla="*/ 618 h 618"/>
              <a:gd name="T2" fmla="*/ 786 w 786"/>
              <a:gd name="T3" fmla="*/ 80 h 618"/>
              <a:gd name="T4" fmla="*/ 77 w 786"/>
              <a:gd name="T5" fmla="*/ 0 h 618"/>
              <a:gd name="T6" fmla="*/ 0 w 786"/>
              <a:gd name="T7" fmla="*/ 549 h 618"/>
              <a:gd name="T8" fmla="*/ 755 w 786"/>
              <a:gd name="T9" fmla="*/ 618 h 6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6" h="618">
                <a:moveTo>
                  <a:pt x="755" y="618"/>
                </a:moveTo>
                <a:lnTo>
                  <a:pt x="786" y="80"/>
                </a:lnTo>
                <a:lnTo>
                  <a:pt x="77" y="0"/>
                </a:lnTo>
                <a:lnTo>
                  <a:pt x="0" y="549"/>
                </a:lnTo>
                <a:lnTo>
                  <a:pt x="755" y="61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015DA8"/>
              </a:solidFill>
              <a:effectLst/>
              <a:uLnTx/>
              <a:uFillTx/>
              <a:latin typeface="Humanst521 BT" panose="020B0602020204020204" pitchFamily="34" charset="0"/>
              <a:ea typeface="+mn-ea"/>
              <a:cs typeface="+mn-cs"/>
            </a:endParaRPr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A41D2094-1B4C-689E-E9A6-5C15FEF7C026}"/>
              </a:ext>
            </a:extLst>
          </p:cNvPr>
          <p:cNvSpPr/>
          <p:nvPr/>
        </p:nvSpPr>
        <p:spPr>
          <a:xfrm>
            <a:off x="7718586" y="5142344"/>
            <a:ext cx="4391098" cy="814203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New York – 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Tiered approach. PFOA or PFOS</a:t>
            </a:r>
          </a:p>
          <a:p>
            <a:pPr marL="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&gt; 50 ppb – land application not allowed until &lt; 20 ppb</a:t>
            </a:r>
          </a:p>
          <a:p>
            <a:pPr marL="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&gt; 20 ppb – 1 year to reduce to &lt; 20 ppb</a:t>
            </a:r>
          </a:p>
          <a:p>
            <a:pPr marL="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&lt; 20 ppb – land app allowed</a:t>
            </a: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42DF4139-EC92-0B4E-B842-BA95F373CFC0}"/>
              </a:ext>
            </a:extLst>
          </p:cNvPr>
          <p:cNvSpPr/>
          <p:nvPr/>
        </p:nvSpPr>
        <p:spPr>
          <a:xfrm>
            <a:off x="2637768" y="655555"/>
            <a:ext cx="2114665" cy="1945993"/>
          </a:xfrm>
          <a:prstGeom prst="rect">
            <a:avLst/>
          </a:prstGeom>
          <a:solidFill>
            <a:schemeClr val="accent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Arial"/>
              </a:rPr>
              <a:t>Wisconsin</a:t>
            </a: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– 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PFOA+PFOS </a:t>
            </a:r>
          </a:p>
          <a:p>
            <a:pPr marL="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&gt; 150 ppb – land application not allowed</a:t>
            </a:r>
          </a:p>
          <a:p>
            <a:pPr marL="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&gt;50 ppb – source control required and limited land application</a:t>
            </a:r>
          </a:p>
          <a:p>
            <a:pPr marL="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&gt; 20 ppb – implement source investigation and reduction efforts</a:t>
            </a:r>
          </a:p>
          <a:p>
            <a:pPr marL="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&lt; 20 ppb – no restrictions</a:t>
            </a: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E7099DFA-E9A4-8CF7-D555-1D2A226779F2}"/>
              </a:ext>
            </a:extLst>
          </p:cNvPr>
          <p:cNvSpPr/>
          <p:nvPr/>
        </p:nvSpPr>
        <p:spPr>
          <a:xfrm>
            <a:off x="394842" y="3595119"/>
            <a:ext cx="2077015" cy="94139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Colorado --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PFAS monitoring in biosolids </a:t>
            </a:r>
            <a:r>
              <a:rPr kumimoji="0" lang="en-US" sz="1200" b="0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req’d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; PFOS &gt; 50 ppb requires source investigation.</a:t>
            </a: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CA587CC9-F302-08E0-FD79-ED31A79F930F}"/>
              </a:ext>
            </a:extLst>
          </p:cNvPr>
          <p:cNvSpPr/>
          <p:nvPr/>
        </p:nvSpPr>
        <p:spPr>
          <a:xfrm>
            <a:off x="8120847" y="2838019"/>
            <a:ext cx="3883685" cy="431695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Maine – Ban on land app/biosolids due to PFAS concern.</a:t>
            </a: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3B7E0001-A8DC-BC7A-C5AD-307E18EC294B}"/>
              </a:ext>
            </a:extLst>
          </p:cNvPr>
          <p:cNvCxnSpPr>
            <a:cxnSpLocks/>
            <a:stCxn id="244" idx="2"/>
            <a:endCxn id="189" idx="2"/>
          </p:cNvCxnSpPr>
          <p:nvPr/>
        </p:nvCxnSpPr>
        <p:spPr bwMode="auto">
          <a:xfrm flipH="1">
            <a:off x="6263152" y="2410999"/>
            <a:ext cx="98764" cy="1125073"/>
          </a:xfrm>
          <a:prstGeom prst="line">
            <a:avLst/>
          </a:prstGeom>
          <a:solidFill>
            <a:srgbClr val="F9892D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4" name="Rectangle 243">
            <a:extLst>
              <a:ext uri="{FF2B5EF4-FFF2-40B4-BE49-F238E27FC236}">
                <a16:creationId xmlns:a16="http://schemas.microsoft.com/office/drawing/2014/main" id="{5B5F0538-56A2-37A6-8741-0A7C80DC294F}"/>
              </a:ext>
            </a:extLst>
          </p:cNvPr>
          <p:cNvSpPr/>
          <p:nvPr/>
        </p:nvSpPr>
        <p:spPr>
          <a:xfrm>
            <a:off x="4965265" y="650312"/>
            <a:ext cx="2793301" cy="1760687"/>
          </a:xfrm>
          <a:prstGeom prst="rect">
            <a:avLst/>
          </a:prstGeom>
          <a:solidFill>
            <a:schemeClr val="accent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Michigan – 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Tiered approach. PFOA or PFOS:</a:t>
            </a:r>
          </a:p>
          <a:p>
            <a:pPr marL="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&gt; 100 ppb – land application not allowed</a:t>
            </a:r>
          </a:p>
          <a:p>
            <a:pPr marL="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&gt;20 ppb – source control required and limited land application</a:t>
            </a:r>
          </a:p>
          <a:p>
            <a:pPr marL="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&lt; 20 ppb – no restrictions</a:t>
            </a:r>
          </a:p>
          <a:p>
            <a:pPr marL="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PFOA+PFOS &lt; 20 ppb “Exceptional Quality” eligible</a:t>
            </a:r>
          </a:p>
        </p:txBody>
      </p:sp>
      <p:sp>
        <p:nvSpPr>
          <p:cNvPr id="245" name="Freeform 114">
            <a:extLst>
              <a:ext uri="{FF2B5EF4-FFF2-40B4-BE49-F238E27FC236}">
                <a16:creationId xmlns:a16="http://schemas.microsoft.com/office/drawing/2014/main" id="{F62F95C0-7A40-2CF3-DC58-69D8740890F6}"/>
              </a:ext>
            </a:extLst>
          </p:cNvPr>
          <p:cNvSpPr>
            <a:spLocks noEditPoints="1"/>
          </p:cNvSpPr>
          <p:nvPr/>
        </p:nvSpPr>
        <p:spPr bwMode="auto">
          <a:xfrm>
            <a:off x="2823286" y="2711250"/>
            <a:ext cx="645976" cy="468021"/>
          </a:xfrm>
          <a:custGeom>
            <a:avLst/>
            <a:gdLst>
              <a:gd name="T0" fmla="*/ 248 w 726"/>
              <a:gd name="T1" fmla="*/ 9 h 526"/>
              <a:gd name="T2" fmla="*/ 362 w 726"/>
              <a:gd name="T3" fmla="*/ 39 h 526"/>
              <a:gd name="T4" fmla="*/ 631 w 726"/>
              <a:gd name="T5" fmla="*/ 109 h 526"/>
              <a:gd name="T6" fmla="*/ 640 w 726"/>
              <a:gd name="T7" fmla="*/ 526 h 526"/>
              <a:gd name="T8" fmla="*/ 465 w 726"/>
              <a:gd name="T9" fmla="*/ 482 h 526"/>
              <a:gd name="T10" fmla="*/ 369 w 726"/>
              <a:gd name="T11" fmla="*/ 474 h 526"/>
              <a:gd name="T12" fmla="*/ 305 w 726"/>
              <a:gd name="T13" fmla="*/ 483 h 526"/>
              <a:gd name="T14" fmla="*/ 283 w 726"/>
              <a:gd name="T15" fmla="*/ 477 h 526"/>
              <a:gd name="T16" fmla="*/ 242 w 726"/>
              <a:gd name="T17" fmla="*/ 468 h 526"/>
              <a:gd name="T18" fmla="*/ 205 w 726"/>
              <a:gd name="T19" fmla="*/ 455 h 526"/>
              <a:gd name="T20" fmla="*/ 166 w 726"/>
              <a:gd name="T21" fmla="*/ 457 h 526"/>
              <a:gd name="T22" fmla="*/ 89 w 726"/>
              <a:gd name="T23" fmla="*/ 430 h 526"/>
              <a:gd name="T24" fmla="*/ 95 w 726"/>
              <a:gd name="T25" fmla="*/ 376 h 526"/>
              <a:gd name="T26" fmla="*/ 55 w 726"/>
              <a:gd name="T27" fmla="*/ 348 h 526"/>
              <a:gd name="T28" fmla="*/ 38 w 726"/>
              <a:gd name="T29" fmla="*/ 329 h 526"/>
              <a:gd name="T30" fmla="*/ 0 w 726"/>
              <a:gd name="T31" fmla="*/ 316 h 526"/>
              <a:gd name="T32" fmla="*/ 20 w 726"/>
              <a:gd name="T33" fmla="*/ 298 h 526"/>
              <a:gd name="T34" fmla="*/ 14 w 726"/>
              <a:gd name="T35" fmla="*/ 265 h 526"/>
              <a:gd name="T36" fmla="*/ 42 w 726"/>
              <a:gd name="T37" fmla="*/ 237 h 526"/>
              <a:gd name="T38" fmla="*/ 16 w 726"/>
              <a:gd name="T39" fmla="*/ 176 h 526"/>
              <a:gd name="T40" fmla="*/ 20 w 726"/>
              <a:gd name="T41" fmla="*/ 109 h 526"/>
              <a:gd name="T42" fmla="*/ 24 w 726"/>
              <a:gd name="T43" fmla="*/ 29 h 526"/>
              <a:gd name="T44" fmla="*/ 52 w 726"/>
              <a:gd name="T45" fmla="*/ 51 h 526"/>
              <a:gd name="T46" fmla="*/ 89 w 726"/>
              <a:gd name="T47" fmla="*/ 79 h 526"/>
              <a:gd name="T48" fmla="*/ 136 w 726"/>
              <a:gd name="T49" fmla="*/ 96 h 526"/>
              <a:gd name="T50" fmla="*/ 175 w 726"/>
              <a:gd name="T51" fmla="*/ 112 h 526"/>
              <a:gd name="T52" fmla="*/ 189 w 726"/>
              <a:gd name="T53" fmla="*/ 95 h 526"/>
              <a:gd name="T54" fmla="*/ 211 w 726"/>
              <a:gd name="T55" fmla="*/ 81 h 526"/>
              <a:gd name="T56" fmla="*/ 214 w 726"/>
              <a:gd name="T57" fmla="*/ 98 h 526"/>
              <a:gd name="T58" fmla="*/ 198 w 726"/>
              <a:gd name="T59" fmla="*/ 115 h 526"/>
              <a:gd name="T60" fmla="*/ 217 w 726"/>
              <a:gd name="T61" fmla="*/ 138 h 526"/>
              <a:gd name="T62" fmla="*/ 230 w 726"/>
              <a:gd name="T63" fmla="*/ 149 h 526"/>
              <a:gd name="T64" fmla="*/ 225 w 726"/>
              <a:gd name="T65" fmla="*/ 134 h 526"/>
              <a:gd name="T66" fmla="*/ 227 w 726"/>
              <a:gd name="T67" fmla="*/ 103 h 526"/>
              <a:gd name="T68" fmla="*/ 223 w 726"/>
              <a:gd name="T69" fmla="*/ 79 h 526"/>
              <a:gd name="T70" fmla="*/ 227 w 726"/>
              <a:gd name="T71" fmla="*/ 40 h 526"/>
              <a:gd name="T72" fmla="*/ 214 w 726"/>
              <a:gd name="T73" fmla="*/ 6 h 526"/>
              <a:gd name="T74" fmla="*/ 161 w 726"/>
              <a:gd name="T75" fmla="*/ 37 h 526"/>
              <a:gd name="T76" fmla="*/ 177 w 726"/>
              <a:gd name="T77" fmla="*/ 45 h 526"/>
              <a:gd name="T78" fmla="*/ 202 w 726"/>
              <a:gd name="T79" fmla="*/ 35 h 526"/>
              <a:gd name="T80" fmla="*/ 197 w 726"/>
              <a:gd name="T81" fmla="*/ 56 h 526"/>
              <a:gd name="T82" fmla="*/ 197 w 726"/>
              <a:gd name="T83" fmla="*/ 73 h 526"/>
              <a:gd name="T84" fmla="*/ 187 w 726"/>
              <a:gd name="T85" fmla="*/ 76 h 526"/>
              <a:gd name="T86" fmla="*/ 183 w 726"/>
              <a:gd name="T87" fmla="*/ 74 h 526"/>
              <a:gd name="T88" fmla="*/ 183 w 726"/>
              <a:gd name="T89" fmla="*/ 74 h 526"/>
              <a:gd name="T90" fmla="*/ 192 w 726"/>
              <a:gd name="T91" fmla="*/ 57 h 526"/>
              <a:gd name="T92" fmla="*/ 178 w 726"/>
              <a:gd name="T93" fmla="*/ 64 h 526"/>
              <a:gd name="T94" fmla="*/ 164 w 726"/>
              <a:gd name="T95" fmla="*/ 53 h 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26" h="526">
                <a:moveTo>
                  <a:pt x="220" y="0"/>
                </a:moveTo>
                <a:lnTo>
                  <a:pt x="248" y="9"/>
                </a:lnTo>
                <a:lnTo>
                  <a:pt x="309" y="26"/>
                </a:lnTo>
                <a:lnTo>
                  <a:pt x="362" y="39"/>
                </a:lnTo>
                <a:lnTo>
                  <a:pt x="487" y="74"/>
                </a:lnTo>
                <a:lnTo>
                  <a:pt x="631" y="109"/>
                </a:lnTo>
                <a:lnTo>
                  <a:pt x="726" y="129"/>
                </a:lnTo>
                <a:lnTo>
                  <a:pt x="640" y="526"/>
                </a:lnTo>
                <a:lnTo>
                  <a:pt x="562" y="504"/>
                </a:lnTo>
                <a:lnTo>
                  <a:pt x="465" y="482"/>
                </a:lnTo>
                <a:lnTo>
                  <a:pt x="370" y="482"/>
                </a:lnTo>
                <a:lnTo>
                  <a:pt x="369" y="474"/>
                </a:lnTo>
                <a:lnTo>
                  <a:pt x="333" y="488"/>
                </a:lnTo>
                <a:lnTo>
                  <a:pt x="305" y="483"/>
                </a:lnTo>
                <a:lnTo>
                  <a:pt x="291" y="473"/>
                </a:lnTo>
                <a:lnTo>
                  <a:pt x="283" y="477"/>
                </a:lnTo>
                <a:lnTo>
                  <a:pt x="253" y="476"/>
                </a:lnTo>
                <a:lnTo>
                  <a:pt x="242" y="468"/>
                </a:lnTo>
                <a:lnTo>
                  <a:pt x="209" y="454"/>
                </a:lnTo>
                <a:lnTo>
                  <a:pt x="205" y="455"/>
                </a:lnTo>
                <a:lnTo>
                  <a:pt x="178" y="446"/>
                </a:lnTo>
                <a:lnTo>
                  <a:pt x="166" y="457"/>
                </a:lnTo>
                <a:lnTo>
                  <a:pt x="127" y="455"/>
                </a:lnTo>
                <a:lnTo>
                  <a:pt x="89" y="430"/>
                </a:lnTo>
                <a:lnTo>
                  <a:pt x="95" y="424"/>
                </a:lnTo>
                <a:lnTo>
                  <a:pt x="95" y="376"/>
                </a:lnTo>
                <a:lnTo>
                  <a:pt x="81" y="352"/>
                </a:lnTo>
                <a:lnTo>
                  <a:pt x="55" y="348"/>
                </a:lnTo>
                <a:lnTo>
                  <a:pt x="52" y="332"/>
                </a:lnTo>
                <a:lnTo>
                  <a:pt x="38" y="329"/>
                </a:lnTo>
                <a:lnTo>
                  <a:pt x="14" y="337"/>
                </a:lnTo>
                <a:lnTo>
                  <a:pt x="0" y="316"/>
                </a:lnTo>
                <a:lnTo>
                  <a:pt x="3" y="299"/>
                </a:lnTo>
                <a:lnTo>
                  <a:pt x="20" y="298"/>
                </a:lnTo>
                <a:lnTo>
                  <a:pt x="30" y="271"/>
                </a:lnTo>
                <a:lnTo>
                  <a:pt x="14" y="265"/>
                </a:lnTo>
                <a:lnTo>
                  <a:pt x="14" y="242"/>
                </a:lnTo>
                <a:lnTo>
                  <a:pt x="42" y="237"/>
                </a:lnTo>
                <a:lnTo>
                  <a:pt x="25" y="220"/>
                </a:lnTo>
                <a:lnTo>
                  <a:pt x="16" y="176"/>
                </a:lnTo>
                <a:lnTo>
                  <a:pt x="20" y="157"/>
                </a:lnTo>
                <a:lnTo>
                  <a:pt x="20" y="109"/>
                </a:lnTo>
                <a:lnTo>
                  <a:pt x="8" y="89"/>
                </a:lnTo>
                <a:lnTo>
                  <a:pt x="24" y="29"/>
                </a:lnTo>
                <a:lnTo>
                  <a:pt x="36" y="32"/>
                </a:lnTo>
                <a:lnTo>
                  <a:pt x="52" y="51"/>
                </a:lnTo>
                <a:lnTo>
                  <a:pt x="69" y="67"/>
                </a:lnTo>
                <a:lnTo>
                  <a:pt x="89" y="79"/>
                </a:lnTo>
                <a:lnTo>
                  <a:pt x="117" y="92"/>
                </a:lnTo>
                <a:lnTo>
                  <a:pt x="136" y="96"/>
                </a:lnTo>
                <a:lnTo>
                  <a:pt x="155" y="106"/>
                </a:lnTo>
                <a:lnTo>
                  <a:pt x="175" y="112"/>
                </a:lnTo>
                <a:lnTo>
                  <a:pt x="189" y="110"/>
                </a:lnTo>
                <a:lnTo>
                  <a:pt x="189" y="95"/>
                </a:lnTo>
                <a:lnTo>
                  <a:pt x="197" y="89"/>
                </a:lnTo>
                <a:lnTo>
                  <a:pt x="211" y="81"/>
                </a:lnTo>
                <a:lnTo>
                  <a:pt x="212" y="87"/>
                </a:lnTo>
                <a:lnTo>
                  <a:pt x="214" y="98"/>
                </a:lnTo>
                <a:lnTo>
                  <a:pt x="200" y="101"/>
                </a:lnTo>
                <a:lnTo>
                  <a:pt x="198" y="115"/>
                </a:lnTo>
                <a:lnTo>
                  <a:pt x="209" y="123"/>
                </a:lnTo>
                <a:lnTo>
                  <a:pt x="217" y="138"/>
                </a:lnTo>
                <a:lnTo>
                  <a:pt x="220" y="151"/>
                </a:lnTo>
                <a:lnTo>
                  <a:pt x="230" y="149"/>
                </a:lnTo>
                <a:lnTo>
                  <a:pt x="231" y="142"/>
                </a:lnTo>
                <a:lnTo>
                  <a:pt x="225" y="134"/>
                </a:lnTo>
                <a:lnTo>
                  <a:pt x="222" y="114"/>
                </a:lnTo>
                <a:lnTo>
                  <a:pt x="227" y="103"/>
                </a:lnTo>
                <a:lnTo>
                  <a:pt x="223" y="93"/>
                </a:lnTo>
                <a:lnTo>
                  <a:pt x="223" y="79"/>
                </a:lnTo>
                <a:lnTo>
                  <a:pt x="234" y="57"/>
                </a:lnTo>
                <a:lnTo>
                  <a:pt x="227" y="40"/>
                </a:lnTo>
                <a:lnTo>
                  <a:pt x="211" y="10"/>
                </a:lnTo>
                <a:lnTo>
                  <a:pt x="214" y="6"/>
                </a:lnTo>
                <a:lnTo>
                  <a:pt x="220" y="0"/>
                </a:lnTo>
                <a:close/>
                <a:moveTo>
                  <a:pt x="161" y="37"/>
                </a:moveTo>
                <a:lnTo>
                  <a:pt x="175" y="37"/>
                </a:lnTo>
                <a:lnTo>
                  <a:pt x="177" y="45"/>
                </a:lnTo>
                <a:lnTo>
                  <a:pt x="187" y="35"/>
                </a:lnTo>
                <a:lnTo>
                  <a:pt x="202" y="35"/>
                </a:lnTo>
                <a:lnTo>
                  <a:pt x="206" y="45"/>
                </a:lnTo>
                <a:lnTo>
                  <a:pt x="197" y="56"/>
                </a:lnTo>
                <a:lnTo>
                  <a:pt x="202" y="60"/>
                </a:lnTo>
                <a:lnTo>
                  <a:pt x="197" y="73"/>
                </a:lnTo>
                <a:lnTo>
                  <a:pt x="187" y="76"/>
                </a:lnTo>
                <a:lnTo>
                  <a:pt x="187" y="76"/>
                </a:lnTo>
                <a:lnTo>
                  <a:pt x="186" y="76"/>
                </a:lnTo>
                <a:lnTo>
                  <a:pt x="183" y="74"/>
                </a:lnTo>
                <a:lnTo>
                  <a:pt x="183" y="74"/>
                </a:lnTo>
                <a:lnTo>
                  <a:pt x="183" y="74"/>
                </a:lnTo>
                <a:lnTo>
                  <a:pt x="187" y="65"/>
                </a:lnTo>
                <a:lnTo>
                  <a:pt x="192" y="57"/>
                </a:lnTo>
                <a:lnTo>
                  <a:pt x="181" y="54"/>
                </a:lnTo>
                <a:lnTo>
                  <a:pt x="178" y="64"/>
                </a:lnTo>
                <a:lnTo>
                  <a:pt x="175" y="67"/>
                </a:lnTo>
                <a:lnTo>
                  <a:pt x="164" y="53"/>
                </a:lnTo>
                <a:lnTo>
                  <a:pt x="161" y="37"/>
                </a:lnTo>
                <a:close/>
              </a:path>
            </a:pathLst>
          </a:custGeom>
          <a:solidFill>
            <a:schemeClr val="accent6"/>
          </a:solidFill>
          <a:ln w="5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015DA8"/>
              </a:solidFill>
              <a:effectLst/>
              <a:uLnTx/>
              <a:uFillTx/>
              <a:latin typeface="Humanst521 BT" panose="020B0602020204020204" pitchFamily="34" charset="0"/>
              <a:ea typeface="+mn-ea"/>
              <a:cs typeface="+mn-cs"/>
            </a:endParaRPr>
          </a:p>
        </p:txBody>
      </p:sp>
      <p:sp>
        <p:nvSpPr>
          <p:cNvPr id="247" name="Freeform 83">
            <a:extLst>
              <a:ext uri="{FF2B5EF4-FFF2-40B4-BE49-F238E27FC236}">
                <a16:creationId xmlns:a16="http://schemas.microsoft.com/office/drawing/2014/main" id="{4AE89D80-6F24-44C7-12B8-D3C5847C8EAF}"/>
              </a:ext>
            </a:extLst>
          </p:cNvPr>
          <p:cNvSpPr>
            <a:spLocks noEditPoints="1"/>
          </p:cNvSpPr>
          <p:nvPr/>
        </p:nvSpPr>
        <p:spPr bwMode="auto">
          <a:xfrm>
            <a:off x="6302301" y="4303947"/>
            <a:ext cx="861301" cy="376375"/>
          </a:xfrm>
          <a:custGeom>
            <a:avLst/>
            <a:gdLst>
              <a:gd name="T0" fmla="*/ 901 w 968"/>
              <a:gd name="T1" fmla="*/ 31 h 423"/>
              <a:gd name="T2" fmla="*/ 938 w 968"/>
              <a:gd name="T3" fmla="*/ 86 h 423"/>
              <a:gd name="T4" fmla="*/ 927 w 968"/>
              <a:gd name="T5" fmla="*/ 101 h 423"/>
              <a:gd name="T6" fmla="*/ 930 w 968"/>
              <a:gd name="T7" fmla="*/ 133 h 423"/>
              <a:gd name="T8" fmla="*/ 910 w 968"/>
              <a:gd name="T9" fmla="*/ 153 h 423"/>
              <a:gd name="T10" fmla="*/ 879 w 968"/>
              <a:gd name="T11" fmla="*/ 181 h 423"/>
              <a:gd name="T12" fmla="*/ 855 w 968"/>
              <a:gd name="T13" fmla="*/ 178 h 423"/>
              <a:gd name="T14" fmla="*/ 846 w 968"/>
              <a:gd name="T15" fmla="*/ 178 h 423"/>
              <a:gd name="T16" fmla="*/ 859 w 968"/>
              <a:gd name="T17" fmla="*/ 184 h 423"/>
              <a:gd name="T18" fmla="*/ 852 w 968"/>
              <a:gd name="T19" fmla="*/ 233 h 423"/>
              <a:gd name="T20" fmla="*/ 882 w 968"/>
              <a:gd name="T21" fmla="*/ 242 h 423"/>
              <a:gd name="T22" fmla="*/ 904 w 968"/>
              <a:gd name="T23" fmla="*/ 225 h 423"/>
              <a:gd name="T24" fmla="*/ 873 w 968"/>
              <a:gd name="T25" fmla="*/ 278 h 423"/>
              <a:gd name="T26" fmla="*/ 857 w 968"/>
              <a:gd name="T27" fmla="*/ 275 h 423"/>
              <a:gd name="T28" fmla="*/ 809 w 968"/>
              <a:gd name="T29" fmla="*/ 293 h 423"/>
              <a:gd name="T30" fmla="*/ 746 w 968"/>
              <a:gd name="T31" fmla="*/ 356 h 423"/>
              <a:gd name="T32" fmla="*/ 732 w 968"/>
              <a:gd name="T33" fmla="*/ 412 h 423"/>
              <a:gd name="T34" fmla="*/ 668 w 968"/>
              <a:gd name="T35" fmla="*/ 423 h 423"/>
              <a:gd name="T36" fmla="*/ 528 w 968"/>
              <a:gd name="T37" fmla="*/ 325 h 423"/>
              <a:gd name="T38" fmla="*/ 431 w 968"/>
              <a:gd name="T39" fmla="*/ 328 h 423"/>
              <a:gd name="T40" fmla="*/ 393 w 968"/>
              <a:gd name="T41" fmla="*/ 312 h 423"/>
              <a:gd name="T42" fmla="*/ 272 w 968"/>
              <a:gd name="T43" fmla="*/ 303 h 423"/>
              <a:gd name="T44" fmla="*/ 170 w 968"/>
              <a:gd name="T45" fmla="*/ 336 h 423"/>
              <a:gd name="T46" fmla="*/ 0 w 968"/>
              <a:gd name="T47" fmla="*/ 368 h 423"/>
              <a:gd name="T48" fmla="*/ 14 w 968"/>
              <a:gd name="T49" fmla="*/ 334 h 423"/>
              <a:gd name="T50" fmla="*/ 34 w 968"/>
              <a:gd name="T51" fmla="*/ 306 h 423"/>
              <a:gd name="T52" fmla="*/ 86 w 968"/>
              <a:gd name="T53" fmla="*/ 281 h 423"/>
              <a:gd name="T54" fmla="*/ 139 w 968"/>
              <a:gd name="T55" fmla="*/ 245 h 423"/>
              <a:gd name="T56" fmla="*/ 167 w 968"/>
              <a:gd name="T57" fmla="*/ 201 h 423"/>
              <a:gd name="T58" fmla="*/ 172 w 968"/>
              <a:gd name="T59" fmla="*/ 201 h 423"/>
              <a:gd name="T60" fmla="*/ 173 w 968"/>
              <a:gd name="T61" fmla="*/ 206 h 423"/>
              <a:gd name="T62" fmla="*/ 176 w 968"/>
              <a:gd name="T63" fmla="*/ 208 h 423"/>
              <a:gd name="T64" fmla="*/ 189 w 968"/>
              <a:gd name="T65" fmla="*/ 209 h 423"/>
              <a:gd name="T66" fmla="*/ 215 w 968"/>
              <a:gd name="T67" fmla="*/ 184 h 423"/>
              <a:gd name="T68" fmla="*/ 240 w 968"/>
              <a:gd name="T69" fmla="*/ 164 h 423"/>
              <a:gd name="T70" fmla="*/ 261 w 968"/>
              <a:gd name="T71" fmla="*/ 134 h 423"/>
              <a:gd name="T72" fmla="*/ 289 w 968"/>
              <a:gd name="T73" fmla="*/ 111 h 423"/>
              <a:gd name="T74" fmla="*/ 432 w 968"/>
              <a:gd name="T75" fmla="*/ 92 h 423"/>
              <a:gd name="T76" fmla="*/ 662 w 968"/>
              <a:gd name="T77" fmla="*/ 50 h 423"/>
              <a:gd name="T78" fmla="*/ 857 w 968"/>
              <a:gd name="T79" fmla="*/ 8 h 423"/>
              <a:gd name="T80" fmla="*/ 915 w 968"/>
              <a:gd name="T81" fmla="*/ 208 h 423"/>
              <a:gd name="T82" fmla="*/ 951 w 968"/>
              <a:gd name="T83" fmla="*/ 176 h 423"/>
              <a:gd name="T84" fmla="*/ 962 w 968"/>
              <a:gd name="T85" fmla="*/ 159 h 423"/>
              <a:gd name="T86" fmla="*/ 948 w 968"/>
              <a:gd name="T87" fmla="*/ 106 h 423"/>
              <a:gd name="T88" fmla="*/ 949 w 968"/>
              <a:gd name="T89" fmla="*/ 94 h 423"/>
              <a:gd name="T90" fmla="*/ 968 w 968"/>
              <a:gd name="T91" fmla="*/ 155 h 423"/>
              <a:gd name="T92" fmla="*/ 946 w 968"/>
              <a:gd name="T93" fmla="*/ 186 h 423"/>
              <a:gd name="T94" fmla="*/ 921 w 968"/>
              <a:gd name="T95" fmla="*/ 209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968" h="423">
                <a:moveTo>
                  <a:pt x="888" y="0"/>
                </a:moveTo>
                <a:lnTo>
                  <a:pt x="901" y="31"/>
                </a:lnTo>
                <a:lnTo>
                  <a:pt x="923" y="72"/>
                </a:lnTo>
                <a:lnTo>
                  <a:pt x="938" y="86"/>
                </a:lnTo>
                <a:lnTo>
                  <a:pt x="943" y="101"/>
                </a:lnTo>
                <a:lnTo>
                  <a:pt x="927" y="101"/>
                </a:lnTo>
                <a:lnTo>
                  <a:pt x="932" y="106"/>
                </a:lnTo>
                <a:lnTo>
                  <a:pt x="930" y="133"/>
                </a:lnTo>
                <a:lnTo>
                  <a:pt x="915" y="141"/>
                </a:lnTo>
                <a:lnTo>
                  <a:pt x="910" y="153"/>
                </a:lnTo>
                <a:lnTo>
                  <a:pt x="902" y="172"/>
                </a:lnTo>
                <a:lnTo>
                  <a:pt x="879" y="181"/>
                </a:lnTo>
                <a:lnTo>
                  <a:pt x="863" y="180"/>
                </a:lnTo>
                <a:lnTo>
                  <a:pt x="855" y="178"/>
                </a:lnTo>
                <a:lnTo>
                  <a:pt x="845" y="170"/>
                </a:lnTo>
                <a:lnTo>
                  <a:pt x="846" y="178"/>
                </a:lnTo>
                <a:lnTo>
                  <a:pt x="846" y="184"/>
                </a:lnTo>
                <a:lnTo>
                  <a:pt x="859" y="184"/>
                </a:lnTo>
                <a:lnTo>
                  <a:pt x="863" y="192"/>
                </a:lnTo>
                <a:lnTo>
                  <a:pt x="852" y="233"/>
                </a:lnTo>
                <a:lnTo>
                  <a:pt x="877" y="233"/>
                </a:lnTo>
                <a:lnTo>
                  <a:pt x="882" y="242"/>
                </a:lnTo>
                <a:lnTo>
                  <a:pt x="896" y="228"/>
                </a:lnTo>
                <a:lnTo>
                  <a:pt x="904" y="225"/>
                </a:lnTo>
                <a:lnTo>
                  <a:pt x="891" y="247"/>
                </a:lnTo>
                <a:lnTo>
                  <a:pt x="873" y="278"/>
                </a:lnTo>
                <a:lnTo>
                  <a:pt x="865" y="278"/>
                </a:lnTo>
                <a:lnTo>
                  <a:pt x="857" y="275"/>
                </a:lnTo>
                <a:lnTo>
                  <a:pt x="840" y="278"/>
                </a:lnTo>
                <a:lnTo>
                  <a:pt x="809" y="293"/>
                </a:lnTo>
                <a:lnTo>
                  <a:pt x="768" y="326"/>
                </a:lnTo>
                <a:lnTo>
                  <a:pt x="746" y="356"/>
                </a:lnTo>
                <a:lnTo>
                  <a:pt x="735" y="397"/>
                </a:lnTo>
                <a:lnTo>
                  <a:pt x="732" y="412"/>
                </a:lnTo>
                <a:lnTo>
                  <a:pt x="702" y="415"/>
                </a:lnTo>
                <a:lnTo>
                  <a:pt x="668" y="423"/>
                </a:lnTo>
                <a:lnTo>
                  <a:pt x="606" y="372"/>
                </a:lnTo>
                <a:lnTo>
                  <a:pt x="528" y="325"/>
                </a:lnTo>
                <a:lnTo>
                  <a:pt x="509" y="320"/>
                </a:lnTo>
                <a:lnTo>
                  <a:pt x="431" y="328"/>
                </a:lnTo>
                <a:lnTo>
                  <a:pt x="404" y="333"/>
                </a:lnTo>
                <a:lnTo>
                  <a:pt x="393" y="312"/>
                </a:lnTo>
                <a:lnTo>
                  <a:pt x="375" y="300"/>
                </a:lnTo>
                <a:lnTo>
                  <a:pt x="272" y="303"/>
                </a:lnTo>
                <a:lnTo>
                  <a:pt x="226" y="308"/>
                </a:lnTo>
                <a:lnTo>
                  <a:pt x="170" y="336"/>
                </a:lnTo>
                <a:lnTo>
                  <a:pt x="131" y="353"/>
                </a:lnTo>
                <a:lnTo>
                  <a:pt x="0" y="368"/>
                </a:lnTo>
                <a:lnTo>
                  <a:pt x="3" y="343"/>
                </a:lnTo>
                <a:lnTo>
                  <a:pt x="14" y="334"/>
                </a:lnTo>
                <a:lnTo>
                  <a:pt x="31" y="329"/>
                </a:lnTo>
                <a:lnTo>
                  <a:pt x="34" y="306"/>
                </a:lnTo>
                <a:lnTo>
                  <a:pt x="61" y="289"/>
                </a:lnTo>
                <a:lnTo>
                  <a:pt x="86" y="281"/>
                </a:lnTo>
                <a:lnTo>
                  <a:pt x="112" y="258"/>
                </a:lnTo>
                <a:lnTo>
                  <a:pt x="139" y="245"/>
                </a:lnTo>
                <a:lnTo>
                  <a:pt x="143" y="226"/>
                </a:lnTo>
                <a:lnTo>
                  <a:pt x="167" y="201"/>
                </a:lnTo>
                <a:lnTo>
                  <a:pt x="172" y="201"/>
                </a:lnTo>
                <a:lnTo>
                  <a:pt x="172" y="201"/>
                </a:lnTo>
                <a:lnTo>
                  <a:pt x="172" y="205"/>
                </a:lnTo>
                <a:lnTo>
                  <a:pt x="173" y="206"/>
                </a:lnTo>
                <a:lnTo>
                  <a:pt x="176" y="208"/>
                </a:lnTo>
                <a:lnTo>
                  <a:pt x="176" y="208"/>
                </a:lnTo>
                <a:lnTo>
                  <a:pt x="184" y="209"/>
                </a:lnTo>
                <a:lnTo>
                  <a:pt x="189" y="209"/>
                </a:lnTo>
                <a:lnTo>
                  <a:pt x="203" y="187"/>
                </a:lnTo>
                <a:lnTo>
                  <a:pt x="215" y="184"/>
                </a:lnTo>
                <a:lnTo>
                  <a:pt x="229" y="186"/>
                </a:lnTo>
                <a:lnTo>
                  <a:pt x="240" y="164"/>
                </a:lnTo>
                <a:lnTo>
                  <a:pt x="257" y="147"/>
                </a:lnTo>
                <a:lnTo>
                  <a:pt x="261" y="134"/>
                </a:lnTo>
                <a:lnTo>
                  <a:pt x="262" y="111"/>
                </a:lnTo>
                <a:lnTo>
                  <a:pt x="289" y="111"/>
                </a:lnTo>
                <a:lnTo>
                  <a:pt x="334" y="106"/>
                </a:lnTo>
                <a:lnTo>
                  <a:pt x="432" y="92"/>
                </a:lnTo>
                <a:lnTo>
                  <a:pt x="528" y="78"/>
                </a:lnTo>
                <a:lnTo>
                  <a:pt x="662" y="50"/>
                </a:lnTo>
                <a:lnTo>
                  <a:pt x="787" y="23"/>
                </a:lnTo>
                <a:lnTo>
                  <a:pt x="857" y="8"/>
                </a:lnTo>
                <a:lnTo>
                  <a:pt x="888" y="0"/>
                </a:lnTo>
                <a:close/>
                <a:moveTo>
                  <a:pt x="915" y="208"/>
                </a:moveTo>
                <a:lnTo>
                  <a:pt x="930" y="192"/>
                </a:lnTo>
                <a:lnTo>
                  <a:pt x="951" y="176"/>
                </a:lnTo>
                <a:lnTo>
                  <a:pt x="960" y="172"/>
                </a:lnTo>
                <a:lnTo>
                  <a:pt x="962" y="159"/>
                </a:lnTo>
                <a:lnTo>
                  <a:pt x="957" y="120"/>
                </a:lnTo>
                <a:lnTo>
                  <a:pt x="948" y="106"/>
                </a:lnTo>
                <a:lnTo>
                  <a:pt x="944" y="95"/>
                </a:lnTo>
                <a:lnTo>
                  <a:pt x="949" y="94"/>
                </a:lnTo>
                <a:lnTo>
                  <a:pt x="966" y="128"/>
                </a:lnTo>
                <a:lnTo>
                  <a:pt x="968" y="155"/>
                </a:lnTo>
                <a:lnTo>
                  <a:pt x="968" y="176"/>
                </a:lnTo>
                <a:lnTo>
                  <a:pt x="946" y="186"/>
                </a:lnTo>
                <a:lnTo>
                  <a:pt x="929" y="201"/>
                </a:lnTo>
                <a:lnTo>
                  <a:pt x="921" y="209"/>
                </a:lnTo>
                <a:lnTo>
                  <a:pt x="915" y="208"/>
                </a:lnTo>
                <a:close/>
              </a:path>
            </a:pathLst>
          </a:custGeom>
          <a:solidFill>
            <a:schemeClr val="accent6"/>
          </a:solidFill>
          <a:ln w="5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015DA8"/>
              </a:solidFill>
              <a:effectLst/>
              <a:uLnTx/>
              <a:uFillTx/>
              <a:latin typeface="Humanst521 BT" panose="020B0602020204020204" pitchFamily="34" charset="0"/>
              <a:ea typeface="+mn-ea"/>
              <a:cs typeface="+mn-cs"/>
            </a:endParaRPr>
          </a:p>
        </p:txBody>
      </p:sp>
      <p:sp>
        <p:nvSpPr>
          <p:cNvPr id="250" name="Cali">
            <a:extLst>
              <a:ext uri="{FF2B5EF4-FFF2-40B4-BE49-F238E27FC236}">
                <a16:creationId xmlns:a16="http://schemas.microsoft.com/office/drawing/2014/main" id="{FBD69B12-7F2B-191C-6945-CD7D59BF5BDC}"/>
              </a:ext>
            </a:extLst>
          </p:cNvPr>
          <p:cNvSpPr>
            <a:spLocks noEditPoints="1"/>
          </p:cNvSpPr>
          <p:nvPr/>
        </p:nvSpPr>
        <p:spPr bwMode="auto">
          <a:xfrm>
            <a:off x="2572403" y="3497415"/>
            <a:ext cx="774103" cy="1293731"/>
          </a:xfrm>
          <a:custGeom>
            <a:avLst/>
            <a:gdLst>
              <a:gd name="T0" fmla="*/ 801 w 870"/>
              <a:gd name="T1" fmla="*/ 1439 h 1454"/>
              <a:gd name="T2" fmla="*/ 779 w 870"/>
              <a:gd name="T3" fmla="*/ 1412 h 1454"/>
              <a:gd name="T4" fmla="*/ 793 w 870"/>
              <a:gd name="T5" fmla="*/ 1392 h 1454"/>
              <a:gd name="T6" fmla="*/ 824 w 870"/>
              <a:gd name="T7" fmla="*/ 1322 h 1454"/>
              <a:gd name="T8" fmla="*/ 870 w 870"/>
              <a:gd name="T9" fmla="*/ 1289 h 1454"/>
              <a:gd name="T10" fmla="*/ 857 w 870"/>
              <a:gd name="T11" fmla="*/ 1266 h 1454"/>
              <a:gd name="T12" fmla="*/ 837 w 870"/>
              <a:gd name="T13" fmla="*/ 1177 h 1454"/>
              <a:gd name="T14" fmla="*/ 509 w 870"/>
              <a:gd name="T15" fmla="*/ 98 h 1454"/>
              <a:gd name="T16" fmla="*/ 80 w 870"/>
              <a:gd name="T17" fmla="*/ 76 h 1454"/>
              <a:gd name="T18" fmla="*/ 25 w 870"/>
              <a:gd name="T19" fmla="*/ 173 h 1454"/>
              <a:gd name="T20" fmla="*/ 0 w 870"/>
              <a:gd name="T21" fmla="*/ 224 h 1454"/>
              <a:gd name="T22" fmla="*/ 34 w 870"/>
              <a:gd name="T23" fmla="*/ 298 h 1454"/>
              <a:gd name="T24" fmla="*/ 17 w 870"/>
              <a:gd name="T25" fmla="*/ 395 h 1454"/>
              <a:gd name="T26" fmla="*/ 39 w 870"/>
              <a:gd name="T27" fmla="*/ 470 h 1454"/>
              <a:gd name="T28" fmla="*/ 59 w 870"/>
              <a:gd name="T29" fmla="*/ 546 h 1454"/>
              <a:gd name="T30" fmla="*/ 94 w 870"/>
              <a:gd name="T31" fmla="*/ 601 h 1454"/>
              <a:gd name="T32" fmla="*/ 83 w 870"/>
              <a:gd name="T33" fmla="*/ 643 h 1454"/>
              <a:gd name="T34" fmla="*/ 108 w 870"/>
              <a:gd name="T35" fmla="*/ 733 h 1454"/>
              <a:gd name="T36" fmla="*/ 125 w 870"/>
              <a:gd name="T37" fmla="*/ 775 h 1454"/>
              <a:gd name="T38" fmla="*/ 100 w 870"/>
              <a:gd name="T39" fmla="*/ 810 h 1454"/>
              <a:gd name="T40" fmla="*/ 133 w 870"/>
              <a:gd name="T41" fmla="*/ 889 h 1454"/>
              <a:gd name="T42" fmla="*/ 170 w 870"/>
              <a:gd name="T43" fmla="*/ 974 h 1454"/>
              <a:gd name="T44" fmla="*/ 194 w 870"/>
              <a:gd name="T45" fmla="*/ 1014 h 1454"/>
              <a:gd name="T46" fmla="*/ 176 w 870"/>
              <a:gd name="T47" fmla="*/ 1086 h 1454"/>
              <a:gd name="T48" fmla="*/ 216 w 870"/>
              <a:gd name="T49" fmla="*/ 1119 h 1454"/>
              <a:gd name="T50" fmla="*/ 286 w 870"/>
              <a:gd name="T51" fmla="*/ 1142 h 1454"/>
              <a:gd name="T52" fmla="*/ 328 w 870"/>
              <a:gd name="T53" fmla="*/ 1206 h 1454"/>
              <a:gd name="T54" fmla="*/ 390 w 870"/>
              <a:gd name="T55" fmla="*/ 1238 h 1454"/>
              <a:gd name="T56" fmla="*/ 389 w 870"/>
              <a:gd name="T57" fmla="*/ 1267 h 1454"/>
              <a:gd name="T58" fmla="*/ 445 w 870"/>
              <a:gd name="T59" fmla="*/ 1262 h 1454"/>
              <a:gd name="T60" fmla="*/ 490 w 870"/>
              <a:gd name="T61" fmla="*/ 1330 h 1454"/>
              <a:gd name="T62" fmla="*/ 495 w 870"/>
              <a:gd name="T63" fmla="*/ 1420 h 1454"/>
              <a:gd name="T64" fmla="*/ 768 w 870"/>
              <a:gd name="T65" fmla="*/ 1454 h 1454"/>
              <a:gd name="T66" fmla="*/ 225 w 870"/>
              <a:gd name="T67" fmla="*/ 1198 h 1454"/>
              <a:gd name="T68" fmla="*/ 197 w 870"/>
              <a:gd name="T69" fmla="*/ 1181 h 1454"/>
              <a:gd name="T70" fmla="*/ 237 w 870"/>
              <a:gd name="T71" fmla="*/ 1177 h 1454"/>
              <a:gd name="T72" fmla="*/ 273 w 870"/>
              <a:gd name="T73" fmla="*/ 1202 h 1454"/>
              <a:gd name="T74" fmla="*/ 230 w 870"/>
              <a:gd name="T75" fmla="*/ 1181 h 1454"/>
              <a:gd name="T76" fmla="*/ 375 w 870"/>
              <a:gd name="T77" fmla="*/ 1325 h 1454"/>
              <a:gd name="T78" fmla="*/ 383 w 870"/>
              <a:gd name="T79" fmla="*/ 1309 h 1454"/>
              <a:gd name="T80" fmla="*/ 359 w 870"/>
              <a:gd name="T81" fmla="*/ 1305 h 1454"/>
              <a:gd name="T82" fmla="*/ 369 w 870"/>
              <a:gd name="T83" fmla="*/ 1390 h 1454"/>
              <a:gd name="T84" fmla="*/ 351 w 870"/>
              <a:gd name="T85" fmla="*/ 1384 h 1454"/>
              <a:gd name="T86" fmla="*/ 347 w 870"/>
              <a:gd name="T87" fmla="*/ 1373 h 1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70" h="1454">
                <a:moveTo>
                  <a:pt x="768" y="1454"/>
                </a:moveTo>
                <a:lnTo>
                  <a:pt x="793" y="1451"/>
                </a:lnTo>
                <a:lnTo>
                  <a:pt x="801" y="1439"/>
                </a:lnTo>
                <a:lnTo>
                  <a:pt x="806" y="1420"/>
                </a:lnTo>
                <a:lnTo>
                  <a:pt x="782" y="1417"/>
                </a:lnTo>
                <a:lnTo>
                  <a:pt x="779" y="1412"/>
                </a:lnTo>
                <a:lnTo>
                  <a:pt x="782" y="1400"/>
                </a:lnTo>
                <a:lnTo>
                  <a:pt x="782" y="1397"/>
                </a:lnTo>
                <a:lnTo>
                  <a:pt x="793" y="1392"/>
                </a:lnTo>
                <a:lnTo>
                  <a:pt x="814" y="1375"/>
                </a:lnTo>
                <a:lnTo>
                  <a:pt x="817" y="1344"/>
                </a:lnTo>
                <a:lnTo>
                  <a:pt x="824" y="1322"/>
                </a:lnTo>
                <a:lnTo>
                  <a:pt x="837" y="1308"/>
                </a:lnTo>
                <a:lnTo>
                  <a:pt x="859" y="1298"/>
                </a:lnTo>
                <a:lnTo>
                  <a:pt x="870" y="1289"/>
                </a:lnTo>
                <a:lnTo>
                  <a:pt x="870" y="1275"/>
                </a:lnTo>
                <a:lnTo>
                  <a:pt x="864" y="1272"/>
                </a:lnTo>
                <a:lnTo>
                  <a:pt x="857" y="1266"/>
                </a:lnTo>
                <a:lnTo>
                  <a:pt x="849" y="1228"/>
                </a:lnTo>
                <a:lnTo>
                  <a:pt x="834" y="1198"/>
                </a:lnTo>
                <a:lnTo>
                  <a:pt x="837" y="1177"/>
                </a:lnTo>
                <a:lnTo>
                  <a:pt x="821" y="1170"/>
                </a:lnTo>
                <a:lnTo>
                  <a:pt x="390" y="519"/>
                </a:lnTo>
                <a:lnTo>
                  <a:pt x="509" y="98"/>
                </a:lnTo>
                <a:lnTo>
                  <a:pt x="89" y="0"/>
                </a:lnTo>
                <a:lnTo>
                  <a:pt x="80" y="29"/>
                </a:lnTo>
                <a:lnTo>
                  <a:pt x="80" y="76"/>
                </a:lnTo>
                <a:lnTo>
                  <a:pt x="47" y="150"/>
                </a:lnTo>
                <a:lnTo>
                  <a:pt x="28" y="165"/>
                </a:lnTo>
                <a:lnTo>
                  <a:pt x="25" y="173"/>
                </a:lnTo>
                <a:lnTo>
                  <a:pt x="14" y="178"/>
                </a:lnTo>
                <a:lnTo>
                  <a:pt x="5" y="204"/>
                </a:lnTo>
                <a:lnTo>
                  <a:pt x="0" y="224"/>
                </a:lnTo>
                <a:lnTo>
                  <a:pt x="17" y="249"/>
                </a:lnTo>
                <a:lnTo>
                  <a:pt x="28" y="276"/>
                </a:lnTo>
                <a:lnTo>
                  <a:pt x="34" y="298"/>
                </a:lnTo>
                <a:lnTo>
                  <a:pt x="33" y="338"/>
                </a:lnTo>
                <a:lnTo>
                  <a:pt x="22" y="359"/>
                </a:lnTo>
                <a:lnTo>
                  <a:pt x="17" y="395"/>
                </a:lnTo>
                <a:lnTo>
                  <a:pt x="11" y="418"/>
                </a:lnTo>
                <a:lnTo>
                  <a:pt x="22" y="441"/>
                </a:lnTo>
                <a:lnTo>
                  <a:pt x="39" y="470"/>
                </a:lnTo>
                <a:lnTo>
                  <a:pt x="53" y="501"/>
                </a:lnTo>
                <a:lnTo>
                  <a:pt x="63" y="526"/>
                </a:lnTo>
                <a:lnTo>
                  <a:pt x="59" y="546"/>
                </a:lnTo>
                <a:lnTo>
                  <a:pt x="58" y="549"/>
                </a:lnTo>
                <a:lnTo>
                  <a:pt x="58" y="562"/>
                </a:lnTo>
                <a:lnTo>
                  <a:pt x="94" y="601"/>
                </a:lnTo>
                <a:lnTo>
                  <a:pt x="91" y="616"/>
                </a:lnTo>
                <a:lnTo>
                  <a:pt x="86" y="630"/>
                </a:lnTo>
                <a:lnTo>
                  <a:pt x="83" y="643"/>
                </a:lnTo>
                <a:lnTo>
                  <a:pt x="83" y="694"/>
                </a:lnTo>
                <a:lnTo>
                  <a:pt x="97" y="718"/>
                </a:lnTo>
                <a:lnTo>
                  <a:pt x="108" y="733"/>
                </a:lnTo>
                <a:lnTo>
                  <a:pt x="125" y="736"/>
                </a:lnTo>
                <a:lnTo>
                  <a:pt x="131" y="754"/>
                </a:lnTo>
                <a:lnTo>
                  <a:pt x="125" y="775"/>
                </a:lnTo>
                <a:lnTo>
                  <a:pt x="111" y="786"/>
                </a:lnTo>
                <a:lnTo>
                  <a:pt x="105" y="786"/>
                </a:lnTo>
                <a:lnTo>
                  <a:pt x="100" y="810"/>
                </a:lnTo>
                <a:lnTo>
                  <a:pt x="103" y="829"/>
                </a:lnTo>
                <a:lnTo>
                  <a:pt x="122" y="855"/>
                </a:lnTo>
                <a:lnTo>
                  <a:pt x="133" y="889"/>
                </a:lnTo>
                <a:lnTo>
                  <a:pt x="142" y="918"/>
                </a:lnTo>
                <a:lnTo>
                  <a:pt x="150" y="938"/>
                </a:lnTo>
                <a:lnTo>
                  <a:pt x="170" y="974"/>
                </a:lnTo>
                <a:lnTo>
                  <a:pt x="180" y="989"/>
                </a:lnTo>
                <a:lnTo>
                  <a:pt x="183" y="1008"/>
                </a:lnTo>
                <a:lnTo>
                  <a:pt x="194" y="1014"/>
                </a:lnTo>
                <a:lnTo>
                  <a:pt x="194" y="1030"/>
                </a:lnTo>
                <a:lnTo>
                  <a:pt x="187" y="1041"/>
                </a:lnTo>
                <a:lnTo>
                  <a:pt x="176" y="1086"/>
                </a:lnTo>
                <a:lnTo>
                  <a:pt x="173" y="1099"/>
                </a:lnTo>
                <a:lnTo>
                  <a:pt x="189" y="1116"/>
                </a:lnTo>
                <a:lnTo>
                  <a:pt x="216" y="1119"/>
                </a:lnTo>
                <a:lnTo>
                  <a:pt x="244" y="1130"/>
                </a:lnTo>
                <a:lnTo>
                  <a:pt x="269" y="1142"/>
                </a:lnTo>
                <a:lnTo>
                  <a:pt x="286" y="1142"/>
                </a:lnTo>
                <a:lnTo>
                  <a:pt x="305" y="1161"/>
                </a:lnTo>
                <a:lnTo>
                  <a:pt x="320" y="1192"/>
                </a:lnTo>
                <a:lnTo>
                  <a:pt x="328" y="1206"/>
                </a:lnTo>
                <a:lnTo>
                  <a:pt x="351" y="1219"/>
                </a:lnTo>
                <a:lnTo>
                  <a:pt x="383" y="1223"/>
                </a:lnTo>
                <a:lnTo>
                  <a:pt x="390" y="1238"/>
                </a:lnTo>
                <a:lnTo>
                  <a:pt x="395" y="1258"/>
                </a:lnTo>
                <a:lnTo>
                  <a:pt x="386" y="1261"/>
                </a:lnTo>
                <a:lnTo>
                  <a:pt x="389" y="1267"/>
                </a:lnTo>
                <a:lnTo>
                  <a:pt x="408" y="1272"/>
                </a:lnTo>
                <a:lnTo>
                  <a:pt x="425" y="1273"/>
                </a:lnTo>
                <a:lnTo>
                  <a:pt x="445" y="1262"/>
                </a:lnTo>
                <a:lnTo>
                  <a:pt x="470" y="1289"/>
                </a:lnTo>
                <a:lnTo>
                  <a:pt x="475" y="1303"/>
                </a:lnTo>
                <a:lnTo>
                  <a:pt x="490" y="1330"/>
                </a:lnTo>
                <a:lnTo>
                  <a:pt x="492" y="1350"/>
                </a:lnTo>
                <a:lnTo>
                  <a:pt x="492" y="1408"/>
                </a:lnTo>
                <a:lnTo>
                  <a:pt x="495" y="1420"/>
                </a:lnTo>
                <a:lnTo>
                  <a:pt x="559" y="1428"/>
                </a:lnTo>
                <a:lnTo>
                  <a:pt x="681" y="1445"/>
                </a:lnTo>
                <a:lnTo>
                  <a:pt x="768" y="1454"/>
                </a:lnTo>
                <a:close/>
                <a:moveTo>
                  <a:pt x="217" y="1181"/>
                </a:moveTo>
                <a:lnTo>
                  <a:pt x="225" y="1191"/>
                </a:lnTo>
                <a:lnTo>
                  <a:pt x="225" y="1198"/>
                </a:lnTo>
                <a:lnTo>
                  <a:pt x="205" y="1198"/>
                </a:lnTo>
                <a:lnTo>
                  <a:pt x="201" y="1191"/>
                </a:lnTo>
                <a:lnTo>
                  <a:pt x="197" y="1181"/>
                </a:lnTo>
                <a:lnTo>
                  <a:pt x="217" y="1181"/>
                </a:lnTo>
                <a:close/>
                <a:moveTo>
                  <a:pt x="230" y="1181"/>
                </a:moveTo>
                <a:lnTo>
                  <a:pt x="237" y="1177"/>
                </a:lnTo>
                <a:lnTo>
                  <a:pt x="259" y="1191"/>
                </a:lnTo>
                <a:lnTo>
                  <a:pt x="278" y="1198"/>
                </a:lnTo>
                <a:lnTo>
                  <a:pt x="273" y="1202"/>
                </a:lnTo>
                <a:lnTo>
                  <a:pt x="245" y="1200"/>
                </a:lnTo>
                <a:lnTo>
                  <a:pt x="234" y="1191"/>
                </a:lnTo>
                <a:lnTo>
                  <a:pt x="230" y="1181"/>
                </a:lnTo>
                <a:close/>
                <a:moveTo>
                  <a:pt x="359" y="1305"/>
                </a:moveTo>
                <a:lnTo>
                  <a:pt x="370" y="1320"/>
                </a:lnTo>
                <a:lnTo>
                  <a:pt x="375" y="1325"/>
                </a:lnTo>
                <a:lnTo>
                  <a:pt x="384" y="1330"/>
                </a:lnTo>
                <a:lnTo>
                  <a:pt x="389" y="1320"/>
                </a:lnTo>
                <a:lnTo>
                  <a:pt x="383" y="1309"/>
                </a:lnTo>
                <a:lnTo>
                  <a:pt x="365" y="1297"/>
                </a:lnTo>
                <a:lnTo>
                  <a:pt x="359" y="1297"/>
                </a:lnTo>
                <a:lnTo>
                  <a:pt x="359" y="1305"/>
                </a:lnTo>
                <a:close/>
                <a:moveTo>
                  <a:pt x="350" y="1359"/>
                </a:moveTo>
                <a:lnTo>
                  <a:pt x="361" y="1378"/>
                </a:lnTo>
                <a:lnTo>
                  <a:pt x="369" y="1390"/>
                </a:lnTo>
                <a:lnTo>
                  <a:pt x="359" y="1392"/>
                </a:lnTo>
                <a:lnTo>
                  <a:pt x="351" y="1384"/>
                </a:lnTo>
                <a:lnTo>
                  <a:pt x="351" y="1384"/>
                </a:lnTo>
                <a:lnTo>
                  <a:pt x="348" y="1380"/>
                </a:lnTo>
                <a:lnTo>
                  <a:pt x="347" y="1373"/>
                </a:lnTo>
                <a:lnTo>
                  <a:pt x="347" y="1373"/>
                </a:lnTo>
                <a:lnTo>
                  <a:pt x="347" y="1359"/>
                </a:lnTo>
                <a:lnTo>
                  <a:pt x="350" y="1359"/>
                </a:lnTo>
                <a:close/>
              </a:path>
            </a:pathLst>
          </a:custGeom>
          <a:solidFill>
            <a:schemeClr val="accent6"/>
          </a:solidFill>
          <a:ln w="5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015DA8"/>
              </a:solidFill>
              <a:effectLst/>
              <a:uLnTx/>
              <a:uFillTx/>
              <a:latin typeface="Humanst521 BT" panose="020B0602020204020204" pitchFamily="34" charset="0"/>
              <a:ea typeface="+mn-ea"/>
              <a:cs typeface="+mn-cs"/>
            </a:endParaRPr>
          </a:p>
        </p:txBody>
      </p:sp>
      <p:sp>
        <p:nvSpPr>
          <p:cNvPr id="251" name="TextBox 67">
            <a:extLst>
              <a:ext uri="{FF2B5EF4-FFF2-40B4-BE49-F238E27FC236}">
                <a16:creationId xmlns:a16="http://schemas.microsoft.com/office/drawing/2014/main" id="{80614681-5720-C056-99D0-6178957F2439}"/>
              </a:ext>
            </a:extLst>
          </p:cNvPr>
          <p:cNvSpPr txBox="1"/>
          <p:nvPr/>
        </p:nvSpPr>
        <p:spPr>
          <a:xfrm>
            <a:off x="288500" y="6400730"/>
            <a:ext cx="3211537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Updated February 2025. Not intended to be comprehensive due to ongoing changes.</a:t>
            </a:r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56E9C59D-9F71-43E1-9A0E-33B7EFE75BAC}"/>
              </a:ext>
            </a:extLst>
          </p:cNvPr>
          <p:cNvSpPr/>
          <p:nvPr/>
        </p:nvSpPr>
        <p:spPr>
          <a:xfrm>
            <a:off x="8016062" y="3326309"/>
            <a:ext cx="4003804" cy="1189617"/>
          </a:xfrm>
          <a:prstGeom prst="rect">
            <a:avLst/>
          </a:prstGeom>
          <a:solidFill>
            <a:schemeClr val="accent3"/>
          </a:solidFill>
          <a:ln w="127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Vermont – 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land app. requires soil </a:t>
            </a:r>
            <a:r>
              <a:rPr kumimoji="0" lang="en-US" sz="1200" b="0" i="0" u="sng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and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biosolids below: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3.4 ppb PFOS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1.6 ppb PFOA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0.84 ppb </a:t>
            </a:r>
            <a:r>
              <a:rPr kumimoji="0" lang="en-US" sz="1200" b="0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PFHpA</a:t>
            </a: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0.44 ppb PFNA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0.38 ppb </a:t>
            </a:r>
            <a:r>
              <a:rPr kumimoji="0" lang="en-US" sz="1200" b="0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PFHxS</a:t>
            </a: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257" name="Picture 256" descr="A picture containing text&#10;&#10;Description automatically generated">
            <a:extLst>
              <a:ext uri="{FF2B5EF4-FFF2-40B4-BE49-F238E27FC236}">
                <a16:creationId xmlns:a16="http://schemas.microsoft.com/office/drawing/2014/main" id="{F13C4BC6-D9B9-874B-1DDA-6D32A2C5AD2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736257" y="4808356"/>
            <a:ext cx="480046" cy="312030"/>
          </a:xfrm>
          <a:prstGeom prst="rect">
            <a:avLst/>
          </a:prstGeom>
          <a:ln w="28575">
            <a:noFill/>
          </a:ln>
        </p:spPr>
      </p:pic>
      <p:cxnSp>
        <p:nvCxnSpPr>
          <p:cNvPr id="258" name="Straight Connector 257">
            <a:extLst>
              <a:ext uri="{FF2B5EF4-FFF2-40B4-BE49-F238E27FC236}">
                <a16:creationId xmlns:a16="http://schemas.microsoft.com/office/drawing/2014/main" id="{20D735DC-BDA9-6D3D-9371-3E0B3B232F4D}"/>
              </a:ext>
            </a:extLst>
          </p:cNvPr>
          <p:cNvCxnSpPr>
            <a:cxnSpLocks/>
            <a:stCxn id="241" idx="3"/>
          </p:cNvCxnSpPr>
          <p:nvPr/>
        </p:nvCxnSpPr>
        <p:spPr>
          <a:xfrm>
            <a:off x="2471857" y="4065814"/>
            <a:ext cx="1633075" cy="10490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>
            <a:extLst>
              <a:ext uri="{FF2B5EF4-FFF2-40B4-BE49-F238E27FC236}">
                <a16:creationId xmlns:a16="http://schemas.microsoft.com/office/drawing/2014/main" id="{6AF07164-CC75-7F58-5FCA-D78909C44D63}"/>
              </a:ext>
            </a:extLst>
          </p:cNvPr>
          <p:cNvCxnSpPr>
            <a:cxnSpLocks/>
            <a:stCxn id="242" idx="1"/>
            <a:endCxn id="223" idx="38"/>
          </p:cNvCxnSpPr>
          <p:nvPr/>
        </p:nvCxnSpPr>
        <p:spPr>
          <a:xfrm flipH="1">
            <a:off x="7540898" y="3053867"/>
            <a:ext cx="579949" cy="11116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>
            <a:extLst>
              <a:ext uri="{FF2B5EF4-FFF2-40B4-BE49-F238E27FC236}">
                <a16:creationId xmlns:a16="http://schemas.microsoft.com/office/drawing/2014/main" id="{8CCE5D6E-B2DB-BF14-8092-6B6AAB67386E}"/>
              </a:ext>
            </a:extLst>
          </p:cNvPr>
          <p:cNvCxnSpPr>
            <a:cxnSpLocks/>
            <a:stCxn id="237" idx="1"/>
            <a:endCxn id="227" idx="48"/>
          </p:cNvCxnSpPr>
          <p:nvPr/>
        </p:nvCxnSpPr>
        <p:spPr>
          <a:xfrm flipH="1" flipV="1">
            <a:off x="7105798" y="3731423"/>
            <a:ext cx="612788" cy="181802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>
            <a:extLst>
              <a:ext uri="{FF2B5EF4-FFF2-40B4-BE49-F238E27FC236}">
                <a16:creationId xmlns:a16="http://schemas.microsoft.com/office/drawing/2014/main" id="{30E13E41-FEB2-D1F4-25B0-7D2E3C8CF745}"/>
              </a:ext>
            </a:extLst>
          </p:cNvPr>
          <p:cNvCxnSpPr>
            <a:cxnSpLocks/>
            <a:stCxn id="252" idx="1"/>
            <a:endCxn id="222" idx="19"/>
          </p:cNvCxnSpPr>
          <p:nvPr/>
        </p:nvCxnSpPr>
        <p:spPr>
          <a:xfrm flipH="1" flipV="1">
            <a:off x="7209902" y="3339034"/>
            <a:ext cx="806160" cy="582084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Rectangle 182">
            <a:extLst>
              <a:ext uri="{FF2B5EF4-FFF2-40B4-BE49-F238E27FC236}">
                <a16:creationId xmlns:a16="http://schemas.microsoft.com/office/drawing/2014/main" id="{85660651-1616-30CF-E38D-B7D47055D01E}"/>
              </a:ext>
            </a:extLst>
          </p:cNvPr>
          <p:cNvSpPr/>
          <p:nvPr/>
        </p:nvSpPr>
        <p:spPr>
          <a:xfrm>
            <a:off x="8128505" y="4650044"/>
            <a:ext cx="3883685" cy="374040"/>
          </a:xfrm>
          <a:prstGeom prst="rect">
            <a:avLst/>
          </a:prstGeom>
          <a:solidFill>
            <a:schemeClr val="accent4"/>
          </a:solidFill>
          <a:ln w="127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Connecticut – </a:t>
            </a: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Ban on biosolids that contain PFAS.</a:t>
            </a: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571F64F5-A53D-C7F2-DF9E-E0A759D14C65}"/>
              </a:ext>
            </a:extLst>
          </p:cNvPr>
          <p:cNvCxnSpPr>
            <a:cxnSpLocks/>
            <a:stCxn id="183" idx="1"/>
            <a:endCxn id="228" idx="0"/>
          </p:cNvCxnSpPr>
          <p:nvPr/>
        </p:nvCxnSpPr>
        <p:spPr>
          <a:xfrm flipH="1" flipV="1">
            <a:off x="7308667" y="3661131"/>
            <a:ext cx="819838" cy="1175933"/>
          </a:xfrm>
          <a:prstGeom prst="line">
            <a:avLst/>
          </a:prstGeom>
          <a:solidFill>
            <a:schemeClr val="accent2"/>
          </a:solidFill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5A512A9-BDEC-5EF3-D27F-CC652FF43558}"/>
              </a:ext>
            </a:extLst>
          </p:cNvPr>
          <p:cNvCxnSpPr>
            <a:cxnSpLocks/>
          </p:cNvCxnSpPr>
          <p:nvPr/>
        </p:nvCxnSpPr>
        <p:spPr bwMode="auto">
          <a:xfrm>
            <a:off x="4757259" y="2420983"/>
            <a:ext cx="890127" cy="1008017"/>
          </a:xfrm>
          <a:prstGeom prst="line">
            <a:avLst/>
          </a:prstGeom>
          <a:solidFill>
            <a:srgbClr val="F9892D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96233D1-49F3-81E7-2AFA-9BD92D1E5907}"/>
              </a:ext>
            </a:extLst>
          </p:cNvPr>
          <p:cNvCxnSpPr>
            <a:cxnSpLocks/>
          </p:cNvCxnSpPr>
          <p:nvPr/>
        </p:nvCxnSpPr>
        <p:spPr bwMode="auto">
          <a:xfrm>
            <a:off x="2492062" y="2948615"/>
            <a:ext cx="2783710" cy="340612"/>
          </a:xfrm>
          <a:prstGeom prst="line">
            <a:avLst/>
          </a:prstGeom>
          <a:solidFill>
            <a:srgbClr val="F9892D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1836529-81D6-C1EA-4224-D034D01A03E9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4577483" y="5211392"/>
            <a:ext cx="179776" cy="640700"/>
          </a:xfrm>
          <a:prstGeom prst="line">
            <a:avLst/>
          </a:prstGeom>
          <a:ln w="12700">
            <a:solidFill>
              <a:schemeClr val="accent3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E5B32845-A998-2C0D-8EAD-24C5FB30E14A}"/>
              </a:ext>
            </a:extLst>
          </p:cNvPr>
          <p:cNvSpPr/>
          <p:nvPr/>
        </p:nvSpPr>
        <p:spPr>
          <a:xfrm>
            <a:off x="7855702" y="664298"/>
            <a:ext cx="4160520" cy="265176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Sampling and reporting requirements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A7B11E8-DEB4-2297-F96E-686577ECCC3B}"/>
              </a:ext>
            </a:extLst>
          </p:cNvPr>
          <p:cNvSpPr/>
          <p:nvPr/>
        </p:nvSpPr>
        <p:spPr>
          <a:xfrm>
            <a:off x="7872634" y="978898"/>
            <a:ext cx="4160520" cy="265176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Source control-based limits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A1216B9-6ACE-D7EC-ED65-95AE942707F4}"/>
              </a:ext>
            </a:extLst>
          </p:cNvPr>
          <p:cNvSpPr/>
          <p:nvPr/>
        </p:nvSpPr>
        <p:spPr>
          <a:xfrm>
            <a:off x="7855703" y="1911096"/>
            <a:ext cx="4160520" cy="265176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Land application bans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835AD948-979B-CC65-2C93-6BE20397AAB4}"/>
              </a:ext>
            </a:extLst>
          </p:cNvPr>
          <p:cNvSpPr/>
          <p:nvPr/>
        </p:nvSpPr>
        <p:spPr>
          <a:xfrm>
            <a:off x="7855703" y="2224003"/>
            <a:ext cx="4160520" cy="26517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Proposed land application bans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97C7C1-A8D8-7A75-93CC-F653E1958958}"/>
              </a:ext>
            </a:extLst>
          </p:cNvPr>
          <p:cNvSpPr/>
          <p:nvPr/>
        </p:nvSpPr>
        <p:spPr>
          <a:xfrm>
            <a:off x="7855131" y="1600200"/>
            <a:ext cx="4160520" cy="265176"/>
          </a:xfrm>
          <a:prstGeom prst="rect">
            <a:avLst/>
          </a:prstGeom>
          <a:solidFill>
            <a:schemeClr val="accent3">
              <a:lumMod val="25000"/>
              <a:lumOff val="75000"/>
            </a:schemeClr>
          </a:solidFill>
          <a:ln w="1270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Proposed risk- or detection-based limits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C8034E-172D-57E2-9387-7F17276A8C33}"/>
              </a:ext>
            </a:extLst>
          </p:cNvPr>
          <p:cNvSpPr/>
          <p:nvPr/>
        </p:nvSpPr>
        <p:spPr>
          <a:xfrm>
            <a:off x="7855130" y="1289304"/>
            <a:ext cx="4160520" cy="265176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Risk- or detection-based limits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E0B25D-1B56-655B-70DB-3563873E2D98}"/>
              </a:ext>
            </a:extLst>
          </p:cNvPr>
          <p:cNvSpPr txBox="1"/>
          <p:nvPr/>
        </p:nvSpPr>
        <p:spPr>
          <a:xfrm>
            <a:off x="244255" y="6164526"/>
            <a:ext cx="1776844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ppb = µg PFAS/kg biosolid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526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 animBg="1"/>
      <p:bldP spid="7" grpId="0" animBg="1"/>
      <p:bldP spid="5" grpId="0" animBg="1"/>
      <p:bldP spid="189" grpId="0" animBg="1"/>
      <p:bldP spid="190" grpId="0" animBg="1"/>
      <p:bldP spid="192" grpId="0" animBg="1"/>
      <p:bldP spid="193" grpId="0" animBg="1"/>
      <p:bldP spid="198" grpId="0" animBg="1"/>
      <p:bldP spid="202" grpId="0" animBg="1"/>
      <p:bldP spid="210" grpId="0" animBg="1"/>
      <p:bldP spid="221" grpId="0" animBg="1"/>
      <p:bldP spid="222" grpId="0" animBg="1"/>
      <p:bldP spid="223" grpId="0" animBg="1"/>
      <p:bldP spid="225" grpId="0" animBg="1"/>
      <p:bldP spid="226" grpId="0" animBg="1"/>
      <p:bldP spid="228" grpId="0" animBg="1"/>
      <p:bldP spid="229" grpId="0" animBg="1"/>
      <p:bldP spid="230" grpId="0" animBg="1"/>
      <p:bldP spid="234" grpId="0" animBg="1"/>
      <p:bldP spid="235" grpId="0" animBg="1"/>
      <p:bldP spid="237" grpId="0" animBg="1"/>
      <p:bldP spid="240" grpId="0" animBg="1"/>
      <p:bldP spid="241" grpId="0" animBg="1"/>
      <p:bldP spid="242" grpId="0" animBg="1"/>
      <p:bldP spid="244" grpId="0" animBg="1"/>
      <p:bldP spid="245" grpId="0" animBg="1"/>
      <p:bldP spid="247" grpId="0" animBg="1"/>
      <p:bldP spid="250" grpId="0" animBg="1"/>
      <p:bldP spid="252" grpId="0" animBg="1"/>
      <p:bldP spid="183" grpId="0" animBg="1"/>
      <p:bldP spid="3" grpId="0" animBg="1"/>
      <p:bldP spid="58" grpId="0" animBg="1"/>
      <p:bldP spid="59" grpId="0" animBg="1"/>
      <p:bldP spid="135" grpId="0" animBg="1"/>
      <p:bldP spid="4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9F22997-04F5-B37D-4846-CE5639A3E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82880" marR="0" lvl="0" indent="-18288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Utilities can take proactive steps while awaiting regulatory guidance on biosolids.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C04B79F-8A95-01A3-8974-C9E497CF685A}"/>
              </a:ext>
            </a:extLst>
          </p:cNvPr>
          <p:cNvSpPr/>
          <p:nvPr/>
        </p:nvSpPr>
        <p:spPr>
          <a:xfrm>
            <a:off x="938741" y="2326218"/>
            <a:ext cx="2813049" cy="158348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Know your data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865B288-D5DE-0F06-A043-000A5B27436F}"/>
              </a:ext>
            </a:extLst>
          </p:cNvPr>
          <p:cNvSpPr/>
          <p:nvPr/>
        </p:nvSpPr>
        <p:spPr>
          <a:xfrm>
            <a:off x="1978926" y="1851241"/>
            <a:ext cx="873457" cy="873457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 descr="Statistics with solid fill">
            <a:extLst>
              <a:ext uri="{FF2B5EF4-FFF2-40B4-BE49-F238E27FC236}">
                <a16:creationId xmlns:a16="http://schemas.microsoft.com/office/drawing/2014/main" id="{0DF1E326-B9AD-480C-F410-5B11A01BDF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15972" y="1988287"/>
            <a:ext cx="599364" cy="599364"/>
          </a:xfrm>
          <a:prstGeom prst="rect">
            <a:avLst/>
          </a:prstGeom>
        </p:spPr>
      </p:pic>
      <p:pic>
        <p:nvPicPr>
          <p:cNvPr id="16" name="Graphic 15" descr="Minimize with solid fill">
            <a:extLst>
              <a:ext uri="{FF2B5EF4-FFF2-40B4-BE49-F238E27FC236}">
                <a16:creationId xmlns:a16="http://schemas.microsoft.com/office/drawing/2014/main" id="{EBE7DE55-8BDF-868D-190C-77E5D41E18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46928" y="2013876"/>
            <a:ext cx="548185" cy="548185"/>
          </a:xfrm>
          <a:prstGeom prst="rect">
            <a:avLst/>
          </a:prstGeom>
        </p:spPr>
      </p:pic>
      <p:pic>
        <p:nvPicPr>
          <p:cNvPr id="21" name="Graphic 20" descr="Playbook with solid fill">
            <a:extLst>
              <a:ext uri="{FF2B5EF4-FFF2-40B4-BE49-F238E27FC236}">
                <a16:creationId xmlns:a16="http://schemas.microsoft.com/office/drawing/2014/main" id="{922F7F04-F65B-ABC3-6A22-5D41B6A21A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88793" y="2032018"/>
            <a:ext cx="555633" cy="555633"/>
          </a:xfrm>
          <a:prstGeom prst="rect">
            <a:avLst/>
          </a:prstGeom>
        </p:spPr>
      </p:pic>
      <p:pic>
        <p:nvPicPr>
          <p:cNvPr id="28" name="Graphic 27" descr="Megaphone with solid fill">
            <a:extLst>
              <a:ext uri="{FF2B5EF4-FFF2-40B4-BE49-F238E27FC236}">
                <a16:creationId xmlns:a16="http://schemas.microsoft.com/office/drawing/2014/main" id="{4AE95C3B-B730-1748-23C8-269F63AE50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829869" y="4229669"/>
            <a:ext cx="566382" cy="566382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FB4E30-F0F4-752D-3C83-C6A988BC2964}"/>
              </a:ext>
            </a:extLst>
          </p:cNvPr>
          <p:cNvSpPr txBox="1">
            <a:spLocks/>
          </p:cNvSpPr>
          <p:nvPr/>
        </p:nvSpPr>
        <p:spPr>
          <a:xfrm>
            <a:off x="4206240" y="2326218"/>
            <a:ext cx="6550838" cy="3431709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3CB9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2163DB"/>
              </a:buClr>
              <a:buFont typeface="Segoe UI" panose="020B0502040204020203" pitchFamily="34" charset="0"/>
              <a:buChar char="»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73152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AA41A"/>
              </a:buClr>
              <a:buFont typeface="Segoe UI" panose="020B0502040204020203" pitchFamily="34" charset="0"/>
              <a:buChar char="−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3333"/>
              </a:buClr>
              <a:buFont typeface="Segoe UI Light" panose="020B0502040204020203" pitchFamily="34" charset="0"/>
              <a:buChar char="▪"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3333"/>
              </a:buClr>
              <a:buFont typeface="Segoe UI Light" panose="020B0502040204020203" pitchFamily="34" charset="0"/>
              <a:buChar char="‑"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POTW influent PFAS study – </a:t>
            </a:r>
            <a:r>
              <a:rPr lang="en-US" b="1" dirty="0">
                <a:solidFill>
                  <a:schemeClr val="accent1"/>
                </a:solidFill>
              </a:rPr>
              <a:t>proposed</a:t>
            </a:r>
          </a:p>
          <a:p>
            <a:pPr lvl="1"/>
            <a:r>
              <a:rPr lang="en-US" dirty="0"/>
              <a:t>Would require the 400 largest WRRFs to fill out a questionnaire about potential industrial sources of PFAS.</a:t>
            </a:r>
          </a:p>
          <a:p>
            <a:pPr lvl="1"/>
            <a:r>
              <a:rPr lang="en-US" dirty="0"/>
              <a:t>200-300 WRRFs would then be required to sample influent, effluent, biosolids, and up to 10 industries.</a:t>
            </a:r>
          </a:p>
          <a:p>
            <a:pPr lvl="1"/>
            <a:r>
              <a:rPr lang="en-US" dirty="0"/>
              <a:t>Method 1633, plus Method 1621 for aqueous samples</a:t>
            </a:r>
          </a:p>
          <a:p>
            <a:pPr lvl="1"/>
            <a:r>
              <a:rPr lang="en-US" b="1" dirty="0"/>
              <a:t>One-time</a:t>
            </a:r>
            <a:r>
              <a:rPr lang="en-US" dirty="0"/>
              <a:t> grab samples</a:t>
            </a:r>
          </a:p>
          <a:p>
            <a:endParaRPr lang="en-US" dirty="0"/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A9673E69-858E-4178-2E92-C71203B71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947" y="1557369"/>
            <a:ext cx="1560589" cy="156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113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6C0775-41DE-6651-EC76-9675A98B1A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F6EFBE4-4BD8-D7DB-8702-52A1D01C1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82880" marR="0" lvl="0" indent="-18288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Utilities can take proactive steps while awaiting regulatory guidance on biosolids. </a:t>
            </a: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4B2E6F6-6609-EBD5-F53B-D8B2E628EE27}"/>
              </a:ext>
            </a:extLst>
          </p:cNvPr>
          <p:cNvSpPr/>
          <p:nvPr/>
        </p:nvSpPr>
        <p:spPr>
          <a:xfrm>
            <a:off x="938741" y="2326218"/>
            <a:ext cx="2813049" cy="158348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Know your data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1A06381-1A78-1F17-7075-2A601F3F0935}"/>
              </a:ext>
            </a:extLst>
          </p:cNvPr>
          <p:cNvSpPr/>
          <p:nvPr/>
        </p:nvSpPr>
        <p:spPr>
          <a:xfrm>
            <a:off x="4687358" y="2338069"/>
            <a:ext cx="2813049" cy="158348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Reduce significant sources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1A0F0A3-31F6-844B-7571-1758F0811199}"/>
              </a:ext>
            </a:extLst>
          </p:cNvPr>
          <p:cNvSpPr/>
          <p:nvPr/>
        </p:nvSpPr>
        <p:spPr>
          <a:xfrm>
            <a:off x="1978926" y="1851241"/>
            <a:ext cx="873457" cy="873457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12" name="Graphic 11" descr="Statistics with solid fill">
            <a:extLst>
              <a:ext uri="{FF2B5EF4-FFF2-40B4-BE49-F238E27FC236}">
                <a16:creationId xmlns:a16="http://schemas.microsoft.com/office/drawing/2014/main" id="{40DCFE55-0D20-85B8-42F2-8AF9F7BCC2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15972" y="1988287"/>
            <a:ext cx="599364" cy="59936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A924DDAF-23CE-2D66-DAA3-E0EC17F56F65}"/>
              </a:ext>
            </a:extLst>
          </p:cNvPr>
          <p:cNvSpPr/>
          <p:nvPr/>
        </p:nvSpPr>
        <p:spPr>
          <a:xfrm>
            <a:off x="5684293" y="1851241"/>
            <a:ext cx="873457" cy="873457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16" name="Graphic 15" descr="Minimize with solid fill">
            <a:extLst>
              <a:ext uri="{FF2B5EF4-FFF2-40B4-BE49-F238E27FC236}">
                <a16:creationId xmlns:a16="http://schemas.microsoft.com/office/drawing/2014/main" id="{3F10956A-B5E9-D475-451D-61E3D1B04E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46928" y="2013876"/>
            <a:ext cx="548185" cy="548185"/>
          </a:xfrm>
          <a:prstGeom prst="rect">
            <a:avLst/>
          </a:prstGeom>
        </p:spPr>
      </p:pic>
      <p:pic>
        <p:nvPicPr>
          <p:cNvPr id="21" name="Graphic 20" descr="Playbook with solid fill">
            <a:extLst>
              <a:ext uri="{FF2B5EF4-FFF2-40B4-BE49-F238E27FC236}">
                <a16:creationId xmlns:a16="http://schemas.microsoft.com/office/drawing/2014/main" id="{8B9EA541-0B1C-5E00-B4BC-FC17246120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88793" y="2032018"/>
            <a:ext cx="555633" cy="555633"/>
          </a:xfrm>
          <a:prstGeom prst="rect">
            <a:avLst/>
          </a:prstGeom>
        </p:spPr>
      </p:pic>
      <p:pic>
        <p:nvPicPr>
          <p:cNvPr id="28" name="Graphic 27" descr="Megaphone with solid fill">
            <a:extLst>
              <a:ext uri="{FF2B5EF4-FFF2-40B4-BE49-F238E27FC236}">
                <a16:creationId xmlns:a16="http://schemas.microsoft.com/office/drawing/2014/main" id="{33EFEAB6-E9E0-CF0A-6035-5AB7950133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829869" y="4229669"/>
            <a:ext cx="566382" cy="566382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886A5318-0550-2585-5A42-EAA6907A6D12}"/>
              </a:ext>
            </a:extLst>
          </p:cNvPr>
          <p:cNvSpPr/>
          <p:nvPr/>
        </p:nvSpPr>
        <p:spPr>
          <a:xfrm>
            <a:off x="3827990" y="2930633"/>
            <a:ext cx="935568" cy="374650"/>
          </a:xfrm>
          <a:prstGeom prst="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003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F5DAA8C-AEA3-8C2A-BB13-1D2746994EEE}"/>
              </a:ext>
            </a:extLst>
          </p:cNvPr>
          <p:cNvSpPr txBox="1"/>
          <p:nvPr/>
        </p:nvSpPr>
        <p:spPr>
          <a:xfrm>
            <a:off x="274018" y="6122687"/>
            <a:ext cx="21002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Source: Thompson, K. A. et al. 2022. ACS ES&amp;T Water, 2(5), 690–700.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C1679C0-6003-001D-D5B2-BEEDF8607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82880" marR="0" lvl="0" indent="-18288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Source control and phase outs have led to decreased PFAS concentration in effluent and biosolids.</a:t>
            </a:r>
            <a:endParaRPr lang="en-US" sz="44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AF8751C-6562-1D4E-0589-B604973B9286}"/>
              </a:ext>
            </a:extLst>
          </p:cNvPr>
          <p:cNvGrpSpPr/>
          <p:nvPr/>
        </p:nvGrpSpPr>
        <p:grpSpPr>
          <a:xfrm>
            <a:off x="2374265" y="1443003"/>
            <a:ext cx="7570088" cy="5081316"/>
            <a:chOff x="2144698" y="1430102"/>
            <a:chExt cx="8086422" cy="5427898"/>
          </a:xfrm>
        </p:grpSpPr>
        <p:pic>
          <p:nvPicPr>
            <p:cNvPr id="5" name="Content Placeholder 14" descr="Chart, scatter chart&#10;&#10;Description automatically generated">
              <a:extLst>
                <a:ext uri="{FF2B5EF4-FFF2-40B4-BE49-F238E27FC236}">
                  <a16:creationId xmlns:a16="http://schemas.microsoft.com/office/drawing/2014/main" id="{12F41FFD-322B-BAB4-A162-BF3B85DF2B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4698" y="1430102"/>
              <a:ext cx="8086422" cy="5427898"/>
            </a:xfrm>
            <a:prstGeom prst="rect">
              <a:avLst/>
            </a:prstGeom>
          </p:spPr>
        </p:pic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9FDD4802-1F00-0B38-30F1-1EAF1A2B91AF}"/>
                </a:ext>
              </a:extLst>
            </p:cNvPr>
            <p:cNvCxnSpPr>
              <a:cxnSpLocks/>
            </p:cNvCxnSpPr>
            <p:nvPr/>
          </p:nvCxnSpPr>
          <p:spPr>
            <a:xfrm>
              <a:off x="4155440" y="1971040"/>
              <a:ext cx="4043680" cy="0"/>
            </a:xfrm>
            <a:prstGeom prst="straightConnector1">
              <a:avLst/>
            </a:prstGeom>
            <a:ln w="38100">
              <a:solidFill>
                <a:schemeClr val="tx2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1E3ED3D-8BB3-80F1-1955-887DD407D233}"/>
                </a:ext>
              </a:extLst>
            </p:cNvPr>
            <p:cNvSpPr txBox="1"/>
            <p:nvPr/>
          </p:nvSpPr>
          <p:spPr>
            <a:xfrm>
              <a:off x="5045656" y="1516577"/>
              <a:ext cx="22632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3CB9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Voluntary Phase Out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2948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81CFC4-2EED-A221-3FA3-42A57FDFB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EA62993-EE07-BA34-4874-91A75B7B3E5B}"/>
              </a:ext>
            </a:extLst>
          </p:cNvPr>
          <p:cNvSpPr txBox="1"/>
          <p:nvPr/>
        </p:nvSpPr>
        <p:spPr>
          <a:xfrm>
            <a:off x="1480052" y="6512118"/>
            <a:ext cx="88804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Source: EGLE, “Michigan’s Interim </a:t>
            </a:r>
            <a:r>
              <a:rPr lang="en-US" sz="1200" i="1">
                <a:solidFill>
                  <a:prstClr val="black"/>
                </a:solidFill>
                <a:latin typeface="Segoe UI"/>
              </a:rPr>
              <a:t>S</a:t>
            </a: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trategy for Land Application of Biosolids Containing PFAS”, Conference Presentation 2024.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5CFA29A-41AC-0E29-4778-559ABB2B4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82880" marR="0" lvl="0" indent="-18288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Source control and phase outs have led to decreased PFAS concentration in effluent and biosolids.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endParaRPr lang="en-US" sz="4000" b="1" dirty="0"/>
          </a:p>
        </p:txBody>
      </p:sp>
      <p:pic>
        <p:nvPicPr>
          <p:cNvPr id="4" name="Picture 3" descr="A table with numbers and text&#10;&#10;Description automatically generated">
            <a:extLst>
              <a:ext uri="{FF2B5EF4-FFF2-40B4-BE49-F238E27FC236}">
                <a16:creationId xmlns:a16="http://schemas.microsoft.com/office/drawing/2014/main" id="{7C83DB3C-09C3-C13B-8236-80379B9CD17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4502" y="1446851"/>
            <a:ext cx="8716048" cy="466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5957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6B1708-8243-4CF4-941F-AA2C901CC3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77" y="326059"/>
            <a:ext cx="10934645" cy="1073645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3200" dirty="0"/>
              <a:t>Source identification and control will help WRRFs understand PFAS </a:t>
            </a:r>
            <a:r>
              <a:rPr lang="en-US" sz="3200" b="1" dirty="0">
                <a:solidFill>
                  <a:schemeClr val="accent1"/>
                </a:solidFill>
                <a:latin typeface="+mn-lt"/>
              </a:rPr>
              <a:t>industrial</a:t>
            </a:r>
            <a:r>
              <a:rPr lang="en-US" sz="3200" dirty="0"/>
              <a:t> and </a:t>
            </a:r>
            <a:r>
              <a:rPr lang="en-US" sz="3200" b="1" dirty="0">
                <a:solidFill>
                  <a:schemeClr val="accent1"/>
                </a:solidFill>
                <a:latin typeface="+mn-lt"/>
              </a:rPr>
              <a:t>domestic</a:t>
            </a:r>
            <a:r>
              <a:rPr lang="en-US" sz="3200" dirty="0"/>
              <a:t> sources</a:t>
            </a:r>
            <a:endParaRPr lang="en-US" sz="28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D5312B-F262-604A-42EA-E2011D4B85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2620" y="1362455"/>
            <a:ext cx="6040685" cy="1477564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WRF Project #5082: </a:t>
            </a:r>
            <a:r>
              <a:rPr lang="en-US" sz="2000" i="1" dirty="0"/>
              <a:t>Investigation of Alternative Management Strategies to Prevent PFAS from Entering Drinking Water Supplies and Wastewater</a:t>
            </a:r>
            <a:endParaRPr lang="en-US" sz="1800" dirty="0"/>
          </a:p>
          <a:p>
            <a:endParaRPr lang="en-US" dirty="0"/>
          </a:p>
          <a:p>
            <a:r>
              <a:rPr lang="en-US" sz="2400" dirty="0"/>
              <a:t>Guidebook steps: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DE13746-F614-4ED1-8255-50D340C76349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41095" y="1382713"/>
            <a:ext cx="4778375" cy="48863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C5565171-BBAC-C0D9-2F22-A071825F3339}"/>
              </a:ext>
            </a:extLst>
          </p:cNvPr>
          <p:cNvSpPr txBox="1">
            <a:spLocks/>
          </p:cNvSpPr>
          <p:nvPr/>
        </p:nvSpPr>
        <p:spPr>
          <a:xfrm>
            <a:off x="666464" y="2752932"/>
            <a:ext cx="6105782" cy="3102177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3CB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2163DB"/>
              </a:buClr>
              <a:buFont typeface="Segoe UI" panose="020B0502040204020203" pitchFamily="34" charset="0"/>
              <a:buChar char="»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73152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AA41A"/>
              </a:buClr>
              <a:buFont typeface="Segoe UI" panose="020B0502040204020203" pitchFamily="34" charset="0"/>
              <a:buChar char="−"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3333"/>
              </a:buClr>
              <a:buFont typeface="Segoe UI Light" panose="020B0502040204020203" pitchFamily="34" charset="0"/>
              <a:buChar char="▪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3333"/>
              </a:buClr>
              <a:buFont typeface="Segoe UI Light" panose="020B0502040204020203" pitchFamily="34" charset="0"/>
              <a:buChar char="‑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17220" marR="0" lvl="1" indent="-3429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163DB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Make a Monitoring Plan</a:t>
            </a:r>
          </a:p>
          <a:p>
            <a:pPr marL="617220" marR="0" lvl="1" indent="-3429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163DB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Identify Potential Sources</a:t>
            </a:r>
          </a:p>
          <a:p>
            <a:pPr marL="617220" marR="0" lvl="1" indent="-3429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163DB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Sample</a:t>
            </a:r>
          </a:p>
          <a:p>
            <a:pPr marL="617220" marR="0" lvl="1" indent="-3429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163DB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Interpret Results</a:t>
            </a:r>
          </a:p>
          <a:p>
            <a:pPr marL="617220" marR="0" lvl="1" indent="-3429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163DB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Confirm Results</a:t>
            </a:r>
          </a:p>
          <a:p>
            <a:pPr marL="617220" marR="0" lvl="1" indent="-3429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163DB"/>
              </a:buClr>
              <a:buSzTx/>
              <a:buFont typeface="+mj-lt"/>
              <a:buAutoNum type="arabicPeriod" startAt="6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Mitigate Sources</a:t>
            </a:r>
          </a:p>
          <a:p>
            <a:pPr marL="617220" marR="0" lvl="1" indent="-3429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163DB"/>
              </a:buClr>
              <a:buSzTx/>
              <a:buFont typeface="+mj-lt"/>
              <a:buAutoNum type="arabicPeriod" startAt="7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Communicate (Throughout)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BF94AE6-B1D3-E3F5-E146-1DB6086CC3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0267" y="1434391"/>
            <a:ext cx="222926" cy="24052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6244347-D1E9-CA02-4CE6-12B1C6AF16D0}"/>
              </a:ext>
            </a:extLst>
          </p:cNvPr>
          <p:cNvSpPr/>
          <p:nvPr/>
        </p:nvSpPr>
        <p:spPr>
          <a:xfrm>
            <a:off x="536895" y="1766404"/>
            <a:ext cx="461395" cy="3895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6" name="Picture 5" descr="Homepage | The Water Research Foundation">
            <a:extLst>
              <a:ext uri="{FF2B5EF4-FFF2-40B4-BE49-F238E27FC236}">
                <a16:creationId xmlns:a16="http://schemas.microsoft.com/office/drawing/2014/main" id="{277A0AAB-7E99-DA67-ADE3-2AEC24BF8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70" y="6010134"/>
            <a:ext cx="1246858" cy="65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DM Smith - CDM Smith">
            <a:extLst>
              <a:ext uri="{FF2B5EF4-FFF2-40B4-BE49-F238E27FC236}">
                <a16:creationId xmlns:a16="http://schemas.microsoft.com/office/drawing/2014/main" id="{B4DF0FD1-190C-2774-C5A7-0780FF7CE3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7" t="6032" r="8045" b="7060"/>
          <a:stretch/>
        </p:blipFill>
        <p:spPr bwMode="auto">
          <a:xfrm>
            <a:off x="7087270" y="6107120"/>
            <a:ext cx="983438" cy="46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ECE Logos - Electrical and Computer Engineering - Purdue University">
            <a:extLst>
              <a:ext uri="{FF2B5EF4-FFF2-40B4-BE49-F238E27FC236}">
                <a16:creationId xmlns:a16="http://schemas.microsoft.com/office/drawing/2014/main" id="{E9CD52A2-8010-1983-FBF8-8805F700E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333" y="6054555"/>
            <a:ext cx="873757" cy="56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357B85-70D2-D4FB-7B3E-F9BF487815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59447" y="6134325"/>
            <a:ext cx="1788120" cy="406219"/>
          </a:xfrm>
          <a:prstGeom prst="rect">
            <a:avLst/>
          </a:prstGeom>
        </p:spPr>
      </p:pic>
      <p:pic>
        <p:nvPicPr>
          <p:cNvPr id="12" name="Picture 10" descr="ASU logos | Arizona State University official logo">
            <a:extLst>
              <a:ext uri="{FF2B5EF4-FFF2-40B4-BE49-F238E27FC236}">
                <a16:creationId xmlns:a16="http://schemas.microsoft.com/office/drawing/2014/main" id="{100107BE-46FA-6828-3B8D-1E32405077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3" t="12840" r="11469" b="12324"/>
          <a:stretch/>
        </p:blipFill>
        <p:spPr bwMode="auto">
          <a:xfrm>
            <a:off x="6179331" y="6077877"/>
            <a:ext cx="661590" cy="51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D2E49B-201E-3C27-0E95-91B446D15A2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41686" y="5988481"/>
            <a:ext cx="583406" cy="697906"/>
          </a:xfrm>
          <a:prstGeom prst="rect">
            <a:avLst/>
          </a:prstGeom>
        </p:spPr>
      </p:pic>
      <p:pic>
        <p:nvPicPr>
          <p:cNvPr id="14" name="Picture 13" descr="A blue and white logo&#10;&#10;Description automatically generated with medium confidence">
            <a:extLst>
              <a:ext uri="{FF2B5EF4-FFF2-40B4-BE49-F238E27FC236}">
                <a16:creationId xmlns:a16="http://schemas.microsoft.com/office/drawing/2014/main" id="{AD502953-688D-249C-A1C5-3E84CEFE1073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624" y="5290272"/>
            <a:ext cx="2350932" cy="37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830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DDA554C-DBEA-8E69-5629-8AB9293DD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270" y="438911"/>
            <a:ext cx="7074767" cy="1161287"/>
          </a:xfrm>
        </p:spPr>
        <p:txBody>
          <a:bodyPr/>
          <a:lstStyle/>
          <a:p>
            <a:r>
              <a:rPr lang="en-US" sz="3200" dirty="0"/>
              <a:t>This announcement comes on the heels of other PFAS regulatory developments</a:t>
            </a:r>
            <a:br>
              <a:rPr lang="en-US" sz="3200" dirty="0"/>
            </a:br>
            <a:endParaRPr lang="en-US" sz="32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D3429E5-D361-05CA-89E0-482C50F090B4}"/>
              </a:ext>
            </a:extLst>
          </p:cNvPr>
          <p:cNvCxnSpPr>
            <a:cxnSpLocks/>
          </p:cNvCxnSpPr>
          <p:nvPr/>
        </p:nvCxnSpPr>
        <p:spPr>
          <a:xfrm>
            <a:off x="7451317" y="4272344"/>
            <a:ext cx="0" cy="1366610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42A8E92-C970-A733-BAD9-7B76C3D06F85}"/>
              </a:ext>
            </a:extLst>
          </p:cNvPr>
          <p:cNvCxnSpPr>
            <a:cxnSpLocks/>
          </p:cNvCxnSpPr>
          <p:nvPr/>
        </p:nvCxnSpPr>
        <p:spPr>
          <a:xfrm>
            <a:off x="8750696" y="1400784"/>
            <a:ext cx="8661" cy="4238170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6DDD0EE-8547-A2F1-C980-29EE632F4D56}"/>
              </a:ext>
            </a:extLst>
          </p:cNvPr>
          <p:cNvCxnSpPr>
            <a:cxnSpLocks/>
          </p:cNvCxnSpPr>
          <p:nvPr/>
        </p:nvCxnSpPr>
        <p:spPr>
          <a:xfrm>
            <a:off x="4864199" y="4044184"/>
            <a:ext cx="0" cy="1594770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01A95E2-CA62-D04E-CC71-BBC6AD4A3E40}"/>
              </a:ext>
            </a:extLst>
          </p:cNvPr>
          <p:cNvCxnSpPr>
            <a:cxnSpLocks/>
          </p:cNvCxnSpPr>
          <p:nvPr/>
        </p:nvCxnSpPr>
        <p:spPr>
          <a:xfrm flipH="1">
            <a:off x="3573207" y="2905734"/>
            <a:ext cx="0" cy="2733220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1054C19-EEF2-6CF8-3F6D-23CAA083C425}"/>
              </a:ext>
            </a:extLst>
          </p:cNvPr>
          <p:cNvCxnSpPr>
            <a:cxnSpLocks/>
          </p:cNvCxnSpPr>
          <p:nvPr/>
        </p:nvCxnSpPr>
        <p:spPr>
          <a:xfrm>
            <a:off x="998027" y="2697897"/>
            <a:ext cx="0" cy="2941057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9C3FEE0-DB37-A69A-1B65-F9BE57E667E5}"/>
              </a:ext>
            </a:extLst>
          </p:cNvPr>
          <p:cNvCxnSpPr/>
          <p:nvPr/>
        </p:nvCxnSpPr>
        <p:spPr>
          <a:xfrm>
            <a:off x="2244492" y="4994978"/>
            <a:ext cx="0" cy="650160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8770F5D-6821-20D4-F501-DE27F68F7617}"/>
              </a:ext>
            </a:extLst>
          </p:cNvPr>
          <p:cNvCxnSpPr>
            <a:cxnSpLocks/>
          </p:cNvCxnSpPr>
          <p:nvPr/>
        </p:nvCxnSpPr>
        <p:spPr>
          <a:xfrm>
            <a:off x="966450" y="5827139"/>
            <a:ext cx="10207820" cy="0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A586F8F2-A7FB-A17C-8513-85A064FC1B44}"/>
              </a:ext>
            </a:extLst>
          </p:cNvPr>
          <p:cNvSpPr/>
          <p:nvPr/>
        </p:nvSpPr>
        <p:spPr>
          <a:xfrm>
            <a:off x="2134742" y="5700829"/>
            <a:ext cx="228600" cy="228600"/>
          </a:xfrm>
          <a:prstGeom prst="ellipse">
            <a:avLst/>
          </a:prstGeom>
          <a:solidFill>
            <a:srgbClr val="FFFFFF"/>
          </a:solidFill>
          <a:ln w="285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072" name="Oval 3071">
            <a:extLst>
              <a:ext uri="{FF2B5EF4-FFF2-40B4-BE49-F238E27FC236}">
                <a16:creationId xmlns:a16="http://schemas.microsoft.com/office/drawing/2014/main" id="{D272E354-D852-1C77-F357-EC758CE121D7}"/>
              </a:ext>
            </a:extLst>
          </p:cNvPr>
          <p:cNvSpPr/>
          <p:nvPr/>
        </p:nvSpPr>
        <p:spPr>
          <a:xfrm>
            <a:off x="3454799" y="5700829"/>
            <a:ext cx="228600" cy="228600"/>
          </a:xfrm>
          <a:prstGeom prst="ellipse">
            <a:avLst/>
          </a:prstGeom>
          <a:solidFill>
            <a:srgbClr val="FFFFFF"/>
          </a:solidFill>
          <a:ln w="285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074" name="Oval 3073">
            <a:extLst>
              <a:ext uri="{FF2B5EF4-FFF2-40B4-BE49-F238E27FC236}">
                <a16:creationId xmlns:a16="http://schemas.microsoft.com/office/drawing/2014/main" id="{861C724D-6593-2628-56F2-4C22910E005E}"/>
              </a:ext>
            </a:extLst>
          </p:cNvPr>
          <p:cNvSpPr/>
          <p:nvPr/>
        </p:nvSpPr>
        <p:spPr>
          <a:xfrm>
            <a:off x="4752452" y="5700829"/>
            <a:ext cx="228600" cy="228600"/>
          </a:xfrm>
          <a:prstGeom prst="ellipse">
            <a:avLst/>
          </a:prstGeom>
          <a:solidFill>
            <a:srgbClr val="FFFFFF"/>
          </a:solidFill>
          <a:ln w="285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075" name="Oval 3074">
            <a:extLst>
              <a:ext uri="{FF2B5EF4-FFF2-40B4-BE49-F238E27FC236}">
                <a16:creationId xmlns:a16="http://schemas.microsoft.com/office/drawing/2014/main" id="{B031F202-5F17-A835-D7B7-06E6A1D625F3}"/>
              </a:ext>
            </a:extLst>
          </p:cNvPr>
          <p:cNvSpPr/>
          <p:nvPr/>
        </p:nvSpPr>
        <p:spPr>
          <a:xfrm>
            <a:off x="7335655" y="5700829"/>
            <a:ext cx="228600" cy="228600"/>
          </a:xfrm>
          <a:prstGeom prst="ellipse">
            <a:avLst/>
          </a:prstGeom>
          <a:solidFill>
            <a:srgbClr val="FFFFFF"/>
          </a:solidFill>
          <a:ln w="285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076" name="Oval 3075">
            <a:extLst>
              <a:ext uri="{FF2B5EF4-FFF2-40B4-BE49-F238E27FC236}">
                <a16:creationId xmlns:a16="http://schemas.microsoft.com/office/drawing/2014/main" id="{DA489194-2630-3B21-939A-2F1487654950}"/>
              </a:ext>
            </a:extLst>
          </p:cNvPr>
          <p:cNvSpPr/>
          <p:nvPr/>
        </p:nvSpPr>
        <p:spPr>
          <a:xfrm>
            <a:off x="8645986" y="5700829"/>
            <a:ext cx="228600" cy="228600"/>
          </a:xfrm>
          <a:prstGeom prst="ellipse">
            <a:avLst/>
          </a:prstGeom>
          <a:solidFill>
            <a:srgbClr val="FFFFFF"/>
          </a:solidFill>
          <a:ln w="285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077" name="Oval 3076">
            <a:extLst>
              <a:ext uri="{FF2B5EF4-FFF2-40B4-BE49-F238E27FC236}">
                <a16:creationId xmlns:a16="http://schemas.microsoft.com/office/drawing/2014/main" id="{B90DBAAC-A52F-C0C3-7A78-F431B4DCE444}"/>
              </a:ext>
            </a:extLst>
          </p:cNvPr>
          <p:cNvSpPr/>
          <p:nvPr/>
        </p:nvSpPr>
        <p:spPr>
          <a:xfrm>
            <a:off x="9943302" y="5700829"/>
            <a:ext cx="228600" cy="228600"/>
          </a:xfrm>
          <a:prstGeom prst="ellipse">
            <a:avLst/>
          </a:prstGeom>
          <a:solidFill>
            <a:srgbClr val="FFFFFF"/>
          </a:solidFill>
          <a:ln w="285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079" name="TextBox 3078">
            <a:extLst>
              <a:ext uri="{FF2B5EF4-FFF2-40B4-BE49-F238E27FC236}">
                <a16:creationId xmlns:a16="http://schemas.microsoft.com/office/drawing/2014/main" id="{1566E313-466B-F399-979C-B8DAD6F03448}"/>
              </a:ext>
            </a:extLst>
          </p:cNvPr>
          <p:cNvSpPr txBox="1"/>
          <p:nvPr/>
        </p:nvSpPr>
        <p:spPr>
          <a:xfrm>
            <a:off x="1129652" y="4431004"/>
            <a:ext cx="1982028" cy="758845"/>
          </a:xfrm>
          <a:prstGeom prst="roundRect">
            <a:avLst>
              <a:gd name="adj" fmla="val 25573"/>
            </a:avLst>
          </a:prstGeom>
          <a:solidFill>
            <a:srgbClr val="59BEF1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PFAS Strategic Roadmap</a:t>
            </a:r>
          </a:p>
        </p:txBody>
      </p:sp>
      <p:sp>
        <p:nvSpPr>
          <p:cNvPr id="3082" name="Oval 3081">
            <a:extLst>
              <a:ext uri="{FF2B5EF4-FFF2-40B4-BE49-F238E27FC236}">
                <a16:creationId xmlns:a16="http://schemas.microsoft.com/office/drawing/2014/main" id="{A6B636BC-4DBE-868D-B50B-45B8FEBFC574}"/>
              </a:ext>
            </a:extLst>
          </p:cNvPr>
          <p:cNvSpPr/>
          <p:nvPr/>
        </p:nvSpPr>
        <p:spPr>
          <a:xfrm>
            <a:off x="11099984" y="5700829"/>
            <a:ext cx="228600" cy="228600"/>
          </a:xfrm>
          <a:prstGeom prst="ellipse">
            <a:avLst/>
          </a:prstGeom>
          <a:solidFill>
            <a:srgbClr val="FFFFFF"/>
          </a:solidFill>
          <a:ln w="285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089" name="TextBox 3088">
            <a:extLst>
              <a:ext uri="{FF2B5EF4-FFF2-40B4-BE49-F238E27FC236}">
                <a16:creationId xmlns:a16="http://schemas.microsoft.com/office/drawing/2014/main" id="{F5C0600A-B0B2-D89C-A134-D58D42C2A053}"/>
              </a:ext>
            </a:extLst>
          </p:cNvPr>
          <p:cNvSpPr txBox="1"/>
          <p:nvPr/>
        </p:nvSpPr>
        <p:spPr>
          <a:xfrm>
            <a:off x="1946974" y="5988468"/>
            <a:ext cx="595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FALL</a:t>
            </a:r>
            <a:b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2021</a:t>
            </a:r>
          </a:p>
        </p:txBody>
      </p:sp>
      <p:sp>
        <p:nvSpPr>
          <p:cNvPr id="3094" name="TextBox 3093">
            <a:extLst>
              <a:ext uri="{FF2B5EF4-FFF2-40B4-BE49-F238E27FC236}">
                <a16:creationId xmlns:a16="http://schemas.microsoft.com/office/drawing/2014/main" id="{BF4ED6A9-0D7E-9E6C-9262-A53FA287019E}"/>
              </a:ext>
            </a:extLst>
          </p:cNvPr>
          <p:cNvSpPr txBox="1"/>
          <p:nvPr/>
        </p:nvSpPr>
        <p:spPr>
          <a:xfrm>
            <a:off x="3149753" y="5988468"/>
            <a:ext cx="838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SPRING</a:t>
            </a:r>
            <a:b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2022</a:t>
            </a:r>
          </a:p>
        </p:txBody>
      </p:sp>
      <p:sp>
        <p:nvSpPr>
          <p:cNvPr id="3095" name="TextBox 3094">
            <a:extLst>
              <a:ext uri="{FF2B5EF4-FFF2-40B4-BE49-F238E27FC236}">
                <a16:creationId xmlns:a16="http://schemas.microsoft.com/office/drawing/2014/main" id="{FD6D4DA6-C025-06C3-B1A6-78ED102C7211}"/>
              </a:ext>
            </a:extLst>
          </p:cNvPr>
          <p:cNvSpPr txBox="1"/>
          <p:nvPr/>
        </p:nvSpPr>
        <p:spPr>
          <a:xfrm>
            <a:off x="2408242" y="1869647"/>
            <a:ext cx="2200899" cy="1084064"/>
          </a:xfrm>
          <a:prstGeom prst="roundRect">
            <a:avLst>
              <a:gd name="adj" fmla="val 25573"/>
            </a:avLst>
          </a:prstGeom>
          <a:solidFill>
            <a:srgbClr val="15A3EB">
              <a:lumMod val="20000"/>
              <a:lumOff val="80000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Proposed CERCLA designation for PFAS</a:t>
            </a:r>
          </a:p>
        </p:txBody>
      </p:sp>
      <p:sp>
        <p:nvSpPr>
          <p:cNvPr id="3098" name="TextBox 3097">
            <a:extLst>
              <a:ext uri="{FF2B5EF4-FFF2-40B4-BE49-F238E27FC236}">
                <a16:creationId xmlns:a16="http://schemas.microsoft.com/office/drawing/2014/main" id="{D784956D-A7B0-7ADB-6EC1-A508323C8840}"/>
              </a:ext>
            </a:extLst>
          </p:cNvPr>
          <p:cNvSpPr txBox="1"/>
          <p:nvPr/>
        </p:nvSpPr>
        <p:spPr>
          <a:xfrm>
            <a:off x="4410228" y="5988468"/>
            <a:ext cx="881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WINTER</a:t>
            </a:r>
            <a:b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2022</a:t>
            </a:r>
          </a:p>
        </p:txBody>
      </p:sp>
      <p:sp>
        <p:nvSpPr>
          <p:cNvPr id="3099" name="TextBox 3098">
            <a:extLst>
              <a:ext uri="{FF2B5EF4-FFF2-40B4-BE49-F238E27FC236}">
                <a16:creationId xmlns:a16="http://schemas.microsoft.com/office/drawing/2014/main" id="{8C174E2B-8095-7FB5-20A2-28419F606359}"/>
              </a:ext>
            </a:extLst>
          </p:cNvPr>
          <p:cNvSpPr txBox="1"/>
          <p:nvPr/>
        </p:nvSpPr>
        <p:spPr>
          <a:xfrm>
            <a:off x="3642338" y="3764697"/>
            <a:ext cx="2783909" cy="1634490"/>
          </a:xfrm>
          <a:prstGeom prst="roundRect">
            <a:avLst/>
          </a:prstGeom>
          <a:solidFill>
            <a:srgbClr val="59BEF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EPA Memo recommending NPDES permits require pretreatment and quarterly monitoring</a:t>
            </a:r>
          </a:p>
        </p:txBody>
      </p:sp>
      <p:sp>
        <p:nvSpPr>
          <p:cNvPr id="3100" name="TextBox 3099">
            <a:extLst>
              <a:ext uri="{FF2B5EF4-FFF2-40B4-BE49-F238E27FC236}">
                <a16:creationId xmlns:a16="http://schemas.microsoft.com/office/drawing/2014/main" id="{C46558A9-D146-F737-4826-45544A3D322B}"/>
              </a:ext>
            </a:extLst>
          </p:cNvPr>
          <p:cNvSpPr txBox="1"/>
          <p:nvPr/>
        </p:nvSpPr>
        <p:spPr>
          <a:xfrm>
            <a:off x="7115700" y="5988468"/>
            <a:ext cx="595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JAN.</a:t>
            </a:r>
            <a:b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2024</a:t>
            </a:r>
          </a:p>
        </p:txBody>
      </p:sp>
      <p:sp>
        <p:nvSpPr>
          <p:cNvPr id="3101" name="TextBox 3100">
            <a:extLst>
              <a:ext uri="{FF2B5EF4-FFF2-40B4-BE49-F238E27FC236}">
                <a16:creationId xmlns:a16="http://schemas.microsoft.com/office/drawing/2014/main" id="{0FFE743E-34A5-DC83-058E-ACB8D520C7E4}"/>
              </a:ext>
            </a:extLst>
          </p:cNvPr>
          <p:cNvSpPr txBox="1"/>
          <p:nvPr/>
        </p:nvSpPr>
        <p:spPr>
          <a:xfrm>
            <a:off x="7717538" y="3070825"/>
            <a:ext cx="2085495" cy="758845"/>
          </a:xfrm>
          <a:prstGeom prst="roundRect">
            <a:avLst>
              <a:gd name="adj" fmla="val 25573"/>
            </a:avLst>
          </a:prstGeom>
          <a:solidFill>
            <a:srgbClr val="15A3EB">
              <a:lumMod val="20000"/>
              <a:lumOff val="80000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Drinking water limits final</a:t>
            </a:r>
          </a:p>
        </p:txBody>
      </p:sp>
      <p:sp>
        <p:nvSpPr>
          <p:cNvPr id="3102" name="TextBox 3101">
            <a:extLst>
              <a:ext uri="{FF2B5EF4-FFF2-40B4-BE49-F238E27FC236}">
                <a16:creationId xmlns:a16="http://schemas.microsoft.com/office/drawing/2014/main" id="{B0E13468-0512-48DF-0AC9-8052172780A9}"/>
              </a:ext>
            </a:extLst>
          </p:cNvPr>
          <p:cNvSpPr txBox="1"/>
          <p:nvPr/>
        </p:nvSpPr>
        <p:spPr>
          <a:xfrm>
            <a:off x="7608271" y="1867462"/>
            <a:ext cx="2316732" cy="1021556"/>
          </a:xfrm>
          <a:prstGeom prst="roundRect">
            <a:avLst>
              <a:gd name="adj" fmla="val 17450"/>
            </a:avLst>
          </a:prstGeom>
          <a:solidFill>
            <a:srgbClr val="FFFFFF">
              <a:lumMod val="75000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Updated guidance on destroying and disposing of PFAS</a:t>
            </a:r>
          </a:p>
        </p:txBody>
      </p:sp>
      <p:sp>
        <p:nvSpPr>
          <p:cNvPr id="3103" name="TextBox 3102">
            <a:extLst>
              <a:ext uri="{FF2B5EF4-FFF2-40B4-BE49-F238E27FC236}">
                <a16:creationId xmlns:a16="http://schemas.microsoft.com/office/drawing/2014/main" id="{81B9AF49-8BA9-F37F-8A12-0151B9827773}"/>
              </a:ext>
            </a:extLst>
          </p:cNvPr>
          <p:cNvSpPr txBox="1"/>
          <p:nvPr/>
        </p:nvSpPr>
        <p:spPr>
          <a:xfrm>
            <a:off x="8331352" y="5988468"/>
            <a:ext cx="838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SPRING</a:t>
            </a:r>
            <a:b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2024</a:t>
            </a:r>
          </a:p>
        </p:txBody>
      </p:sp>
      <p:sp>
        <p:nvSpPr>
          <p:cNvPr id="3104" name="TextBox 3103">
            <a:extLst>
              <a:ext uri="{FF2B5EF4-FFF2-40B4-BE49-F238E27FC236}">
                <a16:creationId xmlns:a16="http://schemas.microsoft.com/office/drawing/2014/main" id="{5480E3B1-B291-2853-4D5F-3BD251D120BA}"/>
              </a:ext>
            </a:extLst>
          </p:cNvPr>
          <p:cNvSpPr txBox="1"/>
          <p:nvPr/>
        </p:nvSpPr>
        <p:spPr>
          <a:xfrm>
            <a:off x="9772463" y="5988468"/>
            <a:ext cx="595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FALL</a:t>
            </a:r>
            <a:b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2024</a:t>
            </a:r>
          </a:p>
        </p:txBody>
      </p:sp>
      <p:sp>
        <p:nvSpPr>
          <p:cNvPr id="3105" name="TextBox 3104">
            <a:extLst>
              <a:ext uri="{FF2B5EF4-FFF2-40B4-BE49-F238E27FC236}">
                <a16:creationId xmlns:a16="http://schemas.microsoft.com/office/drawing/2014/main" id="{CECF97FB-2A09-DE38-6C44-DF3D430D0107}"/>
              </a:ext>
            </a:extLst>
          </p:cNvPr>
          <p:cNvSpPr txBox="1"/>
          <p:nvPr/>
        </p:nvSpPr>
        <p:spPr>
          <a:xfrm>
            <a:off x="10668702" y="5988468"/>
            <a:ext cx="11226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JANUARY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2025</a:t>
            </a:r>
          </a:p>
        </p:txBody>
      </p:sp>
      <p:cxnSp>
        <p:nvCxnSpPr>
          <p:cNvPr id="3106" name="Straight Connector 3105">
            <a:extLst>
              <a:ext uri="{FF2B5EF4-FFF2-40B4-BE49-F238E27FC236}">
                <a16:creationId xmlns:a16="http://schemas.microsoft.com/office/drawing/2014/main" id="{ED143504-B2A9-5243-EC1D-FE1674779271}"/>
              </a:ext>
            </a:extLst>
          </p:cNvPr>
          <p:cNvCxnSpPr/>
          <p:nvPr/>
        </p:nvCxnSpPr>
        <p:spPr>
          <a:xfrm>
            <a:off x="10041913" y="4994978"/>
            <a:ext cx="0" cy="650160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3107" name="TextBox 3106">
            <a:extLst>
              <a:ext uri="{FF2B5EF4-FFF2-40B4-BE49-F238E27FC236}">
                <a16:creationId xmlns:a16="http://schemas.microsoft.com/office/drawing/2014/main" id="{219C73D2-5BE7-78CD-DECF-41910E7EC88F}"/>
              </a:ext>
            </a:extLst>
          </p:cNvPr>
          <p:cNvSpPr txBox="1"/>
          <p:nvPr/>
        </p:nvSpPr>
        <p:spPr>
          <a:xfrm>
            <a:off x="9116419" y="4043646"/>
            <a:ext cx="1907122" cy="1215152"/>
          </a:xfrm>
          <a:prstGeom prst="roundRect">
            <a:avLst>
              <a:gd name="adj" fmla="val 16528"/>
            </a:avLst>
          </a:prstGeom>
          <a:solidFill>
            <a:srgbClr val="59BEF1"/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Draft human health ambient water quality criteria for PFAS</a:t>
            </a:r>
          </a:p>
        </p:txBody>
      </p:sp>
      <p:sp>
        <p:nvSpPr>
          <p:cNvPr id="3108" name="TextBox 3107">
            <a:extLst>
              <a:ext uri="{FF2B5EF4-FFF2-40B4-BE49-F238E27FC236}">
                <a16:creationId xmlns:a16="http://schemas.microsoft.com/office/drawing/2014/main" id="{44B69E5E-1983-1263-1FBD-B38BC34313AF}"/>
              </a:ext>
            </a:extLst>
          </p:cNvPr>
          <p:cNvSpPr txBox="1"/>
          <p:nvPr/>
        </p:nvSpPr>
        <p:spPr>
          <a:xfrm>
            <a:off x="10387084" y="2018416"/>
            <a:ext cx="1789515" cy="1672828"/>
          </a:xfrm>
          <a:prstGeom prst="roundRect">
            <a:avLst>
              <a:gd name="adj" fmla="val 15121"/>
            </a:avLst>
          </a:prstGeom>
          <a:solidFill>
            <a:srgbClr val="FAA41A"/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Draft risk assessment for PFOS/PFOA in biosolids</a:t>
            </a:r>
          </a:p>
        </p:txBody>
      </p:sp>
      <p:cxnSp>
        <p:nvCxnSpPr>
          <p:cNvPr id="3109" name="Straight Connector 3108">
            <a:extLst>
              <a:ext uri="{FF2B5EF4-FFF2-40B4-BE49-F238E27FC236}">
                <a16:creationId xmlns:a16="http://schemas.microsoft.com/office/drawing/2014/main" id="{E9A99DBB-6ADD-38EC-C3F7-CDA6F0C8AF7E}"/>
              </a:ext>
            </a:extLst>
          </p:cNvPr>
          <p:cNvCxnSpPr>
            <a:cxnSpLocks/>
          </p:cNvCxnSpPr>
          <p:nvPr/>
        </p:nvCxnSpPr>
        <p:spPr>
          <a:xfrm>
            <a:off x="11216244" y="3744349"/>
            <a:ext cx="0" cy="1900789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3110" name="Oval 3109">
            <a:extLst>
              <a:ext uri="{FF2B5EF4-FFF2-40B4-BE49-F238E27FC236}">
                <a16:creationId xmlns:a16="http://schemas.microsoft.com/office/drawing/2014/main" id="{9643A2FD-5CD8-ACC9-B1B6-C872F58D9DEE}"/>
              </a:ext>
            </a:extLst>
          </p:cNvPr>
          <p:cNvSpPr/>
          <p:nvPr/>
        </p:nvSpPr>
        <p:spPr>
          <a:xfrm>
            <a:off x="883727" y="5700829"/>
            <a:ext cx="228600" cy="228600"/>
          </a:xfrm>
          <a:prstGeom prst="ellipse">
            <a:avLst/>
          </a:prstGeom>
          <a:solidFill>
            <a:srgbClr val="FFFFFF"/>
          </a:solidFill>
          <a:ln w="285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111" name="TextBox 3110">
            <a:extLst>
              <a:ext uri="{FF2B5EF4-FFF2-40B4-BE49-F238E27FC236}">
                <a16:creationId xmlns:a16="http://schemas.microsoft.com/office/drawing/2014/main" id="{E84B3068-D51C-E64C-81D3-CC4054521DD6}"/>
              </a:ext>
            </a:extLst>
          </p:cNvPr>
          <p:cNvSpPr txBox="1"/>
          <p:nvPr/>
        </p:nvSpPr>
        <p:spPr>
          <a:xfrm>
            <a:off x="512157" y="5988468"/>
            <a:ext cx="971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SUMMER</a:t>
            </a:r>
            <a:b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2021</a:t>
            </a:r>
          </a:p>
        </p:txBody>
      </p:sp>
      <p:sp>
        <p:nvSpPr>
          <p:cNvPr id="3112" name="TextBox 3111">
            <a:extLst>
              <a:ext uri="{FF2B5EF4-FFF2-40B4-BE49-F238E27FC236}">
                <a16:creationId xmlns:a16="http://schemas.microsoft.com/office/drawing/2014/main" id="{6B87C2F2-F200-9420-F8BD-2DF7A4106465}"/>
              </a:ext>
            </a:extLst>
          </p:cNvPr>
          <p:cNvSpPr txBox="1"/>
          <p:nvPr/>
        </p:nvSpPr>
        <p:spPr>
          <a:xfrm>
            <a:off x="375508" y="1772390"/>
            <a:ext cx="1982028" cy="1328023"/>
          </a:xfrm>
          <a:prstGeom prst="roundRect">
            <a:avLst/>
          </a:prstGeom>
          <a:solidFill>
            <a:srgbClr val="FFFFFF">
              <a:lumMod val="75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Draft Method for 40 PFAS in WW and biosolids (1633)</a:t>
            </a:r>
          </a:p>
        </p:txBody>
      </p:sp>
      <p:sp>
        <p:nvSpPr>
          <p:cNvPr id="3113" name="TextBox 3112">
            <a:extLst>
              <a:ext uri="{FF2B5EF4-FFF2-40B4-BE49-F238E27FC236}">
                <a16:creationId xmlns:a16="http://schemas.microsoft.com/office/drawing/2014/main" id="{3B582F23-6B33-E706-D2FE-A726E25E5717}"/>
              </a:ext>
            </a:extLst>
          </p:cNvPr>
          <p:cNvSpPr txBox="1"/>
          <p:nvPr/>
        </p:nvSpPr>
        <p:spPr>
          <a:xfrm>
            <a:off x="7479321" y="593452"/>
            <a:ext cx="2542751" cy="1084064"/>
          </a:xfrm>
          <a:prstGeom prst="roundRect">
            <a:avLst>
              <a:gd name="adj" fmla="val 25573"/>
            </a:avLst>
          </a:prstGeom>
          <a:solidFill>
            <a:srgbClr val="15A3EB">
              <a:lumMod val="20000"/>
              <a:lumOff val="80000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Final CERCLA designation for PFOA &amp; PFOS</a:t>
            </a:r>
          </a:p>
        </p:txBody>
      </p:sp>
      <p:sp>
        <p:nvSpPr>
          <p:cNvPr id="3114" name="TextBox 3113">
            <a:extLst>
              <a:ext uri="{FF2B5EF4-FFF2-40B4-BE49-F238E27FC236}">
                <a16:creationId xmlns:a16="http://schemas.microsoft.com/office/drawing/2014/main" id="{CAE1B38A-DCC0-29DA-E48D-C668C4C727A2}"/>
              </a:ext>
            </a:extLst>
          </p:cNvPr>
          <p:cNvSpPr txBox="1"/>
          <p:nvPr/>
        </p:nvSpPr>
        <p:spPr>
          <a:xfrm>
            <a:off x="6547226" y="4070300"/>
            <a:ext cx="1982028" cy="715089"/>
          </a:xfrm>
          <a:prstGeom prst="roundRect">
            <a:avLst/>
          </a:prstGeom>
          <a:solidFill>
            <a:srgbClr val="FFFFFF">
              <a:lumMod val="75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Method 1633 Final</a:t>
            </a:r>
          </a:p>
        </p:txBody>
      </p:sp>
    </p:spTree>
    <p:extLst>
      <p:ext uri="{BB962C8B-B14F-4D97-AF65-F5344CB8AC3E}">
        <p14:creationId xmlns:p14="http://schemas.microsoft.com/office/powerpoint/2010/main" val="3785214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AA7233-4DE2-DCA1-888E-418ECA2CA4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4003BCB-DB1E-77D9-646B-2C68BAA8F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Utilities can take proactive steps while awaiting regulatory guidance on biosolids. </a:t>
            </a:r>
            <a:endParaRPr lang="en-US" b="1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8A53A01-1EB4-E9B5-B115-6C6A3E7E58BB}"/>
              </a:ext>
            </a:extLst>
          </p:cNvPr>
          <p:cNvSpPr/>
          <p:nvPr/>
        </p:nvSpPr>
        <p:spPr>
          <a:xfrm>
            <a:off x="938741" y="2326218"/>
            <a:ext cx="2813049" cy="158348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Know your data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F3A4019-8FF4-1F95-1342-4485C1CA39CB}"/>
              </a:ext>
            </a:extLst>
          </p:cNvPr>
          <p:cNvSpPr/>
          <p:nvPr/>
        </p:nvSpPr>
        <p:spPr>
          <a:xfrm>
            <a:off x="4687358" y="2338069"/>
            <a:ext cx="2813049" cy="158348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Reduce significant sources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03C84A9-ED05-1724-8CDF-449C646FD001}"/>
              </a:ext>
            </a:extLst>
          </p:cNvPr>
          <p:cNvSpPr/>
          <p:nvPr/>
        </p:nvSpPr>
        <p:spPr>
          <a:xfrm>
            <a:off x="8359775" y="2338068"/>
            <a:ext cx="2813049" cy="158348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Master plan strategically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8CC65DF-B0B7-1EF7-0A0C-C4EAB8D593E3}"/>
              </a:ext>
            </a:extLst>
          </p:cNvPr>
          <p:cNvSpPr/>
          <p:nvPr/>
        </p:nvSpPr>
        <p:spPr>
          <a:xfrm>
            <a:off x="938741" y="4622187"/>
            <a:ext cx="2813049" cy="158348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Talk to your neighbors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F7AA6C2-FA14-3B16-A71F-E35E8B790659}"/>
              </a:ext>
            </a:extLst>
          </p:cNvPr>
          <p:cNvSpPr/>
          <p:nvPr/>
        </p:nvSpPr>
        <p:spPr>
          <a:xfrm>
            <a:off x="4687358" y="4622187"/>
            <a:ext cx="2813049" cy="158348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Communicate proactively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833CDF2-82C1-4A38-7A78-D3784AE0C9A9}"/>
              </a:ext>
            </a:extLst>
          </p:cNvPr>
          <p:cNvSpPr/>
          <p:nvPr/>
        </p:nvSpPr>
        <p:spPr>
          <a:xfrm>
            <a:off x="8359775" y="4622186"/>
            <a:ext cx="2813049" cy="158348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Track/research/ test technologies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4C4CC15-33D4-77F4-A9CA-DAE9363B73CD}"/>
              </a:ext>
            </a:extLst>
          </p:cNvPr>
          <p:cNvSpPr/>
          <p:nvPr/>
        </p:nvSpPr>
        <p:spPr>
          <a:xfrm>
            <a:off x="1978926" y="1851241"/>
            <a:ext cx="873457" cy="873457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12" name="Graphic 11" descr="Statistics with solid fill">
            <a:extLst>
              <a:ext uri="{FF2B5EF4-FFF2-40B4-BE49-F238E27FC236}">
                <a16:creationId xmlns:a16="http://schemas.microsoft.com/office/drawing/2014/main" id="{527D9DEE-F4C9-1607-ABB0-5FF7EB4FA1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15972" y="1988287"/>
            <a:ext cx="599364" cy="59936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D05648F7-062B-0A79-E3E0-95EBA3E82982}"/>
              </a:ext>
            </a:extLst>
          </p:cNvPr>
          <p:cNvSpPr/>
          <p:nvPr/>
        </p:nvSpPr>
        <p:spPr>
          <a:xfrm>
            <a:off x="5684293" y="1851241"/>
            <a:ext cx="873457" cy="873457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16" name="Graphic 15" descr="Minimize with solid fill">
            <a:extLst>
              <a:ext uri="{FF2B5EF4-FFF2-40B4-BE49-F238E27FC236}">
                <a16:creationId xmlns:a16="http://schemas.microsoft.com/office/drawing/2014/main" id="{307E9724-9861-6F0A-988E-15B327EE4B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46928" y="2013876"/>
            <a:ext cx="548185" cy="548185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09BBA41C-8E6B-FDDE-BEC9-4D0522AA9C0A}"/>
              </a:ext>
            </a:extLst>
          </p:cNvPr>
          <p:cNvSpPr/>
          <p:nvPr/>
        </p:nvSpPr>
        <p:spPr>
          <a:xfrm>
            <a:off x="9329570" y="1851241"/>
            <a:ext cx="873457" cy="873457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21" name="Graphic 20" descr="Playbook with solid fill">
            <a:extLst>
              <a:ext uri="{FF2B5EF4-FFF2-40B4-BE49-F238E27FC236}">
                <a16:creationId xmlns:a16="http://schemas.microsoft.com/office/drawing/2014/main" id="{371D24EC-EFFB-A787-7BE1-F80B3FB978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88793" y="2032018"/>
            <a:ext cx="555633" cy="55563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4F3C64C6-6AA4-F56D-82BE-787B2D6BA2BA}"/>
              </a:ext>
            </a:extLst>
          </p:cNvPr>
          <p:cNvSpPr/>
          <p:nvPr/>
        </p:nvSpPr>
        <p:spPr>
          <a:xfrm>
            <a:off x="1910688" y="4105454"/>
            <a:ext cx="873457" cy="873457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25" name="Graphic 24" descr="Chat with solid fill">
            <a:extLst>
              <a:ext uri="{FF2B5EF4-FFF2-40B4-BE49-F238E27FC236}">
                <a16:creationId xmlns:a16="http://schemas.microsoft.com/office/drawing/2014/main" id="{D479859C-10BE-DDAE-D91F-F3E54A6C15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007483" y="4247629"/>
            <a:ext cx="675564" cy="675564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1F97932D-D1C7-197D-0056-01484DBCC566}"/>
              </a:ext>
            </a:extLst>
          </p:cNvPr>
          <p:cNvSpPr/>
          <p:nvPr/>
        </p:nvSpPr>
        <p:spPr>
          <a:xfrm>
            <a:off x="5666147" y="4105454"/>
            <a:ext cx="873457" cy="873457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28" name="Graphic 27" descr="Megaphone with solid fill">
            <a:extLst>
              <a:ext uri="{FF2B5EF4-FFF2-40B4-BE49-F238E27FC236}">
                <a16:creationId xmlns:a16="http://schemas.microsoft.com/office/drawing/2014/main" id="{47021950-CAF0-0BE5-0CA1-3BC923A13F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829869" y="4229669"/>
            <a:ext cx="566382" cy="566382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D3012B60-5D30-238B-4AB3-07C3C8F80900}"/>
              </a:ext>
            </a:extLst>
          </p:cNvPr>
          <p:cNvSpPr/>
          <p:nvPr/>
        </p:nvSpPr>
        <p:spPr>
          <a:xfrm>
            <a:off x="9355541" y="4049736"/>
            <a:ext cx="873457" cy="873457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31" name="Graphic 30" descr="Checklist with solid fill">
            <a:extLst>
              <a:ext uri="{FF2B5EF4-FFF2-40B4-BE49-F238E27FC236}">
                <a16:creationId xmlns:a16="http://schemas.microsoft.com/office/drawing/2014/main" id="{A9BF55CF-8FDA-34CF-348D-33DB667989F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488793" y="4175078"/>
            <a:ext cx="620973" cy="620973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2A116630-AED2-5D28-C076-0E4201148A72}"/>
              </a:ext>
            </a:extLst>
          </p:cNvPr>
          <p:cNvSpPr/>
          <p:nvPr/>
        </p:nvSpPr>
        <p:spPr>
          <a:xfrm>
            <a:off x="3827990" y="2930633"/>
            <a:ext cx="935568" cy="374650"/>
          </a:xfrm>
          <a:prstGeom prst="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575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7" grpId="0" animBg="1"/>
      <p:bldP spid="22" grpId="0" animBg="1"/>
      <p:bldP spid="26" grpId="0" animBg="1"/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C5328D7-440F-A748-A4DA-92977CFF7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In closing…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0C66DE3F-B2D3-F684-DDF6-25315F9CB84C}"/>
              </a:ext>
            </a:extLst>
          </p:cNvPr>
          <p:cNvSpPr txBox="1">
            <a:spLocks/>
          </p:cNvSpPr>
          <p:nvPr/>
        </p:nvSpPr>
        <p:spPr>
          <a:xfrm>
            <a:off x="1234741" y="1306937"/>
            <a:ext cx="9979721" cy="469359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3CB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2163DB"/>
              </a:buClr>
              <a:buFont typeface="Segoe UI" panose="020B0502040204020203" pitchFamily="34" charset="0"/>
              <a:buChar char="»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73152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AA41A"/>
              </a:buClr>
              <a:buFont typeface="Segoe UI" panose="020B0502040204020203" pitchFamily="34" charset="0"/>
              <a:buChar char="−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3333"/>
              </a:buClr>
              <a:buFont typeface="Segoe UI Light" panose="020B0502040204020203" pitchFamily="34" charset="0"/>
              <a:buChar char="▪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3333"/>
              </a:buClr>
              <a:buFont typeface="Segoe UI Light" panose="020B0502040204020203" pitchFamily="34" charset="0"/>
              <a:buChar char="‑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PFAS are detectable in biosolids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Detection does not always mean significant source of exposure</a:t>
            </a:r>
          </a:p>
          <a:p>
            <a:r>
              <a:rPr lang="en-US" dirty="0"/>
              <a:t>Biosolids regulations are ever-evolving and vary significantly from state to state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The EPA’s Draft Risk Management Assessment is not a regulation- Don’t Panic!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State actions may come faster!</a:t>
            </a:r>
          </a:p>
          <a:p>
            <a:r>
              <a:rPr lang="en-US" dirty="0"/>
              <a:t>Source control is a key first approach to limiting PFAS emissions</a:t>
            </a:r>
          </a:p>
          <a:p>
            <a:r>
              <a:rPr lang="en-US" dirty="0"/>
              <a:t>Existing and newer biosolids treatment technologies show potential for PFAS removal, research and testing is on-going.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9581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C4F60-1DCC-79B0-9FD7-74F908F3F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069" y="152095"/>
            <a:ext cx="9230690" cy="1015663"/>
          </a:xfrm>
        </p:spPr>
        <p:txBody>
          <a:bodyPr/>
          <a:lstStyle/>
          <a:p>
            <a:r>
              <a:rPr lang="en-US" dirty="0"/>
              <a:t>	Thank you!</a:t>
            </a:r>
            <a:br>
              <a:rPr lang="en-US" dirty="0"/>
            </a:br>
            <a:endParaRPr lang="en-US" sz="2000" dirty="0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8D17F5FF-DA62-2C12-268E-C148E26D3894}"/>
              </a:ext>
            </a:extLst>
          </p:cNvPr>
          <p:cNvSpPr txBox="1">
            <a:spLocks/>
          </p:cNvSpPr>
          <p:nvPr/>
        </p:nvSpPr>
        <p:spPr>
          <a:xfrm>
            <a:off x="4945414" y="1321575"/>
            <a:ext cx="5771614" cy="868211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3CB9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2163DB"/>
              </a:buClr>
              <a:buFont typeface="Segoe UI" panose="020B0502040204020203" pitchFamily="34" charset="0"/>
              <a:buChar char="»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73152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AA41A"/>
              </a:buClr>
              <a:buFont typeface="Segoe UI" panose="020B0502040204020203" pitchFamily="34" charset="0"/>
              <a:buChar char="−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3333"/>
              </a:buClr>
              <a:buFont typeface="Segoe UI Light" panose="020B0502040204020203" pitchFamily="34" charset="0"/>
              <a:buChar char="▪"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3333"/>
              </a:buClr>
              <a:buFont typeface="Segoe UI Light" panose="020B0502040204020203" pitchFamily="34" charset="0"/>
              <a:buChar char="‑"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solidFill>
                  <a:srgbClr val="FFC000"/>
                </a:solidFill>
              </a:rPr>
              <a:t>Questions?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0A056F55-1AAB-9039-F77A-D42261758F8B}"/>
              </a:ext>
            </a:extLst>
          </p:cNvPr>
          <p:cNvSpPr txBox="1">
            <a:spLocks/>
          </p:cNvSpPr>
          <p:nvPr/>
        </p:nvSpPr>
        <p:spPr>
          <a:xfrm>
            <a:off x="4945414" y="2692930"/>
            <a:ext cx="6941786" cy="1472139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3CB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2163DB"/>
              </a:buClr>
              <a:buFont typeface="Segoe UI" panose="020B0502040204020203" pitchFamily="34" charset="0"/>
              <a:buChar char="»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73152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AA41A"/>
              </a:buClr>
              <a:buFont typeface="Segoe UI" panose="020B0502040204020203" pitchFamily="34" charset="0"/>
              <a:buChar char="−"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3333"/>
              </a:buClr>
              <a:buFont typeface="Segoe UI Light" panose="020B0502040204020203" pitchFamily="34" charset="0"/>
              <a:buChar char="▪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3333"/>
              </a:buClr>
              <a:buFont typeface="Segoe UI Light" panose="020B0502040204020203" pitchFamily="34" charset="0"/>
              <a:buChar char="‑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200" dirty="0">
                <a:solidFill>
                  <a:schemeClr val="bg1"/>
                </a:solidFill>
              </a:rPr>
              <a:t>Laura Rodriguez, PhD, PE |</a:t>
            </a:r>
            <a:r>
              <a:rPr lang="it-IT" sz="2200" dirty="0"/>
              <a:t>  </a:t>
            </a:r>
            <a:r>
              <a:rPr lang="it-IT" sz="2200" b="1" dirty="0">
                <a:solidFill>
                  <a:srgbClr val="FFC000"/>
                </a:solidFill>
              </a:rPr>
              <a:t>lrodriguez@carollo.com</a:t>
            </a:r>
            <a:endParaRPr lang="it-IT" sz="2200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it-IT" sz="2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IT" sz="2200" dirty="0">
                <a:solidFill>
                  <a:schemeClr val="bg1"/>
                </a:solidFill>
              </a:rPr>
              <a:t>Kyle Thompson, PhD, PE  |</a:t>
            </a:r>
            <a:r>
              <a:rPr lang="it-IT" sz="2200" dirty="0"/>
              <a:t>  </a:t>
            </a:r>
            <a:r>
              <a:rPr lang="it-IT" sz="2200" b="1" dirty="0">
                <a:solidFill>
                  <a:srgbClr val="FFC000"/>
                </a:solidFill>
              </a:rPr>
              <a:t>kthompson@carollo.com</a:t>
            </a:r>
          </a:p>
        </p:txBody>
      </p:sp>
      <p:pic>
        <p:nvPicPr>
          <p:cNvPr id="5" name="Picture 4" descr="Quizzical burrowing owl looking forward">
            <a:extLst>
              <a:ext uri="{FF2B5EF4-FFF2-40B4-BE49-F238E27FC236}">
                <a16:creationId xmlns:a16="http://schemas.microsoft.com/office/drawing/2014/main" id="{A802B705-1AD9-E66C-8FA7-585B01BFCE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9368" y="1073425"/>
            <a:ext cx="3705660" cy="45527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01423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08A53A-5227-C335-1416-96505ADEF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D7073-96EE-FC83-DB82-D72354056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269" y="438911"/>
            <a:ext cx="9567067" cy="1161287"/>
          </a:xfrm>
        </p:spPr>
        <p:txBody>
          <a:bodyPr/>
          <a:lstStyle/>
          <a:p>
            <a:r>
              <a:rPr lang="en-US" b="1" dirty="0"/>
              <a:t>The draft risk assessment only evaluated a couple biosolids handling options</a:t>
            </a:r>
          </a:p>
        </p:txBody>
      </p:sp>
      <p:pic>
        <p:nvPicPr>
          <p:cNvPr id="4" name="Picture 3" descr="A field of plants in a desert&#10;&#10;Description automatically generated">
            <a:extLst>
              <a:ext uri="{FF2B5EF4-FFF2-40B4-BE49-F238E27FC236}">
                <a16:creationId xmlns:a16="http://schemas.microsoft.com/office/drawing/2014/main" id="{1A54E58F-E98E-FFFF-64F8-626BEB579A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470" y="5226840"/>
            <a:ext cx="1014986" cy="774194"/>
          </a:xfrm>
          <a:prstGeom prst="rect">
            <a:avLst/>
          </a:prstGeom>
        </p:spPr>
      </p:pic>
      <p:pic>
        <p:nvPicPr>
          <p:cNvPr id="12" name="Picture 11" descr="A black and grey mountain&#10;&#10;Description automatically generated with medium confidence">
            <a:extLst>
              <a:ext uri="{FF2B5EF4-FFF2-40B4-BE49-F238E27FC236}">
                <a16:creationId xmlns:a16="http://schemas.microsoft.com/office/drawing/2014/main" id="{E3DBA1FB-17FF-CAC9-0843-3D32D4348B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310" y="5371538"/>
            <a:ext cx="850394" cy="359665"/>
          </a:xfrm>
          <a:prstGeom prst="rect">
            <a:avLst/>
          </a:prstGeom>
        </p:spPr>
      </p:pic>
      <p:pic>
        <p:nvPicPr>
          <p:cNvPr id="14" name="Picture 13" descr="A cartoon of a factory&#10;&#10;Description automatically generated with medium confidence">
            <a:extLst>
              <a:ext uri="{FF2B5EF4-FFF2-40B4-BE49-F238E27FC236}">
                <a16:creationId xmlns:a16="http://schemas.microsoft.com/office/drawing/2014/main" id="{6CDDDEB5-D333-0650-B201-C93C790B09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515" y="1923651"/>
            <a:ext cx="2728805" cy="1574567"/>
          </a:xfrm>
          <a:prstGeom prst="rect">
            <a:avLst/>
          </a:prstGeom>
        </p:spPr>
      </p:pic>
      <p:pic>
        <p:nvPicPr>
          <p:cNvPr id="16" name="Graphic 15" descr="Garbage with solid fill">
            <a:extLst>
              <a:ext uri="{FF2B5EF4-FFF2-40B4-BE49-F238E27FC236}">
                <a16:creationId xmlns:a16="http://schemas.microsoft.com/office/drawing/2014/main" id="{A79FF1B5-7A33-D04D-A551-D7E94EFDAE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55505" y="5094171"/>
            <a:ext cx="914400" cy="914400"/>
          </a:xfrm>
          <a:prstGeom prst="rect">
            <a:avLst/>
          </a:prstGeom>
        </p:spPr>
      </p:pic>
      <p:pic>
        <p:nvPicPr>
          <p:cNvPr id="18" name="Graphic 17" descr="Fire with solid fill">
            <a:extLst>
              <a:ext uri="{FF2B5EF4-FFF2-40B4-BE49-F238E27FC236}">
                <a16:creationId xmlns:a16="http://schemas.microsoft.com/office/drawing/2014/main" id="{96151B0D-96E2-ADBB-55A7-71B2B5DB71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31381" y="5094171"/>
            <a:ext cx="914400" cy="914400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2729CD4-37D2-4514-BC84-A9BFB53973E3}"/>
              </a:ext>
            </a:extLst>
          </p:cNvPr>
          <p:cNvCxnSpPr>
            <a:cxnSpLocks/>
            <a:endCxn id="21" idx="0"/>
          </p:cNvCxnSpPr>
          <p:nvPr/>
        </p:nvCxnSpPr>
        <p:spPr>
          <a:xfrm flipH="1">
            <a:off x="1907963" y="3068079"/>
            <a:ext cx="2655347" cy="1656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E378EF1-FDC0-747D-D723-3F85C795685E}"/>
              </a:ext>
            </a:extLst>
          </p:cNvPr>
          <p:cNvSpPr txBox="1"/>
          <p:nvPr/>
        </p:nvSpPr>
        <p:spPr>
          <a:xfrm>
            <a:off x="897109" y="4724839"/>
            <a:ext cx="2021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Land Application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961129-4F92-97E1-6E2D-2B518840E43A}"/>
              </a:ext>
            </a:extLst>
          </p:cNvPr>
          <p:cNvSpPr txBox="1"/>
          <p:nvPr/>
        </p:nvSpPr>
        <p:spPr>
          <a:xfrm>
            <a:off x="3977653" y="4723728"/>
            <a:ext cx="1972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Surface Disposal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9D9F208-2BC6-7921-B359-546D9BD831BC}"/>
              </a:ext>
            </a:extLst>
          </p:cNvPr>
          <p:cNvCxnSpPr>
            <a:cxnSpLocks/>
            <a:endCxn id="22" idx="0"/>
          </p:cNvCxnSpPr>
          <p:nvPr/>
        </p:nvCxnSpPr>
        <p:spPr>
          <a:xfrm flipH="1">
            <a:off x="4964141" y="3498218"/>
            <a:ext cx="630901" cy="12255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41D56CE-2B87-A173-7B97-E4F9F3CA27FF}"/>
              </a:ext>
            </a:extLst>
          </p:cNvPr>
          <p:cNvSpPr txBox="1"/>
          <p:nvPr/>
        </p:nvSpPr>
        <p:spPr>
          <a:xfrm>
            <a:off x="7116873" y="4723728"/>
            <a:ext cx="1489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Incineration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6055457-C3C2-BE21-E370-05F63B53CDFD}"/>
              </a:ext>
            </a:extLst>
          </p:cNvPr>
          <p:cNvSpPr txBox="1"/>
          <p:nvPr/>
        </p:nvSpPr>
        <p:spPr>
          <a:xfrm>
            <a:off x="10303336" y="4726718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Landfill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675B0D9-06F0-1098-F98B-7E787ECE8F3B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6520865" y="3498218"/>
            <a:ext cx="1340763" cy="12255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B697AF8-8B21-7C3C-B79B-3A6209288368}"/>
              </a:ext>
            </a:extLst>
          </p:cNvPr>
          <p:cNvCxnSpPr>
            <a:cxnSpLocks/>
            <a:endCxn id="28" idx="0"/>
          </p:cNvCxnSpPr>
          <p:nvPr/>
        </p:nvCxnSpPr>
        <p:spPr>
          <a:xfrm>
            <a:off x="7271523" y="2825708"/>
            <a:ext cx="3528905" cy="19010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Graphic 43" descr="Checkmark with solid fill">
            <a:extLst>
              <a:ext uri="{FF2B5EF4-FFF2-40B4-BE49-F238E27FC236}">
                <a16:creationId xmlns:a16="http://schemas.microsoft.com/office/drawing/2014/main" id="{EE7FB7F9-E7F4-42E6-25AD-CBA97315C1D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58996" y="3228960"/>
            <a:ext cx="914400" cy="914400"/>
          </a:xfrm>
          <a:prstGeom prst="rect">
            <a:avLst/>
          </a:prstGeom>
        </p:spPr>
      </p:pic>
      <p:pic>
        <p:nvPicPr>
          <p:cNvPr id="45" name="Graphic 44" descr="Checkmark with solid fill">
            <a:extLst>
              <a:ext uri="{FF2B5EF4-FFF2-40B4-BE49-F238E27FC236}">
                <a16:creationId xmlns:a16="http://schemas.microsoft.com/office/drawing/2014/main" id="{7558640D-70F0-EBBC-E2FC-BB2FFEC1E3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506941" y="3511116"/>
            <a:ext cx="914400" cy="914400"/>
          </a:xfrm>
          <a:prstGeom prst="rect">
            <a:avLst/>
          </a:prstGeom>
        </p:spPr>
      </p:pic>
      <p:pic>
        <p:nvPicPr>
          <p:cNvPr id="48" name="Graphic 47" descr="Close with solid fill">
            <a:extLst>
              <a:ext uri="{FF2B5EF4-FFF2-40B4-BE49-F238E27FC236}">
                <a16:creationId xmlns:a16="http://schemas.microsoft.com/office/drawing/2014/main" id="{2483BCA3-8CA0-A4F2-F3EF-42422558340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895517" y="3462475"/>
            <a:ext cx="914400" cy="91440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4782D7A0-B358-E50A-F7AE-8B04DDE9A103}"/>
              </a:ext>
            </a:extLst>
          </p:cNvPr>
          <p:cNvSpPr txBox="1"/>
          <p:nvPr/>
        </p:nvSpPr>
        <p:spPr>
          <a:xfrm>
            <a:off x="8530398" y="2749195"/>
            <a:ext cx="2018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Governed under RCRA not CWA</a:t>
            </a:r>
          </a:p>
        </p:txBody>
      </p:sp>
      <p:pic>
        <p:nvPicPr>
          <p:cNvPr id="51" name="Graphic 50" descr="Question Mark with solid fill">
            <a:extLst>
              <a:ext uri="{FF2B5EF4-FFF2-40B4-BE49-F238E27FC236}">
                <a16:creationId xmlns:a16="http://schemas.microsoft.com/office/drawing/2014/main" id="{26073B44-C7B1-87E6-7896-3674B7F8551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034401" y="3560736"/>
            <a:ext cx="914400" cy="914400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7356F254-35ED-48A5-B2C9-2D010C5F7EA7}"/>
              </a:ext>
            </a:extLst>
          </p:cNvPr>
          <p:cNvSpPr txBox="1"/>
          <p:nvPr/>
        </p:nvSpPr>
        <p:spPr>
          <a:xfrm>
            <a:off x="5720130" y="4370832"/>
            <a:ext cx="2018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Insufficient data</a:t>
            </a:r>
          </a:p>
        </p:txBody>
      </p:sp>
    </p:spTree>
    <p:extLst>
      <p:ext uri="{BB962C8B-B14F-4D97-AF65-F5344CB8AC3E}">
        <p14:creationId xmlns:p14="http://schemas.microsoft.com/office/powerpoint/2010/main" val="1257203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3B53912-6C34-4754-8385-2D2B69A18E70}"/>
              </a:ext>
            </a:extLst>
          </p:cNvPr>
          <p:cNvSpPr/>
          <p:nvPr/>
        </p:nvSpPr>
        <p:spPr>
          <a:xfrm>
            <a:off x="3257550" y="3025211"/>
            <a:ext cx="8393906" cy="15666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C4FB9B-1C85-87F7-811E-FC5EDE6435C5}"/>
              </a:ext>
            </a:extLst>
          </p:cNvPr>
          <p:cNvSpPr/>
          <p:nvPr/>
        </p:nvSpPr>
        <p:spPr>
          <a:xfrm>
            <a:off x="3257550" y="4661129"/>
            <a:ext cx="8393906" cy="15666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D5D4F2-7962-E708-692D-E9816D408152}"/>
              </a:ext>
            </a:extLst>
          </p:cNvPr>
          <p:cNvSpPr/>
          <p:nvPr/>
        </p:nvSpPr>
        <p:spPr>
          <a:xfrm>
            <a:off x="3257550" y="1403580"/>
            <a:ext cx="8393906" cy="15666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4A3E4E-0B22-DDA4-0677-EAB36D58C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270" y="438911"/>
            <a:ext cx="10852480" cy="1161287"/>
          </a:xfrm>
        </p:spPr>
        <p:txBody>
          <a:bodyPr/>
          <a:lstStyle/>
          <a:p>
            <a:r>
              <a:rPr lang="en-US" b="1" dirty="0"/>
              <a:t>A two-step approach was taken in this risk assessment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E1C023-608B-FF03-6AD6-A37A04DE07E8}"/>
              </a:ext>
            </a:extLst>
          </p:cNvPr>
          <p:cNvSpPr/>
          <p:nvPr/>
        </p:nvSpPr>
        <p:spPr>
          <a:xfrm rot="10800000" flipH="1" flipV="1">
            <a:off x="718020" y="1403581"/>
            <a:ext cx="2026046" cy="156668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/>
              <a:t>High End Deterministic Model</a:t>
            </a:r>
          </a:p>
        </p:txBody>
      </p:sp>
      <p:sp>
        <p:nvSpPr>
          <p:cNvPr id="8" name="Pentagon 7">
            <a:extLst>
              <a:ext uri="{FF2B5EF4-FFF2-40B4-BE49-F238E27FC236}">
                <a16:creationId xmlns:a16="http://schemas.microsoft.com/office/drawing/2014/main" id="{6FF1B175-33A5-54D6-48C8-784BC4DD4675}"/>
              </a:ext>
            </a:extLst>
          </p:cNvPr>
          <p:cNvSpPr/>
          <p:nvPr/>
        </p:nvSpPr>
        <p:spPr>
          <a:xfrm rot="10800000" flipH="1">
            <a:off x="2789385" y="1403580"/>
            <a:ext cx="1101545" cy="1566685"/>
          </a:xfrm>
          <a:prstGeom prst="homePlate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50000"/>
                </a:schemeClr>
              </a:gs>
              <a:gs pos="55000">
                <a:schemeClr val="accent2">
                  <a:lumMod val="60000"/>
                  <a:lumOff val="4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BEB518-40B0-E182-6752-9283094A6BF4}"/>
              </a:ext>
            </a:extLst>
          </p:cNvPr>
          <p:cNvSpPr/>
          <p:nvPr/>
        </p:nvSpPr>
        <p:spPr>
          <a:xfrm rot="10800000" flipH="1" flipV="1">
            <a:off x="718020" y="3023726"/>
            <a:ext cx="2026046" cy="15666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/>
              <a:t>Central Tendency Deterministic Model</a:t>
            </a:r>
          </a:p>
        </p:txBody>
      </p:sp>
      <p:sp>
        <p:nvSpPr>
          <p:cNvPr id="11" name="Pentagon 7">
            <a:extLst>
              <a:ext uri="{FF2B5EF4-FFF2-40B4-BE49-F238E27FC236}">
                <a16:creationId xmlns:a16="http://schemas.microsoft.com/office/drawing/2014/main" id="{73447370-21E6-03DB-F430-ED281C831B01}"/>
              </a:ext>
            </a:extLst>
          </p:cNvPr>
          <p:cNvSpPr/>
          <p:nvPr/>
        </p:nvSpPr>
        <p:spPr>
          <a:xfrm rot="10800000" flipH="1">
            <a:off x="2789385" y="3023725"/>
            <a:ext cx="1101545" cy="1566685"/>
          </a:xfrm>
          <a:prstGeom prst="homePlate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/>
              </a:gs>
              <a:gs pos="55000">
                <a:schemeClr val="tx2">
                  <a:lumMod val="40000"/>
                  <a:lumOff val="6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856F89-78E1-FFC4-4988-FADBE3EDA548}"/>
              </a:ext>
            </a:extLst>
          </p:cNvPr>
          <p:cNvSpPr/>
          <p:nvPr/>
        </p:nvSpPr>
        <p:spPr>
          <a:xfrm rot="10800000" flipH="1" flipV="1">
            <a:off x="718020" y="4662282"/>
            <a:ext cx="2026046" cy="15666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/>
              <a:t>Monte Carlo Probabilistic Modeling</a:t>
            </a:r>
          </a:p>
        </p:txBody>
      </p:sp>
      <p:sp>
        <p:nvSpPr>
          <p:cNvPr id="13" name="Pentagon 7">
            <a:extLst>
              <a:ext uri="{FF2B5EF4-FFF2-40B4-BE49-F238E27FC236}">
                <a16:creationId xmlns:a16="http://schemas.microsoft.com/office/drawing/2014/main" id="{486E342B-DED4-7F1C-6765-E2F12C38B51F}"/>
              </a:ext>
            </a:extLst>
          </p:cNvPr>
          <p:cNvSpPr/>
          <p:nvPr/>
        </p:nvSpPr>
        <p:spPr>
          <a:xfrm rot="10800000" flipH="1">
            <a:off x="2789385" y="4662281"/>
            <a:ext cx="1101545" cy="1566685"/>
          </a:xfrm>
          <a:prstGeom prst="homePlate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4"/>
              </a:gs>
              <a:gs pos="55000">
                <a:schemeClr val="accent4">
                  <a:lumMod val="60000"/>
                  <a:lumOff val="4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61FACB-CF17-B241-69BD-F875608051DD}"/>
              </a:ext>
            </a:extLst>
          </p:cNvPr>
          <p:cNvSpPr txBox="1"/>
          <p:nvPr/>
        </p:nvSpPr>
        <p:spPr>
          <a:xfrm>
            <a:off x="3974003" y="1717521"/>
            <a:ext cx="73915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lvl="0" indent="-169863">
              <a:buFont typeface="Arial" panose="020B0604020202020204" pitchFamily="34" charset="0"/>
              <a:buChar char="•"/>
            </a:pPr>
            <a:r>
              <a:rPr lang="en-US" dirty="0"/>
              <a:t>Assumed high starting concentrations for PFOA and PFOS</a:t>
            </a:r>
          </a:p>
          <a:p>
            <a:pPr marL="169863" lvl="0" indent="-169863">
              <a:buFont typeface="Arial" panose="020B0604020202020204" pitchFamily="34" charset="0"/>
              <a:buChar char="•"/>
            </a:pPr>
            <a:r>
              <a:rPr lang="en-US" dirty="0"/>
              <a:t>Assumed high consumption rates for every human exposure pathway</a:t>
            </a:r>
          </a:p>
          <a:p>
            <a:pPr marL="169863" lvl="0" indent="-169863">
              <a:buFont typeface="Arial" panose="020B0604020202020204" pitchFamily="34" charset="0"/>
              <a:buChar char="•"/>
            </a:pPr>
            <a:r>
              <a:rPr lang="en-US" dirty="0"/>
              <a:t>Found elevated risk for every exposure pathway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C8D2B5-3DDC-5751-9E80-032F0EA6E222}"/>
              </a:ext>
            </a:extLst>
          </p:cNvPr>
          <p:cNvSpPr txBox="1"/>
          <p:nvPr/>
        </p:nvSpPr>
        <p:spPr>
          <a:xfrm>
            <a:off x="3974003" y="3319297"/>
            <a:ext cx="73915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dirty="0"/>
              <a:t>Assumed low starting concentrations for PFOA and PFOS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dirty="0"/>
              <a:t>Assumed median exposure conditions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dirty="0"/>
              <a:t>Found elevated risk for some exposure pathways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437792-541F-440E-F77B-C6CA7E069332}"/>
              </a:ext>
            </a:extLst>
          </p:cNvPr>
          <p:cNvSpPr txBox="1"/>
          <p:nvPr/>
        </p:nvSpPr>
        <p:spPr>
          <a:xfrm>
            <a:off x="3974003" y="4958910"/>
            <a:ext cx="73915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dirty="0"/>
              <a:t>Would look at range of starting conditions and report the 95th percentile of risk distribution</a:t>
            </a:r>
          </a:p>
          <a:p>
            <a:pPr marL="169863" lvl="0" indent="-169863">
              <a:buFont typeface="Arial" panose="020B0604020202020204" pitchFamily="34" charset="0"/>
              <a:buChar char="•"/>
            </a:pPr>
            <a:r>
              <a:rPr lang="en-US" dirty="0"/>
              <a:t>NOT CONDUCTED because risk was already seen for median conditions</a:t>
            </a:r>
          </a:p>
        </p:txBody>
      </p:sp>
      <p:pic>
        <p:nvPicPr>
          <p:cNvPr id="1026" name="Picture 2" descr="X PNG, X Transparent Background - FreeIconsPNG">
            <a:extLst>
              <a:ext uri="{FF2B5EF4-FFF2-40B4-BE49-F238E27FC236}">
                <a16:creationId xmlns:a16="http://schemas.microsoft.com/office/drawing/2014/main" id="{85687324-D190-636A-A965-27E32F24F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10" y="4800208"/>
            <a:ext cx="1298038" cy="132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99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90433A5-97BB-B2A3-BA46-6624BAEC0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model quantitatively analyzed land application and surface disposal while qualitatively analyzed incineration </a:t>
            </a:r>
            <a:br>
              <a:rPr lang="en-US" b="1" dirty="0"/>
            </a:br>
            <a:endParaRPr lang="en-US" b="1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8AC0A43-D2EA-DF45-985D-965B3A66D4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119908"/>
              </p:ext>
            </p:extLst>
          </p:nvPr>
        </p:nvGraphicFramePr>
        <p:xfrm>
          <a:off x="653652" y="1633850"/>
          <a:ext cx="10884696" cy="4572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14116">
                  <a:extLst>
                    <a:ext uri="{9D8B030D-6E8A-4147-A177-3AD203B41FA5}">
                      <a16:colId xmlns:a16="http://schemas.microsoft.com/office/drawing/2014/main" val="2165326086"/>
                    </a:ext>
                  </a:extLst>
                </a:gridCol>
                <a:gridCol w="1814116">
                  <a:extLst>
                    <a:ext uri="{9D8B030D-6E8A-4147-A177-3AD203B41FA5}">
                      <a16:colId xmlns:a16="http://schemas.microsoft.com/office/drawing/2014/main" val="2677411889"/>
                    </a:ext>
                  </a:extLst>
                </a:gridCol>
                <a:gridCol w="1814116">
                  <a:extLst>
                    <a:ext uri="{9D8B030D-6E8A-4147-A177-3AD203B41FA5}">
                      <a16:colId xmlns:a16="http://schemas.microsoft.com/office/drawing/2014/main" val="428172921"/>
                    </a:ext>
                  </a:extLst>
                </a:gridCol>
                <a:gridCol w="1814116">
                  <a:extLst>
                    <a:ext uri="{9D8B030D-6E8A-4147-A177-3AD203B41FA5}">
                      <a16:colId xmlns:a16="http://schemas.microsoft.com/office/drawing/2014/main" val="2577809657"/>
                    </a:ext>
                  </a:extLst>
                </a:gridCol>
                <a:gridCol w="1814116">
                  <a:extLst>
                    <a:ext uri="{9D8B030D-6E8A-4147-A177-3AD203B41FA5}">
                      <a16:colId xmlns:a16="http://schemas.microsoft.com/office/drawing/2014/main" val="1149459313"/>
                    </a:ext>
                  </a:extLst>
                </a:gridCol>
                <a:gridCol w="1814116">
                  <a:extLst>
                    <a:ext uri="{9D8B030D-6E8A-4147-A177-3AD203B41FA5}">
                      <a16:colId xmlns:a16="http://schemas.microsoft.com/office/drawing/2014/main" val="430345373"/>
                    </a:ext>
                  </a:extLst>
                </a:gridCol>
              </a:tblGrid>
              <a:tr h="753125">
                <a:tc>
                  <a:txBody>
                    <a:bodyPr/>
                    <a:lstStyle/>
                    <a:p>
                      <a:r>
                        <a:rPr lang="en-US" dirty="0"/>
                        <a:t>Biosolids End Use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Application Rate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Number of Applications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Tilled?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Length of time person exposed to site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Conc. Of PFOA or PFOS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348139644"/>
                  </a:ext>
                </a:extLst>
              </a:tr>
              <a:tr h="753125">
                <a:tc>
                  <a:txBody>
                    <a:bodyPr/>
                    <a:lstStyle/>
                    <a:p>
                      <a:r>
                        <a:rPr lang="en-US" dirty="0"/>
                        <a:t>Land Application: Pasture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 DMT/ha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Once annually for 40 years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Not tilled (biosolids on top 2 cm of soil)</a:t>
                      </a: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 years</a:t>
                      </a: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ppb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5511448"/>
                  </a:ext>
                </a:extLst>
              </a:tr>
              <a:tr h="753125">
                <a:tc>
                  <a:txBody>
                    <a:bodyPr/>
                    <a:lstStyle/>
                    <a:p>
                      <a:r>
                        <a:rPr lang="en-US" dirty="0"/>
                        <a:t>Land Application: Crop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10 DMT/ha</a:t>
                      </a:r>
                    </a:p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Once annually for 40 years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Tilled (biosolids on top 20 cm of soil)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2935092"/>
                  </a:ext>
                </a:extLst>
              </a:tr>
              <a:tr h="753125">
                <a:tc>
                  <a:txBody>
                    <a:bodyPr/>
                    <a:lstStyle/>
                    <a:p>
                      <a:r>
                        <a:rPr lang="en-US" dirty="0"/>
                        <a:t>Reclamation: Pasture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50 DMT/ha</a:t>
                      </a:r>
                    </a:p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One application only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Not tilled (biosolids on top 2 cm of soil)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9713174"/>
                  </a:ext>
                </a:extLst>
              </a:tr>
              <a:tr h="753125">
                <a:tc>
                  <a:txBody>
                    <a:bodyPr/>
                    <a:lstStyle/>
                    <a:p>
                      <a:r>
                        <a:rPr lang="en-US" dirty="0"/>
                        <a:t>Surface Disposal Site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Flow Rate of 4 x 10</a:t>
                      </a:r>
                      <a:r>
                        <a:rPr lang="en-US" baseline="30000" dirty="0"/>
                        <a:t>-6</a:t>
                      </a:r>
                      <a:r>
                        <a:rPr lang="en-US" dirty="0"/>
                        <a:t> m</a:t>
                      </a:r>
                      <a:r>
                        <a:rPr lang="en-US" baseline="30000" dirty="0"/>
                        <a:t>3</a:t>
                      </a:r>
                      <a:r>
                        <a:rPr lang="en-US" dirty="0"/>
                        <a:t>/s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Disposal site operating for 50 years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NA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87576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1636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5B05C19-BED9-81BD-C68C-7BD4F4CB5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4919" y="1782368"/>
            <a:ext cx="7814425" cy="4247317"/>
          </a:xfrm>
        </p:spPr>
        <p:txBody>
          <a:bodyPr/>
          <a:lstStyle/>
          <a:p>
            <a:r>
              <a:rPr lang="en-US" b="0" dirty="0">
                <a:latin typeface="Segoe UI" panose="020B0502040204020203" pitchFamily="34" charset="0"/>
                <a:cs typeface="Segoe UI" panose="020B0502040204020203" pitchFamily="34" charset="0"/>
              </a:rPr>
              <a:t>[these values were selected because they] represent a </a:t>
            </a:r>
            <a:r>
              <a:rPr lang="en-US" dirty="0">
                <a:solidFill>
                  <a:schemeClr val="accent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concentration that is lower than most sewage sludge generated </a:t>
            </a:r>
            <a:r>
              <a:rPr lang="en-US" b="0" dirty="0">
                <a:latin typeface="Segoe UI" panose="020B0502040204020203" pitchFamily="34" charset="0"/>
                <a:cs typeface="Segoe UI" panose="020B0502040204020203" pitchFamily="34" charset="0"/>
              </a:rPr>
              <a:t>in the U.S., including sewage sludge that represents only domestic sources…[and it’s] </a:t>
            </a:r>
            <a:r>
              <a:rPr lang="en-US" dirty="0">
                <a:solidFill>
                  <a:schemeClr val="accent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near the reporting limits </a:t>
            </a:r>
            <a:r>
              <a:rPr lang="en-US" b="0" dirty="0">
                <a:latin typeface="Segoe UI" panose="020B0502040204020203" pitchFamily="34" charset="0"/>
                <a:cs typeface="Segoe UI" panose="020B0502040204020203" pitchFamily="34" charset="0"/>
              </a:rPr>
              <a:t>expected in most major laboratories using EPA Method 1633 on sewage sludge”</a:t>
            </a:r>
            <a:br>
              <a:rPr lang="en-US" b="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7E3D27-F99E-4D7E-C233-5E09A1D5C8A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380321" y="5605028"/>
            <a:ext cx="4913312" cy="8493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EPA DRAFT RISK ASSESSMENT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72D922A8-305A-8AAE-A92A-545B893D828F}"/>
              </a:ext>
            </a:extLst>
          </p:cNvPr>
          <p:cNvSpPr txBox="1">
            <a:spLocks/>
          </p:cNvSpPr>
          <p:nvPr/>
        </p:nvSpPr>
        <p:spPr>
          <a:xfrm>
            <a:off x="600484" y="437101"/>
            <a:ext cx="9020175" cy="10736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2800" b="1" kern="1200">
                <a:solidFill>
                  <a:srgbClr val="003CB9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2163DB"/>
              </a:buClr>
              <a:buFont typeface="Segoe UI" panose="020B0502040204020203" pitchFamily="34" charset="0"/>
              <a:buNone/>
              <a:defRPr sz="2800" kern="1200">
                <a:solidFill>
                  <a:srgbClr val="003CB9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AA41A"/>
              </a:buClr>
              <a:buFont typeface="Segoe UI" panose="020B0502040204020203" pitchFamily="34" charset="0"/>
              <a:buNone/>
              <a:defRPr sz="2800" kern="1200">
                <a:solidFill>
                  <a:srgbClr val="003CB9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3333"/>
              </a:buClr>
              <a:buFont typeface="Segoe UI Light" panose="020B0502040204020203" pitchFamily="34" charset="0"/>
              <a:buNone/>
              <a:defRPr sz="2800" kern="1200">
                <a:solidFill>
                  <a:srgbClr val="003CB9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3333"/>
              </a:buClr>
              <a:buFont typeface="Segoe UI Light" panose="020B0502040204020203" pitchFamily="34" charset="0"/>
              <a:buNone/>
              <a:defRPr sz="2800" kern="1200">
                <a:solidFill>
                  <a:srgbClr val="003CB9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300" dirty="0">
                <a:solidFill>
                  <a:schemeClr val="tx1"/>
                </a:solidFill>
              </a:rPr>
              <a:t>A note about 1 ppb</a:t>
            </a:r>
          </a:p>
        </p:txBody>
      </p:sp>
    </p:spTree>
    <p:extLst>
      <p:ext uri="{BB962C8B-B14F-4D97-AF65-F5344CB8AC3E}">
        <p14:creationId xmlns:p14="http://schemas.microsoft.com/office/powerpoint/2010/main" val="1667740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6A6900-BE02-FDEB-16FB-6B8EE370C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645B39-473C-A23E-64A8-F317418C7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270" y="438911"/>
            <a:ext cx="10498440" cy="1161287"/>
          </a:xfrm>
        </p:spPr>
        <p:txBody>
          <a:bodyPr/>
          <a:lstStyle/>
          <a:p>
            <a:r>
              <a:rPr lang="en-US" b="1" dirty="0"/>
              <a:t>Probably True: </a:t>
            </a:r>
            <a:r>
              <a:rPr lang="en-US" dirty="0"/>
              <a:t>1 ppb would Be Lower Than Most Biosolids For PFOA &amp; PFOS</a:t>
            </a:r>
          </a:p>
        </p:txBody>
      </p:sp>
      <p:pic>
        <p:nvPicPr>
          <p:cNvPr id="2050" name="Picture 2" descr="A diagram of a graph&#10;&#10;Description automatically generated">
            <a:extLst>
              <a:ext uri="{FF2B5EF4-FFF2-40B4-BE49-F238E27FC236}">
                <a16:creationId xmlns:a16="http://schemas.microsoft.com/office/drawing/2014/main" id="{D3608C4A-E1B3-44D6-7355-F9A69BF70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84" y="1803645"/>
            <a:ext cx="10498440" cy="404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36">
            <a:extLst>
              <a:ext uri="{FF2B5EF4-FFF2-40B4-BE49-F238E27FC236}">
                <a16:creationId xmlns:a16="http://schemas.microsoft.com/office/drawing/2014/main" id="{5689D8F4-39A9-EBD7-CDBD-B1CD59C2EB34}"/>
              </a:ext>
            </a:extLst>
          </p:cNvPr>
          <p:cNvSpPr txBox="1"/>
          <p:nvPr/>
        </p:nvSpPr>
        <p:spPr>
          <a:xfrm>
            <a:off x="1727919" y="5783819"/>
            <a:ext cx="3675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Source: California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Geotracker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, 2024</a:t>
            </a:r>
            <a:b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Values &lt; MDL assumed MDL/2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D840656-428B-CED7-1ABE-44B726DEBD54}"/>
              </a:ext>
            </a:extLst>
          </p:cNvPr>
          <p:cNvCxnSpPr>
            <a:cxnSpLocks/>
          </p:cNvCxnSpPr>
          <p:nvPr/>
        </p:nvCxnSpPr>
        <p:spPr>
          <a:xfrm>
            <a:off x="4690241" y="1539533"/>
            <a:ext cx="0" cy="359338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852CCA1-F5AF-787D-2B3D-D9B157304099}"/>
              </a:ext>
            </a:extLst>
          </p:cNvPr>
          <p:cNvSpPr txBox="1"/>
          <p:nvPr/>
        </p:nvSpPr>
        <p:spPr>
          <a:xfrm>
            <a:off x="4690241" y="1539533"/>
            <a:ext cx="6508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92D050"/>
                </a:solidFill>
              </a:rPr>
              <a:t>Concentration included in EPA Draft Risk Assessment</a:t>
            </a:r>
          </a:p>
        </p:txBody>
      </p:sp>
    </p:spTree>
    <p:extLst>
      <p:ext uri="{BB962C8B-B14F-4D97-AF65-F5344CB8AC3E}">
        <p14:creationId xmlns:p14="http://schemas.microsoft.com/office/powerpoint/2010/main" val="1130278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4AA7601-9A77-B503-079A-06CA0C008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433" y="438911"/>
            <a:ext cx="9969830" cy="1161287"/>
          </a:xfrm>
        </p:spPr>
        <p:txBody>
          <a:bodyPr/>
          <a:lstStyle/>
          <a:p>
            <a:pPr marL="3373438" marR="0" lvl="0" indent="-3373438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QUESTIONABLE: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“Near reporting limits” doesn’t mean reliably quantifiable.</a:t>
            </a:r>
            <a:endParaRPr lang="en-US" sz="44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E7649E1-6DE4-1544-BBE5-AB4F5588E2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692996"/>
              </p:ext>
            </p:extLst>
          </p:nvPr>
        </p:nvGraphicFramePr>
        <p:xfrm>
          <a:off x="849580" y="2245155"/>
          <a:ext cx="4540815" cy="3530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3605">
                  <a:extLst>
                    <a:ext uri="{9D8B030D-6E8A-4147-A177-3AD203B41FA5}">
                      <a16:colId xmlns:a16="http://schemas.microsoft.com/office/drawing/2014/main" val="1517562946"/>
                    </a:ext>
                  </a:extLst>
                </a:gridCol>
                <a:gridCol w="1513605">
                  <a:extLst>
                    <a:ext uri="{9D8B030D-6E8A-4147-A177-3AD203B41FA5}">
                      <a16:colId xmlns:a16="http://schemas.microsoft.com/office/drawing/2014/main" val="3503218515"/>
                    </a:ext>
                  </a:extLst>
                </a:gridCol>
                <a:gridCol w="1513605">
                  <a:extLst>
                    <a:ext uri="{9D8B030D-6E8A-4147-A177-3AD203B41FA5}">
                      <a16:colId xmlns:a16="http://schemas.microsoft.com/office/drawing/2014/main" val="3193024952"/>
                    </a:ext>
                  </a:extLst>
                </a:gridCol>
              </a:tblGrid>
              <a:tr h="653957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Lab(s)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PFOA LOQ (ppb)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PFOS LOQ (ppb)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4017641"/>
                  </a:ext>
                </a:extLst>
              </a:tr>
              <a:tr h="78086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EPA </a:t>
                      </a:r>
                      <a:r>
                        <a:rPr lang="en-US" dirty="0" err="1"/>
                        <a:t>Interlab</a:t>
                      </a:r>
                      <a:r>
                        <a:rPr lang="en-US" dirty="0"/>
                        <a:t> Study </a:t>
                      </a:r>
                    </a:p>
                    <a:p>
                      <a:pPr algn="ctr"/>
                      <a:r>
                        <a:rPr lang="en-US" dirty="0"/>
                        <a:t>(6 labs)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1.6 – 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1.6 – 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1589307"/>
                  </a:ext>
                </a:extLst>
              </a:tr>
              <a:tr h="653957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Pace (TX)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0.31 – 0.36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0.31 – 0.36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025406"/>
                  </a:ext>
                </a:extLst>
              </a:tr>
              <a:tr h="653957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Eurofins (CO)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0.36 – 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0.36 - 21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384072"/>
                  </a:ext>
                </a:extLst>
              </a:tr>
              <a:tr h="653957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Bureau Veritas (CO)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31720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E8C827F-9EC3-45D0-A641-9B8E70058115}"/>
              </a:ext>
            </a:extLst>
          </p:cNvPr>
          <p:cNvSpPr txBox="1"/>
          <p:nvPr/>
        </p:nvSpPr>
        <p:spPr>
          <a:xfrm>
            <a:off x="1454885" y="1821802"/>
            <a:ext cx="3241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METHOD 1633 LOQS </a:t>
            </a:r>
          </a:p>
        </p:txBody>
      </p:sp>
      <p:pic>
        <p:nvPicPr>
          <p:cNvPr id="13" name="Picture 12" descr="A graph of blue and black bars&#10;&#10;Description automatically generated">
            <a:extLst>
              <a:ext uri="{FF2B5EF4-FFF2-40B4-BE49-F238E27FC236}">
                <a16:creationId xmlns:a16="http://schemas.microsoft.com/office/drawing/2014/main" id="{A1DE35CE-59AA-CDED-3E06-984C26FC98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348" y="2191134"/>
            <a:ext cx="6008490" cy="400566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9C9A06A-14E0-A0E3-8847-F733309DE137}"/>
              </a:ext>
            </a:extLst>
          </p:cNvPr>
          <p:cNvSpPr txBox="1"/>
          <p:nvPr/>
        </p:nvSpPr>
        <p:spPr>
          <a:xfrm>
            <a:off x="6526320" y="1851142"/>
            <a:ext cx="5103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CALIFORNIA GEOTRACKER BIOSOLIDS MRLs</a:t>
            </a:r>
          </a:p>
        </p:txBody>
      </p:sp>
    </p:spTree>
    <p:extLst>
      <p:ext uri="{BB962C8B-B14F-4D97-AF65-F5344CB8AC3E}">
        <p14:creationId xmlns:p14="http://schemas.microsoft.com/office/powerpoint/2010/main" val="4137927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2ABD3A3-97E6-B2E5-844D-BD94CD861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assessment was intended to model a farm family</a:t>
            </a:r>
            <a:br>
              <a:rPr lang="en-US" dirty="0"/>
            </a:b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8A34045-C0E4-FA65-B514-1F24267678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Land Application: Pasture or Crop Farm Scenario</a:t>
            </a:r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9616744-3908-206E-F583-9971FBC23F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35" y="2251881"/>
            <a:ext cx="11306841" cy="431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633405"/>
      </p:ext>
    </p:extLst>
  </p:cSld>
  <p:clrMapOvr>
    <a:masterClrMapping/>
  </p:clrMapOvr>
</p:sld>
</file>

<file path=ppt/theme/theme1.xml><?xml version="1.0" encoding="utf-8"?>
<a:theme xmlns:a="http://schemas.openxmlformats.org/drawingml/2006/main" name="Carollo2023">
  <a:themeElements>
    <a:clrScheme name="Custom 1">
      <a:dk1>
        <a:srgbClr val="000000"/>
      </a:dk1>
      <a:lt1>
        <a:srgbClr val="FFFFFF"/>
      </a:lt1>
      <a:dk2>
        <a:srgbClr val="333333"/>
      </a:dk2>
      <a:lt2>
        <a:srgbClr val="E6E6E6"/>
      </a:lt2>
      <a:accent1>
        <a:srgbClr val="003CB9"/>
      </a:accent1>
      <a:accent2>
        <a:srgbClr val="15A3EB"/>
      </a:accent2>
      <a:accent3>
        <a:srgbClr val="012060"/>
      </a:accent3>
      <a:accent4>
        <a:srgbClr val="FAA41A"/>
      </a:accent4>
      <a:accent5>
        <a:srgbClr val="E6E6E6"/>
      </a:accent5>
      <a:accent6>
        <a:srgbClr val="1CBEA8"/>
      </a:accent6>
      <a:hlink>
        <a:srgbClr val="003CB9"/>
      </a:hlink>
      <a:folHlink>
        <a:srgbClr val="15A3EB"/>
      </a:folHlink>
    </a:clrScheme>
    <a:fontScheme name="Carollo Powerpoint Fonts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2023CarolloPowerPointTemplate_Widescreen.potx" id="{E4BE6BC8-0814-45A7-B17E-D1418B1ED675}" vid="{06A6D598-3DA7-4F97-AAC0-CACEDFAEDECE}"/>
    </a:ext>
  </a:extLst>
</a:theme>
</file>

<file path=ppt/theme/theme2.xml><?xml version="1.0" encoding="utf-8"?>
<a:theme xmlns:a="http://schemas.openxmlformats.org/drawingml/2006/main" name="1_Carollo2023">
  <a:themeElements>
    <a:clrScheme name="Custom 1">
      <a:dk1>
        <a:srgbClr val="000000"/>
      </a:dk1>
      <a:lt1>
        <a:srgbClr val="FFFFFF"/>
      </a:lt1>
      <a:dk2>
        <a:srgbClr val="333333"/>
      </a:dk2>
      <a:lt2>
        <a:srgbClr val="E6E6E6"/>
      </a:lt2>
      <a:accent1>
        <a:srgbClr val="003CB9"/>
      </a:accent1>
      <a:accent2>
        <a:srgbClr val="15A3EB"/>
      </a:accent2>
      <a:accent3>
        <a:srgbClr val="012060"/>
      </a:accent3>
      <a:accent4>
        <a:srgbClr val="FAA41A"/>
      </a:accent4>
      <a:accent5>
        <a:srgbClr val="E6E6E6"/>
      </a:accent5>
      <a:accent6>
        <a:srgbClr val="1CBEA8"/>
      </a:accent6>
      <a:hlink>
        <a:srgbClr val="003CB9"/>
      </a:hlink>
      <a:folHlink>
        <a:srgbClr val="15A3EB"/>
      </a:folHlink>
    </a:clrScheme>
    <a:fontScheme name="Carollo Powerpoint Fonts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2023CarolloPowerPointTemplate_Widescreen.potx" id="{A5AAAFC5-6EF3-4C3C-B658-0742EB385A2E}" vid="{8754D816-44FD-4134-8B1D-375C3699F863}"/>
    </a:ext>
  </a:extLst>
</a:theme>
</file>

<file path=ppt/theme/theme3.xml><?xml version="1.0" encoding="utf-8"?>
<a:theme xmlns:a="http://schemas.openxmlformats.org/drawingml/2006/main" name="2_Carollo2023">
  <a:themeElements>
    <a:clrScheme name="Custom 1">
      <a:dk1>
        <a:srgbClr val="000000"/>
      </a:dk1>
      <a:lt1>
        <a:srgbClr val="FFFFFF"/>
      </a:lt1>
      <a:dk2>
        <a:srgbClr val="333333"/>
      </a:dk2>
      <a:lt2>
        <a:srgbClr val="E6E6E6"/>
      </a:lt2>
      <a:accent1>
        <a:srgbClr val="003CB9"/>
      </a:accent1>
      <a:accent2>
        <a:srgbClr val="15A3EB"/>
      </a:accent2>
      <a:accent3>
        <a:srgbClr val="012060"/>
      </a:accent3>
      <a:accent4>
        <a:srgbClr val="FAA41A"/>
      </a:accent4>
      <a:accent5>
        <a:srgbClr val="E6E6E6"/>
      </a:accent5>
      <a:accent6>
        <a:srgbClr val="1CBEA8"/>
      </a:accent6>
      <a:hlink>
        <a:srgbClr val="003CB9"/>
      </a:hlink>
      <a:folHlink>
        <a:srgbClr val="15A3EB"/>
      </a:folHlink>
    </a:clrScheme>
    <a:fontScheme name="Carollo Powerpoint Fonts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2023CarolloPowerPointTemplate_Widescreen.potx" id="{E4BE6BC8-0814-45A7-B17E-D1418B1ED675}" vid="{06A6D598-3DA7-4F97-AAC0-CACEDFAEDECE}"/>
    </a:ext>
  </a:extLst>
</a:theme>
</file>

<file path=ppt/theme/theme4.xml><?xml version="1.0" encoding="utf-8"?>
<a:theme xmlns:a="http://schemas.openxmlformats.org/drawingml/2006/main" name="3_Carollo2023">
  <a:themeElements>
    <a:clrScheme name="Custom 1">
      <a:dk1>
        <a:srgbClr val="000000"/>
      </a:dk1>
      <a:lt1>
        <a:srgbClr val="FFFFFF"/>
      </a:lt1>
      <a:dk2>
        <a:srgbClr val="333333"/>
      </a:dk2>
      <a:lt2>
        <a:srgbClr val="E6E6E6"/>
      </a:lt2>
      <a:accent1>
        <a:srgbClr val="003CB9"/>
      </a:accent1>
      <a:accent2>
        <a:srgbClr val="15A3EB"/>
      </a:accent2>
      <a:accent3>
        <a:srgbClr val="012060"/>
      </a:accent3>
      <a:accent4>
        <a:srgbClr val="FAA41A"/>
      </a:accent4>
      <a:accent5>
        <a:srgbClr val="E6E6E6"/>
      </a:accent5>
      <a:accent6>
        <a:srgbClr val="1CBEA8"/>
      </a:accent6>
      <a:hlink>
        <a:srgbClr val="003CB9"/>
      </a:hlink>
      <a:folHlink>
        <a:srgbClr val="15A3EB"/>
      </a:folHlink>
    </a:clrScheme>
    <a:fontScheme name="Carollo Powerpoint Fonts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2023CarolloPowerPointTemplate_Widescreen.potx" id="{489DAE8C-7F18-4FFD-9AB0-C8D32DB80118}" vid="{F4E0B118-89C8-4E95-AEF6-C7E925DAE7D2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407F2A80A1284F863309818740C301" ma:contentTypeVersion="17" ma:contentTypeDescription="Create a new document." ma:contentTypeScope="" ma:versionID="c32ce51359aa9dddee97e9a62f8c1daf">
  <xsd:schema xmlns:xsd="http://www.w3.org/2001/XMLSchema" xmlns:xs="http://www.w3.org/2001/XMLSchema" xmlns:p="http://schemas.microsoft.com/office/2006/metadata/properties" xmlns:ns2="478b1c85-f71e-461c-888e-38a391ff28a8" xmlns:ns3="d93f893f-78d3-439f-a356-68da7e651716" targetNamespace="http://schemas.microsoft.com/office/2006/metadata/properties" ma:root="true" ma:fieldsID="2eaad11d1eaef00d2e13d2de263e9cab" ns2:_="" ns3:_="">
    <xsd:import namespace="478b1c85-f71e-461c-888e-38a391ff28a8"/>
    <xsd:import namespace="d93f893f-78d3-439f-a356-68da7e6517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8b1c85-f71e-461c-888e-38a391ff28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155f827d-faa1-4e40-a58d-9959713bd01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893f-78d3-439f-a356-68da7e651716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c7e067ac-7b9e-4fc6-b43e-649bafa9e74c}" ma:internalName="TaxCatchAll" ma:showField="CatchAllData" ma:web="d93f893f-78d3-439f-a356-68da7e6517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78b1c85-f71e-461c-888e-38a391ff28a8">
      <Terms xmlns="http://schemas.microsoft.com/office/infopath/2007/PartnerControls"/>
    </lcf76f155ced4ddcb4097134ff3c332f>
    <MediaServiceGenerationTime xmlns="478b1c85-f71e-461c-888e-38a391ff28a8" xsi:nil="true"/>
    <MediaServiceDateTaken xmlns="478b1c85-f71e-461c-888e-38a391ff28a8" xsi:nil="true"/>
    <MediaServiceEventHashCode xmlns="478b1c85-f71e-461c-888e-38a391ff28a8" xsi:nil="true"/>
    <MediaServiceFastMetadata xmlns="478b1c85-f71e-461c-888e-38a391ff28a8" xsi:nil="true"/>
    <MediaServiceMetadata xmlns="478b1c85-f71e-461c-888e-38a391ff28a8" xsi:nil="true"/>
    <MediaServiceOCR xmlns="478b1c85-f71e-461c-888e-38a391ff28a8" xsi:nil="true"/>
    <TaxCatchAll xmlns="d93f893f-78d3-439f-a356-68da7e651716" xsi:nil="true"/>
  </documentManagement>
</p:properties>
</file>

<file path=customXml/itemProps1.xml><?xml version="1.0" encoding="utf-8"?>
<ds:datastoreItem xmlns:ds="http://schemas.openxmlformats.org/officeDocument/2006/customXml" ds:itemID="{8DDCF57B-7DB1-49E5-8DA6-2B624B653D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233C22-7BBF-4803-8B11-76EF44F7E0B7}">
  <ds:schemaRefs>
    <ds:schemaRef ds:uri="478b1c85-f71e-461c-888e-38a391ff28a8"/>
    <ds:schemaRef ds:uri="d93f893f-78d3-439f-a356-68da7e65171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0816936-00A0-4F58-BB0E-67623F20557C}">
  <ds:schemaRefs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d93f893f-78d3-439f-a356-68da7e651716"/>
    <ds:schemaRef ds:uri="478b1c85-f71e-461c-888e-38a391ff28a8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13884</TotalTime>
  <Words>1873</Words>
  <Application>Microsoft Office PowerPoint</Application>
  <PresentationFormat>Widescreen</PresentationFormat>
  <Paragraphs>257</Paragraphs>
  <Slides>22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7" baseType="lpstr">
      <vt:lpstr>AdvTT94c8263f.I</vt:lpstr>
      <vt:lpstr>Arial</vt:lpstr>
      <vt:lpstr>Arial Black</vt:lpstr>
      <vt:lpstr>Arial Narrow</vt:lpstr>
      <vt:lpstr>Calibri</vt:lpstr>
      <vt:lpstr>Humanst521 BT</vt:lpstr>
      <vt:lpstr>Segoe UI</vt:lpstr>
      <vt:lpstr>Segoe UI Black</vt:lpstr>
      <vt:lpstr>Segoe UI Light</vt:lpstr>
      <vt:lpstr>Segoe UI Semibold</vt:lpstr>
      <vt:lpstr>Wingdings</vt:lpstr>
      <vt:lpstr>Carollo2023</vt:lpstr>
      <vt:lpstr>1_Carollo2023</vt:lpstr>
      <vt:lpstr>2_Carollo2023</vt:lpstr>
      <vt:lpstr>3_Carollo2023</vt:lpstr>
      <vt:lpstr>PFAS in Biosolids- What’s happening now?</vt:lpstr>
      <vt:lpstr>This announcement comes on the heels of other PFAS regulatory developments </vt:lpstr>
      <vt:lpstr>The draft risk assessment only evaluated a couple biosolids handling options</vt:lpstr>
      <vt:lpstr>A two-step approach was taken in this risk assessment </vt:lpstr>
      <vt:lpstr>The model quantitatively analyzed land application and surface disposal while qualitatively analyzed incineration  </vt:lpstr>
      <vt:lpstr>[these values were selected because they] represent a concentration that is lower than most sewage sludge generated in the U.S., including sewage sludge that represents only domestic sources…[and it’s] near the reporting limits expected in most major laboratories using EPA Method 1633 on sewage sludge” </vt:lpstr>
      <vt:lpstr>Probably True: 1 ppb would Be Lower Than Most Biosolids For PFOA &amp; PFOS</vt:lpstr>
      <vt:lpstr>QUESTIONABLE: “Near reporting limits” doesn’t mean reliably quantifiable.</vt:lpstr>
      <vt:lpstr>The assessment was intended to model a farm family </vt:lpstr>
      <vt:lpstr>The assessment was intended to model a farm family </vt:lpstr>
      <vt:lpstr>The model did not include the following… </vt:lpstr>
      <vt:lpstr>Draft Risk Assessment results indicate there is some risk  </vt:lpstr>
      <vt:lpstr>What this Draft Risk Assessment is NOT…</vt:lpstr>
      <vt:lpstr>States are taking actions around PFAS in biosolids</vt:lpstr>
      <vt:lpstr>Utilities can take proactive steps while awaiting regulatory guidance on biosolids.  </vt:lpstr>
      <vt:lpstr>Utilities can take proactive steps while awaiting regulatory guidance on biosolids. </vt:lpstr>
      <vt:lpstr>Source control and phase outs have led to decreased PFAS concentration in effluent and biosolids.</vt:lpstr>
      <vt:lpstr>Source control and phase outs have led to decreased PFAS concentration in effluent and biosolids. </vt:lpstr>
      <vt:lpstr>PowerPoint Presentation</vt:lpstr>
      <vt:lpstr>Utilities can take proactive steps while awaiting regulatory guidance on biosolids. </vt:lpstr>
      <vt:lpstr>In closing… </vt:lpstr>
      <vt:lpstr> Thank you!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Rachel Roberts</dc:creator>
  <cp:lastModifiedBy>Laura Rodriguez</cp:lastModifiedBy>
  <cp:revision>17</cp:revision>
  <cp:lastPrinted>2022-09-29T20:48:32Z</cp:lastPrinted>
  <dcterms:created xsi:type="dcterms:W3CDTF">2024-07-23T21:29:20Z</dcterms:created>
  <dcterms:modified xsi:type="dcterms:W3CDTF">2025-02-27T18:59:58Z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0x010100CB407F2A80A1284F863309818740C301</vt:lpwstr>
  </property>
  <property fmtid="{D5CDD505-2E9C-101B-9397-08002B2CF9AE}" pid="3" name="MediaServiceImageTags">
    <vt:lpwstr/>
  </property>
</Properties>
</file>