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6" r:id="rId1"/>
  </p:sldMasterIdLst>
  <p:notesMasterIdLst>
    <p:notesMasterId r:id="rId33"/>
  </p:notesMasterIdLst>
  <p:handoutMasterIdLst>
    <p:handoutMasterId r:id="rId34"/>
  </p:handoutMasterIdLst>
  <p:sldIdLst>
    <p:sldId id="258" r:id="rId2"/>
    <p:sldId id="343" r:id="rId3"/>
    <p:sldId id="379" r:id="rId4"/>
    <p:sldId id="366" r:id="rId5"/>
    <p:sldId id="384" r:id="rId6"/>
    <p:sldId id="382" r:id="rId7"/>
    <p:sldId id="383" r:id="rId8"/>
    <p:sldId id="388" r:id="rId9"/>
    <p:sldId id="348" r:id="rId10"/>
    <p:sldId id="337" r:id="rId11"/>
    <p:sldId id="385" r:id="rId12"/>
    <p:sldId id="391" r:id="rId13"/>
    <p:sldId id="389" r:id="rId14"/>
    <p:sldId id="314" r:id="rId15"/>
    <p:sldId id="318" r:id="rId16"/>
    <p:sldId id="317" r:id="rId17"/>
    <p:sldId id="349" r:id="rId18"/>
    <p:sldId id="371" r:id="rId19"/>
    <p:sldId id="372" r:id="rId20"/>
    <p:sldId id="322" r:id="rId21"/>
    <p:sldId id="369" r:id="rId22"/>
    <p:sldId id="334" r:id="rId23"/>
    <p:sldId id="361" r:id="rId24"/>
    <p:sldId id="319" r:id="rId25"/>
    <p:sldId id="320" r:id="rId26"/>
    <p:sldId id="356" r:id="rId27"/>
    <p:sldId id="354" r:id="rId28"/>
    <p:sldId id="355" r:id="rId29"/>
    <p:sldId id="351" r:id="rId30"/>
    <p:sldId id="363" r:id="rId31"/>
    <p:sldId id="3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3D4EADA3-77C4-4C03-9248-0030818FA2CF}">
          <p14:sldIdLst>
            <p14:sldId id="258"/>
            <p14:sldId id="343"/>
            <p14:sldId id="379"/>
            <p14:sldId id="366"/>
            <p14:sldId id="384"/>
            <p14:sldId id="382"/>
            <p14:sldId id="383"/>
            <p14:sldId id="388"/>
            <p14:sldId id="348"/>
            <p14:sldId id="337"/>
            <p14:sldId id="385"/>
            <p14:sldId id="391"/>
            <p14:sldId id="389"/>
            <p14:sldId id="314"/>
            <p14:sldId id="318"/>
            <p14:sldId id="317"/>
            <p14:sldId id="349"/>
            <p14:sldId id="371"/>
            <p14:sldId id="372"/>
            <p14:sldId id="322"/>
            <p14:sldId id="369"/>
            <p14:sldId id="334"/>
            <p14:sldId id="361"/>
          </p14:sldIdLst>
        </p14:section>
        <p14:section name="Additional Slide Layouts" id="{22B7FDCA-20F7-4F94-9AE5-562CE00405FF}">
          <p14:sldIdLst>
            <p14:sldId id="319"/>
            <p14:sldId id="320"/>
            <p14:sldId id="356"/>
            <p14:sldId id="354"/>
            <p14:sldId id="355"/>
            <p14:sldId id="351"/>
            <p14:sldId id="363"/>
            <p14:sldId id="3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15A3EB"/>
    <a:srgbClr val="CDCDCD"/>
    <a:srgbClr val="012060"/>
    <a:srgbClr val="FAA41A"/>
    <a:srgbClr val="003CB9"/>
    <a:srgbClr val="2163DB"/>
    <a:srgbClr val="1CBEA8"/>
    <a:srgbClr val="C7D8F6"/>
    <a:srgbClr val="90B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904DC7-B6E8-4CC5-825D-FD2CF20B73DD}" v="6" dt="2025-05-15T18:08:54.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996" autoAdjust="0"/>
  </p:normalViewPr>
  <p:slideViewPr>
    <p:cSldViewPr snapToGrid="0">
      <p:cViewPr>
        <p:scale>
          <a:sx n="90" d="100"/>
          <a:sy n="90" d="100"/>
        </p:scale>
        <p:origin x="666" y="1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4" d="100"/>
          <a:sy n="64" d="100"/>
        </p:scale>
        <p:origin x="3118"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ie Kade" userId="952b721d-9d57-4216-823e-86f8014df3f3" providerId="ADAL" clId="{C6904DC7-B6E8-4CC5-825D-FD2CF20B73DD}"/>
    <pc:docChg chg="undo custSel addSld delSld modSld sldOrd modSection">
      <pc:chgData name="Tasie Kade" userId="952b721d-9d57-4216-823e-86f8014df3f3" providerId="ADAL" clId="{C6904DC7-B6E8-4CC5-825D-FD2CF20B73DD}" dt="2025-05-15T18:08:54.482" v="928"/>
      <pc:docMkLst>
        <pc:docMk/>
      </pc:docMkLst>
      <pc:sldChg chg="modSp add mod">
        <pc:chgData name="Tasie Kade" userId="952b721d-9d57-4216-823e-86f8014df3f3" providerId="ADAL" clId="{C6904DC7-B6E8-4CC5-825D-FD2CF20B73DD}" dt="2025-05-15T18:03:29.213" v="924" actId="14100"/>
        <pc:sldMkLst>
          <pc:docMk/>
          <pc:sldMk cId="2628059547" sldId="314"/>
        </pc:sldMkLst>
        <pc:spChg chg="mod">
          <ac:chgData name="Tasie Kade" userId="952b721d-9d57-4216-823e-86f8014df3f3" providerId="ADAL" clId="{C6904DC7-B6E8-4CC5-825D-FD2CF20B73DD}" dt="2025-05-15T18:03:29.213" v="924" actId="14100"/>
          <ac:spMkLst>
            <pc:docMk/>
            <pc:sldMk cId="2628059547" sldId="314"/>
            <ac:spMk id="6" creationId="{F79E6FF2-8F31-4EB9-8A5E-84E364B0E50E}"/>
          </ac:spMkLst>
        </pc:spChg>
      </pc:sldChg>
      <pc:sldChg chg="modNotesTx">
        <pc:chgData name="Tasie Kade" userId="952b721d-9d57-4216-823e-86f8014df3f3" providerId="ADAL" clId="{C6904DC7-B6E8-4CC5-825D-FD2CF20B73DD}" dt="2025-05-15T16:07:12.086" v="502" actId="20577"/>
        <pc:sldMkLst>
          <pc:docMk/>
          <pc:sldMk cId="3477046642" sldId="317"/>
        </pc:sldMkLst>
      </pc:sldChg>
      <pc:sldChg chg="addSp delSp modSp add mod">
        <pc:chgData name="Tasie Kade" userId="952b721d-9d57-4216-823e-86f8014df3f3" providerId="ADAL" clId="{C6904DC7-B6E8-4CC5-825D-FD2CF20B73DD}" dt="2025-05-15T18:03:36.410" v="927" actId="14100"/>
        <pc:sldMkLst>
          <pc:docMk/>
          <pc:sldMk cId="498866557" sldId="318"/>
        </pc:sldMkLst>
        <pc:spChg chg="del">
          <ac:chgData name="Tasie Kade" userId="952b721d-9d57-4216-823e-86f8014df3f3" providerId="ADAL" clId="{C6904DC7-B6E8-4CC5-825D-FD2CF20B73DD}" dt="2025-05-15T18:02:55.346" v="918" actId="478"/>
          <ac:spMkLst>
            <pc:docMk/>
            <pc:sldMk cId="498866557" sldId="318"/>
            <ac:spMk id="6" creationId="{F79E6FF2-8F31-4EB9-8A5E-84E364B0E50E}"/>
          </ac:spMkLst>
        </pc:spChg>
        <pc:spChg chg="add del mod">
          <ac:chgData name="Tasie Kade" userId="952b721d-9d57-4216-823e-86f8014df3f3" providerId="ADAL" clId="{C6904DC7-B6E8-4CC5-825D-FD2CF20B73DD}" dt="2025-05-15T18:03:04.308" v="921" actId="478"/>
          <ac:spMkLst>
            <pc:docMk/>
            <pc:sldMk cId="498866557" sldId="318"/>
            <ac:spMk id="7" creationId="{272559DB-26C3-1382-13ED-415F9E592E1D}"/>
          </ac:spMkLst>
        </pc:spChg>
        <pc:spChg chg="add mod">
          <ac:chgData name="Tasie Kade" userId="952b721d-9d57-4216-823e-86f8014df3f3" providerId="ADAL" clId="{C6904DC7-B6E8-4CC5-825D-FD2CF20B73DD}" dt="2025-05-15T18:03:36.410" v="927" actId="14100"/>
          <ac:spMkLst>
            <pc:docMk/>
            <pc:sldMk cId="498866557" sldId="318"/>
            <ac:spMk id="23" creationId="{AE5720D8-1CB5-CA67-A069-4C44341F13FB}"/>
          </ac:spMkLst>
        </pc:spChg>
      </pc:sldChg>
      <pc:sldChg chg="addSp modSp mod">
        <pc:chgData name="Tasie Kade" userId="952b721d-9d57-4216-823e-86f8014df3f3" providerId="ADAL" clId="{C6904DC7-B6E8-4CC5-825D-FD2CF20B73DD}" dt="2025-05-15T15:18:31.446" v="110" actId="20577"/>
        <pc:sldMkLst>
          <pc:docMk/>
          <pc:sldMk cId="1248399988" sldId="337"/>
        </pc:sldMkLst>
        <pc:spChg chg="add mod">
          <ac:chgData name="Tasie Kade" userId="952b721d-9d57-4216-823e-86f8014df3f3" providerId="ADAL" clId="{C6904DC7-B6E8-4CC5-825D-FD2CF20B73DD}" dt="2025-05-15T15:18:20.298" v="102" actId="1076"/>
          <ac:spMkLst>
            <pc:docMk/>
            <pc:sldMk cId="1248399988" sldId="337"/>
            <ac:spMk id="5" creationId="{C4BC02CF-6508-6281-BEE7-0F5CA3F42836}"/>
          </ac:spMkLst>
        </pc:spChg>
        <pc:spChg chg="mod">
          <ac:chgData name="Tasie Kade" userId="952b721d-9d57-4216-823e-86f8014df3f3" providerId="ADAL" clId="{C6904DC7-B6E8-4CC5-825D-FD2CF20B73DD}" dt="2025-05-15T15:18:27.929" v="106" actId="20577"/>
          <ac:spMkLst>
            <pc:docMk/>
            <pc:sldMk cId="1248399988" sldId="337"/>
            <ac:spMk id="12" creationId="{B0F96748-17FE-38C4-FF95-E28076F33A6E}"/>
          </ac:spMkLst>
        </pc:spChg>
        <pc:spChg chg="mod">
          <ac:chgData name="Tasie Kade" userId="952b721d-9d57-4216-823e-86f8014df3f3" providerId="ADAL" clId="{C6904DC7-B6E8-4CC5-825D-FD2CF20B73DD}" dt="2025-05-15T15:18:31.446" v="110" actId="20577"/>
          <ac:spMkLst>
            <pc:docMk/>
            <pc:sldMk cId="1248399988" sldId="337"/>
            <ac:spMk id="21" creationId="{CDBD1EB2-AA34-5A26-97FE-8D300F9C7AC2}"/>
          </ac:spMkLst>
        </pc:spChg>
      </pc:sldChg>
      <pc:sldChg chg="modSp mod ord">
        <pc:chgData name="Tasie Kade" userId="952b721d-9d57-4216-823e-86f8014df3f3" providerId="ADAL" clId="{C6904DC7-B6E8-4CC5-825D-FD2CF20B73DD}" dt="2025-05-15T16:54:29.196" v="788"/>
        <pc:sldMkLst>
          <pc:docMk/>
          <pc:sldMk cId="2322665340" sldId="348"/>
        </pc:sldMkLst>
        <pc:spChg chg="mod">
          <ac:chgData name="Tasie Kade" userId="952b721d-9d57-4216-823e-86f8014df3f3" providerId="ADAL" clId="{C6904DC7-B6E8-4CC5-825D-FD2CF20B73DD}" dt="2025-05-15T15:22:02.727" v="218" actId="14100"/>
          <ac:spMkLst>
            <pc:docMk/>
            <pc:sldMk cId="2322665340" sldId="348"/>
            <ac:spMk id="6" creationId="{F79E6FF2-8F31-4EB9-8A5E-84E364B0E50E}"/>
          </ac:spMkLst>
        </pc:spChg>
        <pc:picChg chg="mod">
          <ac:chgData name="Tasie Kade" userId="952b721d-9d57-4216-823e-86f8014df3f3" providerId="ADAL" clId="{C6904DC7-B6E8-4CC5-825D-FD2CF20B73DD}" dt="2025-05-15T15:22:30.562" v="222" actId="1076"/>
          <ac:picMkLst>
            <pc:docMk/>
            <pc:sldMk cId="2322665340" sldId="348"/>
            <ac:picMk id="16" creationId="{EBEEC249-E17A-4A65-E052-D04AA268F738}"/>
          </ac:picMkLst>
        </pc:picChg>
        <pc:cxnChg chg="mod">
          <ac:chgData name="Tasie Kade" userId="952b721d-9d57-4216-823e-86f8014df3f3" providerId="ADAL" clId="{C6904DC7-B6E8-4CC5-825D-FD2CF20B73DD}" dt="2025-05-15T15:22:24.239" v="221" actId="14100"/>
          <ac:cxnSpMkLst>
            <pc:docMk/>
            <pc:sldMk cId="2322665340" sldId="348"/>
            <ac:cxnSpMk id="19" creationId="{F5CF1169-E8C1-A6B5-4040-1B1B31B679F5}"/>
          </ac:cxnSpMkLst>
        </pc:cxnChg>
      </pc:sldChg>
      <pc:sldChg chg="add">
        <pc:chgData name="Tasie Kade" userId="952b721d-9d57-4216-823e-86f8014df3f3" providerId="ADAL" clId="{C6904DC7-B6E8-4CC5-825D-FD2CF20B73DD}" dt="2025-05-15T18:08:54.482" v="928"/>
        <pc:sldMkLst>
          <pc:docMk/>
          <pc:sldMk cId="3982027778" sldId="349"/>
        </pc:sldMkLst>
      </pc:sldChg>
      <pc:sldChg chg="addSp delSp modSp mod">
        <pc:chgData name="Tasie Kade" userId="952b721d-9d57-4216-823e-86f8014df3f3" providerId="ADAL" clId="{C6904DC7-B6E8-4CC5-825D-FD2CF20B73DD}" dt="2025-05-15T17:22:43.285" v="801" actId="20577"/>
        <pc:sldMkLst>
          <pc:docMk/>
          <pc:sldMk cId="2847149031" sldId="366"/>
        </pc:sldMkLst>
        <pc:spChg chg="add mod">
          <ac:chgData name="Tasie Kade" userId="952b721d-9d57-4216-823e-86f8014df3f3" providerId="ADAL" clId="{C6904DC7-B6E8-4CC5-825D-FD2CF20B73DD}" dt="2025-05-15T17:22:43.285" v="801" actId="20577"/>
          <ac:spMkLst>
            <pc:docMk/>
            <pc:sldMk cId="2847149031" sldId="366"/>
            <ac:spMk id="3" creationId="{9F3A9D15-F9D5-453E-4D60-261C041860D2}"/>
          </ac:spMkLst>
        </pc:spChg>
        <pc:spChg chg="add del mod">
          <ac:chgData name="Tasie Kade" userId="952b721d-9d57-4216-823e-86f8014df3f3" providerId="ADAL" clId="{C6904DC7-B6E8-4CC5-825D-FD2CF20B73DD}" dt="2025-05-15T16:41:07.166" v="629" actId="478"/>
          <ac:spMkLst>
            <pc:docMk/>
            <pc:sldMk cId="2847149031" sldId="366"/>
            <ac:spMk id="4" creationId="{196CDC14-5F83-CE25-B344-44BE7A2D0D53}"/>
          </ac:spMkLst>
        </pc:spChg>
        <pc:spChg chg="mod">
          <ac:chgData name="Tasie Kade" userId="952b721d-9d57-4216-823e-86f8014df3f3" providerId="ADAL" clId="{C6904DC7-B6E8-4CC5-825D-FD2CF20B73DD}" dt="2025-05-15T16:46:08.288" v="758" actId="20577"/>
          <ac:spMkLst>
            <pc:docMk/>
            <pc:sldMk cId="2847149031" sldId="366"/>
            <ac:spMk id="16" creationId="{2BBE1850-6575-88C8-3109-37B7D99B13C5}"/>
          </ac:spMkLst>
        </pc:spChg>
        <pc:spChg chg="mod">
          <ac:chgData name="Tasie Kade" userId="952b721d-9d57-4216-823e-86f8014df3f3" providerId="ADAL" clId="{C6904DC7-B6E8-4CC5-825D-FD2CF20B73DD}" dt="2025-05-15T16:45:20.350" v="736" actId="14100"/>
          <ac:spMkLst>
            <pc:docMk/>
            <pc:sldMk cId="2847149031" sldId="366"/>
            <ac:spMk id="17" creationId="{6753496A-A801-13F2-63A1-6A973917352C}"/>
          </ac:spMkLst>
        </pc:spChg>
        <pc:spChg chg="mod">
          <ac:chgData name="Tasie Kade" userId="952b721d-9d57-4216-823e-86f8014df3f3" providerId="ADAL" clId="{C6904DC7-B6E8-4CC5-825D-FD2CF20B73DD}" dt="2025-05-15T17:17:23.734" v="797" actId="14100"/>
          <ac:spMkLst>
            <pc:docMk/>
            <pc:sldMk cId="2847149031" sldId="366"/>
            <ac:spMk id="22" creationId="{0DE15310-6A23-BB44-50B8-B3ADAC6D571A}"/>
          </ac:spMkLst>
        </pc:spChg>
        <pc:spChg chg="mod">
          <ac:chgData name="Tasie Kade" userId="952b721d-9d57-4216-823e-86f8014df3f3" providerId="ADAL" clId="{C6904DC7-B6E8-4CC5-825D-FD2CF20B73DD}" dt="2025-05-15T17:17:18.769" v="795" actId="14100"/>
          <ac:spMkLst>
            <pc:docMk/>
            <pc:sldMk cId="2847149031" sldId="366"/>
            <ac:spMk id="24" creationId="{ADAB9F2E-7772-8EBD-ABB6-C3B030CC60E8}"/>
          </ac:spMkLst>
        </pc:spChg>
        <pc:spChg chg="mod">
          <ac:chgData name="Tasie Kade" userId="952b721d-9d57-4216-823e-86f8014df3f3" providerId="ADAL" clId="{C6904DC7-B6E8-4CC5-825D-FD2CF20B73DD}" dt="2025-05-15T17:17:05.113" v="791" actId="1582"/>
          <ac:spMkLst>
            <pc:docMk/>
            <pc:sldMk cId="2847149031" sldId="366"/>
            <ac:spMk id="25" creationId="{05BF0848-209E-2AC6-9F82-6686B2A89A38}"/>
          </ac:spMkLst>
        </pc:spChg>
        <pc:grpChg chg="del">
          <ac:chgData name="Tasie Kade" userId="952b721d-9d57-4216-823e-86f8014df3f3" providerId="ADAL" clId="{C6904DC7-B6E8-4CC5-825D-FD2CF20B73DD}" dt="2025-05-15T16:39:54.416" v="530" actId="478"/>
          <ac:grpSpMkLst>
            <pc:docMk/>
            <pc:sldMk cId="2847149031" sldId="366"/>
            <ac:grpSpMk id="18" creationId="{39CCFCB5-0025-1020-7924-3D3B976B52A6}"/>
          </ac:grpSpMkLst>
        </pc:grpChg>
        <pc:graphicFrameChg chg="mod">
          <ac:chgData name="Tasie Kade" userId="952b721d-9d57-4216-823e-86f8014df3f3" providerId="ADAL" clId="{C6904DC7-B6E8-4CC5-825D-FD2CF20B73DD}" dt="2025-05-15T16:41:26.321" v="635" actId="1076"/>
          <ac:graphicFrameMkLst>
            <pc:docMk/>
            <pc:sldMk cId="2847149031" sldId="366"/>
            <ac:graphicFrameMk id="7" creationId="{06CB302B-C46C-85D2-2C91-D0D130200F9C}"/>
          </ac:graphicFrameMkLst>
        </pc:graphicFrameChg>
        <pc:picChg chg="del">
          <ac:chgData name="Tasie Kade" userId="952b721d-9d57-4216-823e-86f8014df3f3" providerId="ADAL" clId="{C6904DC7-B6E8-4CC5-825D-FD2CF20B73DD}" dt="2025-05-15T16:39:55.016" v="531" actId="478"/>
          <ac:picMkLst>
            <pc:docMk/>
            <pc:sldMk cId="2847149031" sldId="366"/>
            <ac:picMk id="23" creationId="{3B39CF52-314E-FC0D-7E7F-0E1E9E2E6D44}"/>
          </ac:picMkLst>
        </pc:picChg>
      </pc:sldChg>
      <pc:sldChg chg="modSp mod">
        <pc:chgData name="Tasie Kade" userId="952b721d-9d57-4216-823e-86f8014df3f3" providerId="ADAL" clId="{C6904DC7-B6E8-4CC5-825D-FD2CF20B73DD}" dt="2025-05-15T17:34:51.436" v="831" actId="20577"/>
        <pc:sldMkLst>
          <pc:docMk/>
          <pc:sldMk cId="2037277828" sldId="369"/>
        </pc:sldMkLst>
        <pc:spChg chg="mod">
          <ac:chgData name="Tasie Kade" userId="952b721d-9d57-4216-823e-86f8014df3f3" providerId="ADAL" clId="{C6904DC7-B6E8-4CC5-825D-FD2CF20B73DD}" dt="2025-05-15T17:34:51.436" v="831" actId="20577"/>
          <ac:spMkLst>
            <pc:docMk/>
            <pc:sldMk cId="2037277828" sldId="369"/>
            <ac:spMk id="2" creationId="{1FDFDC50-270A-E23A-6197-34D047A058AF}"/>
          </ac:spMkLst>
        </pc:spChg>
      </pc:sldChg>
      <pc:sldChg chg="add">
        <pc:chgData name="Tasie Kade" userId="952b721d-9d57-4216-823e-86f8014df3f3" providerId="ADAL" clId="{C6904DC7-B6E8-4CC5-825D-FD2CF20B73DD}" dt="2025-05-15T18:08:54.482" v="928"/>
        <pc:sldMkLst>
          <pc:docMk/>
          <pc:sldMk cId="2731171130" sldId="371"/>
        </pc:sldMkLst>
      </pc:sldChg>
      <pc:sldChg chg="add">
        <pc:chgData name="Tasie Kade" userId="952b721d-9d57-4216-823e-86f8014df3f3" providerId="ADAL" clId="{C6904DC7-B6E8-4CC5-825D-FD2CF20B73DD}" dt="2025-05-15T18:08:54.482" v="928"/>
        <pc:sldMkLst>
          <pc:docMk/>
          <pc:sldMk cId="2946788022" sldId="372"/>
        </pc:sldMkLst>
      </pc:sldChg>
      <pc:sldChg chg="modNotesTx">
        <pc:chgData name="Tasie Kade" userId="952b721d-9d57-4216-823e-86f8014df3f3" providerId="ADAL" clId="{C6904DC7-B6E8-4CC5-825D-FD2CF20B73DD}" dt="2025-05-15T16:49:32.995" v="786" actId="20577"/>
        <pc:sldMkLst>
          <pc:docMk/>
          <pc:sldMk cId="2052000185" sldId="383"/>
        </pc:sldMkLst>
      </pc:sldChg>
      <pc:sldChg chg="modSp mod">
        <pc:chgData name="Tasie Kade" userId="952b721d-9d57-4216-823e-86f8014df3f3" providerId="ADAL" clId="{C6904DC7-B6E8-4CC5-825D-FD2CF20B73DD}" dt="2025-05-15T15:11:04.307" v="23" actId="20577"/>
        <pc:sldMkLst>
          <pc:docMk/>
          <pc:sldMk cId="916616449" sldId="388"/>
        </pc:sldMkLst>
        <pc:spChg chg="mod">
          <ac:chgData name="Tasie Kade" userId="952b721d-9d57-4216-823e-86f8014df3f3" providerId="ADAL" clId="{C6904DC7-B6E8-4CC5-825D-FD2CF20B73DD}" dt="2025-05-15T15:11:04.307" v="23" actId="20577"/>
          <ac:spMkLst>
            <pc:docMk/>
            <pc:sldMk cId="916616449" sldId="388"/>
            <ac:spMk id="6" creationId="{BA3C90F1-5DD0-A908-6FA6-9EB7B3D5C22E}"/>
          </ac:spMkLst>
        </pc:spChg>
      </pc:sldChg>
      <pc:sldChg chg="modSp mod ord">
        <pc:chgData name="Tasie Kade" userId="952b721d-9d57-4216-823e-86f8014df3f3" providerId="ADAL" clId="{C6904DC7-B6E8-4CC5-825D-FD2CF20B73DD}" dt="2025-05-15T17:58:36.492" v="834"/>
        <pc:sldMkLst>
          <pc:docMk/>
          <pc:sldMk cId="3464749126" sldId="389"/>
        </pc:sldMkLst>
        <pc:spChg chg="mod">
          <ac:chgData name="Tasie Kade" userId="952b721d-9d57-4216-823e-86f8014df3f3" providerId="ADAL" clId="{C6904DC7-B6E8-4CC5-825D-FD2CF20B73DD}" dt="2025-05-15T15:20:31.138" v="111" actId="20577"/>
          <ac:spMkLst>
            <pc:docMk/>
            <pc:sldMk cId="3464749126" sldId="389"/>
            <ac:spMk id="2" creationId="{ADC68290-EA6D-1661-ECF8-BB48BACC1C55}"/>
          </ac:spMkLst>
        </pc:spChg>
      </pc:sldChg>
      <pc:sldChg chg="del">
        <pc:chgData name="Tasie Kade" userId="952b721d-9d57-4216-823e-86f8014df3f3" providerId="ADAL" clId="{C6904DC7-B6E8-4CC5-825D-FD2CF20B73DD}" dt="2025-05-15T15:15:29.432" v="24" actId="47"/>
        <pc:sldMkLst>
          <pc:docMk/>
          <pc:sldMk cId="4095355772" sldId="390"/>
        </pc:sldMkLst>
      </pc:sldChg>
      <pc:sldChg chg="modSp mod">
        <pc:chgData name="Tasie Kade" userId="952b721d-9d57-4216-823e-86f8014df3f3" providerId="ADAL" clId="{C6904DC7-B6E8-4CC5-825D-FD2CF20B73DD}" dt="2025-05-15T15:57:10.452" v="356" actId="20577"/>
        <pc:sldMkLst>
          <pc:docMk/>
          <pc:sldMk cId="906645776" sldId="391"/>
        </pc:sldMkLst>
        <pc:spChg chg="mod">
          <ac:chgData name="Tasie Kade" userId="952b721d-9d57-4216-823e-86f8014df3f3" providerId="ADAL" clId="{C6904DC7-B6E8-4CC5-825D-FD2CF20B73DD}" dt="2025-05-15T15:57:10.452" v="356" actId="20577"/>
          <ac:spMkLst>
            <pc:docMk/>
            <pc:sldMk cId="906645776" sldId="391"/>
            <ac:spMk id="4" creationId="{9CF8CAFD-01E3-97C2-502E-B7576D1AB9FF}"/>
          </ac:spMkLst>
        </pc:spChg>
        <pc:spChg chg="mod">
          <ac:chgData name="Tasie Kade" userId="952b721d-9d57-4216-823e-86f8014df3f3" providerId="ADAL" clId="{C6904DC7-B6E8-4CC5-825D-FD2CF20B73DD}" dt="2025-05-15T15:55:45.606" v="299" actId="20577"/>
          <ac:spMkLst>
            <pc:docMk/>
            <pc:sldMk cId="906645776" sldId="391"/>
            <ac:spMk id="10" creationId="{CC4FBB52-401E-2E6F-88F9-FF735E6F7BCD}"/>
          </ac:spMkLst>
        </pc:spChg>
        <pc:spChg chg="mod">
          <ac:chgData name="Tasie Kade" userId="952b721d-9d57-4216-823e-86f8014df3f3" providerId="ADAL" clId="{C6904DC7-B6E8-4CC5-825D-FD2CF20B73DD}" dt="2025-05-15T15:56:49.102" v="350" actId="5793"/>
          <ac:spMkLst>
            <pc:docMk/>
            <pc:sldMk cId="906645776" sldId="391"/>
            <ac:spMk id="11" creationId="{470D2C66-15C9-8444-FAC6-8865F311FF6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11"/>
            <c:spPr>
              <a:solidFill>
                <a:schemeClr val="accent1"/>
              </a:solidFill>
              <a:ln w="9525">
                <a:solidFill>
                  <a:schemeClr val="accent1"/>
                </a:solidFill>
              </a:ln>
              <a:effectLst/>
            </c:spPr>
          </c:marker>
          <c:xVal>
            <c:numRef>
              <c:f>Sheet1!$A$2:$A$7</c:f>
              <c:numCache>
                <c:formatCode>General</c:formatCode>
                <c:ptCount val="6"/>
                <c:pt idx="0">
                  <c:v>1970</c:v>
                </c:pt>
                <c:pt idx="1">
                  <c:v>1993</c:v>
                </c:pt>
                <c:pt idx="2">
                  <c:v>2005</c:v>
                </c:pt>
                <c:pt idx="3">
                  <c:v>2013</c:v>
                </c:pt>
                <c:pt idx="4">
                  <c:v>2016</c:v>
                </c:pt>
                <c:pt idx="5">
                  <c:v>2023</c:v>
                </c:pt>
              </c:numCache>
            </c:numRef>
          </c:xVal>
          <c:yVal>
            <c:numRef>
              <c:f>Sheet1!$B$2:$B$7</c:f>
              <c:numCache>
                <c:formatCode>General</c:formatCode>
                <c:ptCount val="6"/>
                <c:pt idx="0">
                  <c:v>0</c:v>
                </c:pt>
                <c:pt idx="1">
                  <c:v>0</c:v>
                </c:pt>
                <c:pt idx="2">
                  <c:v>0</c:v>
                </c:pt>
                <c:pt idx="3">
                  <c:v>0</c:v>
                </c:pt>
                <c:pt idx="4">
                  <c:v>0</c:v>
                </c:pt>
                <c:pt idx="5">
                  <c:v>0</c:v>
                </c:pt>
              </c:numCache>
            </c:numRef>
          </c:yVal>
          <c:smooth val="0"/>
          <c:extLst>
            <c:ext xmlns:c16="http://schemas.microsoft.com/office/drawing/2014/chart" uri="{C3380CC4-5D6E-409C-BE32-E72D297353CC}">
              <c16:uniqueId val="{00000000-C3FD-45DC-9AF6-B35765448177}"/>
            </c:ext>
          </c:extLst>
        </c:ser>
        <c:dLbls>
          <c:showLegendKey val="0"/>
          <c:showVal val="0"/>
          <c:showCatName val="0"/>
          <c:showSerName val="0"/>
          <c:showPercent val="0"/>
          <c:showBubbleSize val="0"/>
        </c:dLbls>
        <c:axId val="386365856"/>
        <c:axId val="386366936"/>
      </c:scatterChart>
      <c:valAx>
        <c:axId val="386365856"/>
        <c:scaling>
          <c:orientation val="minMax"/>
          <c:max val="2025"/>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86366936"/>
        <c:crosses val="autoZero"/>
        <c:crossBetween val="midCat"/>
        <c:majorUnit val="5"/>
      </c:valAx>
      <c:valAx>
        <c:axId val="386366936"/>
        <c:scaling>
          <c:orientation val="minMax"/>
        </c:scaling>
        <c:delete val="1"/>
        <c:axPos val="l"/>
        <c:numFmt formatCode="General" sourceLinked="1"/>
        <c:majorTickMark val="none"/>
        <c:minorTickMark val="none"/>
        <c:tickLblPos val="nextTo"/>
        <c:crossAx val="3863658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4D13BB-1AFA-409B-A6C8-17548C78E86E}" type="doc">
      <dgm:prSet loTypeId="urn:microsoft.com/office/officeart/2005/8/layout/chevron1" loCatId="process" qsTypeId="urn:microsoft.com/office/officeart/2005/8/quickstyle/simple1" qsCatId="simple" csTypeId="urn:microsoft.com/office/officeart/2005/8/colors/accent6_3" csCatId="accent6" phldr="1"/>
      <dgm:spPr/>
      <dgm:t>
        <a:bodyPr/>
        <a:lstStyle/>
        <a:p>
          <a:endParaRPr lang="en-US"/>
        </a:p>
      </dgm:t>
    </dgm:pt>
    <dgm:pt modelId="{3ED0E18A-C2E9-4ACB-AE81-EA9AD695F32B}">
      <dgm:prSet phldrT="[Text]" custT="1"/>
      <dgm:spPr/>
      <dgm:t>
        <a:bodyPr/>
        <a:lstStyle/>
        <a:p>
          <a:r>
            <a:rPr lang="en-US" sz="2800" b="1" dirty="0"/>
            <a:t>1948</a:t>
          </a:r>
        </a:p>
      </dgm:t>
    </dgm:pt>
    <dgm:pt modelId="{745BDDBE-ADAF-4F79-9DC5-FED55F69890B}" type="parTrans" cxnId="{C1EEC706-BAA1-4CE5-B4C2-37AB9BEBAF67}">
      <dgm:prSet/>
      <dgm:spPr/>
      <dgm:t>
        <a:bodyPr/>
        <a:lstStyle/>
        <a:p>
          <a:endParaRPr lang="en-US"/>
        </a:p>
      </dgm:t>
    </dgm:pt>
    <dgm:pt modelId="{71C5264A-7F91-4FD0-9EE8-7C051821D14B}" type="sibTrans" cxnId="{C1EEC706-BAA1-4CE5-B4C2-37AB9BEBAF67}">
      <dgm:prSet/>
      <dgm:spPr/>
      <dgm:t>
        <a:bodyPr/>
        <a:lstStyle/>
        <a:p>
          <a:endParaRPr lang="en-US"/>
        </a:p>
      </dgm:t>
    </dgm:pt>
    <dgm:pt modelId="{558C8184-02B6-455D-B101-88D2D77E6435}">
      <dgm:prSet phldrT="[Text]" custT="1"/>
      <dgm:spPr/>
      <dgm:t>
        <a:bodyPr/>
        <a:lstStyle/>
        <a:p>
          <a:r>
            <a:rPr lang="en-US" sz="2800" b="1" dirty="0"/>
            <a:t>2005</a:t>
          </a:r>
        </a:p>
      </dgm:t>
    </dgm:pt>
    <dgm:pt modelId="{F5131507-992E-4F3C-A555-DAF74A118DD7}" type="parTrans" cxnId="{0E54F485-E3D7-43A5-86F8-41F4440C91FF}">
      <dgm:prSet/>
      <dgm:spPr/>
      <dgm:t>
        <a:bodyPr/>
        <a:lstStyle/>
        <a:p>
          <a:endParaRPr lang="en-US"/>
        </a:p>
      </dgm:t>
    </dgm:pt>
    <dgm:pt modelId="{0DE27153-DBE2-42D1-AB51-DED0F13CAB22}" type="sibTrans" cxnId="{0E54F485-E3D7-43A5-86F8-41F4440C91FF}">
      <dgm:prSet/>
      <dgm:spPr/>
      <dgm:t>
        <a:bodyPr/>
        <a:lstStyle/>
        <a:p>
          <a:endParaRPr lang="en-US"/>
        </a:p>
      </dgm:t>
    </dgm:pt>
    <dgm:pt modelId="{BE354E65-CEA3-44DB-BFBA-1A66DF93D881}">
      <dgm:prSet phldrT="[Text]" custT="1"/>
      <dgm:spPr/>
      <dgm:t>
        <a:bodyPr/>
        <a:lstStyle/>
        <a:p>
          <a:r>
            <a:rPr lang="en-US" sz="2800" b="1" dirty="0"/>
            <a:t>2013</a:t>
          </a:r>
        </a:p>
      </dgm:t>
    </dgm:pt>
    <dgm:pt modelId="{01F23953-FF13-48EA-9866-FF02190BEEAE}" type="parTrans" cxnId="{F784AEDF-D73A-45DC-9004-B8A40A6BA60E}">
      <dgm:prSet/>
      <dgm:spPr/>
      <dgm:t>
        <a:bodyPr/>
        <a:lstStyle/>
        <a:p>
          <a:endParaRPr lang="en-US"/>
        </a:p>
      </dgm:t>
    </dgm:pt>
    <dgm:pt modelId="{417346DC-8F3A-4AD8-8C36-1154884E9BA3}" type="sibTrans" cxnId="{F784AEDF-D73A-45DC-9004-B8A40A6BA60E}">
      <dgm:prSet/>
      <dgm:spPr/>
      <dgm:t>
        <a:bodyPr/>
        <a:lstStyle/>
        <a:p>
          <a:endParaRPr lang="en-US"/>
        </a:p>
      </dgm:t>
    </dgm:pt>
    <dgm:pt modelId="{BF3E979A-DA0E-4509-AE55-2693081FD5BF}">
      <dgm:prSet phldrT="[Text]"/>
      <dgm:spPr/>
      <dgm:t>
        <a:bodyPr/>
        <a:lstStyle/>
        <a:p>
          <a:r>
            <a:rPr lang="en-US" dirty="0"/>
            <a:t>Clean Water Act established discharge requirements for secondary effluent</a:t>
          </a:r>
        </a:p>
      </dgm:t>
    </dgm:pt>
    <dgm:pt modelId="{45C91523-185F-4043-BDAF-29973F6F2737}" type="parTrans" cxnId="{A12992F3-A566-4B4E-B371-67C4448FE65C}">
      <dgm:prSet/>
      <dgm:spPr/>
      <dgm:t>
        <a:bodyPr/>
        <a:lstStyle/>
        <a:p>
          <a:endParaRPr lang="en-US"/>
        </a:p>
      </dgm:t>
    </dgm:pt>
    <dgm:pt modelId="{4C5A3F60-9605-46F9-98B8-22CCFFEF101E}" type="sibTrans" cxnId="{A12992F3-A566-4B4E-B371-67C4448FE65C}">
      <dgm:prSet/>
      <dgm:spPr/>
      <dgm:t>
        <a:bodyPr/>
        <a:lstStyle/>
        <a:p>
          <a:endParaRPr lang="en-US"/>
        </a:p>
      </dgm:t>
    </dgm:pt>
    <dgm:pt modelId="{F5B774A0-9927-4D07-90EB-1AEF16318851}">
      <dgm:prSet phldrT="[Text]"/>
      <dgm:spPr/>
      <dgm:t>
        <a:bodyPr/>
        <a:lstStyle/>
        <a:p>
          <a:r>
            <a:rPr lang="en-US" dirty="0"/>
            <a:t>EPA proposed a  Peak Wet Weather Discharge Policy that disallowed bypass blending</a:t>
          </a:r>
        </a:p>
      </dgm:t>
    </dgm:pt>
    <dgm:pt modelId="{E504DFF9-D9A9-4B9A-9E2D-86BCCEE1C408}" type="parTrans" cxnId="{615E99A5-7D1D-4E0C-AC38-46C82D7C255D}">
      <dgm:prSet/>
      <dgm:spPr/>
      <dgm:t>
        <a:bodyPr/>
        <a:lstStyle/>
        <a:p>
          <a:endParaRPr lang="en-US"/>
        </a:p>
      </dgm:t>
    </dgm:pt>
    <dgm:pt modelId="{B1A2E3CB-E299-44E8-B46F-55F683BFE836}" type="sibTrans" cxnId="{615E99A5-7D1D-4E0C-AC38-46C82D7C255D}">
      <dgm:prSet/>
      <dgm:spPr/>
      <dgm:t>
        <a:bodyPr/>
        <a:lstStyle/>
        <a:p>
          <a:endParaRPr lang="en-US"/>
        </a:p>
      </dgm:t>
    </dgm:pt>
    <dgm:pt modelId="{CA564D87-48B6-4779-BFB1-F3CF41806CE0}">
      <dgm:prSet phldrT="[Text]"/>
      <dgm:spPr/>
      <dgm:t>
        <a:bodyPr/>
        <a:lstStyle/>
        <a:p>
          <a:r>
            <a:rPr lang="en-US" dirty="0"/>
            <a:t>Eighth Circuit Court struck down EPA’s efforts to regulate blending</a:t>
          </a:r>
        </a:p>
      </dgm:t>
    </dgm:pt>
    <dgm:pt modelId="{120590A6-59D7-4971-B028-1336C2BC7FE4}" type="parTrans" cxnId="{2A08DF59-3495-4AC1-A30F-EAB00345C5F0}">
      <dgm:prSet/>
      <dgm:spPr/>
      <dgm:t>
        <a:bodyPr/>
        <a:lstStyle/>
        <a:p>
          <a:endParaRPr lang="en-US"/>
        </a:p>
      </dgm:t>
    </dgm:pt>
    <dgm:pt modelId="{6985C8AF-31C7-4DE6-B783-D5F77A5D2E42}" type="sibTrans" cxnId="{2A08DF59-3495-4AC1-A30F-EAB00345C5F0}">
      <dgm:prSet/>
      <dgm:spPr/>
      <dgm:t>
        <a:bodyPr/>
        <a:lstStyle/>
        <a:p>
          <a:endParaRPr lang="en-US"/>
        </a:p>
      </dgm:t>
    </dgm:pt>
    <dgm:pt modelId="{BDD695C9-BB09-4CC7-B9B6-7C1BA78CB7A1}">
      <dgm:prSet phldrT="[Text]" custT="1"/>
      <dgm:spPr/>
      <dgm:t>
        <a:bodyPr/>
        <a:lstStyle/>
        <a:p>
          <a:r>
            <a:rPr lang="en-US" sz="2800" b="1" dirty="0"/>
            <a:t>2017</a:t>
          </a:r>
        </a:p>
      </dgm:t>
    </dgm:pt>
    <dgm:pt modelId="{872E4401-8809-466D-9D18-5C664C240DFE}" type="parTrans" cxnId="{E02D33AA-678C-49A4-A436-D55D6EDA87B0}">
      <dgm:prSet/>
      <dgm:spPr/>
      <dgm:t>
        <a:bodyPr/>
        <a:lstStyle/>
        <a:p>
          <a:endParaRPr lang="en-US"/>
        </a:p>
      </dgm:t>
    </dgm:pt>
    <dgm:pt modelId="{CB326D79-2E00-4433-B162-FA2DD3F37E5B}" type="sibTrans" cxnId="{E02D33AA-678C-49A4-A436-D55D6EDA87B0}">
      <dgm:prSet/>
      <dgm:spPr/>
      <dgm:t>
        <a:bodyPr/>
        <a:lstStyle/>
        <a:p>
          <a:endParaRPr lang="en-US"/>
        </a:p>
      </dgm:t>
    </dgm:pt>
    <dgm:pt modelId="{B2C132EC-6897-449D-8E2E-FE3C3FC974D2}">
      <dgm:prSet phldrT="[Text]"/>
      <dgm:spPr/>
      <dgm:t>
        <a:bodyPr/>
        <a:lstStyle/>
        <a:p>
          <a:r>
            <a:rPr lang="en-US" dirty="0"/>
            <a:t>D.C. Circuit decision upheld the 2013 approach for approval on a case-by-case basis. </a:t>
          </a:r>
        </a:p>
      </dgm:t>
    </dgm:pt>
    <dgm:pt modelId="{866C1D16-EFAF-44C2-9157-23C9AD5B958C}" type="parTrans" cxnId="{CB65EEEB-C1F0-441D-A937-3894FB870BCC}">
      <dgm:prSet/>
      <dgm:spPr/>
      <dgm:t>
        <a:bodyPr/>
        <a:lstStyle/>
        <a:p>
          <a:endParaRPr lang="en-US"/>
        </a:p>
      </dgm:t>
    </dgm:pt>
    <dgm:pt modelId="{0AEBBA48-D56D-4F42-9B0C-0018D7A78025}" type="sibTrans" cxnId="{CB65EEEB-C1F0-441D-A937-3894FB870BCC}">
      <dgm:prSet/>
      <dgm:spPr/>
      <dgm:t>
        <a:bodyPr/>
        <a:lstStyle/>
        <a:p>
          <a:endParaRPr lang="en-US"/>
        </a:p>
      </dgm:t>
    </dgm:pt>
    <dgm:pt modelId="{9EAFA97F-DFCD-421B-B5C1-A26AF460BEBF}">
      <dgm:prSet phldrT="[Text]"/>
      <dgm:spPr/>
      <dgm:t>
        <a:bodyPr/>
        <a:lstStyle/>
        <a:p>
          <a:r>
            <a:rPr lang="en-US" dirty="0"/>
            <a:t>Decision only applies outside of the Eighth Circuit on a case-by-case basis</a:t>
          </a:r>
        </a:p>
      </dgm:t>
    </dgm:pt>
    <dgm:pt modelId="{BF11A0AB-0E2C-4AAD-A434-6F32B79BEA8E}" type="parTrans" cxnId="{0C58E8FC-FAC1-454F-977B-880E93695DF8}">
      <dgm:prSet/>
      <dgm:spPr/>
      <dgm:t>
        <a:bodyPr/>
        <a:lstStyle/>
        <a:p>
          <a:endParaRPr lang="en-US"/>
        </a:p>
      </dgm:t>
    </dgm:pt>
    <dgm:pt modelId="{B3A62B45-3245-4011-81DD-02C83E643E9C}" type="sibTrans" cxnId="{0C58E8FC-FAC1-454F-977B-880E93695DF8}">
      <dgm:prSet/>
      <dgm:spPr/>
      <dgm:t>
        <a:bodyPr/>
        <a:lstStyle/>
        <a:p>
          <a:endParaRPr lang="en-US"/>
        </a:p>
      </dgm:t>
    </dgm:pt>
    <dgm:pt modelId="{63E43FC3-7225-46AA-A408-7AD04D69C075}">
      <dgm:prSet phldrT="[Text]" custT="1"/>
      <dgm:spPr/>
      <dgm:t>
        <a:bodyPr/>
        <a:lstStyle/>
        <a:p>
          <a:r>
            <a:rPr lang="en-US" sz="2800" b="1" dirty="0"/>
            <a:t>2023</a:t>
          </a:r>
        </a:p>
      </dgm:t>
    </dgm:pt>
    <dgm:pt modelId="{0F6E3747-E7F3-49C6-94A7-13BF7F31EEC7}" type="parTrans" cxnId="{007DAC0C-9711-4CD5-9233-A1CD3DBA357F}">
      <dgm:prSet/>
      <dgm:spPr/>
      <dgm:t>
        <a:bodyPr/>
        <a:lstStyle/>
        <a:p>
          <a:endParaRPr lang="en-US"/>
        </a:p>
      </dgm:t>
    </dgm:pt>
    <dgm:pt modelId="{3B1B6353-5629-458A-AC1C-7FF3679D44A3}" type="sibTrans" cxnId="{007DAC0C-9711-4CD5-9233-A1CD3DBA357F}">
      <dgm:prSet/>
      <dgm:spPr/>
      <dgm:t>
        <a:bodyPr/>
        <a:lstStyle/>
        <a:p>
          <a:endParaRPr lang="en-US"/>
        </a:p>
      </dgm:t>
    </dgm:pt>
    <dgm:pt modelId="{0CD0CED6-D4BC-4703-B8CF-8F2D4A92F0BC}">
      <dgm:prSet phldrT="[Text]"/>
      <dgm:spPr/>
      <dgm:t>
        <a:bodyPr/>
        <a:lstStyle/>
        <a:p>
          <a:r>
            <a:rPr lang="en-US" dirty="0"/>
            <a:t>Garland approved for use of stormwater filters in Texas.</a:t>
          </a:r>
        </a:p>
      </dgm:t>
    </dgm:pt>
    <dgm:pt modelId="{CCD9B35C-9989-4E81-A007-B98B3C8F5BE7}" type="parTrans" cxnId="{F3949734-D4FA-49F5-B9FE-D4158AF605B1}">
      <dgm:prSet/>
      <dgm:spPr/>
      <dgm:t>
        <a:bodyPr/>
        <a:lstStyle/>
        <a:p>
          <a:endParaRPr lang="en-US"/>
        </a:p>
      </dgm:t>
    </dgm:pt>
    <dgm:pt modelId="{568423F5-F5B7-4CAB-82D9-7B7FD523157F}" type="sibTrans" cxnId="{F3949734-D4FA-49F5-B9FE-D4158AF605B1}">
      <dgm:prSet/>
      <dgm:spPr/>
      <dgm:t>
        <a:bodyPr/>
        <a:lstStyle/>
        <a:p>
          <a:endParaRPr lang="en-US"/>
        </a:p>
      </dgm:t>
    </dgm:pt>
    <dgm:pt modelId="{01DB78A9-43CA-4BF5-9B3C-B0AAF19147AA}" type="pres">
      <dgm:prSet presAssocID="{F34D13BB-1AFA-409B-A6C8-17548C78E86E}" presName="Name0" presStyleCnt="0">
        <dgm:presLayoutVars>
          <dgm:dir/>
          <dgm:animLvl val="lvl"/>
          <dgm:resizeHandles val="exact"/>
        </dgm:presLayoutVars>
      </dgm:prSet>
      <dgm:spPr/>
    </dgm:pt>
    <dgm:pt modelId="{7C671973-AED3-46EA-A170-D6D4D49BB038}" type="pres">
      <dgm:prSet presAssocID="{3ED0E18A-C2E9-4ACB-AE81-EA9AD695F32B}" presName="composite" presStyleCnt="0"/>
      <dgm:spPr/>
    </dgm:pt>
    <dgm:pt modelId="{93AD4429-D3C8-4DEB-9B57-9FDF65914B6C}" type="pres">
      <dgm:prSet presAssocID="{3ED0E18A-C2E9-4ACB-AE81-EA9AD695F32B}" presName="parTx" presStyleLbl="node1" presStyleIdx="0" presStyleCnt="5" custLinFactNeighborX="-31447" custLinFactNeighborY="1231">
        <dgm:presLayoutVars>
          <dgm:chMax val="0"/>
          <dgm:chPref val="0"/>
          <dgm:bulletEnabled val="1"/>
        </dgm:presLayoutVars>
      </dgm:prSet>
      <dgm:spPr/>
    </dgm:pt>
    <dgm:pt modelId="{F3A59B9D-9D7F-4C54-B792-A5629B39B136}" type="pres">
      <dgm:prSet presAssocID="{3ED0E18A-C2E9-4ACB-AE81-EA9AD695F32B}" presName="desTx" presStyleLbl="revTx" presStyleIdx="0" presStyleCnt="5">
        <dgm:presLayoutVars>
          <dgm:bulletEnabled val="1"/>
        </dgm:presLayoutVars>
      </dgm:prSet>
      <dgm:spPr/>
    </dgm:pt>
    <dgm:pt modelId="{D8DB4074-EB3E-4673-B80E-8DAEF317FD5C}" type="pres">
      <dgm:prSet presAssocID="{71C5264A-7F91-4FD0-9EE8-7C051821D14B}" presName="space" presStyleCnt="0"/>
      <dgm:spPr/>
    </dgm:pt>
    <dgm:pt modelId="{AE7593DD-41AB-40B7-870F-E7894E53E71A}" type="pres">
      <dgm:prSet presAssocID="{558C8184-02B6-455D-B101-88D2D77E6435}" presName="composite" presStyleCnt="0"/>
      <dgm:spPr/>
    </dgm:pt>
    <dgm:pt modelId="{3528A55C-6076-4D2C-9DCE-576C76B15B37}" type="pres">
      <dgm:prSet presAssocID="{558C8184-02B6-455D-B101-88D2D77E6435}" presName="parTx" presStyleLbl="node1" presStyleIdx="1" presStyleCnt="5">
        <dgm:presLayoutVars>
          <dgm:chMax val="0"/>
          <dgm:chPref val="0"/>
          <dgm:bulletEnabled val="1"/>
        </dgm:presLayoutVars>
      </dgm:prSet>
      <dgm:spPr/>
    </dgm:pt>
    <dgm:pt modelId="{27BBE087-50F5-4C42-AE31-0EBB2622DE8D}" type="pres">
      <dgm:prSet presAssocID="{558C8184-02B6-455D-B101-88D2D77E6435}" presName="desTx" presStyleLbl="revTx" presStyleIdx="1" presStyleCnt="5">
        <dgm:presLayoutVars>
          <dgm:bulletEnabled val="1"/>
        </dgm:presLayoutVars>
      </dgm:prSet>
      <dgm:spPr/>
    </dgm:pt>
    <dgm:pt modelId="{E1388D23-F851-418F-8E0F-865B019FB8F0}" type="pres">
      <dgm:prSet presAssocID="{0DE27153-DBE2-42D1-AB51-DED0F13CAB22}" presName="space" presStyleCnt="0"/>
      <dgm:spPr/>
    </dgm:pt>
    <dgm:pt modelId="{28A2FF53-FFAB-4EC8-B76A-90A38A695C70}" type="pres">
      <dgm:prSet presAssocID="{BE354E65-CEA3-44DB-BFBA-1A66DF93D881}" presName="composite" presStyleCnt="0"/>
      <dgm:spPr/>
    </dgm:pt>
    <dgm:pt modelId="{C3B27FD6-A008-428B-863E-0F4663143681}" type="pres">
      <dgm:prSet presAssocID="{BE354E65-CEA3-44DB-BFBA-1A66DF93D881}" presName="parTx" presStyleLbl="node1" presStyleIdx="2" presStyleCnt="5">
        <dgm:presLayoutVars>
          <dgm:chMax val="0"/>
          <dgm:chPref val="0"/>
          <dgm:bulletEnabled val="1"/>
        </dgm:presLayoutVars>
      </dgm:prSet>
      <dgm:spPr/>
    </dgm:pt>
    <dgm:pt modelId="{85537A1C-82DA-490E-AEB1-1D963B27FCC9}" type="pres">
      <dgm:prSet presAssocID="{BE354E65-CEA3-44DB-BFBA-1A66DF93D881}" presName="desTx" presStyleLbl="revTx" presStyleIdx="2" presStyleCnt="5">
        <dgm:presLayoutVars>
          <dgm:bulletEnabled val="1"/>
        </dgm:presLayoutVars>
      </dgm:prSet>
      <dgm:spPr/>
    </dgm:pt>
    <dgm:pt modelId="{2FC77D0C-334B-42C7-B867-E20DBB8589D3}" type="pres">
      <dgm:prSet presAssocID="{417346DC-8F3A-4AD8-8C36-1154884E9BA3}" presName="space" presStyleCnt="0"/>
      <dgm:spPr/>
    </dgm:pt>
    <dgm:pt modelId="{2CA73110-44ED-409D-A75A-0928B0A0ACD8}" type="pres">
      <dgm:prSet presAssocID="{BDD695C9-BB09-4CC7-B9B6-7C1BA78CB7A1}" presName="composite" presStyleCnt="0"/>
      <dgm:spPr/>
    </dgm:pt>
    <dgm:pt modelId="{22270C90-28FF-49DF-9E56-45CDFB1979E3}" type="pres">
      <dgm:prSet presAssocID="{BDD695C9-BB09-4CC7-B9B6-7C1BA78CB7A1}" presName="parTx" presStyleLbl="node1" presStyleIdx="3" presStyleCnt="5">
        <dgm:presLayoutVars>
          <dgm:chMax val="0"/>
          <dgm:chPref val="0"/>
          <dgm:bulletEnabled val="1"/>
        </dgm:presLayoutVars>
      </dgm:prSet>
      <dgm:spPr/>
    </dgm:pt>
    <dgm:pt modelId="{7346114B-D416-4DAB-B988-2F70DEBBD6F6}" type="pres">
      <dgm:prSet presAssocID="{BDD695C9-BB09-4CC7-B9B6-7C1BA78CB7A1}" presName="desTx" presStyleLbl="revTx" presStyleIdx="3" presStyleCnt="5">
        <dgm:presLayoutVars>
          <dgm:bulletEnabled val="1"/>
        </dgm:presLayoutVars>
      </dgm:prSet>
      <dgm:spPr/>
    </dgm:pt>
    <dgm:pt modelId="{218DBBB3-C75B-4413-830E-1614EDBF5664}" type="pres">
      <dgm:prSet presAssocID="{CB326D79-2E00-4433-B162-FA2DD3F37E5B}" presName="space" presStyleCnt="0"/>
      <dgm:spPr/>
    </dgm:pt>
    <dgm:pt modelId="{FAD81B59-CC30-42A5-8676-EA59DD8E4466}" type="pres">
      <dgm:prSet presAssocID="{63E43FC3-7225-46AA-A408-7AD04D69C075}" presName="composite" presStyleCnt="0"/>
      <dgm:spPr/>
    </dgm:pt>
    <dgm:pt modelId="{5A1C136F-AAE6-4147-B915-128AB1FE0992}" type="pres">
      <dgm:prSet presAssocID="{63E43FC3-7225-46AA-A408-7AD04D69C075}" presName="parTx" presStyleLbl="node1" presStyleIdx="4" presStyleCnt="5">
        <dgm:presLayoutVars>
          <dgm:chMax val="0"/>
          <dgm:chPref val="0"/>
          <dgm:bulletEnabled val="1"/>
        </dgm:presLayoutVars>
      </dgm:prSet>
      <dgm:spPr/>
    </dgm:pt>
    <dgm:pt modelId="{F1E06D7A-41FF-4429-966D-7A3496DBDFEC}" type="pres">
      <dgm:prSet presAssocID="{63E43FC3-7225-46AA-A408-7AD04D69C075}" presName="desTx" presStyleLbl="revTx" presStyleIdx="4" presStyleCnt="5">
        <dgm:presLayoutVars>
          <dgm:bulletEnabled val="1"/>
        </dgm:presLayoutVars>
      </dgm:prSet>
      <dgm:spPr/>
    </dgm:pt>
  </dgm:ptLst>
  <dgm:cxnLst>
    <dgm:cxn modelId="{11717B04-9211-4126-80D2-DFB5E4475797}" type="presOf" srcId="{3ED0E18A-C2E9-4ACB-AE81-EA9AD695F32B}" destId="{93AD4429-D3C8-4DEB-9B57-9FDF65914B6C}" srcOrd="0" destOrd="0" presId="urn:microsoft.com/office/officeart/2005/8/layout/chevron1"/>
    <dgm:cxn modelId="{39C2C606-E2A8-43E3-9024-638F13C60FF7}" type="presOf" srcId="{0CD0CED6-D4BC-4703-B8CF-8F2D4A92F0BC}" destId="{F1E06D7A-41FF-4429-966D-7A3496DBDFEC}" srcOrd="0" destOrd="0" presId="urn:microsoft.com/office/officeart/2005/8/layout/chevron1"/>
    <dgm:cxn modelId="{C1EEC706-BAA1-4CE5-B4C2-37AB9BEBAF67}" srcId="{F34D13BB-1AFA-409B-A6C8-17548C78E86E}" destId="{3ED0E18A-C2E9-4ACB-AE81-EA9AD695F32B}" srcOrd="0" destOrd="0" parTransId="{745BDDBE-ADAF-4F79-9DC5-FED55F69890B}" sibTransId="{71C5264A-7F91-4FD0-9EE8-7C051821D14B}"/>
    <dgm:cxn modelId="{007DAC0C-9711-4CD5-9233-A1CD3DBA357F}" srcId="{F34D13BB-1AFA-409B-A6C8-17548C78E86E}" destId="{63E43FC3-7225-46AA-A408-7AD04D69C075}" srcOrd="4" destOrd="0" parTransId="{0F6E3747-E7F3-49C6-94A7-13BF7F31EEC7}" sibTransId="{3B1B6353-5629-458A-AC1C-7FF3679D44A3}"/>
    <dgm:cxn modelId="{F3949734-D4FA-49F5-B9FE-D4158AF605B1}" srcId="{63E43FC3-7225-46AA-A408-7AD04D69C075}" destId="{0CD0CED6-D4BC-4703-B8CF-8F2D4A92F0BC}" srcOrd="0" destOrd="0" parTransId="{CCD9B35C-9989-4E81-A007-B98B3C8F5BE7}" sibTransId="{568423F5-F5B7-4CAB-82D9-7B7FD523157F}"/>
    <dgm:cxn modelId="{C79ABA50-1D47-4FE7-A794-C95D2D6C6590}" type="presOf" srcId="{F34D13BB-1AFA-409B-A6C8-17548C78E86E}" destId="{01DB78A9-43CA-4BF5-9B3C-B0AAF19147AA}" srcOrd="0" destOrd="0" presId="urn:microsoft.com/office/officeart/2005/8/layout/chevron1"/>
    <dgm:cxn modelId="{450DE955-7077-4959-B6C5-13961F5E1F6E}" type="presOf" srcId="{63E43FC3-7225-46AA-A408-7AD04D69C075}" destId="{5A1C136F-AAE6-4147-B915-128AB1FE0992}" srcOrd="0" destOrd="0" presId="urn:microsoft.com/office/officeart/2005/8/layout/chevron1"/>
    <dgm:cxn modelId="{2A08DF59-3495-4AC1-A30F-EAB00345C5F0}" srcId="{BE354E65-CEA3-44DB-BFBA-1A66DF93D881}" destId="{CA564D87-48B6-4779-BFB1-F3CF41806CE0}" srcOrd="0" destOrd="0" parTransId="{120590A6-59D7-4971-B028-1336C2BC7FE4}" sibTransId="{6985C8AF-31C7-4DE6-B783-D5F77A5D2E42}"/>
    <dgm:cxn modelId="{03C06A7B-A255-4B8D-BF40-496C55B611EF}" type="presOf" srcId="{B2C132EC-6897-449D-8E2E-FE3C3FC974D2}" destId="{7346114B-D416-4DAB-B988-2F70DEBBD6F6}" srcOrd="0" destOrd="0" presId="urn:microsoft.com/office/officeart/2005/8/layout/chevron1"/>
    <dgm:cxn modelId="{1441CB83-D520-4BE7-897F-910C470F64FB}" type="presOf" srcId="{BDD695C9-BB09-4CC7-B9B6-7C1BA78CB7A1}" destId="{22270C90-28FF-49DF-9E56-45CDFB1979E3}" srcOrd="0" destOrd="0" presId="urn:microsoft.com/office/officeart/2005/8/layout/chevron1"/>
    <dgm:cxn modelId="{0E54F485-E3D7-43A5-86F8-41F4440C91FF}" srcId="{F34D13BB-1AFA-409B-A6C8-17548C78E86E}" destId="{558C8184-02B6-455D-B101-88D2D77E6435}" srcOrd="1" destOrd="0" parTransId="{F5131507-992E-4F3C-A555-DAF74A118DD7}" sibTransId="{0DE27153-DBE2-42D1-AB51-DED0F13CAB22}"/>
    <dgm:cxn modelId="{07A4078F-4F21-4703-A777-FB311AA9D008}" type="presOf" srcId="{BE354E65-CEA3-44DB-BFBA-1A66DF93D881}" destId="{C3B27FD6-A008-428B-863E-0F4663143681}" srcOrd="0" destOrd="0" presId="urn:microsoft.com/office/officeart/2005/8/layout/chevron1"/>
    <dgm:cxn modelId="{06B8479A-0413-4338-B47D-87CBEF4CA1BB}" type="presOf" srcId="{558C8184-02B6-455D-B101-88D2D77E6435}" destId="{3528A55C-6076-4D2C-9DCE-576C76B15B37}" srcOrd="0" destOrd="0" presId="urn:microsoft.com/office/officeart/2005/8/layout/chevron1"/>
    <dgm:cxn modelId="{C907D69D-0003-4836-90DD-AB1A9C96D374}" type="presOf" srcId="{F5B774A0-9927-4D07-90EB-1AEF16318851}" destId="{27BBE087-50F5-4C42-AE31-0EBB2622DE8D}" srcOrd="0" destOrd="0" presId="urn:microsoft.com/office/officeart/2005/8/layout/chevron1"/>
    <dgm:cxn modelId="{615E99A5-7D1D-4E0C-AC38-46C82D7C255D}" srcId="{558C8184-02B6-455D-B101-88D2D77E6435}" destId="{F5B774A0-9927-4D07-90EB-1AEF16318851}" srcOrd="0" destOrd="0" parTransId="{E504DFF9-D9A9-4B9A-9E2D-86BCCEE1C408}" sibTransId="{B1A2E3CB-E299-44E8-B46F-55F683BFE836}"/>
    <dgm:cxn modelId="{E02D33AA-678C-49A4-A436-D55D6EDA87B0}" srcId="{F34D13BB-1AFA-409B-A6C8-17548C78E86E}" destId="{BDD695C9-BB09-4CC7-B9B6-7C1BA78CB7A1}" srcOrd="3" destOrd="0" parTransId="{872E4401-8809-466D-9D18-5C664C240DFE}" sibTransId="{CB326D79-2E00-4433-B162-FA2DD3F37E5B}"/>
    <dgm:cxn modelId="{9A40BDC5-F14D-4CE6-96F2-C7F928BB3C07}" type="presOf" srcId="{9EAFA97F-DFCD-421B-B5C1-A26AF460BEBF}" destId="{85537A1C-82DA-490E-AEB1-1D963B27FCC9}" srcOrd="0" destOrd="1" presId="urn:microsoft.com/office/officeart/2005/8/layout/chevron1"/>
    <dgm:cxn modelId="{F784AEDF-D73A-45DC-9004-B8A40A6BA60E}" srcId="{F34D13BB-1AFA-409B-A6C8-17548C78E86E}" destId="{BE354E65-CEA3-44DB-BFBA-1A66DF93D881}" srcOrd="2" destOrd="0" parTransId="{01F23953-FF13-48EA-9866-FF02190BEEAE}" sibTransId="{417346DC-8F3A-4AD8-8C36-1154884E9BA3}"/>
    <dgm:cxn modelId="{F4068EE8-F2DF-40C2-8A62-9778AA0695FF}" type="presOf" srcId="{BF3E979A-DA0E-4509-AE55-2693081FD5BF}" destId="{F3A59B9D-9D7F-4C54-B792-A5629B39B136}" srcOrd="0" destOrd="0" presId="urn:microsoft.com/office/officeart/2005/8/layout/chevron1"/>
    <dgm:cxn modelId="{CB65EEEB-C1F0-441D-A937-3894FB870BCC}" srcId="{BDD695C9-BB09-4CC7-B9B6-7C1BA78CB7A1}" destId="{B2C132EC-6897-449D-8E2E-FE3C3FC974D2}" srcOrd="0" destOrd="0" parTransId="{866C1D16-EFAF-44C2-9157-23C9AD5B958C}" sibTransId="{0AEBBA48-D56D-4F42-9B0C-0018D7A78025}"/>
    <dgm:cxn modelId="{3FF617ED-5101-4804-A550-5963C8477FC7}" type="presOf" srcId="{CA564D87-48B6-4779-BFB1-F3CF41806CE0}" destId="{85537A1C-82DA-490E-AEB1-1D963B27FCC9}" srcOrd="0" destOrd="0" presId="urn:microsoft.com/office/officeart/2005/8/layout/chevron1"/>
    <dgm:cxn modelId="{A12992F3-A566-4B4E-B371-67C4448FE65C}" srcId="{3ED0E18A-C2E9-4ACB-AE81-EA9AD695F32B}" destId="{BF3E979A-DA0E-4509-AE55-2693081FD5BF}" srcOrd="0" destOrd="0" parTransId="{45C91523-185F-4043-BDAF-29973F6F2737}" sibTransId="{4C5A3F60-9605-46F9-98B8-22CCFFEF101E}"/>
    <dgm:cxn modelId="{0C58E8FC-FAC1-454F-977B-880E93695DF8}" srcId="{BE354E65-CEA3-44DB-BFBA-1A66DF93D881}" destId="{9EAFA97F-DFCD-421B-B5C1-A26AF460BEBF}" srcOrd="1" destOrd="0" parTransId="{BF11A0AB-0E2C-4AAD-A434-6F32B79BEA8E}" sibTransId="{B3A62B45-3245-4011-81DD-02C83E643E9C}"/>
    <dgm:cxn modelId="{1C6D0F3C-DBA7-4237-AB73-BEFCE1FC3D84}" type="presParOf" srcId="{01DB78A9-43CA-4BF5-9B3C-B0AAF19147AA}" destId="{7C671973-AED3-46EA-A170-D6D4D49BB038}" srcOrd="0" destOrd="0" presId="urn:microsoft.com/office/officeart/2005/8/layout/chevron1"/>
    <dgm:cxn modelId="{32BBD9B6-E008-45AA-B304-2F9547F164EE}" type="presParOf" srcId="{7C671973-AED3-46EA-A170-D6D4D49BB038}" destId="{93AD4429-D3C8-4DEB-9B57-9FDF65914B6C}" srcOrd="0" destOrd="0" presId="urn:microsoft.com/office/officeart/2005/8/layout/chevron1"/>
    <dgm:cxn modelId="{DC1864FD-58F0-4DF9-AB8E-F0AD026C5577}" type="presParOf" srcId="{7C671973-AED3-46EA-A170-D6D4D49BB038}" destId="{F3A59B9D-9D7F-4C54-B792-A5629B39B136}" srcOrd="1" destOrd="0" presId="urn:microsoft.com/office/officeart/2005/8/layout/chevron1"/>
    <dgm:cxn modelId="{07AD1FDA-5CC0-4DDC-A59A-D86098240BDE}" type="presParOf" srcId="{01DB78A9-43CA-4BF5-9B3C-B0AAF19147AA}" destId="{D8DB4074-EB3E-4673-B80E-8DAEF317FD5C}" srcOrd="1" destOrd="0" presId="urn:microsoft.com/office/officeart/2005/8/layout/chevron1"/>
    <dgm:cxn modelId="{753F21B4-CCD7-4079-B114-95F90B459277}" type="presParOf" srcId="{01DB78A9-43CA-4BF5-9B3C-B0AAF19147AA}" destId="{AE7593DD-41AB-40B7-870F-E7894E53E71A}" srcOrd="2" destOrd="0" presId="urn:microsoft.com/office/officeart/2005/8/layout/chevron1"/>
    <dgm:cxn modelId="{CEF94D76-06EF-4CF4-81D9-CC9666E93983}" type="presParOf" srcId="{AE7593DD-41AB-40B7-870F-E7894E53E71A}" destId="{3528A55C-6076-4D2C-9DCE-576C76B15B37}" srcOrd="0" destOrd="0" presId="urn:microsoft.com/office/officeart/2005/8/layout/chevron1"/>
    <dgm:cxn modelId="{E8D920F5-95FF-4723-9E7D-E213C98940C3}" type="presParOf" srcId="{AE7593DD-41AB-40B7-870F-E7894E53E71A}" destId="{27BBE087-50F5-4C42-AE31-0EBB2622DE8D}" srcOrd="1" destOrd="0" presId="urn:microsoft.com/office/officeart/2005/8/layout/chevron1"/>
    <dgm:cxn modelId="{0598583D-F39E-49EA-9F46-302F1D26A044}" type="presParOf" srcId="{01DB78A9-43CA-4BF5-9B3C-B0AAF19147AA}" destId="{E1388D23-F851-418F-8E0F-865B019FB8F0}" srcOrd="3" destOrd="0" presId="urn:microsoft.com/office/officeart/2005/8/layout/chevron1"/>
    <dgm:cxn modelId="{43179A31-600E-406A-A314-A4096AB61BFB}" type="presParOf" srcId="{01DB78A9-43CA-4BF5-9B3C-B0AAF19147AA}" destId="{28A2FF53-FFAB-4EC8-B76A-90A38A695C70}" srcOrd="4" destOrd="0" presId="urn:microsoft.com/office/officeart/2005/8/layout/chevron1"/>
    <dgm:cxn modelId="{F7A6C4A3-0494-4E7C-AA8E-AE62FBEC0FBF}" type="presParOf" srcId="{28A2FF53-FFAB-4EC8-B76A-90A38A695C70}" destId="{C3B27FD6-A008-428B-863E-0F4663143681}" srcOrd="0" destOrd="0" presId="urn:microsoft.com/office/officeart/2005/8/layout/chevron1"/>
    <dgm:cxn modelId="{B482F2D9-BD57-470F-B427-9DEDB040109F}" type="presParOf" srcId="{28A2FF53-FFAB-4EC8-B76A-90A38A695C70}" destId="{85537A1C-82DA-490E-AEB1-1D963B27FCC9}" srcOrd="1" destOrd="0" presId="urn:microsoft.com/office/officeart/2005/8/layout/chevron1"/>
    <dgm:cxn modelId="{096A28CB-81ED-4A93-9C29-C84F3EA534F1}" type="presParOf" srcId="{01DB78A9-43CA-4BF5-9B3C-B0AAF19147AA}" destId="{2FC77D0C-334B-42C7-B867-E20DBB8589D3}" srcOrd="5" destOrd="0" presId="urn:microsoft.com/office/officeart/2005/8/layout/chevron1"/>
    <dgm:cxn modelId="{8AB74CA2-4EC2-42E7-9394-B4BD34C49631}" type="presParOf" srcId="{01DB78A9-43CA-4BF5-9B3C-B0AAF19147AA}" destId="{2CA73110-44ED-409D-A75A-0928B0A0ACD8}" srcOrd="6" destOrd="0" presId="urn:microsoft.com/office/officeart/2005/8/layout/chevron1"/>
    <dgm:cxn modelId="{73BD0BA2-7127-45CA-98C4-C92FD1A426B1}" type="presParOf" srcId="{2CA73110-44ED-409D-A75A-0928B0A0ACD8}" destId="{22270C90-28FF-49DF-9E56-45CDFB1979E3}" srcOrd="0" destOrd="0" presId="urn:microsoft.com/office/officeart/2005/8/layout/chevron1"/>
    <dgm:cxn modelId="{3CCDCD63-9D32-4C41-80F4-141C664AE9C1}" type="presParOf" srcId="{2CA73110-44ED-409D-A75A-0928B0A0ACD8}" destId="{7346114B-D416-4DAB-B988-2F70DEBBD6F6}" srcOrd="1" destOrd="0" presId="urn:microsoft.com/office/officeart/2005/8/layout/chevron1"/>
    <dgm:cxn modelId="{EA983C56-9754-40CA-AC63-63C0848C76A6}" type="presParOf" srcId="{01DB78A9-43CA-4BF5-9B3C-B0AAF19147AA}" destId="{218DBBB3-C75B-4413-830E-1614EDBF5664}" srcOrd="7" destOrd="0" presId="urn:microsoft.com/office/officeart/2005/8/layout/chevron1"/>
    <dgm:cxn modelId="{7B8B8E62-67F0-48EC-8E73-5894E5CC4355}" type="presParOf" srcId="{01DB78A9-43CA-4BF5-9B3C-B0AAF19147AA}" destId="{FAD81B59-CC30-42A5-8676-EA59DD8E4466}" srcOrd="8" destOrd="0" presId="urn:microsoft.com/office/officeart/2005/8/layout/chevron1"/>
    <dgm:cxn modelId="{6C38DB70-FDE2-4673-AFE0-04101D93B574}" type="presParOf" srcId="{FAD81B59-CC30-42A5-8676-EA59DD8E4466}" destId="{5A1C136F-AAE6-4147-B915-128AB1FE0992}" srcOrd="0" destOrd="0" presId="urn:microsoft.com/office/officeart/2005/8/layout/chevron1"/>
    <dgm:cxn modelId="{A1CFAF42-5AC5-4585-8EF5-56C91C3D0A41}" type="presParOf" srcId="{FAD81B59-CC30-42A5-8676-EA59DD8E4466}" destId="{F1E06D7A-41FF-4429-966D-7A3496DBDFEC}"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D4429-D3C8-4DEB-9B57-9FDF65914B6C}">
      <dsp:nvSpPr>
        <dsp:cNvPr id="0" name=""/>
        <dsp:cNvSpPr/>
      </dsp:nvSpPr>
      <dsp:spPr>
        <a:xfrm>
          <a:off x="0" y="339727"/>
          <a:ext cx="2347181" cy="91800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1948</a:t>
          </a:r>
        </a:p>
      </dsp:txBody>
      <dsp:txXfrm>
        <a:off x="459000" y="339727"/>
        <a:ext cx="1429181" cy="918000"/>
      </dsp:txXfrm>
    </dsp:sp>
    <dsp:sp modelId="{F3A59B9D-9D7F-4C54-B792-A5629B39B136}">
      <dsp:nvSpPr>
        <dsp:cNvPr id="0" name=""/>
        <dsp:cNvSpPr/>
      </dsp:nvSpPr>
      <dsp:spPr>
        <a:xfrm>
          <a:off x="1860" y="1361177"/>
          <a:ext cx="1877744" cy="2646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Clean Water Act established discharge requirements for secondary effluent</a:t>
          </a:r>
        </a:p>
      </dsp:txBody>
      <dsp:txXfrm>
        <a:off x="1860" y="1361177"/>
        <a:ext cx="1877744" cy="2646421"/>
      </dsp:txXfrm>
    </dsp:sp>
    <dsp:sp modelId="{3528A55C-6076-4D2C-9DCE-576C76B15B37}">
      <dsp:nvSpPr>
        <dsp:cNvPr id="0" name=""/>
        <dsp:cNvSpPr/>
      </dsp:nvSpPr>
      <dsp:spPr>
        <a:xfrm>
          <a:off x="2133041" y="328427"/>
          <a:ext cx="2347181" cy="918000"/>
        </a:xfrm>
        <a:prstGeom prst="chevron">
          <a:avLst/>
        </a:prstGeom>
        <a:solidFill>
          <a:schemeClr val="accent6">
            <a:shade val="80000"/>
            <a:hueOff val="-65297"/>
            <a:satOff val="-8339"/>
            <a:lumOff val="8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2005</a:t>
          </a:r>
        </a:p>
      </dsp:txBody>
      <dsp:txXfrm>
        <a:off x="2592041" y="328427"/>
        <a:ext cx="1429181" cy="918000"/>
      </dsp:txXfrm>
    </dsp:sp>
    <dsp:sp modelId="{27BBE087-50F5-4C42-AE31-0EBB2622DE8D}">
      <dsp:nvSpPr>
        <dsp:cNvPr id="0" name=""/>
        <dsp:cNvSpPr/>
      </dsp:nvSpPr>
      <dsp:spPr>
        <a:xfrm>
          <a:off x="2133041" y="1361177"/>
          <a:ext cx="1877744" cy="2646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EPA proposed a  Peak Wet Weather Discharge Policy that disallowed bypass blending</a:t>
          </a:r>
        </a:p>
      </dsp:txBody>
      <dsp:txXfrm>
        <a:off x="2133041" y="1361177"/>
        <a:ext cx="1877744" cy="2646421"/>
      </dsp:txXfrm>
    </dsp:sp>
    <dsp:sp modelId="{C3B27FD6-A008-428B-863E-0F4663143681}">
      <dsp:nvSpPr>
        <dsp:cNvPr id="0" name=""/>
        <dsp:cNvSpPr/>
      </dsp:nvSpPr>
      <dsp:spPr>
        <a:xfrm>
          <a:off x="4264222" y="328427"/>
          <a:ext cx="2347181" cy="918000"/>
        </a:xfrm>
        <a:prstGeom prst="chevron">
          <a:avLst/>
        </a:prstGeom>
        <a:solidFill>
          <a:schemeClr val="accent6">
            <a:shade val="80000"/>
            <a:hueOff val="-130595"/>
            <a:satOff val="-16678"/>
            <a:lumOff val="163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2013</a:t>
          </a:r>
        </a:p>
      </dsp:txBody>
      <dsp:txXfrm>
        <a:off x="4723222" y="328427"/>
        <a:ext cx="1429181" cy="918000"/>
      </dsp:txXfrm>
    </dsp:sp>
    <dsp:sp modelId="{85537A1C-82DA-490E-AEB1-1D963B27FCC9}">
      <dsp:nvSpPr>
        <dsp:cNvPr id="0" name=""/>
        <dsp:cNvSpPr/>
      </dsp:nvSpPr>
      <dsp:spPr>
        <a:xfrm>
          <a:off x="4264222" y="1361177"/>
          <a:ext cx="1877744" cy="2646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Eighth Circuit Court struck down EPA’s efforts to regulate blending</a:t>
          </a:r>
        </a:p>
        <a:p>
          <a:pPr marL="171450" lvl="1" indent="-171450" algn="l" defTabSz="755650">
            <a:lnSpc>
              <a:spcPct val="90000"/>
            </a:lnSpc>
            <a:spcBef>
              <a:spcPct val="0"/>
            </a:spcBef>
            <a:spcAft>
              <a:spcPct val="15000"/>
            </a:spcAft>
            <a:buChar char="•"/>
          </a:pPr>
          <a:r>
            <a:rPr lang="en-US" sz="1700" kern="1200" dirty="0"/>
            <a:t>Decision only applies outside of the Eighth Circuit on a case-by-case basis</a:t>
          </a:r>
        </a:p>
      </dsp:txBody>
      <dsp:txXfrm>
        <a:off x="4264222" y="1361177"/>
        <a:ext cx="1877744" cy="2646421"/>
      </dsp:txXfrm>
    </dsp:sp>
    <dsp:sp modelId="{22270C90-28FF-49DF-9E56-45CDFB1979E3}">
      <dsp:nvSpPr>
        <dsp:cNvPr id="0" name=""/>
        <dsp:cNvSpPr/>
      </dsp:nvSpPr>
      <dsp:spPr>
        <a:xfrm>
          <a:off x="6395404" y="328427"/>
          <a:ext cx="2347181" cy="918000"/>
        </a:xfrm>
        <a:prstGeom prst="chevron">
          <a:avLst/>
        </a:prstGeom>
        <a:solidFill>
          <a:schemeClr val="accent6">
            <a:shade val="80000"/>
            <a:hueOff val="-195892"/>
            <a:satOff val="-25017"/>
            <a:lumOff val="245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2017</a:t>
          </a:r>
        </a:p>
      </dsp:txBody>
      <dsp:txXfrm>
        <a:off x="6854404" y="328427"/>
        <a:ext cx="1429181" cy="918000"/>
      </dsp:txXfrm>
    </dsp:sp>
    <dsp:sp modelId="{7346114B-D416-4DAB-B988-2F70DEBBD6F6}">
      <dsp:nvSpPr>
        <dsp:cNvPr id="0" name=""/>
        <dsp:cNvSpPr/>
      </dsp:nvSpPr>
      <dsp:spPr>
        <a:xfrm>
          <a:off x="6395404" y="1361177"/>
          <a:ext cx="1877744" cy="2646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D.C. Circuit decision upheld the 2013 approach for approval on a case-by-case basis. </a:t>
          </a:r>
        </a:p>
      </dsp:txBody>
      <dsp:txXfrm>
        <a:off x="6395404" y="1361177"/>
        <a:ext cx="1877744" cy="2646421"/>
      </dsp:txXfrm>
    </dsp:sp>
    <dsp:sp modelId="{5A1C136F-AAE6-4147-B915-128AB1FE0992}">
      <dsp:nvSpPr>
        <dsp:cNvPr id="0" name=""/>
        <dsp:cNvSpPr/>
      </dsp:nvSpPr>
      <dsp:spPr>
        <a:xfrm>
          <a:off x="8526585" y="328427"/>
          <a:ext cx="2347181" cy="918000"/>
        </a:xfrm>
        <a:prstGeom prst="chevron">
          <a:avLst/>
        </a:prstGeom>
        <a:solidFill>
          <a:schemeClr val="accent6">
            <a:shade val="80000"/>
            <a:hueOff val="-261190"/>
            <a:satOff val="-33356"/>
            <a:lumOff val="32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2023</a:t>
          </a:r>
        </a:p>
      </dsp:txBody>
      <dsp:txXfrm>
        <a:off x="8985585" y="328427"/>
        <a:ext cx="1429181" cy="918000"/>
      </dsp:txXfrm>
    </dsp:sp>
    <dsp:sp modelId="{F1E06D7A-41FF-4429-966D-7A3496DBDFEC}">
      <dsp:nvSpPr>
        <dsp:cNvPr id="0" name=""/>
        <dsp:cNvSpPr/>
      </dsp:nvSpPr>
      <dsp:spPr>
        <a:xfrm>
          <a:off x="8526585" y="1361177"/>
          <a:ext cx="1877744" cy="2646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en-US" sz="1700" kern="1200" dirty="0"/>
            <a:t>Garland approved for use of stormwater filters in Texas.</a:t>
          </a:r>
        </a:p>
      </dsp:txBody>
      <dsp:txXfrm>
        <a:off x="8526585" y="1361177"/>
        <a:ext cx="1877744" cy="26464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B9F914-0512-263E-B371-36CF1BFD13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1E8288-D1BE-141D-CD9B-942DD434ED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1C32F7-21C5-49F7-9E12-F0A91CBE46FD}" type="datetimeFigureOut">
              <a:rPr lang="en-US" smtClean="0"/>
              <a:t>5/15/2025</a:t>
            </a:fld>
            <a:endParaRPr lang="en-US"/>
          </a:p>
        </p:txBody>
      </p:sp>
      <p:sp>
        <p:nvSpPr>
          <p:cNvPr id="4" name="Footer Placeholder 3">
            <a:extLst>
              <a:ext uri="{FF2B5EF4-FFF2-40B4-BE49-F238E27FC236}">
                <a16:creationId xmlns:a16="http://schemas.microsoft.com/office/drawing/2014/main" id="{96B948AA-C508-D49B-A5C7-4ADE342312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3736D5-C661-3C62-0451-19961F32D1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2198B6-6487-4C21-B32C-A482D455A645}" type="slidenum">
              <a:rPr lang="en-US" smtClean="0"/>
              <a:t>‹#›</a:t>
            </a:fld>
            <a:endParaRPr lang="en-US"/>
          </a:p>
        </p:txBody>
      </p:sp>
    </p:spTree>
    <p:extLst>
      <p:ext uri="{BB962C8B-B14F-4D97-AF65-F5344CB8AC3E}">
        <p14:creationId xmlns:p14="http://schemas.microsoft.com/office/powerpoint/2010/main" val="3239739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0B8DC-17F2-4785-90BD-A65C4DBD276D}"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0B174-361E-4797-9078-EE6058F2C622}" type="slidenum">
              <a:rPr lang="en-US" smtClean="0"/>
              <a:t>‹#›</a:t>
            </a:fld>
            <a:endParaRPr lang="en-US"/>
          </a:p>
        </p:txBody>
      </p:sp>
    </p:spTree>
    <p:extLst>
      <p:ext uri="{BB962C8B-B14F-4D97-AF65-F5344CB8AC3E}">
        <p14:creationId xmlns:p14="http://schemas.microsoft.com/office/powerpoint/2010/main" val="4109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Tasie is going to tell you (1) About project overview: project drivers, schedule, cost (2) a brief history wet weather treatment regulations in Texas, and (3) an overview of the filter design. But before she does that I’m going to tell you about Duck Creek Wastewater Treatment Plant and the scope of this project.</a:t>
            </a:r>
          </a:p>
        </p:txBody>
      </p:sp>
      <p:sp>
        <p:nvSpPr>
          <p:cNvPr id="4" name="Slide Number Placeholder 3"/>
          <p:cNvSpPr>
            <a:spLocks noGrp="1"/>
          </p:cNvSpPr>
          <p:nvPr>
            <p:ph type="sldNum" sz="quarter" idx="5"/>
          </p:nvPr>
        </p:nvSpPr>
        <p:spPr/>
        <p:txBody>
          <a:bodyPr/>
          <a:lstStyle/>
          <a:p>
            <a:fld id="{E7B0B174-361E-4797-9078-EE6058F2C622}" type="slidenum">
              <a:rPr lang="en-US" smtClean="0"/>
              <a:t>2</a:t>
            </a:fld>
            <a:endParaRPr lang="en-US"/>
          </a:p>
        </p:txBody>
      </p:sp>
    </p:spTree>
    <p:extLst>
      <p:ext uri="{BB962C8B-B14F-4D97-AF65-F5344CB8AC3E}">
        <p14:creationId xmlns:p14="http://schemas.microsoft.com/office/powerpoint/2010/main" val="21233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Filters are not a requirement for Duck Creek’s permit. </a:t>
            </a:r>
          </a:p>
          <a:p>
            <a:r>
              <a:rPr lang="en-US" dirty="0"/>
              <a:t>Goal was to avoid a major permit amendment, only a minor amendment for UV. </a:t>
            </a:r>
          </a:p>
          <a:p>
            <a:endParaRPr lang="en-US" dirty="0"/>
          </a:p>
          <a:p>
            <a:r>
              <a:rPr lang="en-US" dirty="0"/>
              <a:t>Explain why we selected disk filters in the first place for similar reasons to Doe Branch.</a:t>
            </a:r>
          </a:p>
          <a:p>
            <a:r>
              <a:rPr lang="en-US" dirty="0"/>
              <a:t>Tell the plan to design the filters for storm filters, and change course if needed to switch to </a:t>
            </a:r>
            <a:r>
              <a:rPr lang="en-US" dirty="0" err="1"/>
              <a:t>megadisk</a:t>
            </a:r>
            <a:r>
              <a:rPr lang="en-US" dirty="0"/>
              <a:t> </a:t>
            </a:r>
          </a:p>
        </p:txBody>
      </p:sp>
      <p:sp>
        <p:nvSpPr>
          <p:cNvPr id="4" name="Slide Number Placeholder 3"/>
          <p:cNvSpPr>
            <a:spLocks noGrp="1"/>
          </p:cNvSpPr>
          <p:nvPr>
            <p:ph type="sldNum" sz="quarter" idx="5"/>
          </p:nvPr>
        </p:nvSpPr>
        <p:spPr/>
        <p:txBody>
          <a:bodyPr/>
          <a:lstStyle/>
          <a:p>
            <a:fld id="{E7B0B174-361E-4797-9078-EE6058F2C622}" type="slidenum">
              <a:rPr lang="en-US" smtClean="0"/>
              <a:t>16</a:t>
            </a:fld>
            <a:endParaRPr lang="en-US"/>
          </a:p>
        </p:txBody>
      </p:sp>
    </p:spTree>
    <p:extLst>
      <p:ext uri="{BB962C8B-B14F-4D97-AF65-F5344CB8AC3E}">
        <p14:creationId xmlns:p14="http://schemas.microsoft.com/office/powerpoint/2010/main" val="1757262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Included in the filter replacement was to set the plant up for future treatment capacity of 100 </a:t>
            </a:r>
            <a:r>
              <a:rPr lang="en-US" dirty="0" err="1">
                <a:solidFill>
                  <a:srgbClr val="FF0000"/>
                </a:solidFill>
              </a:rPr>
              <a:t>MGD</a:t>
            </a:r>
            <a:r>
              <a:rPr lang="en-US" dirty="0">
                <a:solidFill>
                  <a:srgbClr val="FF0000"/>
                </a:solidFill>
              </a:rPr>
              <a:t> </a:t>
            </a:r>
          </a:p>
          <a:p>
            <a:r>
              <a:rPr lang="en-US" dirty="0">
                <a:solidFill>
                  <a:srgbClr val="FF0000"/>
                </a:solidFill>
              </a:rPr>
              <a:t>EQ  - store to keep peak below 72 </a:t>
            </a:r>
            <a:r>
              <a:rPr lang="en-US" dirty="0" err="1">
                <a:solidFill>
                  <a:srgbClr val="FF0000"/>
                </a:solidFill>
              </a:rPr>
              <a:t>MGD</a:t>
            </a:r>
            <a:endParaRPr lang="en-US" dirty="0">
              <a:solidFill>
                <a:srgbClr val="FF0000"/>
              </a:solidFill>
            </a:endParaRPr>
          </a:p>
          <a:p>
            <a:r>
              <a:rPr lang="en-US" dirty="0">
                <a:solidFill>
                  <a:srgbClr val="FF0000"/>
                </a:solidFill>
              </a:rPr>
              <a:t>Add Basins – treat entire 72 </a:t>
            </a:r>
            <a:r>
              <a:rPr lang="en-US" dirty="0" err="1">
                <a:solidFill>
                  <a:srgbClr val="FF0000"/>
                </a:solidFill>
              </a:rPr>
              <a:t>MGD</a:t>
            </a:r>
            <a:r>
              <a:rPr lang="en-US" dirty="0">
                <a:solidFill>
                  <a:srgbClr val="FF0000"/>
                </a:solidFill>
              </a:rPr>
              <a:t> of flow in real time </a:t>
            </a:r>
          </a:p>
        </p:txBody>
      </p:sp>
      <p:sp>
        <p:nvSpPr>
          <p:cNvPr id="4" name="Slide Number Placeholder 3"/>
          <p:cNvSpPr>
            <a:spLocks noGrp="1"/>
          </p:cNvSpPr>
          <p:nvPr>
            <p:ph type="sldNum" sz="quarter" idx="5"/>
          </p:nvPr>
        </p:nvSpPr>
        <p:spPr/>
        <p:txBody>
          <a:bodyPr/>
          <a:lstStyle/>
          <a:p>
            <a:fld id="{E7B0B174-361E-4797-9078-EE6058F2C622}" type="slidenum">
              <a:rPr lang="en-US" smtClean="0"/>
              <a:t>17</a:t>
            </a:fld>
            <a:endParaRPr lang="en-US"/>
          </a:p>
        </p:txBody>
      </p:sp>
    </p:spTree>
    <p:extLst>
      <p:ext uri="{BB962C8B-B14F-4D97-AF65-F5344CB8AC3E}">
        <p14:creationId xmlns:p14="http://schemas.microsoft.com/office/powerpoint/2010/main" val="813899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Included in the filter replacement was to set the plant up for future treatment capacity of 100 </a:t>
            </a:r>
            <a:r>
              <a:rPr lang="en-US" dirty="0" err="1">
                <a:solidFill>
                  <a:srgbClr val="FF0000"/>
                </a:solidFill>
              </a:rPr>
              <a:t>MGD</a:t>
            </a:r>
            <a:r>
              <a:rPr lang="en-US" dirty="0">
                <a:solidFill>
                  <a:srgbClr val="FF0000"/>
                </a:solidFill>
              </a:rPr>
              <a:t> </a:t>
            </a:r>
          </a:p>
          <a:p>
            <a:r>
              <a:rPr lang="en-US" dirty="0">
                <a:solidFill>
                  <a:srgbClr val="FF0000"/>
                </a:solidFill>
              </a:rPr>
              <a:t>EQ  - store to keep peak below 72 </a:t>
            </a:r>
            <a:r>
              <a:rPr lang="en-US" dirty="0" err="1">
                <a:solidFill>
                  <a:srgbClr val="FF0000"/>
                </a:solidFill>
              </a:rPr>
              <a:t>MGD</a:t>
            </a:r>
            <a:endParaRPr lang="en-US" dirty="0">
              <a:solidFill>
                <a:srgbClr val="FF0000"/>
              </a:solidFill>
            </a:endParaRPr>
          </a:p>
          <a:p>
            <a:r>
              <a:rPr lang="en-US" dirty="0">
                <a:solidFill>
                  <a:srgbClr val="FF0000"/>
                </a:solidFill>
              </a:rPr>
              <a:t>Add Basins – treat entire 72 </a:t>
            </a:r>
            <a:r>
              <a:rPr lang="en-US" dirty="0" err="1">
                <a:solidFill>
                  <a:srgbClr val="FF0000"/>
                </a:solidFill>
              </a:rPr>
              <a:t>MGD</a:t>
            </a:r>
            <a:r>
              <a:rPr lang="en-US" dirty="0">
                <a:solidFill>
                  <a:srgbClr val="FF0000"/>
                </a:solidFill>
              </a:rPr>
              <a:t> of flow in real time </a:t>
            </a:r>
          </a:p>
        </p:txBody>
      </p:sp>
      <p:sp>
        <p:nvSpPr>
          <p:cNvPr id="4" name="Slide Number Placeholder 3"/>
          <p:cNvSpPr>
            <a:spLocks noGrp="1"/>
          </p:cNvSpPr>
          <p:nvPr>
            <p:ph type="sldNum" sz="quarter" idx="5"/>
          </p:nvPr>
        </p:nvSpPr>
        <p:spPr/>
        <p:txBody>
          <a:bodyPr/>
          <a:lstStyle/>
          <a:p>
            <a:fld id="{E7B0B174-361E-4797-9078-EE6058F2C622}" type="slidenum">
              <a:rPr lang="en-US" smtClean="0"/>
              <a:t>18</a:t>
            </a:fld>
            <a:endParaRPr lang="en-US"/>
          </a:p>
        </p:txBody>
      </p:sp>
    </p:spTree>
    <p:extLst>
      <p:ext uri="{BB962C8B-B14F-4D97-AF65-F5344CB8AC3E}">
        <p14:creationId xmlns:p14="http://schemas.microsoft.com/office/powerpoint/2010/main" val="392866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Included in the filter replacement was to set the plant up for future treatment capacity of 100 </a:t>
            </a:r>
            <a:r>
              <a:rPr lang="en-US" dirty="0" err="1">
                <a:solidFill>
                  <a:srgbClr val="FF0000"/>
                </a:solidFill>
              </a:rPr>
              <a:t>MGD</a:t>
            </a:r>
            <a:r>
              <a:rPr lang="en-US" dirty="0">
                <a:solidFill>
                  <a:srgbClr val="FF0000"/>
                </a:solidFill>
              </a:rPr>
              <a:t> </a:t>
            </a:r>
          </a:p>
          <a:p>
            <a:r>
              <a:rPr lang="en-US" dirty="0">
                <a:solidFill>
                  <a:srgbClr val="FF0000"/>
                </a:solidFill>
              </a:rPr>
              <a:t>EQ  - store to keep peak below 72 </a:t>
            </a:r>
            <a:r>
              <a:rPr lang="en-US" dirty="0" err="1">
                <a:solidFill>
                  <a:srgbClr val="FF0000"/>
                </a:solidFill>
              </a:rPr>
              <a:t>MGD</a:t>
            </a:r>
            <a:endParaRPr lang="en-US" dirty="0">
              <a:solidFill>
                <a:srgbClr val="FF0000"/>
              </a:solidFill>
            </a:endParaRPr>
          </a:p>
          <a:p>
            <a:r>
              <a:rPr lang="en-US" dirty="0">
                <a:solidFill>
                  <a:srgbClr val="FF0000"/>
                </a:solidFill>
              </a:rPr>
              <a:t>Add Basins – treat entire 72 </a:t>
            </a:r>
            <a:r>
              <a:rPr lang="en-US" dirty="0" err="1">
                <a:solidFill>
                  <a:srgbClr val="FF0000"/>
                </a:solidFill>
              </a:rPr>
              <a:t>MGD</a:t>
            </a:r>
            <a:r>
              <a:rPr lang="en-US" dirty="0">
                <a:solidFill>
                  <a:srgbClr val="FF0000"/>
                </a:solidFill>
              </a:rPr>
              <a:t> of flow in real time </a:t>
            </a:r>
          </a:p>
        </p:txBody>
      </p:sp>
      <p:sp>
        <p:nvSpPr>
          <p:cNvPr id="4" name="Slide Number Placeholder 3"/>
          <p:cNvSpPr>
            <a:spLocks noGrp="1"/>
          </p:cNvSpPr>
          <p:nvPr>
            <p:ph type="sldNum" sz="quarter" idx="5"/>
          </p:nvPr>
        </p:nvSpPr>
        <p:spPr/>
        <p:txBody>
          <a:bodyPr/>
          <a:lstStyle/>
          <a:p>
            <a:fld id="{E7B0B174-361E-4797-9078-EE6058F2C622}" type="slidenum">
              <a:rPr lang="en-US" smtClean="0"/>
              <a:t>19</a:t>
            </a:fld>
            <a:endParaRPr lang="en-US"/>
          </a:p>
        </p:txBody>
      </p:sp>
    </p:spTree>
    <p:extLst>
      <p:ext uri="{BB962C8B-B14F-4D97-AF65-F5344CB8AC3E}">
        <p14:creationId xmlns:p14="http://schemas.microsoft.com/office/powerpoint/2010/main" val="377810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Disk filters were already approved, but we added this pipeline</a:t>
            </a:r>
          </a:p>
          <a:p>
            <a:endParaRPr lang="en-US" dirty="0"/>
          </a:p>
          <a:p>
            <a:endParaRPr lang="en-US" dirty="0"/>
          </a:p>
          <a:p>
            <a:endParaRPr lang="en-US" dirty="0"/>
          </a:p>
          <a:p>
            <a:endParaRPr lang="en-US" dirty="0"/>
          </a:p>
          <a:p>
            <a:endParaRPr lang="en-US" dirty="0"/>
          </a:p>
          <a:p>
            <a:endParaRPr lang="en-US" dirty="0"/>
          </a:p>
          <a:p>
            <a:r>
              <a:rPr lang="en-US" dirty="0"/>
              <a:t>This project also incorporated and auxiliary storm flow treatment pipeline shown here in orange. This is made possible by equipping the disk filters with additional features to make them storm filters and make them capable of handling high solids flow. This will allow the plant to send primary effluent directly to the filters during wet weather and prepare us for future peak flow capacity increases. </a:t>
            </a:r>
          </a:p>
          <a:p>
            <a:endParaRPr lang="en-US" dirty="0"/>
          </a:p>
          <a:p>
            <a:r>
              <a:rPr lang="en-US" dirty="0"/>
              <a:t>Tasie will tell you about the drivers for the replacement of the filters and provide details on the design, including details on the storm water filter technology.</a:t>
            </a:r>
          </a:p>
        </p:txBody>
      </p:sp>
      <p:sp>
        <p:nvSpPr>
          <p:cNvPr id="4" name="Slide Number Placeholder 3"/>
          <p:cNvSpPr>
            <a:spLocks noGrp="1"/>
          </p:cNvSpPr>
          <p:nvPr>
            <p:ph type="sldNum" sz="quarter" idx="5"/>
          </p:nvPr>
        </p:nvSpPr>
        <p:spPr/>
        <p:txBody>
          <a:bodyPr/>
          <a:lstStyle/>
          <a:p>
            <a:fld id="{E7B0B174-361E-4797-9078-EE6058F2C622}" type="slidenum">
              <a:rPr lang="en-US" smtClean="0"/>
              <a:t>20</a:t>
            </a:fld>
            <a:endParaRPr lang="en-US"/>
          </a:p>
        </p:txBody>
      </p:sp>
    </p:spTree>
    <p:extLst>
      <p:ext uri="{BB962C8B-B14F-4D97-AF65-F5344CB8AC3E}">
        <p14:creationId xmlns:p14="http://schemas.microsoft.com/office/powerpoint/2010/main" val="3436084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below the permit:</a:t>
            </a:r>
          </a:p>
          <a:p>
            <a:r>
              <a:rPr lang="en-US" dirty="0"/>
              <a:t>7-day average is 25 mg/L TSS</a:t>
            </a:r>
          </a:p>
          <a:p>
            <a:r>
              <a:rPr lang="en-US" dirty="0"/>
              <a:t>Daily average is 40 mg/L TSS</a:t>
            </a:r>
          </a:p>
          <a:p>
            <a:r>
              <a:rPr lang="en-US" dirty="0"/>
              <a:t>Single grab sample: 60 mg/L TSS</a:t>
            </a:r>
          </a:p>
        </p:txBody>
      </p:sp>
      <p:sp>
        <p:nvSpPr>
          <p:cNvPr id="4" name="Slide Number Placeholder 3"/>
          <p:cNvSpPr>
            <a:spLocks noGrp="1"/>
          </p:cNvSpPr>
          <p:nvPr>
            <p:ph type="sldNum" sz="quarter" idx="5"/>
          </p:nvPr>
        </p:nvSpPr>
        <p:spPr/>
        <p:txBody>
          <a:bodyPr/>
          <a:lstStyle/>
          <a:p>
            <a:fld id="{E7B0B174-361E-4797-9078-EE6058F2C622}" type="slidenum">
              <a:rPr lang="en-US" smtClean="0"/>
              <a:t>21</a:t>
            </a:fld>
            <a:endParaRPr lang="en-US"/>
          </a:p>
        </p:txBody>
      </p:sp>
    </p:spTree>
    <p:extLst>
      <p:ext uri="{BB962C8B-B14F-4D97-AF65-F5344CB8AC3E}">
        <p14:creationId xmlns:p14="http://schemas.microsoft.com/office/powerpoint/2010/main" val="827880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Fits nicely in common wall facility. Can construct offline. </a:t>
            </a:r>
          </a:p>
        </p:txBody>
      </p:sp>
      <p:sp>
        <p:nvSpPr>
          <p:cNvPr id="4" name="Slide Number Placeholder 3"/>
          <p:cNvSpPr>
            <a:spLocks noGrp="1"/>
          </p:cNvSpPr>
          <p:nvPr>
            <p:ph type="sldNum" sz="quarter" idx="5"/>
          </p:nvPr>
        </p:nvSpPr>
        <p:spPr/>
        <p:txBody>
          <a:bodyPr/>
          <a:lstStyle/>
          <a:p>
            <a:fld id="{E7B0B174-361E-4797-9078-EE6058F2C622}" type="slidenum">
              <a:rPr lang="en-US" smtClean="0"/>
              <a:t>22</a:t>
            </a:fld>
            <a:endParaRPr lang="en-US"/>
          </a:p>
        </p:txBody>
      </p:sp>
    </p:spTree>
    <p:extLst>
      <p:ext uri="{BB962C8B-B14F-4D97-AF65-F5344CB8AC3E}">
        <p14:creationId xmlns:p14="http://schemas.microsoft.com/office/powerpoint/2010/main" val="2619054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0B174-361E-4797-9078-EE6058F2C622}" type="slidenum">
              <a:rPr lang="en-US" smtClean="0"/>
              <a:t>23</a:t>
            </a:fld>
            <a:endParaRPr lang="en-US"/>
          </a:p>
        </p:txBody>
      </p:sp>
    </p:spTree>
    <p:extLst>
      <p:ext uri="{BB962C8B-B14F-4D97-AF65-F5344CB8AC3E}">
        <p14:creationId xmlns:p14="http://schemas.microsoft.com/office/powerpoint/2010/main" val="1953196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we pick disk filters vs. sand filters?</a:t>
            </a:r>
          </a:p>
        </p:txBody>
      </p:sp>
      <p:sp>
        <p:nvSpPr>
          <p:cNvPr id="4" name="Slide Number Placeholder 3"/>
          <p:cNvSpPr>
            <a:spLocks noGrp="1"/>
          </p:cNvSpPr>
          <p:nvPr>
            <p:ph type="sldNum" sz="quarter" idx="5"/>
          </p:nvPr>
        </p:nvSpPr>
        <p:spPr/>
        <p:txBody>
          <a:bodyPr/>
          <a:lstStyle/>
          <a:p>
            <a:fld id="{E7B0B174-361E-4797-9078-EE6058F2C622}" type="slidenum">
              <a:rPr lang="en-US" smtClean="0"/>
              <a:t>24</a:t>
            </a:fld>
            <a:endParaRPr lang="en-US"/>
          </a:p>
        </p:txBody>
      </p:sp>
    </p:spTree>
    <p:extLst>
      <p:ext uri="{BB962C8B-B14F-4D97-AF65-F5344CB8AC3E}">
        <p14:creationId xmlns:p14="http://schemas.microsoft.com/office/powerpoint/2010/main" val="425586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0B174-361E-4797-9078-EE6058F2C622}" type="slidenum">
              <a:rPr lang="en-US" smtClean="0"/>
              <a:t>25</a:t>
            </a:fld>
            <a:endParaRPr lang="en-US"/>
          </a:p>
        </p:txBody>
      </p:sp>
    </p:spTree>
    <p:extLst>
      <p:ext uri="{BB962C8B-B14F-4D97-AF65-F5344CB8AC3E}">
        <p14:creationId xmlns:p14="http://schemas.microsoft.com/office/powerpoint/2010/main" val="855152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we can meet permit, let me explain how this was approved”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caused this whole project to come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 gave TCEQ certainty that they could approve case by case if they wanted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Clean Water Act requires municipal WWTP discharges to meet a minimum of secondary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 Definition of bypass: discharges that have not received secondary treatment</a:t>
            </a:r>
          </a:p>
          <a:p>
            <a:endParaRPr lang="en-US" dirty="0"/>
          </a:p>
          <a:p>
            <a:endParaRPr lang="en-US" dirty="0"/>
          </a:p>
          <a:p>
            <a:r>
              <a:rPr lang="en-US" dirty="0"/>
              <a:t>Port Arthor is the first approved </a:t>
            </a:r>
          </a:p>
        </p:txBody>
      </p:sp>
      <p:sp>
        <p:nvSpPr>
          <p:cNvPr id="4" name="Slide Number Placeholder 3"/>
          <p:cNvSpPr>
            <a:spLocks noGrp="1"/>
          </p:cNvSpPr>
          <p:nvPr>
            <p:ph type="sldNum" sz="quarter" idx="5"/>
          </p:nvPr>
        </p:nvSpPr>
        <p:spPr/>
        <p:txBody>
          <a:bodyPr/>
          <a:lstStyle/>
          <a:p>
            <a:fld id="{E7B0B174-361E-4797-9078-EE6058F2C622}" type="slidenum">
              <a:rPr lang="en-US" smtClean="0"/>
              <a:t>4</a:t>
            </a:fld>
            <a:endParaRPr lang="en-US"/>
          </a:p>
        </p:txBody>
      </p:sp>
    </p:spTree>
    <p:extLst>
      <p:ext uri="{BB962C8B-B14F-4D97-AF65-F5344CB8AC3E}">
        <p14:creationId xmlns:p14="http://schemas.microsoft.com/office/powerpoint/2010/main" val="627154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0B174-361E-4797-9078-EE6058F2C622}" type="slidenum">
              <a:rPr lang="en-US" smtClean="0"/>
              <a:t>26</a:t>
            </a:fld>
            <a:endParaRPr lang="en-US"/>
          </a:p>
        </p:txBody>
      </p:sp>
    </p:spTree>
    <p:extLst>
      <p:ext uri="{BB962C8B-B14F-4D97-AF65-F5344CB8AC3E}">
        <p14:creationId xmlns:p14="http://schemas.microsoft.com/office/powerpoint/2010/main" val="2870256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0B174-361E-4797-9078-EE6058F2C622}" type="slidenum">
              <a:rPr lang="en-US" smtClean="0"/>
              <a:t>27</a:t>
            </a:fld>
            <a:endParaRPr lang="en-US"/>
          </a:p>
        </p:txBody>
      </p:sp>
    </p:spTree>
    <p:extLst>
      <p:ext uri="{BB962C8B-B14F-4D97-AF65-F5344CB8AC3E}">
        <p14:creationId xmlns:p14="http://schemas.microsoft.com/office/powerpoint/2010/main" val="523371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0B174-361E-4797-9078-EE6058F2C622}" type="slidenum">
              <a:rPr lang="en-US" smtClean="0"/>
              <a:t>28</a:t>
            </a:fld>
            <a:endParaRPr lang="en-US"/>
          </a:p>
        </p:txBody>
      </p:sp>
    </p:spTree>
    <p:extLst>
      <p:ext uri="{BB962C8B-B14F-4D97-AF65-F5344CB8AC3E}">
        <p14:creationId xmlns:p14="http://schemas.microsoft.com/office/powerpoint/2010/main" val="1945045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project completion, the plant can utilize the bypass pipeline to treat </a:t>
            </a:r>
            <a:r>
              <a:rPr lang="en-US" dirty="0" err="1"/>
              <a:t>ADF</a:t>
            </a:r>
            <a:r>
              <a:rPr lang="en-US" dirty="0"/>
              <a:t> and P2H flows. </a:t>
            </a:r>
          </a:p>
          <a:p>
            <a:r>
              <a:rPr lang="en-US" dirty="0"/>
              <a:t>To reach the projected P2H flow of 100 </a:t>
            </a:r>
            <a:r>
              <a:rPr lang="en-US" dirty="0" err="1"/>
              <a:t>MGD</a:t>
            </a:r>
            <a:r>
              <a:rPr lang="en-US" dirty="0"/>
              <a:t>, an additional PC will be constructed and the additional filter and UV equipment will be installed. </a:t>
            </a:r>
          </a:p>
        </p:txBody>
      </p:sp>
      <p:sp>
        <p:nvSpPr>
          <p:cNvPr id="4" name="Slide Number Placeholder 3"/>
          <p:cNvSpPr>
            <a:spLocks noGrp="1"/>
          </p:cNvSpPr>
          <p:nvPr>
            <p:ph type="sldNum" sz="quarter" idx="5"/>
          </p:nvPr>
        </p:nvSpPr>
        <p:spPr/>
        <p:txBody>
          <a:bodyPr/>
          <a:lstStyle/>
          <a:p>
            <a:fld id="{E7B0B174-361E-4797-9078-EE6058F2C622}" type="slidenum">
              <a:rPr lang="en-US" smtClean="0"/>
              <a:t>29</a:t>
            </a:fld>
            <a:endParaRPr lang="en-US"/>
          </a:p>
        </p:txBody>
      </p:sp>
    </p:spTree>
    <p:extLst>
      <p:ext uri="{BB962C8B-B14F-4D97-AF65-F5344CB8AC3E}">
        <p14:creationId xmlns:p14="http://schemas.microsoft.com/office/powerpoint/2010/main" val="552428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0B174-361E-4797-9078-EE6058F2C622}" type="slidenum">
              <a:rPr lang="en-US" smtClean="0"/>
              <a:t>30</a:t>
            </a:fld>
            <a:endParaRPr lang="en-US"/>
          </a:p>
        </p:txBody>
      </p:sp>
    </p:spTree>
    <p:extLst>
      <p:ext uri="{BB962C8B-B14F-4D97-AF65-F5344CB8AC3E}">
        <p14:creationId xmlns:p14="http://schemas.microsoft.com/office/powerpoint/2010/main" val="590783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13FC1-AD74-1316-C798-65E8A451D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FE121-BF2F-9618-12C0-88015AD7C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D897B-6355-442A-C5F3-8EB99AF9E2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we can meet permit, let me explain how this was approved”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caused this whole project to come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 gave TCEQ certainty that they could approve case by case if they wanted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Clean Water Act requires municipal WWTP discharges to meet a minimum of secondary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 Definition of bypass: discharges that have not received secondary treatment</a:t>
            </a:r>
          </a:p>
          <a:p>
            <a:endParaRPr lang="en-US" dirty="0"/>
          </a:p>
          <a:p>
            <a:endParaRPr lang="en-US" dirty="0"/>
          </a:p>
          <a:p>
            <a:r>
              <a:rPr lang="en-US" dirty="0"/>
              <a:t>Port Arthor is the first approved </a:t>
            </a:r>
          </a:p>
        </p:txBody>
      </p:sp>
      <p:sp>
        <p:nvSpPr>
          <p:cNvPr id="4" name="Slide Number Placeholder 3">
            <a:extLst>
              <a:ext uri="{FF2B5EF4-FFF2-40B4-BE49-F238E27FC236}">
                <a16:creationId xmlns:a16="http://schemas.microsoft.com/office/drawing/2014/main" id="{2AB97A6B-DB90-2F9B-122D-B894533F990C}"/>
              </a:ext>
            </a:extLst>
          </p:cNvPr>
          <p:cNvSpPr>
            <a:spLocks noGrp="1"/>
          </p:cNvSpPr>
          <p:nvPr>
            <p:ph type="sldNum" sz="quarter" idx="5"/>
          </p:nvPr>
        </p:nvSpPr>
        <p:spPr/>
        <p:txBody>
          <a:bodyPr/>
          <a:lstStyle/>
          <a:p>
            <a:fld id="{E7B0B174-361E-4797-9078-EE6058F2C622}" type="slidenum">
              <a:rPr lang="en-US" smtClean="0"/>
              <a:t>31</a:t>
            </a:fld>
            <a:endParaRPr lang="en-US"/>
          </a:p>
        </p:txBody>
      </p:sp>
    </p:spTree>
    <p:extLst>
      <p:ext uri="{BB962C8B-B14F-4D97-AF65-F5344CB8AC3E}">
        <p14:creationId xmlns:p14="http://schemas.microsoft.com/office/powerpoint/2010/main" val="176540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F801B-8C51-8438-6621-EE92F81D5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9991E-2B78-64CE-88FD-2B3A20DB2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6DEFF-1FD1-80CF-7943-26011510F084}"/>
              </a:ext>
            </a:extLst>
          </p:cNvPr>
          <p:cNvSpPr>
            <a:spLocks noGrp="1"/>
          </p:cNvSpPr>
          <p:nvPr>
            <p:ph type="body" idx="1"/>
          </p:nvPr>
        </p:nvSpPr>
        <p:spPr/>
        <p:txBody>
          <a:bodyPr/>
          <a:lstStyle/>
          <a:p>
            <a:r>
              <a:rPr lang="en-US" dirty="0"/>
              <a:t>Stainless steel frame</a:t>
            </a:r>
          </a:p>
        </p:txBody>
      </p:sp>
      <p:sp>
        <p:nvSpPr>
          <p:cNvPr id="4" name="Slide Number Placeholder 3">
            <a:extLst>
              <a:ext uri="{FF2B5EF4-FFF2-40B4-BE49-F238E27FC236}">
                <a16:creationId xmlns:a16="http://schemas.microsoft.com/office/drawing/2014/main" id="{DE93DFB7-89E7-CF7C-DB74-1BDC6B59A60B}"/>
              </a:ext>
            </a:extLst>
          </p:cNvPr>
          <p:cNvSpPr>
            <a:spLocks noGrp="1"/>
          </p:cNvSpPr>
          <p:nvPr>
            <p:ph type="sldNum" sz="quarter" idx="5"/>
          </p:nvPr>
        </p:nvSpPr>
        <p:spPr/>
        <p:txBody>
          <a:bodyPr/>
          <a:lstStyle/>
          <a:p>
            <a:fld id="{E7B0B174-361E-4797-9078-EE6058F2C622}" type="slidenum">
              <a:rPr lang="en-US" smtClean="0"/>
              <a:t>7</a:t>
            </a:fld>
            <a:endParaRPr lang="en-US"/>
          </a:p>
        </p:txBody>
      </p:sp>
    </p:spTree>
    <p:extLst>
      <p:ext uri="{BB962C8B-B14F-4D97-AF65-F5344CB8AC3E}">
        <p14:creationId xmlns:p14="http://schemas.microsoft.com/office/powerpoint/2010/main" val="286234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6089-6949-415D-074B-6FD4B3FD1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78E5C-2540-1255-9300-AAFAD40FC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1D430-39E7-CF83-A616-DB32E0CE04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A00E66-6787-3EF9-1C29-B1BE39815979}"/>
              </a:ext>
            </a:extLst>
          </p:cNvPr>
          <p:cNvSpPr>
            <a:spLocks noGrp="1"/>
          </p:cNvSpPr>
          <p:nvPr>
            <p:ph type="sldNum" sz="quarter" idx="5"/>
          </p:nvPr>
        </p:nvSpPr>
        <p:spPr/>
        <p:txBody>
          <a:bodyPr/>
          <a:lstStyle/>
          <a:p>
            <a:fld id="{E7B0B174-361E-4797-9078-EE6058F2C622}" type="slidenum">
              <a:rPr lang="en-US" smtClean="0"/>
              <a:t>8</a:t>
            </a:fld>
            <a:endParaRPr lang="en-US"/>
          </a:p>
        </p:txBody>
      </p:sp>
    </p:spTree>
    <p:extLst>
      <p:ext uri="{BB962C8B-B14F-4D97-AF65-F5344CB8AC3E}">
        <p14:creationId xmlns:p14="http://schemas.microsoft.com/office/powerpoint/2010/main" val="318795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chemeClr val="bg1"/>
                </a:solidFill>
              </a:rPr>
              <a:t>Same configuration and same number of disks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chemeClr val="bg1"/>
                </a:solidFill>
              </a:rPr>
              <a:t>Added features to handle solids in basin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chemeClr val="bg1"/>
                </a:solidFill>
              </a:rPr>
              <a:t>More robust cloth media to handle high solids waste from primary effluent</a:t>
            </a:r>
          </a:p>
          <a:p>
            <a:endParaRPr lang="en-US" dirty="0"/>
          </a:p>
        </p:txBody>
      </p:sp>
      <p:sp>
        <p:nvSpPr>
          <p:cNvPr id="4" name="Slide Number Placeholder 3"/>
          <p:cNvSpPr>
            <a:spLocks noGrp="1"/>
          </p:cNvSpPr>
          <p:nvPr>
            <p:ph type="sldNum" sz="quarter" idx="5"/>
          </p:nvPr>
        </p:nvSpPr>
        <p:spPr/>
        <p:txBody>
          <a:bodyPr/>
          <a:lstStyle/>
          <a:p>
            <a:fld id="{E7B0B174-361E-4797-9078-EE6058F2C622}" type="slidenum">
              <a:rPr lang="en-US" smtClean="0"/>
              <a:t>9</a:t>
            </a:fld>
            <a:endParaRPr lang="en-US"/>
          </a:p>
        </p:txBody>
      </p:sp>
    </p:spTree>
    <p:extLst>
      <p:ext uri="{BB962C8B-B14F-4D97-AF65-F5344CB8AC3E}">
        <p14:creationId xmlns:p14="http://schemas.microsoft.com/office/powerpoint/2010/main" val="175971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foot print = less concrete </a:t>
            </a:r>
          </a:p>
          <a:p>
            <a:endParaRPr lang="en-US" dirty="0"/>
          </a:p>
          <a:p>
            <a:r>
              <a:rPr lang="en-US" dirty="0"/>
              <a:t>TCEQ 217</a:t>
            </a:r>
          </a:p>
        </p:txBody>
      </p:sp>
      <p:sp>
        <p:nvSpPr>
          <p:cNvPr id="4" name="Slide Number Placeholder 3"/>
          <p:cNvSpPr>
            <a:spLocks noGrp="1"/>
          </p:cNvSpPr>
          <p:nvPr>
            <p:ph type="sldNum" sz="quarter" idx="5"/>
          </p:nvPr>
        </p:nvSpPr>
        <p:spPr/>
        <p:txBody>
          <a:bodyPr/>
          <a:lstStyle/>
          <a:p>
            <a:fld id="{E7B0B174-361E-4797-9078-EE6058F2C622}" type="slidenum">
              <a:rPr lang="en-US" smtClean="0"/>
              <a:t>10</a:t>
            </a:fld>
            <a:endParaRPr lang="en-US"/>
          </a:p>
        </p:txBody>
      </p:sp>
    </p:spTree>
    <p:extLst>
      <p:ext uri="{BB962C8B-B14F-4D97-AF65-F5344CB8AC3E}">
        <p14:creationId xmlns:p14="http://schemas.microsoft.com/office/powerpoint/2010/main" val="314816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Permit requires filters to meet discharge requirements. Disk filters selected because of low unit cost. </a:t>
            </a:r>
          </a:p>
          <a:p>
            <a:pPr lvl="1"/>
            <a:r>
              <a:rPr lang="en-US" dirty="0"/>
              <a:t>First two filters @ 2MGD were five star. When plant expanded to 4 </a:t>
            </a:r>
            <a:r>
              <a:rPr lang="en-US" dirty="0" err="1"/>
              <a:t>MGD</a:t>
            </a:r>
            <a:r>
              <a:rPr lang="en-US" dirty="0"/>
              <a:t>, went with </a:t>
            </a:r>
            <a:r>
              <a:rPr lang="en-US" dirty="0" err="1"/>
              <a:t>AquaDisk</a:t>
            </a:r>
            <a:r>
              <a:rPr lang="en-US" dirty="0"/>
              <a:t>. </a:t>
            </a:r>
          </a:p>
          <a:p>
            <a:pPr lvl="1"/>
            <a:r>
              <a:rPr lang="en-US" dirty="0"/>
              <a:t>Expanding from 4 </a:t>
            </a:r>
            <a:r>
              <a:rPr lang="en-US" dirty="0" err="1"/>
              <a:t>MGD</a:t>
            </a:r>
            <a:r>
              <a:rPr lang="en-US" dirty="0"/>
              <a:t> to 12 </a:t>
            </a:r>
            <a:r>
              <a:rPr lang="en-US" dirty="0" err="1"/>
              <a:t>MGD</a:t>
            </a:r>
            <a:r>
              <a:rPr lang="en-US" dirty="0"/>
              <a:t>, </a:t>
            </a:r>
            <a:r>
              <a:rPr lang="en-US" dirty="0" err="1"/>
              <a:t>MegaDisk</a:t>
            </a:r>
            <a:r>
              <a:rPr lang="en-US" dirty="0"/>
              <a:t> were selected for high capacity, low footprint, fits nicely with combined UV facility. Expanding existing filters was not an option. </a:t>
            </a:r>
          </a:p>
          <a:p>
            <a:pPr lvl="2"/>
            <a:r>
              <a:rPr lang="en-US" dirty="0" err="1"/>
              <a:t>AquaDisk</a:t>
            </a:r>
            <a:r>
              <a:rPr lang="en-US" dirty="0"/>
              <a:t> is more equipment to maintain for the same capacity. Similar to more equipment cost, larger footprint. </a:t>
            </a:r>
          </a:p>
          <a:p>
            <a:pPr lvl="1"/>
            <a:r>
              <a:rPr lang="en-US" dirty="0"/>
              <a:t>Able to build out new </a:t>
            </a:r>
            <a:r>
              <a:rPr lang="en-US" dirty="0" err="1"/>
              <a:t>MegaDisks</a:t>
            </a:r>
            <a:r>
              <a:rPr lang="en-US" dirty="0"/>
              <a:t> and phase out existing small filters into on facility. </a:t>
            </a:r>
          </a:p>
          <a:p>
            <a:endParaRPr lang="en-US" dirty="0"/>
          </a:p>
        </p:txBody>
      </p:sp>
      <p:sp>
        <p:nvSpPr>
          <p:cNvPr id="4" name="Slide Number Placeholder 3"/>
          <p:cNvSpPr>
            <a:spLocks noGrp="1"/>
          </p:cNvSpPr>
          <p:nvPr>
            <p:ph type="sldNum" sz="quarter" idx="5"/>
          </p:nvPr>
        </p:nvSpPr>
        <p:spPr/>
        <p:txBody>
          <a:bodyPr/>
          <a:lstStyle/>
          <a:p>
            <a:fld id="{E7B0B174-361E-4797-9078-EE6058F2C622}" type="slidenum">
              <a:rPr lang="en-US" smtClean="0"/>
              <a:t>12</a:t>
            </a:fld>
            <a:endParaRPr lang="en-US"/>
          </a:p>
        </p:txBody>
      </p:sp>
    </p:spTree>
    <p:extLst>
      <p:ext uri="{BB962C8B-B14F-4D97-AF65-F5344CB8AC3E}">
        <p14:creationId xmlns:p14="http://schemas.microsoft.com/office/powerpoint/2010/main" val="257262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showed on the site plan. The process includes primary treatment, the flow is then split between two separate secondary treatment trains. Flow is recombined at the final effluent pump station, which pumps flow to the sand filters and chlorine contact basins.</a:t>
            </a:r>
          </a:p>
        </p:txBody>
      </p:sp>
      <p:sp>
        <p:nvSpPr>
          <p:cNvPr id="4" name="Slide Number Placeholder 3"/>
          <p:cNvSpPr>
            <a:spLocks noGrp="1"/>
          </p:cNvSpPr>
          <p:nvPr>
            <p:ph type="sldNum" sz="quarter" idx="5"/>
          </p:nvPr>
        </p:nvSpPr>
        <p:spPr/>
        <p:txBody>
          <a:bodyPr/>
          <a:lstStyle/>
          <a:p>
            <a:fld id="{E7B0B174-361E-4797-9078-EE6058F2C622}" type="slidenum">
              <a:rPr lang="en-US" smtClean="0"/>
              <a:t>14</a:t>
            </a:fld>
            <a:endParaRPr lang="en-US"/>
          </a:p>
        </p:txBody>
      </p:sp>
    </p:spTree>
    <p:extLst>
      <p:ext uri="{BB962C8B-B14F-4D97-AF65-F5344CB8AC3E}">
        <p14:creationId xmlns:p14="http://schemas.microsoft.com/office/powerpoint/2010/main" val="1804862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scope of this project is to replace the sand filters and chlorine disinfection with…….click for next slide</a:t>
            </a:r>
          </a:p>
        </p:txBody>
      </p:sp>
      <p:sp>
        <p:nvSpPr>
          <p:cNvPr id="4" name="Slide Number Placeholder 3"/>
          <p:cNvSpPr>
            <a:spLocks noGrp="1"/>
          </p:cNvSpPr>
          <p:nvPr>
            <p:ph type="sldNum" sz="quarter" idx="5"/>
          </p:nvPr>
        </p:nvSpPr>
        <p:spPr/>
        <p:txBody>
          <a:bodyPr/>
          <a:lstStyle/>
          <a:p>
            <a:fld id="{E7B0B174-361E-4797-9078-EE6058F2C622}" type="slidenum">
              <a:rPr lang="en-US" smtClean="0"/>
              <a:t>15</a:t>
            </a:fld>
            <a:endParaRPr lang="en-US"/>
          </a:p>
        </p:txBody>
      </p:sp>
    </p:spTree>
    <p:extLst>
      <p:ext uri="{BB962C8B-B14F-4D97-AF65-F5344CB8AC3E}">
        <p14:creationId xmlns:p14="http://schemas.microsoft.com/office/powerpoint/2010/main" val="1108502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A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2C32-2A48-4FC5-848D-CFC1AFD90C10}"/>
              </a:ext>
            </a:extLst>
          </p:cNvPr>
          <p:cNvSpPr>
            <a:spLocks noGrp="1"/>
          </p:cNvSpPr>
          <p:nvPr>
            <p:ph type="title"/>
          </p:nvPr>
        </p:nvSpPr>
        <p:spPr>
          <a:xfrm>
            <a:off x="660061" y="1051378"/>
            <a:ext cx="5120640" cy="2266636"/>
          </a:xfrm>
        </p:spPr>
        <p:txBody>
          <a:bodyPr wrap="square" anchor="b">
            <a:normAutofit/>
          </a:bodyPr>
          <a:lstStyle>
            <a:lvl1pPr>
              <a:lnSpc>
                <a:spcPct val="90000"/>
              </a:lnSpc>
              <a:defRPr sz="6000">
                <a:solidFill>
                  <a:schemeClr val="accent1"/>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69DA72D9-0DF5-49E1-B74F-15A8F616C9E3}"/>
              </a:ext>
            </a:extLst>
          </p:cNvPr>
          <p:cNvSpPr/>
          <p:nvPr/>
        </p:nvSpPr>
        <p:spPr>
          <a:xfrm rot="5400000">
            <a:off x="5932277" y="-459038"/>
            <a:ext cx="327446"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3C82F9D-A7BE-4633-9E99-5E51EBC97ECF}"/>
              </a:ext>
            </a:extLst>
          </p:cNvPr>
          <p:cNvCxnSpPr>
            <a:cxnSpLocks/>
          </p:cNvCxnSpPr>
          <p:nvPr/>
        </p:nvCxnSpPr>
        <p:spPr>
          <a:xfrm>
            <a:off x="660062" y="3444248"/>
            <a:ext cx="364495" cy="0"/>
          </a:xfrm>
          <a:prstGeom prst="line">
            <a:avLst/>
          </a:prstGeom>
          <a:ln w="22225">
            <a:solidFill>
              <a:srgbClr val="FAA41A"/>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C17D56FF-AB56-4B68-9051-A50DAC6C18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493" y="6187980"/>
            <a:ext cx="1649879" cy="257652"/>
          </a:xfrm>
          <a:prstGeom prst="rect">
            <a:avLst/>
          </a:prstGeom>
        </p:spPr>
      </p:pic>
      <p:sp>
        <p:nvSpPr>
          <p:cNvPr id="8" name="Text Placeholder 15">
            <a:extLst>
              <a:ext uri="{FF2B5EF4-FFF2-40B4-BE49-F238E27FC236}">
                <a16:creationId xmlns:a16="http://schemas.microsoft.com/office/drawing/2014/main" id="{332ED912-6964-4443-998B-0E4AD1E564FD}"/>
              </a:ext>
            </a:extLst>
          </p:cNvPr>
          <p:cNvSpPr>
            <a:spLocks noGrp="1"/>
          </p:cNvSpPr>
          <p:nvPr>
            <p:ph type="body" sz="quarter" idx="15" hasCustomPrompt="1"/>
          </p:nvPr>
        </p:nvSpPr>
        <p:spPr>
          <a:xfrm>
            <a:off x="660062" y="4323371"/>
            <a:ext cx="4124043" cy="400110"/>
          </a:xfrm>
        </p:spPr>
        <p:txBody>
          <a:bodyPr lIns="0" anchor="t" anchorCtr="0">
            <a:spAutoFit/>
          </a:bodyPr>
          <a:lstStyle>
            <a:lvl1pPr marL="0" indent="0">
              <a:buNone/>
              <a:defRPr sz="2000">
                <a:solidFill>
                  <a:srgbClr val="003CB9"/>
                </a:solidFill>
                <a:latin typeface="Segoe UI" panose="020B0502040204020203" pitchFamily="34" charset="0"/>
                <a:cs typeface="Segoe UI" panose="020B0502040204020203" pitchFamily="34" charset="0"/>
              </a:defRPr>
            </a:lvl1pPr>
          </a:lstStyle>
          <a:p>
            <a:pPr lvl="0"/>
            <a:r>
              <a:rPr lang="en-US" dirty="0"/>
              <a:t>Click to edit text</a:t>
            </a:r>
          </a:p>
        </p:txBody>
      </p:sp>
      <p:sp>
        <p:nvSpPr>
          <p:cNvPr id="9" name="Text Placeholder 15">
            <a:extLst>
              <a:ext uri="{FF2B5EF4-FFF2-40B4-BE49-F238E27FC236}">
                <a16:creationId xmlns:a16="http://schemas.microsoft.com/office/drawing/2014/main" id="{903FF926-E34B-4AC9-B7FE-08011285E94F}"/>
              </a:ext>
            </a:extLst>
          </p:cNvPr>
          <p:cNvSpPr>
            <a:spLocks noGrp="1"/>
          </p:cNvSpPr>
          <p:nvPr>
            <p:ph type="body" sz="quarter" idx="16" hasCustomPrompt="1"/>
          </p:nvPr>
        </p:nvSpPr>
        <p:spPr>
          <a:xfrm>
            <a:off x="660062" y="3775445"/>
            <a:ext cx="4124043" cy="461665"/>
          </a:xfrm>
        </p:spPr>
        <p:txBody>
          <a:bodyPr lIns="0" anchor="b" anchorCtr="0">
            <a:spAutoFit/>
          </a:bodyPr>
          <a:lstStyle>
            <a:lvl1pPr marL="0" indent="0">
              <a:buNone/>
              <a:defRPr sz="2400">
                <a:solidFill>
                  <a:srgbClr val="003CB9"/>
                </a:solidFill>
                <a:latin typeface="Segoe UI Black" panose="020B0A02040204020203" pitchFamily="34" charset="0"/>
                <a:ea typeface="Segoe UI Black" panose="020B0A02040204020203" pitchFamily="34" charset="0"/>
                <a:cs typeface="Segoe UI Light" panose="020B0502040204020203" pitchFamily="34" charset="0"/>
              </a:defRPr>
            </a:lvl1pPr>
          </a:lstStyle>
          <a:p>
            <a:pPr lvl="0"/>
            <a:r>
              <a:rPr lang="en-US" dirty="0"/>
              <a:t>Click to edit text</a:t>
            </a:r>
          </a:p>
        </p:txBody>
      </p:sp>
      <p:sp>
        <p:nvSpPr>
          <p:cNvPr id="10" name="Text Placeholder 5">
            <a:extLst>
              <a:ext uri="{FF2B5EF4-FFF2-40B4-BE49-F238E27FC236}">
                <a16:creationId xmlns:a16="http://schemas.microsoft.com/office/drawing/2014/main" id="{844634D7-8BD3-4A56-92E4-68B24B961A0E}"/>
              </a:ext>
            </a:extLst>
          </p:cNvPr>
          <p:cNvSpPr>
            <a:spLocks noGrp="1"/>
          </p:cNvSpPr>
          <p:nvPr>
            <p:ph type="body" sz="quarter" idx="23" hasCustomPrompt="1"/>
          </p:nvPr>
        </p:nvSpPr>
        <p:spPr>
          <a:xfrm>
            <a:off x="660062" y="193772"/>
            <a:ext cx="3072801" cy="646331"/>
          </a:xfrm>
        </p:spPr>
        <p:txBody>
          <a:bodyPr lIns="0"/>
          <a:lstStyle>
            <a:lvl1pPr marL="0" indent="0">
              <a:buNone/>
              <a:defRPr sz="1800">
                <a:solidFill>
                  <a:schemeClr val="tx1">
                    <a:lumMod val="65000"/>
                    <a:lumOff val="35000"/>
                  </a:schemeClr>
                </a:solidFill>
              </a:defRPr>
            </a:lvl1pPr>
            <a:lvl2pPr marL="274320" indent="0">
              <a:buNone/>
              <a:defRPr/>
            </a:lvl2pPr>
            <a:lvl3pPr marL="502920" indent="0">
              <a:buNone/>
              <a:defRPr/>
            </a:lvl3pPr>
            <a:lvl4pPr marL="822960" indent="0">
              <a:buNone/>
              <a:defRPr/>
            </a:lvl4pPr>
            <a:lvl5pPr marL="1097280" indent="0">
              <a:buNone/>
              <a:defRPr/>
            </a:lvl5pPr>
          </a:lstStyle>
          <a:p>
            <a:pPr lvl="0"/>
            <a:r>
              <a:rPr lang="en-US" dirty="0"/>
              <a:t>Prepared for</a:t>
            </a:r>
            <a:br>
              <a:rPr lang="en-US" dirty="0"/>
            </a:br>
            <a:r>
              <a:rPr lang="en-US" dirty="0"/>
              <a:t>Client Name here</a:t>
            </a:r>
          </a:p>
        </p:txBody>
      </p:sp>
      <p:sp>
        <p:nvSpPr>
          <p:cNvPr id="11" name="Picture Placeholder 13">
            <a:extLst>
              <a:ext uri="{FF2B5EF4-FFF2-40B4-BE49-F238E27FC236}">
                <a16:creationId xmlns:a16="http://schemas.microsoft.com/office/drawing/2014/main" id="{DADCA6B2-16E0-464F-A824-E5F528D8D162}"/>
              </a:ext>
            </a:extLst>
          </p:cNvPr>
          <p:cNvSpPr>
            <a:spLocks noGrp="1"/>
          </p:cNvSpPr>
          <p:nvPr>
            <p:ph type="pic" sz="quarter" idx="24"/>
          </p:nvPr>
        </p:nvSpPr>
        <p:spPr>
          <a:xfrm>
            <a:off x="5190671" y="1"/>
            <a:ext cx="7010855" cy="6872143"/>
          </a:xfrm>
          <a:custGeom>
            <a:avLst/>
            <a:gdLst>
              <a:gd name="connsiteX0" fmla="*/ 1700452 w 7010855"/>
              <a:gd name="connsiteY0" fmla="*/ 0 h 6872143"/>
              <a:gd name="connsiteX1" fmla="*/ 7010855 w 7010855"/>
              <a:gd name="connsiteY1" fmla="*/ 0 h 6872143"/>
              <a:gd name="connsiteX2" fmla="*/ 7010855 w 7010855"/>
              <a:gd name="connsiteY2" fmla="*/ 6872143 h 6872143"/>
              <a:gd name="connsiteX3" fmla="*/ 1526227 w 7010855"/>
              <a:gd name="connsiteY3" fmla="*/ 6872143 h 6872143"/>
              <a:gd name="connsiteX4" fmla="*/ 1465384 w 7010855"/>
              <a:gd name="connsiteY4" fmla="*/ 6819440 h 6872143"/>
              <a:gd name="connsiteX5" fmla="*/ 0 w 7010855"/>
              <a:gd name="connsiteY5" fmla="*/ 3508606 h 6872143"/>
              <a:gd name="connsiteX6" fmla="*/ 1627677 w 7010855"/>
              <a:gd name="connsiteY6" fmla="*/ 57190 h 687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855" h="6872143">
                <a:moveTo>
                  <a:pt x="1700452" y="0"/>
                </a:moveTo>
                <a:lnTo>
                  <a:pt x="7010855" y="0"/>
                </a:lnTo>
                <a:lnTo>
                  <a:pt x="7010855" y="6872143"/>
                </a:lnTo>
                <a:lnTo>
                  <a:pt x="1526227" y="6872143"/>
                </a:lnTo>
                <a:lnTo>
                  <a:pt x="1465384" y="6819440"/>
                </a:lnTo>
                <a:cubicBezTo>
                  <a:pt x="565168" y="6001244"/>
                  <a:pt x="0" y="4820926"/>
                  <a:pt x="0" y="3508606"/>
                </a:cubicBezTo>
                <a:cubicBezTo>
                  <a:pt x="0" y="2119091"/>
                  <a:pt x="633614" y="877564"/>
                  <a:pt x="1627677" y="57190"/>
                </a:cubicBezTo>
                <a:close/>
              </a:path>
            </a:pathLst>
          </a:custGeom>
          <a:solidFill>
            <a:schemeClr val="bg1">
              <a:lumMod val="95000"/>
            </a:schemeClr>
          </a:solidFill>
        </p:spPr>
        <p:txBody>
          <a:bodyPr wrap="square">
            <a:noAutofit/>
          </a:bodyPr>
          <a:lstStyle>
            <a:lvl1pPr marL="0" indent="0" algn="ctr">
              <a:buNone/>
              <a:defRPr/>
            </a:lvl1pPr>
          </a:lstStyle>
          <a:p>
            <a:r>
              <a:rPr lang="en-US"/>
              <a:t>Click icon to add picture</a:t>
            </a:r>
            <a:endParaRPr lang="en-US" dirty="0"/>
          </a:p>
        </p:txBody>
      </p:sp>
      <p:sp>
        <p:nvSpPr>
          <p:cNvPr id="12" name="Rectangle 11">
            <a:extLst>
              <a:ext uri="{FF2B5EF4-FFF2-40B4-BE49-F238E27FC236}">
                <a16:creationId xmlns:a16="http://schemas.microsoft.com/office/drawing/2014/main" id="{0CF41AB1-AF66-4B19-89C7-AC206CF1B022}"/>
              </a:ext>
            </a:extLst>
          </p:cNvPr>
          <p:cNvSpPr/>
          <p:nvPr userDrawn="1"/>
        </p:nvSpPr>
        <p:spPr>
          <a:xfrm rot="5400000">
            <a:off x="5932277" y="-459038"/>
            <a:ext cx="327446"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35ACAE8-0F48-4D79-A27B-5AD3EA48D76B}"/>
              </a:ext>
            </a:extLst>
          </p:cNvPr>
          <p:cNvCxnSpPr>
            <a:cxnSpLocks/>
          </p:cNvCxnSpPr>
          <p:nvPr userDrawn="1"/>
        </p:nvCxnSpPr>
        <p:spPr>
          <a:xfrm>
            <a:off x="660062" y="3444248"/>
            <a:ext cx="364495" cy="0"/>
          </a:xfrm>
          <a:prstGeom prst="line">
            <a:avLst/>
          </a:prstGeom>
          <a:ln w="22225">
            <a:solidFill>
              <a:srgbClr val="FAA41A"/>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11E038D-AFEF-42CF-B57C-09D879FE2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1493" y="6187980"/>
            <a:ext cx="1649879" cy="257652"/>
          </a:xfrm>
          <a:prstGeom prst="rect">
            <a:avLst/>
          </a:prstGeom>
        </p:spPr>
      </p:pic>
      <p:sp>
        <p:nvSpPr>
          <p:cNvPr id="7" name="Text Placeholder 13">
            <a:extLst>
              <a:ext uri="{FF2B5EF4-FFF2-40B4-BE49-F238E27FC236}">
                <a16:creationId xmlns:a16="http://schemas.microsoft.com/office/drawing/2014/main" id="{A22EBBF1-45E3-4873-8624-72B6BA572DF6}"/>
              </a:ext>
            </a:extLst>
          </p:cNvPr>
          <p:cNvSpPr>
            <a:spLocks noGrp="1"/>
          </p:cNvSpPr>
          <p:nvPr>
            <p:ph type="body" sz="quarter" idx="20" hasCustomPrompt="1"/>
          </p:nvPr>
        </p:nvSpPr>
        <p:spPr>
          <a:xfrm>
            <a:off x="660062" y="5479175"/>
            <a:ext cx="4124043" cy="327447"/>
          </a:xfrm>
        </p:spPr>
        <p:txBody>
          <a:bodyPr lIns="0" anchor="ctr" anchorCtr="0">
            <a:noAutofit/>
          </a:bodyPr>
          <a:lstStyle>
            <a:lvl1pPr marL="0" indent="0">
              <a:buNone/>
              <a:defRPr sz="1300">
                <a:solidFill>
                  <a:schemeClr val="bg1"/>
                </a:solidFill>
                <a:latin typeface="Segoe UI" panose="020B0502040204020203" pitchFamily="34" charset="0"/>
                <a:cs typeface="Segoe UI" panose="020B0502040204020203" pitchFamily="34" charset="0"/>
              </a:defRPr>
            </a:lvl1pPr>
            <a:lvl2pPr marL="457200" indent="0">
              <a:buNone/>
              <a:defRPr sz="1600">
                <a:latin typeface="Segoe UI Semibold" panose="020B0702040204020203" pitchFamily="34" charset="0"/>
                <a:cs typeface="Segoe UI Semibold" panose="020B0702040204020203" pitchFamily="34" charset="0"/>
              </a:defRPr>
            </a:lvl2pPr>
            <a:lvl3pPr marL="914400" indent="0">
              <a:buNone/>
              <a:defRPr sz="1600">
                <a:latin typeface="Segoe UI Semibold" panose="020B0702040204020203" pitchFamily="34" charset="0"/>
                <a:cs typeface="Segoe UI Semibold" panose="020B0702040204020203" pitchFamily="34" charset="0"/>
              </a:defRPr>
            </a:lvl3pPr>
            <a:lvl4pPr marL="1371600" indent="0">
              <a:buNone/>
              <a:defRPr sz="1600">
                <a:latin typeface="Segoe UI Semibold" panose="020B0702040204020203" pitchFamily="34" charset="0"/>
                <a:cs typeface="Segoe UI Semibold" panose="020B0702040204020203" pitchFamily="34" charset="0"/>
              </a:defRPr>
            </a:lvl4pPr>
            <a:lvl5pPr marL="1828800" indent="0">
              <a:buNone/>
              <a:defRPr sz="1600">
                <a:latin typeface="Segoe UI Semibold" panose="020B0702040204020203" pitchFamily="34" charset="0"/>
                <a:cs typeface="Segoe UI Semibold" panose="020B0702040204020203" pitchFamily="34" charset="0"/>
              </a:defRPr>
            </a:lvl5pPr>
          </a:lstStyle>
          <a:p>
            <a:pPr lvl="0"/>
            <a:r>
              <a:rPr lang="en-US" dirty="0"/>
              <a:t>INTERVIEW / DATE (Optional)</a:t>
            </a:r>
          </a:p>
        </p:txBody>
      </p:sp>
    </p:spTree>
    <p:extLst>
      <p:ext uri="{BB962C8B-B14F-4D97-AF65-F5344CB8AC3E}">
        <p14:creationId xmlns:p14="http://schemas.microsoft.com/office/powerpoint/2010/main" val="389160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bullet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B9EA-19B0-40DF-8159-96184708FD3D}"/>
              </a:ext>
            </a:extLst>
          </p:cNvPr>
          <p:cNvSpPr>
            <a:spLocks noGrp="1"/>
          </p:cNvSpPr>
          <p:nvPr>
            <p:ph type="title"/>
          </p:nvPr>
        </p:nvSpPr>
        <p:spPr/>
        <p:txBody>
          <a:bodyPr lIns="0"/>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1460AE04-911C-4E41-A9EA-B1868F696D2B}"/>
              </a:ext>
            </a:extLst>
          </p:cNvPr>
          <p:cNvSpPr>
            <a:spLocks noGrp="1"/>
          </p:cNvSpPr>
          <p:nvPr>
            <p:ph sz="quarter" idx="12" hasCustomPrompt="1"/>
          </p:nvPr>
        </p:nvSpPr>
        <p:spPr>
          <a:xfrm>
            <a:off x="1024128" y="1801368"/>
            <a:ext cx="4587778" cy="2047740"/>
          </a:xfrm>
        </p:spPr>
        <p:txBody>
          <a:bodyPr wrap="square">
            <a:spAutoFit/>
          </a:bodyPr>
          <a:lstStyle>
            <a:lvl1pPr>
              <a:defRPr sz="2400"/>
            </a:lvl1pPr>
            <a:lvl2pPr>
              <a:defRPr sz="2400"/>
            </a:lvl2pPr>
            <a:lvl3pPr>
              <a:defRPr sz="2000"/>
            </a:lvl3pPr>
            <a:lvl4pPr>
              <a:defRPr sz="1800"/>
            </a:lvl4pPr>
            <a:lvl5pPr>
              <a:defRPr sz="1800"/>
            </a:lvl5pPr>
          </a:lstStyle>
          <a:p>
            <a:pPr lvl="0"/>
            <a:r>
              <a:rPr lang="en-US" dirty="0"/>
              <a:t>Click to add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F258B7FE-32D0-4966-9E23-878FD6489334}"/>
              </a:ext>
            </a:extLst>
          </p:cNvPr>
          <p:cNvSpPr>
            <a:spLocks noGrp="1"/>
          </p:cNvSpPr>
          <p:nvPr>
            <p:ph sz="quarter" idx="13" hasCustomPrompt="1"/>
          </p:nvPr>
        </p:nvSpPr>
        <p:spPr>
          <a:xfrm>
            <a:off x="5925671" y="1801812"/>
            <a:ext cx="6266329" cy="5056187"/>
          </a:xfrm>
        </p:spPr>
        <p:txBody>
          <a:bodyPr>
            <a:noAutofit/>
          </a:bodyPr>
          <a:lstStyle>
            <a:lvl1pPr marL="0" indent="0">
              <a:buNone/>
              <a:defRPr sz="1800"/>
            </a:lvl1pPr>
          </a:lstStyle>
          <a:p>
            <a:pPr lvl="0"/>
            <a:r>
              <a:rPr lang="en-US" dirty="0"/>
              <a:t>Click to add image or content</a:t>
            </a:r>
          </a:p>
        </p:txBody>
      </p:sp>
    </p:spTree>
    <p:extLst>
      <p:ext uri="{BB962C8B-B14F-4D97-AF65-F5344CB8AC3E}">
        <p14:creationId xmlns:p14="http://schemas.microsoft.com/office/powerpoint/2010/main" val="3788016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intr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B9EA-19B0-40DF-8159-96184708FD3D}"/>
              </a:ext>
            </a:extLst>
          </p:cNvPr>
          <p:cNvSpPr>
            <a:spLocks noGrp="1"/>
          </p:cNvSpPr>
          <p:nvPr>
            <p:ph type="title"/>
          </p:nvPr>
        </p:nvSpPr>
        <p:spPr>
          <a:xfrm>
            <a:off x="736270" y="438911"/>
            <a:ext cx="9025128" cy="1161287"/>
          </a:xfrm>
        </p:spPr>
        <p:txBody>
          <a:bodyPr lIns="0"/>
          <a:lstStyle/>
          <a:p>
            <a:r>
              <a:rPr lang="en-US"/>
              <a:t>Click to edit Master title style</a:t>
            </a:r>
            <a:endParaRPr lang="en-US" dirty="0"/>
          </a:p>
        </p:txBody>
      </p:sp>
      <p:sp>
        <p:nvSpPr>
          <p:cNvPr id="8" name="Text Placeholder 14">
            <a:extLst>
              <a:ext uri="{FF2B5EF4-FFF2-40B4-BE49-F238E27FC236}">
                <a16:creationId xmlns:a16="http://schemas.microsoft.com/office/drawing/2014/main" id="{471C606C-6A4F-46CF-A659-18AF2BE20B47}"/>
              </a:ext>
            </a:extLst>
          </p:cNvPr>
          <p:cNvSpPr>
            <a:spLocks noGrp="1"/>
          </p:cNvSpPr>
          <p:nvPr>
            <p:ph type="body" sz="quarter" idx="11" hasCustomPrompt="1"/>
          </p:nvPr>
        </p:nvSpPr>
        <p:spPr>
          <a:xfrm>
            <a:off x="1076929" y="1708534"/>
            <a:ext cx="7850188" cy="400110"/>
          </a:xfrm>
        </p:spPr>
        <p:txBody>
          <a:bodyPr lIns="0">
            <a:spAutoFit/>
          </a:bodyPr>
          <a:lstStyle>
            <a:lvl1pPr marL="0" indent="0">
              <a:lnSpc>
                <a:spcPct val="100000"/>
              </a:lnSpc>
              <a:spcBef>
                <a:spcPts val="0"/>
              </a:spcBef>
              <a:buNone/>
              <a:defRPr sz="2000" b="1">
                <a:latin typeface="Segoe UI" panose="020B0502040204020203" pitchFamily="34" charset="0"/>
                <a:cs typeface="Segoe UI" panose="020B0502040204020203" pitchFamily="34" charset="0"/>
              </a:defRPr>
            </a:lvl1pPr>
            <a:lvl2pPr marL="457200" indent="0">
              <a:buNone/>
              <a:defRPr sz="1600" b="1">
                <a:latin typeface="Segoe UI" panose="020B0502040204020203" pitchFamily="34" charset="0"/>
                <a:cs typeface="Segoe UI" panose="020B0502040204020203" pitchFamily="34" charset="0"/>
              </a:defRPr>
            </a:lvl2pPr>
            <a:lvl3pPr marL="914400" indent="0">
              <a:buNone/>
              <a:defRPr sz="1600" b="1">
                <a:latin typeface="Segoe UI" panose="020B0502040204020203" pitchFamily="34" charset="0"/>
                <a:cs typeface="Segoe UI" panose="020B0502040204020203" pitchFamily="34" charset="0"/>
              </a:defRPr>
            </a:lvl3pPr>
            <a:lvl4pPr marL="1371600" indent="0">
              <a:buNone/>
              <a:defRPr sz="1600" b="1">
                <a:latin typeface="Segoe UI" panose="020B0502040204020203" pitchFamily="34" charset="0"/>
                <a:cs typeface="Segoe UI" panose="020B0502040204020203" pitchFamily="34" charset="0"/>
              </a:defRPr>
            </a:lvl4pPr>
            <a:lvl5pPr marL="1828800" indent="0">
              <a:buNone/>
              <a:defRPr sz="1600" b="1">
                <a:latin typeface="Segoe UI" panose="020B0502040204020203" pitchFamily="34" charset="0"/>
                <a:cs typeface="Segoe UI" panose="020B0502040204020203" pitchFamily="34" charset="0"/>
              </a:defRPr>
            </a:lvl5pPr>
          </a:lstStyle>
          <a:p>
            <a:pPr lvl="0"/>
            <a:r>
              <a:rPr lang="en-US" dirty="0"/>
              <a:t>Click to add callout or intro text</a:t>
            </a:r>
          </a:p>
        </p:txBody>
      </p:sp>
      <p:sp>
        <p:nvSpPr>
          <p:cNvPr id="7" name="Content Placeholder 4">
            <a:extLst>
              <a:ext uri="{FF2B5EF4-FFF2-40B4-BE49-F238E27FC236}">
                <a16:creationId xmlns:a16="http://schemas.microsoft.com/office/drawing/2014/main" id="{C63B6800-B6A4-4CB6-87BF-B5DB4D1CCDDC}"/>
              </a:ext>
            </a:extLst>
          </p:cNvPr>
          <p:cNvSpPr>
            <a:spLocks noGrp="1"/>
          </p:cNvSpPr>
          <p:nvPr>
            <p:ph sz="quarter" idx="13" hasCustomPrompt="1"/>
          </p:nvPr>
        </p:nvSpPr>
        <p:spPr>
          <a:xfrm>
            <a:off x="1076929" y="2364092"/>
            <a:ext cx="11115071" cy="4493908"/>
          </a:xfrm>
        </p:spPr>
        <p:txBody>
          <a:bodyPr>
            <a:noAutofit/>
          </a:bodyPr>
          <a:lstStyle>
            <a:lvl1pPr marL="0" indent="0" algn="ctr">
              <a:buNone/>
              <a:defRPr sz="1800"/>
            </a:lvl1pPr>
          </a:lstStyle>
          <a:p>
            <a:pPr lvl="0"/>
            <a:r>
              <a:rPr lang="en-US" dirty="0"/>
              <a:t>Click to add image or content</a:t>
            </a:r>
          </a:p>
        </p:txBody>
      </p:sp>
      <p:pic>
        <p:nvPicPr>
          <p:cNvPr id="9" name="Graphic 8">
            <a:extLst>
              <a:ext uri="{FF2B5EF4-FFF2-40B4-BE49-F238E27FC236}">
                <a16:creationId xmlns:a16="http://schemas.microsoft.com/office/drawing/2014/main" id="{9E698CF6-4637-4FB5-ACB8-EAB43E55AD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15" y="1776272"/>
            <a:ext cx="222926" cy="240526"/>
          </a:xfrm>
          <a:prstGeom prst="rect">
            <a:avLst/>
          </a:prstGeom>
        </p:spPr>
      </p:pic>
      <p:pic>
        <p:nvPicPr>
          <p:cNvPr id="6" name="Graphic 5">
            <a:extLst>
              <a:ext uri="{FF2B5EF4-FFF2-40B4-BE49-F238E27FC236}">
                <a16:creationId xmlns:a16="http://schemas.microsoft.com/office/drawing/2014/main" id="{CED8C2F6-9256-4172-9132-E756B8A6FE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15" y="1776272"/>
            <a:ext cx="222926" cy="240526"/>
          </a:xfrm>
          <a:prstGeom prst="rect">
            <a:avLst/>
          </a:prstGeom>
        </p:spPr>
      </p:pic>
    </p:spTree>
    <p:extLst>
      <p:ext uri="{BB962C8B-B14F-4D97-AF65-F5344CB8AC3E}">
        <p14:creationId xmlns:p14="http://schemas.microsoft.com/office/powerpoint/2010/main" val="12291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intro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B9EA-19B0-40DF-8159-96184708FD3D}"/>
              </a:ext>
            </a:extLst>
          </p:cNvPr>
          <p:cNvSpPr>
            <a:spLocks noGrp="1"/>
          </p:cNvSpPr>
          <p:nvPr>
            <p:ph type="title"/>
          </p:nvPr>
        </p:nvSpPr>
        <p:spPr>
          <a:xfrm>
            <a:off x="736270" y="438911"/>
            <a:ext cx="9025128" cy="1161287"/>
          </a:xfrm>
        </p:spPr>
        <p:txBody>
          <a:bodyPr lIns="0"/>
          <a:lstStyle/>
          <a:p>
            <a:r>
              <a:rPr lang="en-US"/>
              <a:t>Click to edit Master title style</a:t>
            </a:r>
          </a:p>
        </p:txBody>
      </p:sp>
      <p:sp>
        <p:nvSpPr>
          <p:cNvPr id="8" name="Text Placeholder 14">
            <a:extLst>
              <a:ext uri="{FF2B5EF4-FFF2-40B4-BE49-F238E27FC236}">
                <a16:creationId xmlns:a16="http://schemas.microsoft.com/office/drawing/2014/main" id="{471C606C-6A4F-46CF-A659-18AF2BE20B47}"/>
              </a:ext>
            </a:extLst>
          </p:cNvPr>
          <p:cNvSpPr>
            <a:spLocks noGrp="1"/>
          </p:cNvSpPr>
          <p:nvPr>
            <p:ph type="body" sz="quarter" idx="11" hasCustomPrompt="1"/>
          </p:nvPr>
        </p:nvSpPr>
        <p:spPr>
          <a:xfrm>
            <a:off x="1076929" y="1708534"/>
            <a:ext cx="7850188" cy="400110"/>
          </a:xfrm>
        </p:spPr>
        <p:txBody>
          <a:bodyPr lIns="0">
            <a:spAutoFit/>
          </a:bodyPr>
          <a:lstStyle>
            <a:lvl1pPr marL="0" indent="0">
              <a:lnSpc>
                <a:spcPct val="100000"/>
              </a:lnSpc>
              <a:spcBef>
                <a:spcPts val="0"/>
              </a:spcBef>
              <a:buNone/>
              <a:defRPr sz="2000" b="1">
                <a:latin typeface="Segoe UI" panose="020B0502040204020203" pitchFamily="34" charset="0"/>
                <a:cs typeface="Segoe UI" panose="020B0502040204020203" pitchFamily="34" charset="0"/>
              </a:defRPr>
            </a:lvl1pPr>
            <a:lvl2pPr marL="457200" indent="0">
              <a:buNone/>
              <a:defRPr sz="1600" b="1">
                <a:latin typeface="Segoe UI" panose="020B0502040204020203" pitchFamily="34" charset="0"/>
                <a:cs typeface="Segoe UI" panose="020B0502040204020203" pitchFamily="34" charset="0"/>
              </a:defRPr>
            </a:lvl2pPr>
            <a:lvl3pPr marL="914400" indent="0">
              <a:buNone/>
              <a:defRPr sz="1600" b="1">
                <a:latin typeface="Segoe UI" panose="020B0502040204020203" pitchFamily="34" charset="0"/>
                <a:cs typeface="Segoe UI" panose="020B0502040204020203" pitchFamily="34" charset="0"/>
              </a:defRPr>
            </a:lvl3pPr>
            <a:lvl4pPr marL="1371600" indent="0">
              <a:buNone/>
              <a:defRPr sz="1600" b="1">
                <a:latin typeface="Segoe UI" panose="020B0502040204020203" pitchFamily="34" charset="0"/>
                <a:cs typeface="Segoe UI" panose="020B0502040204020203" pitchFamily="34" charset="0"/>
              </a:defRPr>
            </a:lvl4pPr>
            <a:lvl5pPr marL="1828800" indent="0">
              <a:buNone/>
              <a:defRPr sz="1600" b="1">
                <a:latin typeface="Segoe UI" panose="020B0502040204020203" pitchFamily="34" charset="0"/>
                <a:cs typeface="Segoe UI" panose="020B0502040204020203" pitchFamily="34" charset="0"/>
              </a:defRPr>
            </a:lvl5pPr>
          </a:lstStyle>
          <a:p>
            <a:pPr lvl="0"/>
            <a:r>
              <a:rPr lang="en-US" dirty="0"/>
              <a:t>Click to add callout or intro text</a:t>
            </a:r>
          </a:p>
        </p:txBody>
      </p:sp>
      <p:pic>
        <p:nvPicPr>
          <p:cNvPr id="9" name="Graphic 8">
            <a:extLst>
              <a:ext uri="{FF2B5EF4-FFF2-40B4-BE49-F238E27FC236}">
                <a16:creationId xmlns:a16="http://schemas.microsoft.com/office/drawing/2014/main" id="{9E698CF6-4637-4FB5-ACB8-EAB43E55AD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15" y="1776272"/>
            <a:ext cx="222926" cy="240526"/>
          </a:xfrm>
          <a:prstGeom prst="rect">
            <a:avLst/>
          </a:prstGeom>
        </p:spPr>
      </p:pic>
      <p:pic>
        <p:nvPicPr>
          <p:cNvPr id="5" name="Graphic 4">
            <a:extLst>
              <a:ext uri="{FF2B5EF4-FFF2-40B4-BE49-F238E27FC236}">
                <a16:creationId xmlns:a16="http://schemas.microsoft.com/office/drawing/2014/main" id="{AB4B9439-3DB5-49A8-A8A7-22B132F844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15" y="1776272"/>
            <a:ext cx="222926" cy="240526"/>
          </a:xfrm>
          <a:prstGeom prst="rect">
            <a:avLst/>
          </a:prstGeom>
        </p:spPr>
      </p:pic>
    </p:spTree>
    <p:extLst>
      <p:ext uri="{BB962C8B-B14F-4D97-AF65-F5344CB8AC3E}">
        <p14:creationId xmlns:p14="http://schemas.microsoft.com/office/powerpoint/2010/main" val="1181801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B9EA-19B0-40DF-8159-96184708FD3D}"/>
              </a:ext>
            </a:extLst>
          </p:cNvPr>
          <p:cNvSpPr>
            <a:spLocks noGrp="1"/>
          </p:cNvSpPr>
          <p:nvPr>
            <p:ph type="title"/>
          </p:nvPr>
        </p:nvSpPr>
        <p:spPr>
          <a:xfrm>
            <a:off x="736270" y="438911"/>
            <a:ext cx="9025128" cy="1161287"/>
          </a:xfrm>
        </p:spPr>
        <p:txBody>
          <a:bodyPr lIns="0"/>
          <a:lstStyle/>
          <a:p>
            <a:r>
              <a:rPr lang="en-US"/>
              <a:t>Click to edit Master title style</a:t>
            </a:r>
          </a:p>
        </p:txBody>
      </p:sp>
    </p:spTree>
    <p:extLst>
      <p:ext uri="{BB962C8B-B14F-4D97-AF65-F5344CB8AC3E}">
        <p14:creationId xmlns:p14="http://schemas.microsoft.com/office/powerpoint/2010/main" val="3206278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idebard + 2-up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8404F-DAE8-4912-BBB0-02479687CD96}"/>
              </a:ext>
            </a:extLst>
          </p:cNvPr>
          <p:cNvSpPr/>
          <p:nvPr userDrawn="1"/>
        </p:nvSpPr>
        <p:spPr>
          <a:xfrm>
            <a:off x="-5939"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ADDF2DC-2D9A-4858-802A-D7DC76C177D9}"/>
              </a:ext>
            </a:extLst>
          </p:cNvPr>
          <p:cNvSpPr/>
          <p:nvPr/>
        </p:nvSpPr>
        <p:spPr>
          <a:xfrm>
            <a:off x="-5939"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descr="Background pattern&#10;&#10;Description automatically generated">
            <a:extLst>
              <a:ext uri="{FF2B5EF4-FFF2-40B4-BE49-F238E27FC236}">
                <a16:creationId xmlns:a16="http://schemas.microsoft.com/office/drawing/2014/main" id="{F9A587AC-4F27-4627-95C0-31EA41625EA2}"/>
              </a:ext>
            </a:extLst>
          </p:cNvPr>
          <p:cNvPicPr>
            <a:picLocks noChangeAspect="1"/>
          </p:cNvPicPr>
          <p:nvPr/>
        </p:nvPicPr>
        <p:blipFill rotWithShape="1">
          <a:blip r:embed="rId2">
            <a:biLevel thresh="25000"/>
            <a:alphaModFix amt="2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267" r="73247" b="32010"/>
          <a:stretch/>
        </p:blipFill>
        <p:spPr>
          <a:xfrm>
            <a:off x="-2" y="3856383"/>
            <a:ext cx="3209770" cy="3001617"/>
          </a:xfrm>
          <a:prstGeom prst="rect">
            <a:avLst/>
          </a:prstGeom>
        </p:spPr>
      </p:pic>
      <p:cxnSp>
        <p:nvCxnSpPr>
          <p:cNvPr id="75" name="Straight Connector 74">
            <a:extLst>
              <a:ext uri="{FF2B5EF4-FFF2-40B4-BE49-F238E27FC236}">
                <a16:creationId xmlns:a16="http://schemas.microsoft.com/office/drawing/2014/main" id="{1BA78BC6-7161-4A1C-B0CF-900826283729}"/>
              </a:ext>
            </a:extLst>
          </p:cNvPr>
          <p:cNvCxnSpPr>
            <a:cxnSpLocks/>
          </p:cNvCxnSpPr>
          <p:nvPr/>
        </p:nvCxnSpPr>
        <p:spPr>
          <a:xfrm>
            <a:off x="553287" y="3767095"/>
            <a:ext cx="2042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 Placeholder 19">
            <a:extLst>
              <a:ext uri="{FF2B5EF4-FFF2-40B4-BE49-F238E27FC236}">
                <a16:creationId xmlns:a16="http://schemas.microsoft.com/office/drawing/2014/main" id="{DDEEB791-484D-4F50-881B-E44154C4934F}"/>
              </a:ext>
            </a:extLst>
          </p:cNvPr>
          <p:cNvSpPr>
            <a:spLocks noGrp="1"/>
          </p:cNvSpPr>
          <p:nvPr>
            <p:ph type="body" sz="quarter" idx="15" hasCustomPrompt="1"/>
          </p:nvPr>
        </p:nvSpPr>
        <p:spPr>
          <a:xfrm>
            <a:off x="553287" y="4065195"/>
            <a:ext cx="2522422" cy="584775"/>
          </a:xfrm>
        </p:spPr>
        <p:txBody>
          <a:bodyPr lIns="0">
            <a:spAutoFit/>
          </a:bodyPr>
          <a:lstStyle>
            <a:lvl1pPr marL="0" indent="0" algn="l">
              <a:lnSpc>
                <a:spcPct val="100000"/>
              </a:lnSpc>
              <a:spcBef>
                <a:spcPts val="0"/>
              </a:spcBef>
              <a:buNone/>
              <a:defRPr sz="1600">
                <a:solidFill>
                  <a:schemeClr val="bg1"/>
                </a:solidFill>
                <a:latin typeface="Segoe UI Black" panose="020B0A02040204020203" pitchFamily="34" charset="0"/>
                <a:ea typeface="Segoe UI Black" panose="020B0A02040204020203" pitchFamily="34" charset="0"/>
              </a:defRPr>
            </a:lvl1pPr>
          </a:lstStyle>
          <a:p>
            <a:pPr lvl="0"/>
            <a:r>
              <a:rPr lang="en-US" dirty="0"/>
              <a:t>Click to add subhead or other information</a:t>
            </a:r>
          </a:p>
        </p:txBody>
      </p:sp>
      <p:sp>
        <p:nvSpPr>
          <p:cNvPr id="12" name="Title 1">
            <a:extLst>
              <a:ext uri="{FF2B5EF4-FFF2-40B4-BE49-F238E27FC236}">
                <a16:creationId xmlns:a16="http://schemas.microsoft.com/office/drawing/2014/main" id="{5153EED1-36CC-4391-9DDA-429BCBDE84A0}"/>
              </a:ext>
            </a:extLst>
          </p:cNvPr>
          <p:cNvSpPr>
            <a:spLocks noGrp="1"/>
          </p:cNvSpPr>
          <p:nvPr>
            <p:ph type="title"/>
          </p:nvPr>
        </p:nvSpPr>
        <p:spPr>
          <a:xfrm>
            <a:off x="553287" y="1706779"/>
            <a:ext cx="2522422" cy="1846659"/>
          </a:xfrm>
        </p:spPr>
        <p:txBody>
          <a:bodyPr wrap="square" lIns="0" anchor="b">
            <a:spAutoFit/>
          </a:bodyPr>
          <a:lstStyle>
            <a:lvl1pPr>
              <a:defRPr sz="3800">
                <a:solidFill>
                  <a:schemeClr val="bg1"/>
                </a:solidFill>
              </a:defRPr>
            </a:lvl1pPr>
          </a:lstStyle>
          <a:p>
            <a:r>
              <a:rPr lang="en-US"/>
              <a:t>Click to edit Master title style</a:t>
            </a:r>
            <a:endParaRPr lang="en-US" dirty="0"/>
          </a:p>
        </p:txBody>
      </p:sp>
      <p:cxnSp>
        <p:nvCxnSpPr>
          <p:cNvPr id="32" name="Straight Connector 31">
            <a:extLst>
              <a:ext uri="{FF2B5EF4-FFF2-40B4-BE49-F238E27FC236}">
                <a16:creationId xmlns:a16="http://schemas.microsoft.com/office/drawing/2014/main" id="{57B6C270-AC74-4485-9015-440DB2F7ECED}"/>
              </a:ext>
            </a:extLst>
          </p:cNvPr>
          <p:cNvCxnSpPr>
            <a:cxnSpLocks/>
          </p:cNvCxnSpPr>
          <p:nvPr/>
        </p:nvCxnSpPr>
        <p:spPr>
          <a:xfrm>
            <a:off x="8320363" y="2338503"/>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 Placeholder 22">
            <a:extLst>
              <a:ext uri="{FF2B5EF4-FFF2-40B4-BE49-F238E27FC236}">
                <a16:creationId xmlns:a16="http://schemas.microsoft.com/office/drawing/2014/main" id="{DFD4A25F-3995-44B1-B90D-A1CDEDCD7474}"/>
              </a:ext>
            </a:extLst>
          </p:cNvPr>
          <p:cNvSpPr>
            <a:spLocks noGrp="1"/>
          </p:cNvSpPr>
          <p:nvPr>
            <p:ph type="body" sz="quarter" idx="17" hasCustomPrompt="1"/>
          </p:nvPr>
        </p:nvSpPr>
        <p:spPr>
          <a:xfrm>
            <a:off x="8320363" y="2475180"/>
            <a:ext cx="3094037" cy="338554"/>
          </a:xfrm>
        </p:spPr>
        <p:txBody>
          <a:bodyPr lIns="0">
            <a:sp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75000"/>
                    <a:lumOff val="2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caption</a:t>
            </a:r>
          </a:p>
        </p:txBody>
      </p:sp>
      <p:cxnSp>
        <p:nvCxnSpPr>
          <p:cNvPr id="34" name="Straight Connector 33">
            <a:extLst>
              <a:ext uri="{FF2B5EF4-FFF2-40B4-BE49-F238E27FC236}">
                <a16:creationId xmlns:a16="http://schemas.microsoft.com/office/drawing/2014/main" id="{6DA8F73F-32D8-4F59-B790-6D6017BA5773}"/>
              </a:ext>
            </a:extLst>
          </p:cNvPr>
          <p:cNvCxnSpPr>
            <a:cxnSpLocks/>
          </p:cNvCxnSpPr>
          <p:nvPr/>
        </p:nvCxnSpPr>
        <p:spPr>
          <a:xfrm>
            <a:off x="8320363" y="5471846"/>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22">
            <a:extLst>
              <a:ext uri="{FF2B5EF4-FFF2-40B4-BE49-F238E27FC236}">
                <a16:creationId xmlns:a16="http://schemas.microsoft.com/office/drawing/2014/main" id="{FC0C2BB7-E763-4A3D-98F2-CBD5DFF5B160}"/>
              </a:ext>
            </a:extLst>
          </p:cNvPr>
          <p:cNvSpPr>
            <a:spLocks noGrp="1"/>
          </p:cNvSpPr>
          <p:nvPr>
            <p:ph type="body" sz="quarter" idx="20" hasCustomPrompt="1"/>
          </p:nvPr>
        </p:nvSpPr>
        <p:spPr>
          <a:xfrm>
            <a:off x="8320363" y="5608523"/>
            <a:ext cx="3094037" cy="338554"/>
          </a:xfrm>
        </p:spPr>
        <p:txBody>
          <a:bodyPr lIns="0">
            <a:sp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75000"/>
                    <a:lumOff val="2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caption</a:t>
            </a:r>
          </a:p>
        </p:txBody>
      </p:sp>
      <p:sp>
        <p:nvSpPr>
          <p:cNvPr id="36" name="Content Placeholder 3">
            <a:extLst>
              <a:ext uri="{FF2B5EF4-FFF2-40B4-BE49-F238E27FC236}">
                <a16:creationId xmlns:a16="http://schemas.microsoft.com/office/drawing/2014/main" id="{907CFDF0-F63F-4B6A-8405-9571C0BB01D1}"/>
              </a:ext>
            </a:extLst>
          </p:cNvPr>
          <p:cNvSpPr>
            <a:spLocks noGrp="1"/>
          </p:cNvSpPr>
          <p:nvPr>
            <p:ph sz="quarter" idx="61" hasCustomPrompt="1"/>
          </p:nvPr>
        </p:nvSpPr>
        <p:spPr>
          <a:xfrm>
            <a:off x="3728777" y="495004"/>
            <a:ext cx="4211578" cy="2747335"/>
          </a:xfrm>
          <a:noFill/>
        </p:spPr>
        <p:txBody>
          <a:bodyPr>
            <a:noAutofit/>
          </a:bodyPr>
          <a:lstStyle>
            <a:lvl1pPr marL="0" indent="0" algn="ctr">
              <a:buNone/>
              <a:defRPr sz="1600"/>
            </a:lvl1pPr>
          </a:lstStyle>
          <a:p>
            <a:pPr lvl="0"/>
            <a:r>
              <a:rPr lang="en-US" dirty="0"/>
              <a:t>Click to add image or content</a:t>
            </a:r>
          </a:p>
        </p:txBody>
      </p:sp>
      <p:sp>
        <p:nvSpPr>
          <p:cNvPr id="37" name="Content Placeholder 3">
            <a:extLst>
              <a:ext uri="{FF2B5EF4-FFF2-40B4-BE49-F238E27FC236}">
                <a16:creationId xmlns:a16="http://schemas.microsoft.com/office/drawing/2014/main" id="{9BA6388E-33E0-4A9E-A161-C1261B7FE3B2}"/>
              </a:ext>
            </a:extLst>
          </p:cNvPr>
          <p:cNvSpPr>
            <a:spLocks noGrp="1"/>
          </p:cNvSpPr>
          <p:nvPr>
            <p:ph sz="quarter" idx="62" hasCustomPrompt="1"/>
          </p:nvPr>
        </p:nvSpPr>
        <p:spPr>
          <a:xfrm>
            <a:off x="3728777" y="3628356"/>
            <a:ext cx="4211578" cy="2747335"/>
          </a:xfrm>
          <a:noFill/>
        </p:spPr>
        <p:txBody>
          <a:bodyPr>
            <a:noAutofit/>
          </a:bodyPr>
          <a:lstStyle>
            <a:lvl1pPr marL="0" indent="0" algn="ctr">
              <a:buNone/>
              <a:defRPr sz="1600"/>
            </a:lvl1pPr>
          </a:lstStyle>
          <a:p>
            <a:pPr lvl="0"/>
            <a:r>
              <a:rPr lang="en-US" dirty="0"/>
              <a:t>Click to add image or content</a:t>
            </a:r>
          </a:p>
        </p:txBody>
      </p:sp>
      <p:cxnSp>
        <p:nvCxnSpPr>
          <p:cNvPr id="16" name="Straight Connector 15">
            <a:extLst>
              <a:ext uri="{FF2B5EF4-FFF2-40B4-BE49-F238E27FC236}">
                <a16:creationId xmlns:a16="http://schemas.microsoft.com/office/drawing/2014/main" id="{FBF721AE-E593-49AD-AC52-7AAE801704AD}"/>
              </a:ext>
            </a:extLst>
          </p:cNvPr>
          <p:cNvCxnSpPr>
            <a:cxnSpLocks/>
          </p:cNvCxnSpPr>
          <p:nvPr userDrawn="1"/>
        </p:nvCxnSpPr>
        <p:spPr>
          <a:xfrm>
            <a:off x="553287" y="3767095"/>
            <a:ext cx="2042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3D990E-2D1F-4909-B5EA-39E35BF9661B}"/>
              </a:ext>
            </a:extLst>
          </p:cNvPr>
          <p:cNvCxnSpPr>
            <a:cxnSpLocks/>
          </p:cNvCxnSpPr>
          <p:nvPr userDrawn="1"/>
        </p:nvCxnSpPr>
        <p:spPr>
          <a:xfrm>
            <a:off x="8320363" y="2338503"/>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C0DE78-FC8A-4840-8D6B-15221042F3D3}"/>
              </a:ext>
            </a:extLst>
          </p:cNvPr>
          <p:cNvCxnSpPr>
            <a:cxnSpLocks/>
          </p:cNvCxnSpPr>
          <p:nvPr userDrawn="1"/>
        </p:nvCxnSpPr>
        <p:spPr>
          <a:xfrm>
            <a:off x="8320363" y="5471846"/>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D8C24C-1FE3-219D-E1F1-7E0ADE26D6F5}"/>
              </a:ext>
            </a:extLst>
          </p:cNvPr>
          <p:cNvSpPr txBox="1"/>
          <p:nvPr userDrawn="1"/>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1555113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up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53EED1-36CC-4391-9DDA-429BCBDE84A0}"/>
              </a:ext>
            </a:extLst>
          </p:cNvPr>
          <p:cNvSpPr>
            <a:spLocks noGrp="1"/>
          </p:cNvSpPr>
          <p:nvPr>
            <p:ph type="title"/>
          </p:nvPr>
        </p:nvSpPr>
        <p:spPr>
          <a:xfrm>
            <a:off x="527990" y="469574"/>
            <a:ext cx="10668330" cy="701731"/>
          </a:xfrm>
        </p:spPr>
        <p:txBody>
          <a:bodyPr wrap="square" lIns="0" anchor="ctr">
            <a:spAutoFit/>
          </a:bodyPr>
          <a:lstStyle>
            <a:lvl1pPr>
              <a:lnSpc>
                <a:spcPct val="90000"/>
              </a:lnSpc>
              <a:defRPr sz="4400">
                <a:solidFill>
                  <a:schemeClr val="tx1"/>
                </a:solidFill>
              </a:defRPr>
            </a:lvl1pPr>
          </a:lstStyle>
          <a:p>
            <a:r>
              <a:rPr lang="en-US"/>
              <a:t>Click to edit Master title style</a:t>
            </a:r>
            <a:endParaRPr lang="en-US" dirty="0"/>
          </a:p>
        </p:txBody>
      </p:sp>
      <p:sp>
        <p:nvSpPr>
          <p:cNvPr id="50" name="Rectangle 49">
            <a:extLst>
              <a:ext uri="{FF2B5EF4-FFF2-40B4-BE49-F238E27FC236}">
                <a16:creationId xmlns:a16="http://schemas.microsoft.com/office/drawing/2014/main" id="{F9933B32-6478-4693-A0C4-F4A8DC983CBA}"/>
              </a:ext>
            </a:extLst>
          </p:cNvPr>
          <p:cNvSpPr/>
          <p:nvPr/>
        </p:nvSpPr>
        <p:spPr>
          <a:xfrm rot="5400000">
            <a:off x="5984538" y="-4440195"/>
            <a:ext cx="222926"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34908E0B-AFDB-4AC7-9B62-80CE1445C614}"/>
              </a:ext>
            </a:extLst>
          </p:cNvPr>
          <p:cNvCxnSpPr>
            <a:cxnSpLocks/>
          </p:cNvCxnSpPr>
          <p:nvPr/>
        </p:nvCxnSpPr>
        <p:spPr>
          <a:xfrm>
            <a:off x="406926" y="4757162"/>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2A7BCB-CE4E-4DF5-9739-BC4D25A04E5D}"/>
              </a:ext>
            </a:extLst>
          </p:cNvPr>
          <p:cNvCxnSpPr>
            <a:cxnSpLocks/>
          </p:cNvCxnSpPr>
          <p:nvPr/>
        </p:nvCxnSpPr>
        <p:spPr>
          <a:xfrm>
            <a:off x="4363727" y="4757162"/>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D5D7530-9061-469D-90B4-FBB1EEC18F62}"/>
              </a:ext>
            </a:extLst>
          </p:cNvPr>
          <p:cNvCxnSpPr>
            <a:cxnSpLocks/>
          </p:cNvCxnSpPr>
          <p:nvPr/>
        </p:nvCxnSpPr>
        <p:spPr>
          <a:xfrm>
            <a:off x="8453906" y="4757162"/>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4" name="Text Placeholder 22">
            <a:extLst>
              <a:ext uri="{FF2B5EF4-FFF2-40B4-BE49-F238E27FC236}">
                <a16:creationId xmlns:a16="http://schemas.microsoft.com/office/drawing/2014/main" id="{74DCCA4F-4C04-41C4-8310-5D2E2D5E99BC}"/>
              </a:ext>
            </a:extLst>
          </p:cNvPr>
          <p:cNvSpPr>
            <a:spLocks noGrp="1"/>
          </p:cNvSpPr>
          <p:nvPr>
            <p:ph type="body" sz="quarter" idx="12" hasCustomPrompt="1"/>
          </p:nvPr>
        </p:nvSpPr>
        <p:spPr>
          <a:xfrm>
            <a:off x="406926" y="4893839"/>
            <a:ext cx="3195015" cy="338554"/>
          </a:xfrm>
        </p:spPr>
        <p:txBody>
          <a:bodyPr lIns="0">
            <a:sp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65000"/>
                    <a:lumOff val="3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caption</a:t>
            </a:r>
          </a:p>
        </p:txBody>
      </p:sp>
      <p:sp>
        <p:nvSpPr>
          <p:cNvPr id="55" name="Text Placeholder 22">
            <a:extLst>
              <a:ext uri="{FF2B5EF4-FFF2-40B4-BE49-F238E27FC236}">
                <a16:creationId xmlns:a16="http://schemas.microsoft.com/office/drawing/2014/main" id="{0C9BE45C-F17E-4AE6-9A90-969592C1056E}"/>
              </a:ext>
            </a:extLst>
          </p:cNvPr>
          <p:cNvSpPr>
            <a:spLocks noGrp="1"/>
          </p:cNvSpPr>
          <p:nvPr>
            <p:ph type="body" sz="quarter" idx="13" hasCustomPrompt="1"/>
          </p:nvPr>
        </p:nvSpPr>
        <p:spPr>
          <a:xfrm>
            <a:off x="4363727" y="4893839"/>
            <a:ext cx="3195016" cy="338554"/>
          </a:xfrm>
        </p:spPr>
        <p:txBody>
          <a:bodyPr lIns="0">
            <a:sp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65000"/>
                    <a:lumOff val="3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caption</a:t>
            </a:r>
          </a:p>
        </p:txBody>
      </p:sp>
      <p:sp>
        <p:nvSpPr>
          <p:cNvPr id="56" name="Text Placeholder 22">
            <a:extLst>
              <a:ext uri="{FF2B5EF4-FFF2-40B4-BE49-F238E27FC236}">
                <a16:creationId xmlns:a16="http://schemas.microsoft.com/office/drawing/2014/main" id="{502582D9-4353-41EB-8E84-D6B2950E893B}"/>
              </a:ext>
            </a:extLst>
          </p:cNvPr>
          <p:cNvSpPr>
            <a:spLocks noGrp="1"/>
          </p:cNvSpPr>
          <p:nvPr>
            <p:ph type="body" sz="quarter" idx="59" hasCustomPrompt="1"/>
          </p:nvPr>
        </p:nvSpPr>
        <p:spPr>
          <a:xfrm>
            <a:off x="8453906" y="4893839"/>
            <a:ext cx="3195015" cy="338554"/>
          </a:xfrm>
        </p:spPr>
        <p:txBody>
          <a:bodyPr lIns="0">
            <a:spAutoFit/>
          </a:bodyPr>
          <a:lstStyle>
            <a:lvl1pPr marL="0" indent="0">
              <a:lnSpc>
                <a:spcPct val="100000"/>
              </a:lnSpc>
              <a:spcBef>
                <a:spcPts val="0"/>
              </a:spcBef>
              <a:buClr>
                <a:srgbClr val="003CB9"/>
              </a:buClr>
              <a:buFont typeface="Arial" panose="020B0604020202020204" pitchFamily="34" charset="0"/>
              <a:buNone/>
              <a:defRPr sz="1600" i="1">
                <a:solidFill>
                  <a:schemeClr val="tx1">
                    <a:lumMod val="65000"/>
                    <a:lumOff val="35000"/>
                  </a:schemeClr>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Click to add caption</a:t>
            </a:r>
          </a:p>
        </p:txBody>
      </p:sp>
      <p:sp>
        <p:nvSpPr>
          <p:cNvPr id="57" name="Content Placeholder 3">
            <a:extLst>
              <a:ext uri="{FF2B5EF4-FFF2-40B4-BE49-F238E27FC236}">
                <a16:creationId xmlns:a16="http://schemas.microsoft.com/office/drawing/2014/main" id="{EE5A0422-2078-4BAD-9A1C-1CE7740DC8E2}"/>
              </a:ext>
            </a:extLst>
          </p:cNvPr>
          <p:cNvSpPr>
            <a:spLocks noGrp="1"/>
          </p:cNvSpPr>
          <p:nvPr>
            <p:ph sz="quarter" idx="54" hasCustomPrompt="1"/>
          </p:nvPr>
        </p:nvSpPr>
        <p:spPr>
          <a:xfrm>
            <a:off x="0" y="1933704"/>
            <a:ext cx="3931920" cy="2377190"/>
          </a:xfrm>
          <a:noFill/>
        </p:spPr>
        <p:txBody>
          <a:bodyPr>
            <a:noAutofit/>
          </a:bodyPr>
          <a:lstStyle>
            <a:lvl1pPr marL="0" indent="0" algn="ctr">
              <a:buNone/>
              <a:defRPr sz="1600"/>
            </a:lvl1pPr>
          </a:lstStyle>
          <a:p>
            <a:pPr lvl="0"/>
            <a:r>
              <a:rPr lang="en-US" dirty="0"/>
              <a:t>Click to add image or content</a:t>
            </a:r>
          </a:p>
        </p:txBody>
      </p:sp>
      <p:sp>
        <p:nvSpPr>
          <p:cNvPr id="58" name="Content Placeholder 3">
            <a:extLst>
              <a:ext uri="{FF2B5EF4-FFF2-40B4-BE49-F238E27FC236}">
                <a16:creationId xmlns:a16="http://schemas.microsoft.com/office/drawing/2014/main" id="{94CCC19B-E88C-4255-8B87-39C1E887FEB7}"/>
              </a:ext>
            </a:extLst>
          </p:cNvPr>
          <p:cNvSpPr>
            <a:spLocks noGrp="1"/>
          </p:cNvSpPr>
          <p:nvPr>
            <p:ph sz="quarter" idx="60" hasCustomPrompt="1"/>
          </p:nvPr>
        </p:nvSpPr>
        <p:spPr>
          <a:xfrm>
            <a:off x="4125858" y="1933704"/>
            <a:ext cx="3931920" cy="2377190"/>
          </a:xfrm>
          <a:noFill/>
        </p:spPr>
        <p:txBody>
          <a:bodyPr>
            <a:noAutofit/>
          </a:bodyPr>
          <a:lstStyle>
            <a:lvl1pPr marL="0" indent="0" algn="ctr">
              <a:buNone/>
              <a:defRPr sz="1600"/>
            </a:lvl1pPr>
          </a:lstStyle>
          <a:p>
            <a:pPr lvl="0"/>
            <a:r>
              <a:rPr lang="en-US" dirty="0"/>
              <a:t>Click to add image or content</a:t>
            </a:r>
          </a:p>
        </p:txBody>
      </p:sp>
      <p:sp>
        <p:nvSpPr>
          <p:cNvPr id="59" name="Content Placeholder 3">
            <a:extLst>
              <a:ext uri="{FF2B5EF4-FFF2-40B4-BE49-F238E27FC236}">
                <a16:creationId xmlns:a16="http://schemas.microsoft.com/office/drawing/2014/main" id="{32591587-D46E-4A5B-8C82-B97040150B77}"/>
              </a:ext>
            </a:extLst>
          </p:cNvPr>
          <p:cNvSpPr>
            <a:spLocks noGrp="1"/>
          </p:cNvSpPr>
          <p:nvPr>
            <p:ph sz="quarter" idx="61" hasCustomPrompt="1"/>
          </p:nvPr>
        </p:nvSpPr>
        <p:spPr>
          <a:xfrm>
            <a:off x="8260081" y="1933704"/>
            <a:ext cx="3931920" cy="2377190"/>
          </a:xfrm>
          <a:noFill/>
        </p:spPr>
        <p:txBody>
          <a:bodyPr>
            <a:noAutofit/>
          </a:bodyPr>
          <a:lstStyle>
            <a:lvl1pPr marL="0" indent="0" algn="ctr">
              <a:buNone/>
              <a:defRPr sz="1600"/>
            </a:lvl1pPr>
          </a:lstStyle>
          <a:p>
            <a:pPr lvl="0"/>
            <a:r>
              <a:rPr lang="en-US" dirty="0"/>
              <a:t>Click to add image or content</a:t>
            </a:r>
          </a:p>
        </p:txBody>
      </p:sp>
      <p:sp>
        <p:nvSpPr>
          <p:cNvPr id="15" name="Rectangle 14">
            <a:extLst>
              <a:ext uri="{FF2B5EF4-FFF2-40B4-BE49-F238E27FC236}">
                <a16:creationId xmlns:a16="http://schemas.microsoft.com/office/drawing/2014/main" id="{8BA6CC7A-31F6-476F-BB8C-4101A160FA37}"/>
              </a:ext>
            </a:extLst>
          </p:cNvPr>
          <p:cNvSpPr/>
          <p:nvPr userDrawn="1"/>
        </p:nvSpPr>
        <p:spPr>
          <a:xfrm rot="5400000">
            <a:off x="5984538" y="-4440195"/>
            <a:ext cx="222926"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4F81617-22BB-43C5-AD3F-9DCF30D43E77}"/>
              </a:ext>
            </a:extLst>
          </p:cNvPr>
          <p:cNvCxnSpPr>
            <a:cxnSpLocks/>
          </p:cNvCxnSpPr>
          <p:nvPr userDrawn="1"/>
        </p:nvCxnSpPr>
        <p:spPr>
          <a:xfrm>
            <a:off x="406926" y="4757162"/>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798447-5FC7-4E91-9462-571D496F119F}"/>
              </a:ext>
            </a:extLst>
          </p:cNvPr>
          <p:cNvCxnSpPr>
            <a:cxnSpLocks/>
          </p:cNvCxnSpPr>
          <p:nvPr userDrawn="1"/>
        </p:nvCxnSpPr>
        <p:spPr>
          <a:xfrm>
            <a:off x="4363727" y="4757162"/>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11DCFC-5530-4C9F-B534-F1619781A84D}"/>
              </a:ext>
            </a:extLst>
          </p:cNvPr>
          <p:cNvCxnSpPr>
            <a:cxnSpLocks/>
          </p:cNvCxnSpPr>
          <p:nvPr userDrawn="1"/>
        </p:nvCxnSpPr>
        <p:spPr>
          <a:xfrm>
            <a:off x="8453906" y="4757162"/>
            <a:ext cx="22292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215AF5-1C8E-C34A-6FA1-42DC2BE0B725}"/>
              </a:ext>
            </a:extLst>
          </p:cNvPr>
          <p:cNvSpPr txBox="1"/>
          <p:nvPr userDrawn="1"/>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273239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 full image/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C657A1-F23A-4639-A127-7A3E94999D61}"/>
              </a:ext>
            </a:extLst>
          </p:cNvPr>
          <p:cNvSpPr>
            <a:spLocks noGrp="1"/>
          </p:cNvSpPr>
          <p:nvPr>
            <p:ph sz="quarter" idx="10" hasCustomPrompt="1"/>
          </p:nvPr>
        </p:nvSpPr>
        <p:spPr>
          <a:xfrm>
            <a:off x="-1" y="1322947"/>
            <a:ext cx="12192001" cy="5535053"/>
          </a:xfrm>
        </p:spPr>
        <p:txBody>
          <a:bodyPr>
            <a:noAutofit/>
          </a:bodyPr>
          <a:lstStyle>
            <a:lvl1pPr marL="0" indent="0" algn="ctr">
              <a:buNone/>
              <a:defRPr sz="1800"/>
            </a:lvl1pPr>
            <a:lvl2pPr marL="274320" indent="0">
              <a:buNone/>
              <a:defRPr/>
            </a:lvl2pPr>
            <a:lvl3pPr marL="502920" indent="0">
              <a:buNone/>
              <a:defRPr/>
            </a:lvl3pPr>
            <a:lvl4pPr marL="822960" indent="0">
              <a:buNone/>
              <a:defRPr/>
            </a:lvl4pPr>
            <a:lvl5pPr marL="1097280" indent="0">
              <a:buNone/>
              <a:defRPr/>
            </a:lvl5pPr>
          </a:lstStyle>
          <a:p>
            <a:pPr lvl="0"/>
            <a:r>
              <a:rPr lang="en-US" dirty="0"/>
              <a:t>Click to add image or content</a:t>
            </a:r>
          </a:p>
        </p:txBody>
      </p:sp>
      <p:sp>
        <p:nvSpPr>
          <p:cNvPr id="6" name="Rectangle 5">
            <a:extLst>
              <a:ext uri="{FF2B5EF4-FFF2-40B4-BE49-F238E27FC236}">
                <a16:creationId xmlns:a16="http://schemas.microsoft.com/office/drawing/2014/main" id="{27DD2E50-55FE-4A99-9D9A-6F7E13A3F3BF}"/>
              </a:ext>
            </a:extLst>
          </p:cNvPr>
          <p:cNvSpPr/>
          <p:nvPr userDrawn="1"/>
        </p:nvSpPr>
        <p:spPr>
          <a:xfrm rot="5400000">
            <a:off x="5509170" y="-5511572"/>
            <a:ext cx="1173659"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58F78-3372-474B-A151-27B970A1392A}"/>
              </a:ext>
            </a:extLst>
          </p:cNvPr>
          <p:cNvSpPr/>
          <p:nvPr/>
        </p:nvSpPr>
        <p:spPr>
          <a:xfrm rot="5400000">
            <a:off x="5509170" y="-5511572"/>
            <a:ext cx="1173659"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153EED1-36CC-4391-9DDA-429BCBDE84A0}"/>
              </a:ext>
            </a:extLst>
          </p:cNvPr>
          <p:cNvSpPr>
            <a:spLocks noGrp="1"/>
          </p:cNvSpPr>
          <p:nvPr>
            <p:ph type="title"/>
          </p:nvPr>
        </p:nvSpPr>
        <p:spPr>
          <a:xfrm>
            <a:off x="527990" y="283219"/>
            <a:ext cx="10668330" cy="701731"/>
          </a:xfrm>
        </p:spPr>
        <p:txBody>
          <a:bodyPr wrap="square" lIns="0" anchor="ctr">
            <a:spAutoFit/>
          </a:bodyPr>
          <a:lstStyle>
            <a:lvl1pPr>
              <a:lnSpc>
                <a:spcPct val="90000"/>
              </a:lnSpc>
              <a:defRPr sz="4400">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E74B8252-C6E7-7032-C47B-A0013A811BED}"/>
              </a:ext>
            </a:extLst>
          </p:cNvPr>
          <p:cNvSpPr txBox="1"/>
          <p:nvPr userDrawn="1"/>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86925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tatement - Whit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9955A2B-EB7A-4220-97F9-4BD8B6568B7A}"/>
              </a:ext>
            </a:extLst>
          </p:cNvPr>
          <p:cNvPicPr>
            <a:picLocks noChangeAspect="1"/>
          </p:cNvPicPr>
          <p:nvPr userDrawn="1"/>
        </p:nvPicPr>
        <p:blipFill rotWithShape="1">
          <a:blip r:embed="rId2">
            <a:duotone>
              <a:prstClr val="black"/>
              <a:srgbClr val="D9C3A5">
                <a:tint val="50000"/>
                <a:satMod val="180000"/>
              </a:srgbClr>
            </a:duotone>
            <a:alphaModFix amt="17000"/>
            <a:extLst>
              <a:ext uri="{28A0092B-C50C-407E-A947-70E740481C1C}">
                <a14:useLocalDpi xmlns:a14="http://schemas.microsoft.com/office/drawing/2010/main" val="0"/>
              </a:ext>
            </a:extLst>
          </a:blip>
          <a:srcRect l="5272" r="7393" b="35335"/>
          <a:stretch/>
        </p:blipFill>
        <p:spPr>
          <a:xfrm>
            <a:off x="0" y="3693661"/>
            <a:ext cx="12192000" cy="3164338"/>
          </a:xfrm>
          <a:prstGeom prst="rect">
            <a:avLst/>
          </a:prstGeom>
        </p:spPr>
      </p:pic>
      <p:sp>
        <p:nvSpPr>
          <p:cNvPr id="2" name="Title 1">
            <a:extLst>
              <a:ext uri="{FF2B5EF4-FFF2-40B4-BE49-F238E27FC236}">
                <a16:creationId xmlns:a16="http://schemas.microsoft.com/office/drawing/2014/main" id="{3EBD8A2E-71A2-4A0C-859F-AC9444093DBD}"/>
              </a:ext>
            </a:extLst>
          </p:cNvPr>
          <p:cNvSpPr>
            <a:spLocks noGrp="1"/>
          </p:cNvSpPr>
          <p:nvPr>
            <p:ph type="title"/>
          </p:nvPr>
        </p:nvSpPr>
        <p:spPr>
          <a:xfrm>
            <a:off x="2482883" y="1131984"/>
            <a:ext cx="7568530" cy="1588127"/>
          </a:xfrm>
        </p:spPr>
        <p:txBody>
          <a:bodyPr anchor="b">
            <a:spAutoFit/>
          </a:bodyPr>
          <a:lstStyle>
            <a:lvl1pPr>
              <a:lnSpc>
                <a:spcPct val="90000"/>
              </a:lnSpc>
              <a:defRPr sz="5400">
                <a:solidFill>
                  <a:schemeClr val="accent1"/>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1F994D51-B867-458C-900C-A8F9ED5EDB8E}"/>
              </a:ext>
            </a:extLst>
          </p:cNvPr>
          <p:cNvCxnSpPr>
            <a:cxnSpLocks/>
          </p:cNvCxnSpPr>
          <p:nvPr/>
        </p:nvCxnSpPr>
        <p:spPr>
          <a:xfrm>
            <a:off x="2482883" y="2881615"/>
            <a:ext cx="425780" cy="0"/>
          </a:xfrm>
          <a:prstGeom prst="line">
            <a:avLst/>
          </a:prstGeom>
          <a:ln w="25400">
            <a:solidFill>
              <a:srgbClr val="FAA41A"/>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E92EF27-3B4F-4653-A4A3-B5000D6F588D}"/>
              </a:ext>
            </a:extLst>
          </p:cNvPr>
          <p:cNvSpPr>
            <a:spLocks noGrp="1"/>
          </p:cNvSpPr>
          <p:nvPr>
            <p:ph type="body" sz="quarter" idx="15"/>
          </p:nvPr>
        </p:nvSpPr>
        <p:spPr>
          <a:xfrm>
            <a:off x="2482883" y="3231995"/>
            <a:ext cx="7539038" cy="461665"/>
          </a:xfrm>
        </p:spPr>
        <p:txBody>
          <a:bodyPr lIns="0">
            <a:spAutoFit/>
          </a:bodyPr>
          <a:lstStyle>
            <a:lvl1pPr marL="0" indent="0">
              <a:lnSpc>
                <a:spcPct val="100000"/>
              </a:lnSpc>
              <a:buNone/>
              <a:defRPr sz="2400">
                <a:solidFill>
                  <a:srgbClr val="003CB9"/>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E5ACE49C-2732-483C-ADF9-D85BD9CBED3D}"/>
              </a:ext>
            </a:extLst>
          </p:cNvPr>
          <p:cNvCxnSpPr>
            <a:cxnSpLocks/>
          </p:cNvCxnSpPr>
          <p:nvPr userDrawn="1"/>
        </p:nvCxnSpPr>
        <p:spPr>
          <a:xfrm>
            <a:off x="2482883" y="2881615"/>
            <a:ext cx="425780" cy="0"/>
          </a:xfrm>
          <a:prstGeom prst="line">
            <a:avLst/>
          </a:prstGeom>
          <a:ln w="25400">
            <a:solidFill>
              <a:srgbClr val="FAA41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A5C01A-AB9B-F73A-3080-B7717256B766}"/>
              </a:ext>
            </a:extLst>
          </p:cNvPr>
          <p:cNvSpPr txBox="1"/>
          <p:nvPr userDrawn="1"/>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402360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Quote ">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C6A8D2FC-D796-42BA-8762-024AE048947A}"/>
              </a:ext>
            </a:extLst>
          </p:cNvPr>
          <p:cNvPicPr>
            <a:picLocks noChangeAspect="1"/>
          </p:cNvPicPr>
          <p:nvPr userDrawn="1"/>
        </p:nvPicPr>
        <p:blipFill rotWithShape="1">
          <a:blip r:embed="rId2">
            <a:duotone>
              <a:prstClr val="black"/>
              <a:srgbClr val="D9C3A5">
                <a:tint val="50000"/>
                <a:satMod val="180000"/>
              </a:srgbClr>
            </a:duotone>
            <a:alphaModFix amt="17000"/>
            <a:extLst>
              <a:ext uri="{28A0092B-C50C-407E-A947-70E740481C1C}">
                <a14:useLocalDpi xmlns:a14="http://schemas.microsoft.com/office/drawing/2010/main" val="0"/>
              </a:ext>
            </a:extLst>
          </a:blip>
          <a:srcRect l="5272" r="7393" b="35335"/>
          <a:stretch/>
        </p:blipFill>
        <p:spPr>
          <a:xfrm>
            <a:off x="0" y="3693661"/>
            <a:ext cx="12192000" cy="3164338"/>
          </a:xfrm>
          <a:prstGeom prst="rect">
            <a:avLst/>
          </a:prstGeom>
        </p:spPr>
      </p:pic>
      <p:sp>
        <p:nvSpPr>
          <p:cNvPr id="2" name="Title 1">
            <a:extLst>
              <a:ext uri="{FF2B5EF4-FFF2-40B4-BE49-F238E27FC236}">
                <a16:creationId xmlns:a16="http://schemas.microsoft.com/office/drawing/2014/main" id="{3EBD8A2E-71A2-4A0C-859F-AC9444093DBD}"/>
              </a:ext>
            </a:extLst>
          </p:cNvPr>
          <p:cNvSpPr>
            <a:spLocks noGrp="1"/>
          </p:cNvSpPr>
          <p:nvPr>
            <p:ph type="title" hasCustomPrompt="1"/>
          </p:nvPr>
        </p:nvSpPr>
        <p:spPr>
          <a:xfrm>
            <a:off x="2534919" y="1782368"/>
            <a:ext cx="7814425" cy="553998"/>
          </a:xfrm>
        </p:spPr>
        <p:txBody>
          <a:bodyPr wrap="square" anchor="t">
            <a:spAutoFit/>
          </a:bodyPr>
          <a:lstStyle>
            <a:lvl1pPr>
              <a:lnSpc>
                <a:spcPct val="100000"/>
              </a:lnSpc>
              <a:defRPr sz="3000" b="1">
                <a:solidFill>
                  <a:schemeClr val="accent1"/>
                </a:solidFill>
              </a:defRPr>
            </a:lvl1pPr>
          </a:lstStyle>
          <a:p>
            <a:r>
              <a:rPr lang="en-US" dirty="0"/>
              <a:t>Click to add quote</a:t>
            </a:r>
          </a:p>
        </p:txBody>
      </p:sp>
      <p:sp>
        <p:nvSpPr>
          <p:cNvPr id="9" name="Text Placeholder 4">
            <a:extLst>
              <a:ext uri="{FF2B5EF4-FFF2-40B4-BE49-F238E27FC236}">
                <a16:creationId xmlns:a16="http://schemas.microsoft.com/office/drawing/2014/main" id="{2BB0C911-8C7F-4047-A982-C99E39433174}"/>
              </a:ext>
            </a:extLst>
          </p:cNvPr>
          <p:cNvSpPr>
            <a:spLocks noGrp="1"/>
          </p:cNvSpPr>
          <p:nvPr>
            <p:ph type="body" sz="quarter" idx="11" hasCustomPrompt="1"/>
          </p:nvPr>
        </p:nvSpPr>
        <p:spPr>
          <a:xfrm>
            <a:off x="7418567" y="4874882"/>
            <a:ext cx="2930778" cy="369332"/>
          </a:xfrm>
        </p:spPr>
        <p:txBody>
          <a:bodyPr>
            <a:spAutoFit/>
          </a:bodyPr>
          <a:lstStyle>
            <a:lvl1pPr marL="0" indent="0" algn="r">
              <a:lnSpc>
                <a:spcPct val="100000"/>
              </a:lnSpc>
              <a:spcBef>
                <a:spcPts val="0"/>
              </a:spcBef>
              <a:buNone/>
              <a:defRPr sz="1800" b="1" i="0">
                <a:solidFill>
                  <a:schemeClr val="tx2"/>
                </a:solidFill>
                <a:latin typeface="Segoe UI Semibold" panose="020B0702040204020203" pitchFamily="34" charset="0"/>
                <a:cs typeface="Segoe UI Semibold" panose="020B0702040204020203" pitchFamily="34" charset="0"/>
              </a:defRPr>
            </a:lvl1pPr>
            <a:lvl2pPr marL="457200" indent="0">
              <a:buNone/>
              <a:defRPr sz="2800">
                <a:solidFill>
                  <a:srgbClr val="003CB9"/>
                </a:solidFill>
                <a:latin typeface="Segoe UI Semibold" panose="020B0702040204020203" pitchFamily="34" charset="0"/>
                <a:cs typeface="Segoe UI Semibold" panose="020B0702040204020203" pitchFamily="34" charset="0"/>
              </a:defRPr>
            </a:lvl2pPr>
            <a:lvl3pPr marL="914400" indent="0">
              <a:buNone/>
              <a:defRPr sz="2800">
                <a:solidFill>
                  <a:srgbClr val="003CB9"/>
                </a:solidFill>
                <a:latin typeface="Segoe UI Semibold" panose="020B0702040204020203" pitchFamily="34" charset="0"/>
                <a:cs typeface="Segoe UI Semibold" panose="020B0702040204020203" pitchFamily="34" charset="0"/>
              </a:defRPr>
            </a:lvl3pPr>
            <a:lvl4pPr marL="1371600" indent="0">
              <a:buNone/>
              <a:defRPr sz="2800">
                <a:solidFill>
                  <a:srgbClr val="003CB9"/>
                </a:solidFill>
                <a:latin typeface="Segoe UI Semibold" panose="020B0702040204020203" pitchFamily="34" charset="0"/>
                <a:cs typeface="Segoe UI Semibold" panose="020B0702040204020203" pitchFamily="34" charset="0"/>
              </a:defRPr>
            </a:lvl4pPr>
            <a:lvl5pPr marL="1828800" indent="0">
              <a:buNone/>
              <a:defRPr sz="2800">
                <a:solidFill>
                  <a:srgbClr val="003CB9"/>
                </a:solidFill>
                <a:latin typeface="Segoe UI Semibold" panose="020B0702040204020203" pitchFamily="34" charset="0"/>
                <a:cs typeface="Segoe UI Semibold" panose="020B0702040204020203" pitchFamily="34" charset="0"/>
              </a:defRPr>
            </a:lvl5pPr>
          </a:lstStyle>
          <a:p>
            <a:pPr lvl="0"/>
            <a:r>
              <a:rPr lang="en-US" dirty="0"/>
              <a:t>Click to add name</a:t>
            </a:r>
          </a:p>
        </p:txBody>
      </p:sp>
      <p:sp>
        <p:nvSpPr>
          <p:cNvPr id="4" name="TextBox 3">
            <a:extLst>
              <a:ext uri="{FF2B5EF4-FFF2-40B4-BE49-F238E27FC236}">
                <a16:creationId xmlns:a16="http://schemas.microsoft.com/office/drawing/2014/main" id="{651CDEC8-CDB5-03A3-F797-154F69123352}"/>
              </a:ext>
            </a:extLst>
          </p:cNvPr>
          <p:cNvSpPr txBox="1"/>
          <p:nvPr userDrawn="1"/>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pic>
        <p:nvPicPr>
          <p:cNvPr id="5" name="Picture 4">
            <a:extLst>
              <a:ext uri="{FF2B5EF4-FFF2-40B4-BE49-F238E27FC236}">
                <a16:creationId xmlns:a16="http://schemas.microsoft.com/office/drawing/2014/main" id="{5467F7CB-E893-57C5-1C9C-09F4A9E32C1F}"/>
              </a:ext>
            </a:extLst>
          </p:cNvPr>
          <p:cNvPicPr>
            <a:picLocks noChangeAspect="1"/>
          </p:cNvPicPr>
          <p:nvPr userDrawn="1"/>
        </p:nvPicPr>
        <p:blipFill>
          <a:blip r:embed="rId3"/>
          <a:stretch>
            <a:fillRect/>
          </a:stretch>
        </p:blipFill>
        <p:spPr>
          <a:xfrm>
            <a:off x="1373009" y="1628642"/>
            <a:ext cx="992231" cy="849121"/>
          </a:xfrm>
          <a:prstGeom prst="rect">
            <a:avLst/>
          </a:prstGeom>
        </p:spPr>
      </p:pic>
    </p:spTree>
    <p:extLst>
      <p:ext uri="{BB962C8B-B14F-4D97-AF65-F5344CB8AC3E}">
        <p14:creationId xmlns:p14="http://schemas.microsoft.com/office/powerpoint/2010/main" val="1180508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FC3B90-B919-470C-89A0-AA20A6DE382F}"/>
              </a:ext>
            </a:extLst>
          </p:cNvPr>
          <p:cNvSpPr/>
          <p:nvPr userDrawn="1"/>
        </p:nvSpPr>
        <p:spPr>
          <a:xfrm rot="5400000">
            <a:off x="2667000" y="-2667000"/>
            <a:ext cx="6858000"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CBF8C4-77E7-48C5-A5B2-7A65A3F9B1B0}"/>
              </a:ext>
            </a:extLst>
          </p:cNvPr>
          <p:cNvSpPr/>
          <p:nvPr/>
        </p:nvSpPr>
        <p:spPr>
          <a:xfrm rot="5400000">
            <a:off x="2667000" y="-2667000"/>
            <a:ext cx="6858000"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ackground pattern&#10;&#10;Description automatically generated">
            <a:extLst>
              <a:ext uri="{FF2B5EF4-FFF2-40B4-BE49-F238E27FC236}">
                <a16:creationId xmlns:a16="http://schemas.microsoft.com/office/drawing/2014/main" id="{7DEFB1D9-080D-4CAE-BD31-0BE5E1CFA003}"/>
              </a:ext>
            </a:extLst>
          </p:cNvPr>
          <p:cNvPicPr>
            <a:picLocks noChangeAspect="1"/>
          </p:cNvPicPr>
          <p:nvPr/>
        </p:nvPicPr>
        <p:blipFill rotWithShape="1">
          <a:blip r:embed="rId2">
            <a:biLevel thresh="25000"/>
            <a:alphaModFix amt="2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71" r="2660" b="32010"/>
          <a:stretch/>
        </p:blipFill>
        <p:spPr>
          <a:xfrm>
            <a:off x="4526" y="3856387"/>
            <a:ext cx="12187476" cy="3001617"/>
          </a:xfrm>
          <a:prstGeom prst="rect">
            <a:avLst/>
          </a:prstGeom>
        </p:spPr>
      </p:pic>
      <p:sp>
        <p:nvSpPr>
          <p:cNvPr id="5" name="TextBox 4">
            <a:extLst>
              <a:ext uri="{FF2B5EF4-FFF2-40B4-BE49-F238E27FC236}">
                <a16:creationId xmlns:a16="http://schemas.microsoft.com/office/drawing/2014/main" id="{3A398782-2166-4933-8435-F6D80D332EB4}"/>
              </a:ext>
            </a:extLst>
          </p:cNvPr>
          <p:cNvSpPr txBox="1"/>
          <p:nvPr userDrawn="1"/>
        </p:nvSpPr>
        <p:spPr>
          <a:xfrm>
            <a:off x="391885" y="6289056"/>
            <a:ext cx="1493846" cy="313151"/>
          </a:xfrm>
          <a:prstGeom prst="rect">
            <a:avLst/>
          </a:prstGeom>
          <a:noFill/>
        </p:spPr>
        <p:txBody>
          <a:bodyPr wrap="square" rtlCol="0">
            <a:noAutofit/>
          </a:bodyPr>
          <a:lstStyle/>
          <a:p>
            <a:pPr algn="r">
              <a:lnSpc>
                <a:spcPct val="95000"/>
              </a:lnSpc>
            </a:pPr>
            <a:r>
              <a:rPr lang="en-US" sz="1000" b="1" spc="300" dirty="0">
                <a:solidFill>
                  <a:schemeClr val="bg1"/>
                </a:solidFill>
                <a:latin typeface="Arial Narrow" panose="020B0606020202030204" pitchFamily="34" charset="0"/>
              </a:rPr>
              <a:t>CAROLLO.COM</a:t>
            </a:r>
          </a:p>
        </p:txBody>
      </p:sp>
      <p:pic>
        <p:nvPicPr>
          <p:cNvPr id="6" name="Graphic 5">
            <a:extLst>
              <a:ext uri="{FF2B5EF4-FFF2-40B4-BE49-F238E27FC236}">
                <a16:creationId xmlns:a16="http://schemas.microsoft.com/office/drawing/2014/main" id="{9F53237B-39D7-4B18-83EB-8BA441C8C0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67" y="6187980"/>
            <a:ext cx="1649879" cy="257652"/>
          </a:xfrm>
          <a:prstGeom prst="rect">
            <a:avLst/>
          </a:prstGeom>
        </p:spPr>
      </p:pic>
      <p:sp>
        <p:nvSpPr>
          <p:cNvPr id="2" name="Title 1">
            <a:extLst>
              <a:ext uri="{FF2B5EF4-FFF2-40B4-BE49-F238E27FC236}">
                <a16:creationId xmlns:a16="http://schemas.microsoft.com/office/drawing/2014/main" id="{6BDB27CE-31B0-428A-99EA-906334649C51}"/>
              </a:ext>
            </a:extLst>
          </p:cNvPr>
          <p:cNvSpPr>
            <a:spLocks noGrp="1"/>
          </p:cNvSpPr>
          <p:nvPr>
            <p:ph type="title" hasCustomPrompt="1"/>
          </p:nvPr>
        </p:nvSpPr>
        <p:spPr>
          <a:xfrm>
            <a:off x="1330630" y="3905844"/>
            <a:ext cx="9230690" cy="707886"/>
          </a:xfrm>
        </p:spPr>
        <p:txBody>
          <a:bodyPr wrap="square" anchor="b">
            <a:spAutoFit/>
          </a:bodyPr>
          <a:lstStyle>
            <a:lvl1pPr>
              <a:defRPr sz="4000">
                <a:solidFill>
                  <a:schemeClr val="bg1"/>
                </a:solidFill>
              </a:defRPr>
            </a:lvl1pPr>
          </a:lstStyle>
          <a:p>
            <a:r>
              <a:rPr lang="en-US" dirty="0"/>
              <a:t>Click to add closing slide text</a:t>
            </a:r>
          </a:p>
        </p:txBody>
      </p:sp>
      <p:pic>
        <p:nvPicPr>
          <p:cNvPr id="10" name="Graphic 9">
            <a:extLst>
              <a:ext uri="{FF2B5EF4-FFF2-40B4-BE49-F238E27FC236}">
                <a16:creationId xmlns:a16="http://schemas.microsoft.com/office/drawing/2014/main" id="{8F3FE04E-F1E6-4674-B307-9E490992FC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6567" y="6187980"/>
            <a:ext cx="1649879" cy="257652"/>
          </a:xfrm>
          <a:prstGeom prst="rect">
            <a:avLst/>
          </a:prstGeom>
        </p:spPr>
      </p:pic>
    </p:spTree>
    <p:extLst>
      <p:ext uri="{BB962C8B-B14F-4D97-AF65-F5344CB8AC3E}">
        <p14:creationId xmlns:p14="http://schemas.microsoft.com/office/powerpoint/2010/main" val="208698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AED0BE-B9E5-45C3-B65A-C1EE969DDE6C}"/>
              </a:ext>
            </a:extLst>
          </p:cNvPr>
          <p:cNvSpPr/>
          <p:nvPr userDrawn="1"/>
        </p:nvSpPr>
        <p:spPr>
          <a:xfrm rot="5400000">
            <a:off x="3197907" y="-3197907"/>
            <a:ext cx="5796186"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ackground pattern&#10;&#10;Description automatically generated">
            <a:extLst>
              <a:ext uri="{FF2B5EF4-FFF2-40B4-BE49-F238E27FC236}">
                <a16:creationId xmlns:a16="http://schemas.microsoft.com/office/drawing/2014/main" id="{7DEFB1D9-080D-4CAE-BD31-0BE5E1CFA003}"/>
              </a:ext>
            </a:extLst>
          </p:cNvPr>
          <p:cNvPicPr>
            <a:picLocks noChangeAspect="1"/>
          </p:cNvPicPr>
          <p:nvPr/>
        </p:nvPicPr>
        <p:blipFill rotWithShape="1">
          <a:blip r:embed="rId2">
            <a:biLevel thresh="25000"/>
            <a:alphaModFix amt="2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71" r="2660" b="32010"/>
          <a:stretch/>
        </p:blipFill>
        <p:spPr>
          <a:xfrm>
            <a:off x="4526" y="2794572"/>
            <a:ext cx="12187476" cy="3001617"/>
          </a:xfrm>
          <a:prstGeom prst="rect">
            <a:avLst/>
          </a:prstGeom>
        </p:spPr>
      </p:pic>
      <p:pic>
        <p:nvPicPr>
          <p:cNvPr id="9" name="Graphic 8">
            <a:extLst>
              <a:ext uri="{FF2B5EF4-FFF2-40B4-BE49-F238E27FC236}">
                <a16:creationId xmlns:a16="http://schemas.microsoft.com/office/drawing/2014/main" id="{E4FD2786-7629-47F7-8ED1-27767A6544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65" y="6187980"/>
            <a:ext cx="1649879" cy="257652"/>
          </a:xfrm>
          <a:prstGeom prst="rect">
            <a:avLst/>
          </a:prstGeom>
        </p:spPr>
      </p:pic>
      <p:sp>
        <p:nvSpPr>
          <p:cNvPr id="10" name="Text Placeholder 13">
            <a:extLst>
              <a:ext uri="{FF2B5EF4-FFF2-40B4-BE49-F238E27FC236}">
                <a16:creationId xmlns:a16="http://schemas.microsoft.com/office/drawing/2014/main" id="{0762E366-115B-4EC0-AA7B-63936F68CEB6}"/>
              </a:ext>
            </a:extLst>
          </p:cNvPr>
          <p:cNvSpPr>
            <a:spLocks noGrp="1"/>
          </p:cNvSpPr>
          <p:nvPr>
            <p:ph type="body" sz="quarter" idx="20" hasCustomPrompt="1"/>
          </p:nvPr>
        </p:nvSpPr>
        <p:spPr>
          <a:xfrm>
            <a:off x="660062" y="6165251"/>
            <a:ext cx="4124043" cy="327447"/>
          </a:xfrm>
          <a:noFill/>
        </p:spPr>
        <p:txBody>
          <a:bodyPr lIns="0" anchor="ctr" anchorCtr="0">
            <a:noAutofit/>
          </a:bodyPr>
          <a:lstStyle>
            <a:lvl1pPr marL="0" indent="0">
              <a:buNone/>
              <a:defRPr sz="1500">
                <a:solidFill>
                  <a:schemeClr val="accent1"/>
                </a:solidFill>
                <a:latin typeface="Segoe UI Semibold" panose="020B0702040204020203" pitchFamily="34" charset="0"/>
                <a:cs typeface="Segoe UI Semibold" panose="020B0702040204020203" pitchFamily="34" charset="0"/>
              </a:defRPr>
            </a:lvl1pPr>
            <a:lvl2pPr marL="457200" indent="0">
              <a:buNone/>
              <a:defRPr sz="1600">
                <a:latin typeface="Segoe UI Semibold" panose="020B0702040204020203" pitchFamily="34" charset="0"/>
                <a:cs typeface="Segoe UI Semibold" panose="020B0702040204020203" pitchFamily="34" charset="0"/>
              </a:defRPr>
            </a:lvl2pPr>
            <a:lvl3pPr marL="914400" indent="0">
              <a:buNone/>
              <a:defRPr sz="1600">
                <a:latin typeface="Segoe UI Semibold" panose="020B0702040204020203" pitchFamily="34" charset="0"/>
                <a:cs typeface="Segoe UI Semibold" panose="020B0702040204020203" pitchFamily="34" charset="0"/>
              </a:defRPr>
            </a:lvl3pPr>
            <a:lvl4pPr marL="1371600" indent="0">
              <a:buNone/>
              <a:defRPr sz="1600">
                <a:latin typeface="Segoe UI Semibold" panose="020B0702040204020203" pitchFamily="34" charset="0"/>
                <a:cs typeface="Segoe UI Semibold" panose="020B0702040204020203" pitchFamily="34" charset="0"/>
              </a:defRPr>
            </a:lvl4pPr>
            <a:lvl5pPr marL="1828800" indent="0">
              <a:buNone/>
              <a:defRPr sz="1600">
                <a:latin typeface="Segoe UI Semibold" panose="020B0702040204020203" pitchFamily="34" charset="0"/>
                <a:cs typeface="Segoe UI Semibold" panose="020B0702040204020203" pitchFamily="34" charset="0"/>
              </a:defRPr>
            </a:lvl5pPr>
          </a:lstStyle>
          <a:p>
            <a:pPr lvl="0"/>
            <a:r>
              <a:rPr lang="en-US" dirty="0"/>
              <a:t>INTERVIEW | DATE (Optional)</a:t>
            </a:r>
          </a:p>
        </p:txBody>
      </p:sp>
      <p:sp>
        <p:nvSpPr>
          <p:cNvPr id="11" name="Text Placeholder 15">
            <a:extLst>
              <a:ext uri="{FF2B5EF4-FFF2-40B4-BE49-F238E27FC236}">
                <a16:creationId xmlns:a16="http://schemas.microsoft.com/office/drawing/2014/main" id="{9EED5500-D3A6-4C59-BF17-8EE9FC61451D}"/>
              </a:ext>
            </a:extLst>
          </p:cNvPr>
          <p:cNvSpPr>
            <a:spLocks noGrp="1"/>
          </p:cNvSpPr>
          <p:nvPr>
            <p:ph type="body" sz="quarter" idx="15" hasCustomPrompt="1"/>
          </p:nvPr>
        </p:nvSpPr>
        <p:spPr>
          <a:xfrm>
            <a:off x="660062" y="4426001"/>
            <a:ext cx="4124043" cy="400110"/>
          </a:xfrm>
        </p:spPr>
        <p:txBody>
          <a:bodyPr lIns="0" anchor="t" anchorCtr="0">
            <a:spAutoFit/>
          </a:bodyPr>
          <a:lstStyle>
            <a:lvl1pPr marL="0" indent="0">
              <a:buNone/>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p>
        </p:txBody>
      </p:sp>
      <p:sp>
        <p:nvSpPr>
          <p:cNvPr id="12" name="Text Placeholder 15">
            <a:extLst>
              <a:ext uri="{FF2B5EF4-FFF2-40B4-BE49-F238E27FC236}">
                <a16:creationId xmlns:a16="http://schemas.microsoft.com/office/drawing/2014/main" id="{6C3950E6-E5C8-4D3C-860C-B8344AD814B7}"/>
              </a:ext>
            </a:extLst>
          </p:cNvPr>
          <p:cNvSpPr>
            <a:spLocks noGrp="1"/>
          </p:cNvSpPr>
          <p:nvPr>
            <p:ph type="body" sz="quarter" idx="16" hasCustomPrompt="1"/>
          </p:nvPr>
        </p:nvSpPr>
        <p:spPr>
          <a:xfrm>
            <a:off x="660062" y="3826760"/>
            <a:ext cx="4124043" cy="461665"/>
          </a:xfrm>
        </p:spPr>
        <p:txBody>
          <a:bodyPr lIns="0" anchor="b" anchorCtr="0">
            <a:spAutoFit/>
          </a:bodyPr>
          <a:lstStyle>
            <a:lvl1pPr marL="0" indent="0">
              <a:buNone/>
              <a:defRPr sz="2400">
                <a:solidFill>
                  <a:schemeClr val="bg1"/>
                </a:solidFill>
                <a:latin typeface="Segoe UI Black" panose="020B0A02040204020203" pitchFamily="34" charset="0"/>
                <a:ea typeface="Segoe UI Black" panose="020B0A02040204020203" pitchFamily="34" charset="0"/>
                <a:cs typeface="Segoe UI Light" panose="020B0502040204020203" pitchFamily="34" charset="0"/>
              </a:defRPr>
            </a:lvl1pPr>
          </a:lstStyle>
          <a:p>
            <a:pPr lvl="0"/>
            <a:r>
              <a:rPr lang="en-US" dirty="0"/>
              <a:t>Click to edit text</a:t>
            </a:r>
          </a:p>
        </p:txBody>
      </p:sp>
      <p:sp>
        <p:nvSpPr>
          <p:cNvPr id="14" name="Text Placeholder 5">
            <a:extLst>
              <a:ext uri="{FF2B5EF4-FFF2-40B4-BE49-F238E27FC236}">
                <a16:creationId xmlns:a16="http://schemas.microsoft.com/office/drawing/2014/main" id="{F088364A-A26F-427E-8622-70B3B536BEAB}"/>
              </a:ext>
            </a:extLst>
          </p:cNvPr>
          <p:cNvSpPr>
            <a:spLocks noGrp="1"/>
          </p:cNvSpPr>
          <p:nvPr>
            <p:ph type="body" sz="quarter" idx="23" hasCustomPrompt="1"/>
          </p:nvPr>
        </p:nvSpPr>
        <p:spPr>
          <a:xfrm>
            <a:off x="660062" y="297284"/>
            <a:ext cx="3072801" cy="646331"/>
          </a:xfrm>
        </p:spPr>
        <p:txBody>
          <a:bodyPr lIns="0"/>
          <a:lstStyle>
            <a:lvl1pPr marL="0" indent="0">
              <a:buNone/>
              <a:defRPr sz="1800">
                <a:solidFill>
                  <a:schemeClr val="tx2">
                    <a:lumMod val="20000"/>
                    <a:lumOff val="80000"/>
                  </a:schemeClr>
                </a:solidFill>
              </a:defRPr>
            </a:lvl1pPr>
            <a:lvl2pPr marL="274320" indent="0">
              <a:buNone/>
              <a:defRPr/>
            </a:lvl2pPr>
            <a:lvl3pPr marL="502920" indent="0">
              <a:buNone/>
              <a:defRPr/>
            </a:lvl3pPr>
            <a:lvl4pPr marL="822960" indent="0">
              <a:buNone/>
              <a:defRPr/>
            </a:lvl4pPr>
            <a:lvl5pPr marL="1097280" indent="0">
              <a:buNone/>
              <a:defRPr/>
            </a:lvl5pPr>
          </a:lstStyle>
          <a:p>
            <a:pPr lvl="0"/>
            <a:r>
              <a:rPr lang="en-US" dirty="0"/>
              <a:t>Prepared for</a:t>
            </a:r>
            <a:br>
              <a:rPr lang="en-US" dirty="0"/>
            </a:br>
            <a:r>
              <a:rPr lang="en-US" dirty="0"/>
              <a:t>Client Name here</a:t>
            </a:r>
          </a:p>
        </p:txBody>
      </p:sp>
      <p:cxnSp>
        <p:nvCxnSpPr>
          <p:cNvPr id="15" name="Straight Connector 14">
            <a:extLst>
              <a:ext uri="{FF2B5EF4-FFF2-40B4-BE49-F238E27FC236}">
                <a16:creationId xmlns:a16="http://schemas.microsoft.com/office/drawing/2014/main" id="{7A578D07-5795-446C-8D4A-B9808DBD4A16}"/>
              </a:ext>
            </a:extLst>
          </p:cNvPr>
          <p:cNvCxnSpPr>
            <a:cxnSpLocks/>
          </p:cNvCxnSpPr>
          <p:nvPr/>
        </p:nvCxnSpPr>
        <p:spPr>
          <a:xfrm>
            <a:off x="660062" y="3387433"/>
            <a:ext cx="36449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E849D3FD-9872-47A9-BDBC-500219DB94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6565" y="6187980"/>
            <a:ext cx="1649879" cy="257652"/>
          </a:xfrm>
          <a:prstGeom prst="rect">
            <a:avLst/>
          </a:prstGeom>
        </p:spPr>
      </p:pic>
      <p:cxnSp>
        <p:nvCxnSpPr>
          <p:cNvPr id="19" name="Straight Connector 18">
            <a:extLst>
              <a:ext uri="{FF2B5EF4-FFF2-40B4-BE49-F238E27FC236}">
                <a16:creationId xmlns:a16="http://schemas.microsoft.com/office/drawing/2014/main" id="{079B48E2-4129-4E0B-B0B9-0EC4FE3D2F89}"/>
              </a:ext>
            </a:extLst>
          </p:cNvPr>
          <p:cNvCxnSpPr>
            <a:cxnSpLocks/>
          </p:cNvCxnSpPr>
          <p:nvPr userDrawn="1"/>
        </p:nvCxnSpPr>
        <p:spPr>
          <a:xfrm>
            <a:off x="660062" y="3387433"/>
            <a:ext cx="36449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20">
            <a:extLst>
              <a:ext uri="{FF2B5EF4-FFF2-40B4-BE49-F238E27FC236}">
                <a16:creationId xmlns:a16="http://schemas.microsoft.com/office/drawing/2014/main" id="{ABE6C748-D86F-DB57-813D-546232C10B73}"/>
              </a:ext>
            </a:extLst>
          </p:cNvPr>
          <p:cNvSpPr>
            <a:spLocks noGrp="1"/>
          </p:cNvSpPr>
          <p:nvPr>
            <p:ph type="body" sz="quarter" idx="24" hasCustomPrompt="1"/>
          </p:nvPr>
        </p:nvSpPr>
        <p:spPr>
          <a:xfrm>
            <a:off x="660062" y="1302529"/>
            <a:ext cx="10255588" cy="1940451"/>
          </a:xfrm>
        </p:spPr>
        <p:txBody>
          <a:bodyPr anchor="b" anchorCtr="0"/>
          <a:lstStyle>
            <a:lvl1pPr marL="0" indent="0" algn="l" defTabSz="914400" rtl="0" eaLnBrk="1" latinLnBrk="0" hangingPunct="1">
              <a:lnSpc>
                <a:spcPct val="90000"/>
              </a:lnSpc>
              <a:spcBef>
                <a:spcPct val="0"/>
              </a:spcBef>
              <a:buNone/>
              <a:defRPr lang="en-US" sz="6000" kern="1200" dirty="0" smtClean="0">
                <a:solidFill>
                  <a:schemeClr val="bg1"/>
                </a:solidFill>
                <a:latin typeface="Segoe UI Light" panose="020B0502040204020203" pitchFamily="34" charset="0"/>
                <a:ea typeface="+mj-ea"/>
                <a:cs typeface="Segoe UI Light" panose="020B0502040204020203" pitchFamily="34" charset="0"/>
              </a:defRPr>
            </a:lvl1pPr>
            <a:lvl2pPr marL="0" indent="0" algn="l" defTabSz="914400" rtl="0" eaLnBrk="1" latinLnBrk="0" hangingPunct="1">
              <a:lnSpc>
                <a:spcPct val="90000"/>
              </a:lnSpc>
              <a:spcBef>
                <a:spcPct val="0"/>
              </a:spcBef>
              <a:buNone/>
              <a:defRPr lang="en-US" sz="6000" kern="1200" dirty="0" smtClean="0">
                <a:solidFill>
                  <a:schemeClr val="bg1"/>
                </a:solidFill>
                <a:latin typeface="Segoe UI Light" panose="020B0502040204020203" pitchFamily="34" charset="0"/>
                <a:ea typeface="+mj-ea"/>
                <a:cs typeface="Segoe UI Light" panose="020B0502040204020203" pitchFamily="34" charset="0"/>
              </a:defRPr>
            </a:lvl2pPr>
            <a:lvl3pPr marL="0" indent="0" algn="l" defTabSz="914400" rtl="0" eaLnBrk="1" latinLnBrk="0" hangingPunct="1">
              <a:lnSpc>
                <a:spcPct val="90000"/>
              </a:lnSpc>
              <a:spcBef>
                <a:spcPct val="0"/>
              </a:spcBef>
              <a:buNone/>
              <a:defRPr lang="en-US" sz="6000" kern="1200" dirty="0" smtClean="0">
                <a:solidFill>
                  <a:schemeClr val="bg1"/>
                </a:solidFill>
                <a:latin typeface="Segoe UI Light" panose="020B0502040204020203" pitchFamily="34" charset="0"/>
                <a:ea typeface="+mj-ea"/>
                <a:cs typeface="Segoe UI Light" panose="020B0502040204020203" pitchFamily="34" charset="0"/>
              </a:defRPr>
            </a:lvl3pPr>
            <a:lvl4pPr marL="0" indent="0" algn="l" defTabSz="914400" rtl="0" eaLnBrk="1" latinLnBrk="0" hangingPunct="1">
              <a:lnSpc>
                <a:spcPct val="90000"/>
              </a:lnSpc>
              <a:spcBef>
                <a:spcPct val="0"/>
              </a:spcBef>
              <a:buNone/>
              <a:defRPr lang="en-US" sz="6000" kern="1200" dirty="0" smtClean="0">
                <a:solidFill>
                  <a:schemeClr val="bg1"/>
                </a:solidFill>
                <a:latin typeface="Segoe UI Light" panose="020B0502040204020203" pitchFamily="34" charset="0"/>
                <a:ea typeface="+mj-ea"/>
                <a:cs typeface="Segoe UI Light" panose="020B0502040204020203" pitchFamily="34" charset="0"/>
              </a:defRPr>
            </a:lvl4pPr>
            <a:lvl5pPr marL="0" indent="0" algn="l" defTabSz="914400" rtl="0" eaLnBrk="1" latinLnBrk="0" hangingPunct="1">
              <a:lnSpc>
                <a:spcPct val="90000"/>
              </a:lnSpc>
              <a:spcBef>
                <a:spcPct val="0"/>
              </a:spcBef>
              <a:buNone/>
              <a:defRPr lang="en-US" sz="6000" kern="1200" dirty="0">
                <a:solidFill>
                  <a:schemeClr val="bg1"/>
                </a:solidFill>
                <a:latin typeface="Segoe UI Light" panose="020B0502040204020203" pitchFamily="34" charset="0"/>
                <a:ea typeface="+mj-ea"/>
                <a:cs typeface="Segoe UI Light" panose="020B0502040204020203" pitchFamily="34" charset="0"/>
              </a:defRPr>
            </a:lvl5pPr>
          </a:lstStyle>
          <a:p>
            <a:pPr lvl="0"/>
            <a:r>
              <a:rPr lang="en-US" dirty="0"/>
              <a:t>Click to add title</a:t>
            </a:r>
          </a:p>
        </p:txBody>
      </p:sp>
    </p:spTree>
    <p:extLst>
      <p:ext uri="{BB962C8B-B14F-4D97-AF65-F5344CB8AC3E}">
        <p14:creationId xmlns:p14="http://schemas.microsoft.com/office/powerpoint/2010/main" val="32078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Divder A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BF8C4-77E7-48C5-A5B2-7A65A3F9B1B0}"/>
              </a:ext>
            </a:extLst>
          </p:cNvPr>
          <p:cNvSpPr/>
          <p:nvPr userDrawn="1"/>
        </p:nvSpPr>
        <p:spPr>
          <a:xfrm rot="5400000">
            <a:off x="2667000" y="-2667004"/>
            <a:ext cx="6858000"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ackground pattern&#10;&#10;Description automatically generated">
            <a:extLst>
              <a:ext uri="{FF2B5EF4-FFF2-40B4-BE49-F238E27FC236}">
                <a16:creationId xmlns:a16="http://schemas.microsoft.com/office/drawing/2014/main" id="{7DEFB1D9-080D-4CAE-BD31-0BE5E1CFA003}"/>
              </a:ext>
            </a:extLst>
          </p:cNvPr>
          <p:cNvPicPr>
            <a:picLocks noChangeAspect="1"/>
          </p:cNvPicPr>
          <p:nvPr userDrawn="1"/>
        </p:nvPicPr>
        <p:blipFill rotWithShape="1">
          <a:blip r:embed="rId2">
            <a:biLevel thresh="25000"/>
            <a:alphaModFix amt="2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71" r="2660" b="32010"/>
          <a:stretch/>
        </p:blipFill>
        <p:spPr>
          <a:xfrm>
            <a:off x="4526" y="3856387"/>
            <a:ext cx="12187476" cy="3001617"/>
          </a:xfrm>
          <a:prstGeom prst="rect">
            <a:avLst/>
          </a:prstGeom>
        </p:spPr>
      </p:pic>
      <p:sp>
        <p:nvSpPr>
          <p:cNvPr id="8" name="Freeform: Shape 7">
            <a:extLst>
              <a:ext uri="{FF2B5EF4-FFF2-40B4-BE49-F238E27FC236}">
                <a16:creationId xmlns:a16="http://schemas.microsoft.com/office/drawing/2014/main" id="{F2947D3E-120D-4BAE-B87A-82EC2AE1D18B}"/>
              </a:ext>
            </a:extLst>
          </p:cNvPr>
          <p:cNvSpPr/>
          <p:nvPr userDrawn="1"/>
        </p:nvSpPr>
        <p:spPr>
          <a:xfrm>
            <a:off x="-19290" y="-7373"/>
            <a:ext cx="3152445" cy="6870749"/>
          </a:xfrm>
          <a:custGeom>
            <a:avLst/>
            <a:gdLst>
              <a:gd name="connsiteX0" fmla="*/ 11923 w 3152445"/>
              <a:gd name="connsiteY0" fmla="*/ 0 h 6870749"/>
              <a:gd name="connsiteX1" fmla="*/ 1407684 w 3152445"/>
              <a:gd name="connsiteY1" fmla="*/ 0 h 6870749"/>
              <a:gd name="connsiteX2" fmla="*/ 1442205 w 3152445"/>
              <a:gd name="connsiteY2" fmla="*/ 24548 h 6870749"/>
              <a:gd name="connsiteX3" fmla="*/ 3152445 w 3152445"/>
              <a:gd name="connsiteY3" fmla="*/ 3436374 h 6870749"/>
              <a:gd name="connsiteX4" fmla="*/ 1442205 w 3152445"/>
              <a:gd name="connsiteY4" fmla="*/ 6848200 h 6870749"/>
              <a:gd name="connsiteX5" fmla="*/ 1410495 w 3152445"/>
              <a:gd name="connsiteY5" fmla="*/ 6870749 h 6870749"/>
              <a:gd name="connsiteX6" fmla="*/ 0 w 3152445"/>
              <a:gd name="connsiteY6" fmla="*/ 6870749 h 6870749"/>
              <a:gd name="connsiteX7" fmla="*/ 0 w 3152445"/>
              <a:gd name="connsiteY7" fmla="*/ 6857998 h 6870749"/>
              <a:gd name="connsiteX8" fmla="*/ 11923 w 3152445"/>
              <a:gd name="connsiteY8" fmla="*/ 6857998 h 687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445" h="6870749">
                <a:moveTo>
                  <a:pt x="11923" y="0"/>
                </a:moveTo>
                <a:lnTo>
                  <a:pt x="1407684" y="0"/>
                </a:lnTo>
                <a:lnTo>
                  <a:pt x="1442205" y="24548"/>
                </a:lnTo>
                <a:cubicBezTo>
                  <a:pt x="2480426" y="800987"/>
                  <a:pt x="3152445" y="2040201"/>
                  <a:pt x="3152445" y="3436374"/>
                </a:cubicBezTo>
                <a:cubicBezTo>
                  <a:pt x="3152445" y="4832547"/>
                  <a:pt x="2480426" y="6071761"/>
                  <a:pt x="1442205" y="6848200"/>
                </a:cubicBezTo>
                <a:lnTo>
                  <a:pt x="1410495" y="6870749"/>
                </a:lnTo>
                <a:lnTo>
                  <a:pt x="0" y="6870749"/>
                </a:lnTo>
                <a:lnTo>
                  <a:pt x="0" y="6857998"/>
                </a:lnTo>
                <a:lnTo>
                  <a:pt x="11923"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5">
            <a:extLst>
              <a:ext uri="{FF2B5EF4-FFF2-40B4-BE49-F238E27FC236}">
                <a16:creationId xmlns:a16="http://schemas.microsoft.com/office/drawing/2014/main" id="{68CD273F-6307-465A-A20D-05BB6A341023}"/>
              </a:ext>
            </a:extLst>
          </p:cNvPr>
          <p:cNvSpPr>
            <a:spLocks noGrp="1"/>
          </p:cNvSpPr>
          <p:nvPr>
            <p:ph type="body" sz="quarter" idx="15" hasCustomPrompt="1"/>
          </p:nvPr>
        </p:nvSpPr>
        <p:spPr>
          <a:xfrm>
            <a:off x="-504465" y="2517600"/>
            <a:ext cx="2731219" cy="1809724"/>
          </a:xfrm>
        </p:spPr>
        <p:txBody>
          <a:bodyPr anchor="ctr" anchorCtr="0">
            <a:noAutofit/>
          </a:bodyPr>
          <a:lstStyle>
            <a:lvl1pPr marL="0" indent="0" algn="r">
              <a:buNone/>
              <a:defRPr sz="13800">
                <a:solidFill>
                  <a:srgbClr val="003CB9"/>
                </a:solidFill>
                <a:latin typeface="Segoe UI Light" panose="020B0502040204020203" pitchFamily="34" charset="0"/>
                <a:cs typeface="Segoe UI Light" panose="020B0502040204020203" pitchFamily="34" charset="0"/>
              </a:defRPr>
            </a:lvl1pPr>
          </a:lstStyle>
          <a:p>
            <a:pPr lvl="0"/>
            <a:r>
              <a:rPr lang="en-US" dirty="0"/>
              <a:t>01</a:t>
            </a:r>
          </a:p>
        </p:txBody>
      </p:sp>
      <p:pic>
        <p:nvPicPr>
          <p:cNvPr id="6" name="Graphic 5">
            <a:extLst>
              <a:ext uri="{FF2B5EF4-FFF2-40B4-BE49-F238E27FC236}">
                <a16:creationId xmlns:a16="http://schemas.microsoft.com/office/drawing/2014/main" id="{9F53237B-39D7-4B18-83EB-8BA441C8C0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6567" y="6187980"/>
            <a:ext cx="1649879" cy="257652"/>
          </a:xfrm>
          <a:prstGeom prst="rect">
            <a:avLst/>
          </a:prstGeom>
        </p:spPr>
      </p:pic>
      <p:cxnSp>
        <p:nvCxnSpPr>
          <p:cNvPr id="10" name="Straight Connector 9">
            <a:extLst>
              <a:ext uri="{FF2B5EF4-FFF2-40B4-BE49-F238E27FC236}">
                <a16:creationId xmlns:a16="http://schemas.microsoft.com/office/drawing/2014/main" id="{197B2DA4-88AD-4048-822D-D0E2A36D8818}"/>
              </a:ext>
            </a:extLst>
          </p:cNvPr>
          <p:cNvCxnSpPr>
            <a:cxnSpLocks/>
          </p:cNvCxnSpPr>
          <p:nvPr userDrawn="1"/>
        </p:nvCxnSpPr>
        <p:spPr>
          <a:xfrm flipV="1">
            <a:off x="2365375" y="2204970"/>
            <a:ext cx="0" cy="2434984"/>
          </a:xfrm>
          <a:prstGeom prst="line">
            <a:avLst/>
          </a:prstGeom>
          <a:ln w="19050" cap="rnd">
            <a:solidFill>
              <a:srgbClr val="FAA41A"/>
            </a:solidFill>
            <a:prstDash val="solid"/>
            <a:round/>
          </a:ln>
        </p:spPr>
        <p:style>
          <a:lnRef idx="1">
            <a:schemeClr val="accent1"/>
          </a:lnRef>
          <a:fillRef idx="0">
            <a:schemeClr val="accent1"/>
          </a:fillRef>
          <a:effectRef idx="0">
            <a:schemeClr val="accent1"/>
          </a:effectRef>
          <a:fontRef idx="minor">
            <a:schemeClr val="tx1"/>
          </a:fontRef>
        </p:style>
      </p:cxnSp>
      <p:sp>
        <p:nvSpPr>
          <p:cNvPr id="13" name="Title Placeholder 11">
            <a:extLst>
              <a:ext uri="{FF2B5EF4-FFF2-40B4-BE49-F238E27FC236}">
                <a16:creationId xmlns:a16="http://schemas.microsoft.com/office/drawing/2014/main" id="{BFF3833B-C471-4BDB-9BCA-BE69F737C5CE}"/>
              </a:ext>
            </a:extLst>
          </p:cNvPr>
          <p:cNvSpPr>
            <a:spLocks noGrp="1"/>
          </p:cNvSpPr>
          <p:nvPr>
            <p:ph type="title" hasCustomPrompt="1"/>
          </p:nvPr>
        </p:nvSpPr>
        <p:spPr>
          <a:xfrm>
            <a:off x="3484880" y="3006964"/>
            <a:ext cx="6710680" cy="830997"/>
          </a:xfrm>
          <a:prstGeom prst="rect">
            <a:avLst/>
          </a:prstGeom>
        </p:spPr>
        <p:txBody>
          <a:bodyPr vert="horz" lIns="0" tIns="45720" rIns="91440" bIns="45720" rtlCol="0" anchor="ctr">
            <a:spAutoFit/>
          </a:bodyPr>
          <a:lstStyle>
            <a:lvl1pPr>
              <a:defRPr sz="4800">
                <a:solidFill>
                  <a:schemeClr val="bg1"/>
                </a:solidFill>
              </a:defRPr>
            </a:lvl1pPr>
          </a:lstStyle>
          <a:p>
            <a:r>
              <a:rPr lang="en-US" dirty="0"/>
              <a:t>Click to add Divider title</a:t>
            </a:r>
          </a:p>
        </p:txBody>
      </p:sp>
      <p:sp>
        <p:nvSpPr>
          <p:cNvPr id="12" name="Text Placeholder 4">
            <a:extLst>
              <a:ext uri="{FF2B5EF4-FFF2-40B4-BE49-F238E27FC236}">
                <a16:creationId xmlns:a16="http://schemas.microsoft.com/office/drawing/2014/main" id="{09A6C4B8-698A-4F7E-A1E8-D6633953DB59}"/>
              </a:ext>
            </a:extLst>
          </p:cNvPr>
          <p:cNvSpPr>
            <a:spLocks noGrp="1"/>
          </p:cNvSpPr>
          <p:nvPr>
            <p:ph type="body" sz="quarter" idx="10" hasCustomPrompt="1"/>
          </p:nvPr>
        </p:nvSpPr>
        <p:spPr>
          <a:xfrm>
            <a:off x="3484881" y="4422019"/>
            <a:ext cx="6710680" cy="400110"/>
          </a:xfrm>
        </p:spPr>
        <p:txBody>
          <a:bodyPr lIns="0"/>
          <a:lstStyle>
            <a:lvl1pPr marL="0" indent="0">
              <a:buNone/>
              <a:defRPr b="1">
                <a:solidFill>
                  <a:schemeClr val="accent4"/>
                </a:solidFill>
              </a:defRPr>
            </a:lvl1pPr>
          </a:lstStyle>
          <a:p>
            <a:pPr lvl="0"/>
            <a:r>
              <a:rPr lang="en-US" dirty="0"/>
              <a:t>Click to add subtitle</a:t>
            </a:r>
          </a:p>
        </p:txBody>
      </p:sp>
    </p:spTree>
    <p:extLst>
      <p:ext uri="{BB962C8B-B14F-4D97-AF65-F5344CB8AC3E}">
        <p14:creationId xmlns:p14="http://schemas.microsoft.com/office/powerpoint/2010/main" val="414574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eam 10-up">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AECC24A-0AC7-49D0-9882-826A1A422968}"/>
              </a:ext>
            </a:extLst>
          </p:cNvPr>
          <p:cNvSpPr/>
          <p:nvPr userDrawn="1"/>
        </p:nvSpPr>
        <p:spPr>
          <a:xfrm rot="5400000">
            <a:off x="5355059" y="-5357462"/>
            <a:ext cx="1481881"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BE149F3-7571-460D-A684-5731B64818A0}"/>
              </a:ext>
            </a:extLst>
          </p:cNvPr>
          <p:cNvSpPr/>
          <p:nvPr/>
        </p:nvSpPr>
        <p:spPr>
          <a:xfrm rot="5400000">
            <a:off x="5355059" y="-5357462"/>
            <a:ext cx="1481881" cy="12192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153EED1-36CC-4391-9DDA-429BCBDE84A0}"/>
              </a:ext>
            </a:extLst>
          </p:cNvPr>
          <p:cNvSpPr>
            <a:spLocks noGrp="1"/>
          </p:cNvSpPr>
          <p:nvPr>
            <p:ph type="title"/>
          </p:nvPr>
        </p:nvSpPr>
        <p:spPr>
          <a:xfrm>
            <a:off x="527990" y="446137"/>
            <a:ext cx="10668330" cy="701731"/>
          </a:xfrm>
        </p:spPr>
        <p:txBody>
          <a:bodyPr wrap="square" lIns="0" anchor="ctr">
            <a:spAutoFit/>
          </a:bodyPr>
          <a:lstStyle>
            <a:lvl1pPr>
              <a:lnSpc>
                <a:spcPct val="90000"/>
              </a:lnSpc>
              <a:defRPr sz="4400">
                <a:solidFill>
                  <a:schemeClr val="bg1"/>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3FDE339-036B-4619-998C-76467ACB4DEE}"/>
              </a:ext>
            </a:extLst>
          </p:cNvPr>
          <p:cNvCxnSpPr>
            <a:cxnSpLocks/>
          </p:cNvCxnSpPr>
          <p:nvPr/>
        </p:nvCxnSpPr>
        <p:spPr>
          <a:xfrm>
            <a:off x="573526"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4699BB-1B5A-435D-9C9A-8A481F866C1D}"/>
              </a:ext>
            </a:extLst>
          </p:cNvPr>
          <p:cNvCxnSpPr>
            <a:cxnSpLocks/>
          </p:cNvCxnSpPr>
          <p:nvPr/>
        </p:nvCxnSpPr>
        <p:spPr>
          <a:xfrm>
            <a:off x="2789254"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1" name="Text Placeholder 22">
            <a:extLst>
              <a:ext uri="{FF2B5EF4-FFF2-40B4-BE49-F238E27FC236}">
                <a16:creationId xmlns:a16="http://schemas.microsoft.com/office/drawing/2014/main" id="{95BE6832-8891-43AA-8009-68722D676A19}"/>
              </a:ext>
            </a:extLst>
          </p:cNvPr>
          <p:cNvSpPr>
            <a:spLocks noGrp="1"/>
          </p:cNvSpPr>
          <p:nvPr>
            <p:ph type="body" sz="quarter" idx="23" hasCustomPrompt="1"/>
          </p:nvPr>
        </p:nvSpPr>
        <p:spPr>
          <a:xfrm>
            <a:off x="2789254" y="3244274"/>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3" name="Text Placeholder 22">
            <a:extLst>
              <a:ext uri="{FF2B5EF4-FFF2-40B4-BE49-F238E27FC236}">
                <a16:creationId xmlns:a16="http://schemas.microsoft.com/office/drawing/2014/main" id="{69A6EB2A-6A3E-46BA-A0F3-11C118B346A8}"/>
              </a:ext>
            </a:extLst>
          </p:cNvPr>
          <p:cNvSpPr>
            <a:spLocks noGrp="1"/>
          </p:cNvSpPr>
          <p:nvPr>
            <p:ph type="body" sz="quarter" idx="25" hasCustomPrompt="1"/>
          </p:nvPr>
        </p:nvSpPr>
        <p:spPr>
          <a:xfrm>
            <a:off x="2789254" y="3717015"/>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14" name="Straight Connector 13">
            <a:extLst>
              <a:ext uri="{FF2B5EF4-FFF2-40B4-BE49-F238E27FC236}">
                <a16:creationId xmlns:a16="http://schemas.microsoft.com/office/drawing/2014/main" id="{03D7A461-48F1-4B70-95E7-3B74E943E146}"/>
              </a:ext>
            </a:extLst>
          </p:cNvPr>
          <p:cNvCxnSpPr>
            <a:cxnSpLocks/>
          </p:cNvCxnSpPr>
          <p:nvPr/>
        </p:nvCxnSpPr>
        <p:spPr>
          <a:xfrm>
            <a:off x="5013854"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5" name="Text Placeholder 22">
            <a:extLst>
              <a:ext uri="{FF2B5EF4-FFF2-40B4-BE49-F238E27FC236}">
                <a16:creationId xmlns:a16="http://schemas.microsoft.com/office/drawing/2014/main" id="{21644C54-50E6-4A04-8AA1-92F9753F45BC}"/>
              </a:ext>
            </a:extLst>
          </p:cNvPr>
          <p:cNvSpPr>
            <a:spLocks noGrp="1"/>
          </p:cNvSpPr>
          <p:nvPr>
            <p:ph type="body" sz="quarter" idx="26" hasCustomPrompt="1"/>
          </p:nvPr>
        </p:nvSpPr>
        <p:spPr>
          <a:xfrm>
            <a:off x="5013854" y="3244274"/>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6" name="Text Placeholder 22">
            <a:extLst>
              <a:ext uri="{FF2B5EF4-FFF2-40B4-BE49-F238E27FC236}">
                <a16:creationId xmlns:a16="http://schemas.microsoft.com/office/drawing/2014/main" id="{4D037198-8CE7-484A-A6F0-D67FEB1753EA}"/>
              </a:ext>
            </a:extLst>
          </p:cNvPr>
          <p:cNvSpPr>
            <a:spLocks noGrp="1"/>
          </p:cNvSpPr>
          <p:nvPr>
            <p:ph type="body" sz="quarter" idx="28" hasCustomPrompt="1"/>
          </p:nvPr>
        </p:nvSpPr>
        <p:spPr>
          <a:xfrm>
            <a:off x="5013854" y="3717015"/>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17" name="Straight Connector 16">
            <a:extLst>
              <a:ext uri="{FF2B5EF4-FFF2-40B4-BE49-F238E27FC236}">
                <a16:creationId xmlns:a16="http://schemas.microsoft.com/office/drawing/2014/main" id="{0E9A5A31-C07C-44F7-B3DD-D7E037BA4E5E}"/>
              </a:ext>
            </a:extLst>
          </p:cNvPr>
          <p:cNvCxnSpPr>
            <a:cxnSpLocks/>
          </p:cNvCxnSpPr>
          <p:nvPr/>
        </p:nvCxnSpPr>
        <p:spPr>
          <a:xfrm>
            <a:off x="9474663"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18" name="Text Placeholder 22">
            <a:extLst>
              <a:ext uri="{FF2B5EF4-FFF2-40B4-BE49-F238E27FC236}">
                <a16:creationId xmlns:a16="http://schemas.microsoft.com/office/drawing/2014/main" id="{2A7C7697-71EB-409B-8AEE-B6B2B4AB6436}"/>
              </a:ext>
            </a:extLst>
          </p:cNvPr>
          <p:cNvSpPr>
            <a:spLocks noGrp="1"/>
          </p:cNvSpPr>
          <p:nvPr>
            <p:ph type="body" sz="quarter" idx="32" hasCustomPrompt="1"/>
          </p:nvPr>
        </p:nvSpPr>
        <p:spPr>
          <a:xfrm>
            <a:off x="9477349" y="3244274"/>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19" name="Text Placeholder 22">
            <a:extLst>
              <a:ext uri="{FF2B5EF4-FFF2-40B4-BE49-F238E27FC236}">
                <a16:creationId xmlns:a16="http://schemas.microsoft.com/office/drawing/2014/main" id="{96E62508-992A-44B9-B205-2A84D608CC4B}"/>
              </a:ext>
            </a:extLst>
          </p:cNvPr>
          <p:cNvSpPr>
            <a:spLocks noGrp="1"/>
          </p:cNvSpPr>
          <p:nvPr>
            <p:ph type="body" sz="quarter" idx="34" hasCustomPrompt="1"/>
          </p:nvPr>
        </p:nvSpPr>
        <p:spPr>
          <a:xfrm>
            <a:off x="9477349" y="3717015"/>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20" name="Straight Connector 19">
            <a:extLst>
              <a:ext uri="{FF2B5EF4-FFF2-40B4-BE49-F238E27FC236}">
                <a16:creationId xmlns:a16="http://schemas.microsoft.com/office/drawing/2014/main" id="{A9952869-786C-476F-9844-E3E1D75D28EB}"/>
              </a:ext>
            </a:extLst>
          </p:cNvPr>
          <p:cNvCxnSpPr>
            <a:cxnSpLocks/>
          </p:cNvCxnSpPr>
          <p:nvPr/>
        </p:nvCxnSpPr>
        <p:spPr>
          <a:xfrm>
            <a:off x="7235576"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090C8098-566E-4C8F-BDD4-4D254F530278}"/>
              </a:ext>
            </a:extLst>
          </p:cNvPr>
          <p:cNvSpPr>
            <a:spLocks noGrp="1"/>
          </p:cNvSpPr>
          <p:nvPr>
            <p:ph type="body" sz="quarter" idx="35" hasCustomPrompt="1"/>
          </p:nvPr>
        </p:nvSpPr>
        <p:spPr>
          <a:xfrm>
            <a:off x="7235576" y="3244274"/>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22" name="Text Placeholder 22">
            <a:extLst>
              <a:ext uri="{FF2B5EF4-FFF2-40B4-BE49-F238E27FC236}">
                <a16:creationId xmlns:a16="http://schemas.microsoft.com/office/drawing/2014/main" id="{8BFA727E-68B9-4F06-97A1-60B194277731}"/>
              </a:ext>
            </a:extLst>
          </p:cNvPr>
          <p:cNvSpPr>
            <a:spLocks noGrp="1"/>
          </p:cNvSpPr>
          <p:nvPr>
            <p:ph type="body" sz="quarter" idx="37" hasCustomPrompt="1"/>
          </p:nvPr>
        </p:nvSpPr>
        <p:spPr>
          <a:xfrm>
            <a:off x="7235576" y="3717015"/>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23" name="Straight Connector 22">
            <a:extLst>
              <a:ext uri="{FF2B5EF4-FFF2-40B4-BE49-F238E27FC236}">
                <a16:creationId xmlns:a16="http://schemas.microsoft.com/office/drawing/2014/main" id="{4ADDD16E-26FF-4F80-868D-262BAA075114}"/>
              </a:ext>
            </a:extLst>
          </p:cNvPr>
          <p:cNvCxnSpPr>
            <a:cxnSpLocks/>
          </p:cNvCxnSpPr>
          <p:nvPr/>
        </p:nvCxnSpPr>
        <p:spPr>
          <a:xfrm>
            <a:off x="573526"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24" name="Text Placeholder 22">
            <a:extLst>
              <a:ext uri="{FF2B5EF4-FFF2-40B4-BE49-F238E27FC236}">
                <a16:creationId xmlns:a16="http://schemas.microsoft.com/office/drawing/2014/main" id="{0CE8D870-D2EF-4EDC-9CC1-59AFEB82705D}"/>
              </a:ext>
            </a:extLst>
          </p:cNvPr>
          <p:cNvSpPr>
            <a:spLocks noGrp="1"/>
          </p:cNvSpPr>
          <p:nvPr>
            <p:ph type="body" sz="quarter" idx="38" hasCustomPrompt="1"/>
          </p:nvPr>
        </p:nvSpPr>
        <p:spPr>
          <a:xfrm>
            <a:off x="573526" y="5724946"/>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25" name="Text Placeholder 22">
            <a:extLst>
              <a:ext uri="{FF2B5EF4-FFF2-40B4-BE49-F238E27FC236}">
                <a16:creationId xmlns:a16="http://schemas.microsoft.com/office/drawing/2014/main" id="{3167D5F3-977B-4AAE-8AEA-6F920353D455}"/>
              </a:ext>
            </a:extLst>
          </p:cNvPr>
          <p:cNvSpPr>
            <a:spLocks noGrp="1"/>
          </p:cNvSpPr>
          <p:nvPr>
            <p:ph type="body" sz="quarter" idx="40" hasCustomPrompt="1"/>
          </p:nvPr>
        </p:nvSpPr>
        <p:spPr>
          <a:xfrm>
            <a:off x="573526" y="6197687"/>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26" name="Straight Connector 25">
            <a:extLst>
              <a:ext uri="{FF2B5EF4-FFF2-40B4-BE49-F238E27FC236}">
                <a16:creationId xmlns:a16="http://schemas.microsoft.com/office/drawing/2014/main" id="{7BCC7843-2A9A-4ADE-A517-38E73E534865}"/>
              </a:ext>
            </a:extLst>
          </p:cNvPr>
          <p:cNvCxnSpPr>
            <a:cxnSpLocks/>
          </p:cNvCxnSpPr>
          <p:nvPr/>
        </p:nvCxnSpPr>
        <p:spPr>
          <a:xfrm>
            <a:off x="2789254"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5E62699E-1A37-405E-AD3F-58BAF70C545E}"/>
              </a:ext>
            </a:extLst>
          </p:cNvPr>
          <p:cNvSpPr>
            <a:spLocks noGrp="1"/>
          </p:cNvSpPr>
          <p:nvPr>
            <p:ph type="body" sz="quarter" idx="41" hasCustomPrompt="1"/>
          </p:nvPr>
        </p:nvSpPr>
        <p:spPr>
          <a:xfrm>
            <a:off x="2789254" y="5724946"/>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28" name="Text Placeholder 22">
            <a:extLst>
              <a:ext uri="{FF2B5EF4-FFF2-40B4-BE49-F238E27FC236}">
                <a16:creationId xmlns:a16="http://schemas.microsoft.com/office/drawing/2014/main" id="{27E7695E-FB74-4151-AADB-458C23D7A6DB}"/>
              </a:ext>
            </a:extLst>
          </p:cNvPr>
          <p:cNvSpPr>
            <a:spLocks noGrp="1"/>
          </p:cNvSpPr>
          <p:nvPr>
            <p:ph type="body" sz="quarter" idx="43" hasCustomPrompt="1"/>
          </p:nvPr>
        </p:nvSpPr>
        <p:spPr>
          <a:xfrm>
            <a:off x="2789254" y="6197687"/>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29" name="Straight Connector 28">
            <a:extLst>
              <a:ext uri="{FF2B5EF4-FFF2-40B4-BE49-F238E27FC236}">
                <a16:creationId xmlns:a16="http://schemas.microsoft.com/office/drawing/2014/main" id="{5BB0511A-FB02-4CC6-9813-1E887767FDFB}"/>
              </a:ext>
            </a:extLst>
          </p:cNvPr>
          <p:cNvCxnSpPr>
            <a:cxnSpLocks/>
          </p:cNvCxnSpPr>
          <p:nvPr/>
        </p:nvCxnSpPr>
        <p:spPr>
          <a:xfrm>
            <a:off x="5013854"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30" name="Text Placeholder 22">
            <a:extLst>
              <a:ext uri="{FF2B5EF4-FFF2-40B4-BE49-F238E27FC236}">
                <a16:creationId xmlns:a16="http://schemas.microsoft.com/office/drawing/2014/main" id="{AA5EB2FA-03DC-4645-BC0A-2C56DB5F9DB3}"/>
              </a:ext>
            </a:extLst>
          </p:cNvPr>
          <p:cNvSpPr>
            <a:spLocks noGrp="1"/>
          </p:cNvSpPr>
          <p:nvPr>
            <p:ph type="body" sz="quarter" idx="44" hasCustomPrompt="1"/>
          </p:nvPr>
        </p:nvSpPr>
        <p:spPr>
          <a:xfrm>
            <a:off x="5013854" y="5724946"/>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31" name="Text Placeholder 22">
            <a:extLst>
              <a:ext uri="{FF2B5EF4-FFF2-40B4-BE49-F238E27FC236}">
                <a16:creationId xmlns:a16="http://schemas.microsoft.com/office/drawing/2014/main" id="{A32F3DC9-3C4E-4738-A9D5-75F3DE3E00A1}"/>
              </a:ext>
            </a:extLst>
          </p:cNvPr>
          <p:cNvSpPr>
            <a:spLocks noGrp="1"/>
          </p:cNvSpPr>
          <p:nvPr>
            <p:ph type="body" sz="quarter" idx="46" hasCustomPrompt="1"/>
          </p:nvPr>
        </p:nvSpPr>
        <p:spPr>
          <a:xfrm>
            <a:off x="5013854" y="6197687"/>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32" name="Straight Connector 31">
            <a:extLst>
              <a:ext uri="{FF2B5EF4-FFF2-40B4-BE49-F238E27FC236}">
                <a16:creationId xmlns:a16="http://schemas.microsoft.com/office/drawing/2014/main" id="{A056B17E-A591-46C4-8466-9F8310207CBC}"/>
              </a:ext>
            </a:extLst>
          </p:cNvPr>
          <p:cNvCxnSpPr>
            <a:cxnSpLocks/>
          </p:cNvCxnSpPr>
          <p:nvPr/>
        </p:nvCxnSpPr>
        <p:spPr>
          <a:xfrm>
            <a:off x="9474663"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33" name="Text Placeholder 22">
            <a:extLst>
              <a:ext uri="{FF2B5EF4-FFF2-40B4-BE49-F238E27FC236}">
                <a16:creationId xmlns:a16="http://schemas.microsoft.com/office/drawing/2014/main" id="{FE3B5ADC-7090-495E-803D-7943ECE68246}"/>
              </a:ext>
            </a:extLst>
          </p:cNvPr>
          <p:cNvSpPr>
            <a:spLocks noGrp="1"/>
          </p:cNvSpPr>
          <p:nvPr>
            <p:ph type="body" sz="quarter" idx="47" hasCustomPrompt="1"/>
          </p:nvPr>
        </p:nvSpPr>
        <p:spPr>
          <a:xfrm>
            <a:off x="9477349" y="5724946"/>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34" name="Text Placeholder 22">
            <a:extLst>
              <a:ext uri="{FF2B5EF4-FFF2-40B4-BE49-F238E27FC236}">
                <a16:creationId xmlns:a16="http://schemas.microsoft.com/office/drawing/2014/main" id="{B3332840-B3AA-48CD-B2AC-DC4CC29FB139}"/>
              </a:ext>
            </a:extLst>
          </p:cNvPr>
          <p:cNvSpPr>
            <a:spLocks noGrp="1"/>
          </p:cNvSpPr>
          <p:nvPr>
            <p:ph type="body" sz="quarter" idx="49" hasCustomPrompt="1"/>
          </p:nvPr>
        </p:nvSpPr>
        <p:spPr>
          <a:xfrm>
            <a:off x="9477349" y="6197687"/>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35" name="Straight Connector 34">
            <a:extLst>
              <a:ext uri="{FF2B5EF4-FFF2-40B4-BE49-F238E27FC236}">
                <a16:creationId xmlns:a16="http://schemas.microsoft.com/office/drawing/2014/main" id="{1AE04F65-2BE8-4985-8C1D-F3EC5B6A5932}"/>
              </a:ext>
            </a:extLst>
          </p:cNvPr>
          <p:cNvCxnSpPr>
            <a:cxnSpLocks/>
          </p:cNvCxnSpPr>
          <p:nvPr/>
        </p:nvCxnSpPr>
        <p:spPr>
          <a:xfrm>
            <a:off x="7235576"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36" name="Text Placeholder 22">
            <a:extLst>
              <a:ext uri="{FF2B5EF4-FFF2-40B4-BE49-F238E27FC236}">
                <a16:creationId xmlns:a16="http://schemas.microsoft.com/office/drawing/2014/main" id="{2E54D26D-2FAB-47DF-BBD0-A243E4AE70CC}"/>
              </a:ext>
            </a:extLst>
          </p:cNvPr>
          <p:cNvSpPr>
            <a:spLocks noGrp="1"/>
          </p:cNvSpPr>
          <p:nvPr>
            <p:ph type="body" sz="quarter" idx="50" hasCustomPrompt="1"/>
          </p:nvPr>
        </p:nvSpPr>
        <p:spPr>
          <a:xfrm>
            <a:off x="7235576" y="5724946"/>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37" name="Text Placeholder 22">
            <a:extLst>
              <a:ext uri="{FF2B5EF4-FFF2-40B4-BE49-F238E27FC236}">
                <a16:creationId xmlns:a16="http://schemas.microsoft.com/office/drawing/2014/main" id="{67A236A0-7AB4-4315-B56F-EF315A037FBD}"/>
              </a:ext>
            </a:extLst>
          </p:cNvPr>
          <p:cNvSpPr>
            <a:spLocks noGrp="1"/>
          </p:cNvSpPr>
          <p:nvPr>
            <p:ph type="body" sz="quarter" idx="52" hasCustomPrompt="1"/>
          </p:nvPr>
        </p:nvSpPr>
        <p:spPr>
          <a:xfrm>
            <a:off x="7235576" y="6197687"/>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sp>
        <p:nvSpPr>
          <p:cNvPr id="38" name="Picture Placeholder 6">
            <a:extLst>
              <a:ext uri="{FF2B5EF4-FFF2-40B4-BE49-F238E27FC236}">
                <a16:creationId xmlns:a16="http://schemas.microsoft.com/office/drawing/2014/main" id="{352922B1-7BE6-4593-8C39-2CB52BF88219}"/>
              </a:ext>
            </a:extLst>
          </p:cNvPr>
          <p:cNvSpPr>
            <a:spLocks noGrp="1"/>
          </p:cNvSpPr>
          <p:nvPr>
            <p:ph type="pic" sz="quarter" idx="53" hasCustomPrompt="1"/>
          </p:nvPr>
        </p:nvSpPr>
        <p:spPr>
          <a:xfrm>
            <a:off x="573526" y="175736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39" name="Picture Placeholder 6">
            <a:extLst>
              <a:ext uri="{FF2B5EF4-FFF2-40B4-BE49-F238E27FC236}">
                <a16:creationId xmlns:a16="http://schemas.microsoft.com/office/drawing/2014/main" id="{5F43D8C6-F1F5-4624-8D7A-EEC04F29BBDA}"/>
              </a:ext>
            </a:extLst>
          </p:cNvPr>
          <p:cNvSpPr>
            <a:spLocks noGrp="1"/>
          </p:cNvSpPr>
          <p:nvPr>
            <p:ph type="pic" sz="quarter" idx="54" hasCustomPrompt="1"/>
          </p:nvPr>
        </p:nvSpPr>
        <p:spPr>
          <a:xfrm>
            <a:off x="2789254" y="175736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40" name="Picture Placeholder 6">
            <a:extLst>
              <a:ext uri="{FF2B5EF4-FFF2-40B4-BE49-F238E27FC236}">
                <a16:creationId xmlns:a16="http://schemas.microsoft.com/office/drawing/2014/main" id="{54C2824B-24BD-44E5-B873-33083F0FC58E}"/>
              </a:ext>
            </a:extLst>
          </p:cNvPr>
          <p:cNvSpPr>
            <a:spLocks noGrp="1"/>
          </p:cNvSpPr>
          <p:nvPr>
            <p:ph type="pic" sz="quarter" idx="55" hasCustomPrompt="1"/>
          </p:nvPr>
        </p:nvSpPr>
        <p:spPr>
          <a:xfrm>
            <a:off x="5013854" y="175736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p:txBody>
      </p:sp>
      <p:sp>
        <p:nvSpPr>
          <p:cNvPr id="41" name="Picture Placeholder 6">
            <a:extLst>
              <a:ext uri="{FF2B5EF4-FFF2-40B4-BE49-F238E27FC236}">
                <a16:creationId xmlns:a16="http://schemas.microsoft.com/office/drawing/2014/main" id="{D0601AA8-4DC4-466C-A368-D9927109856A}"/>
              </a:ext>
            </a:extLst>
          </p:cNvPr>
          <p:cNvSpPr>
            <a:spLocks noGrp="1"/>
          </p:cNvSpPr>
          <p:nvPr>
            <p:ph type="pic" sz="quarter" idx="56" hasCustomPrompt="1"/>
          </p:nvPr>
        </p:nvSpPr>
        <p:spPr>
          <a:xfrm>
            <a:off x="7235576" y="175736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
        <p:nvSpPr>
          <p:cNvPr id="42" name="Picture Placeholder 6">
            <a:extLst>
              <a:ext uri="{FF2B5EF4-FFF2-40B4-BE49-F238E27FC236}">
                <a16:creationId xmlns:a16="http://schemas.microsoft.com/office/drawing/2014/main" id="{D652085B-4F0F-408B-9796-724CB803A0D9}"/>
              </a:ext>
            </a:extLst>
          </p:cNvPr>
          <p:cNvSpPr>
            <a:spLocks noGrp="1"/>
          </p:cNvSpPr>
          <p:nvPr>
            <p:ph type="pic" sz="quarter" idx="57" hasCustomPrompt="1"/>
          </p:nvPr>
        </p:nvSpPr>
        <p:spPr>
          <a:xfrm>
            <a:off x="9477349" y="175736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
        <p:nvSpPr>
          <p:cNvPr id="43" name="Picture Placeholder 6">
            <a:extLst>
              <a:ext uri="{FF2B5EF4-FFF2-40B4-BE49-F238E27FC236}">
                <a16:creationId xmlns:a16="http://schemas.microsoft.com/office/drawing/2014/main" id="{70E32CD5-8064-42D6-9F3E-A43BF9F73C75}"/>
              </a:ext>
            </a:extLst>
          </p:cNvPr>
          <p:cNvSpPr>
            <a:spLocks noGrp="1"/>
          </p:cNvSpPr>
          <p:nvPr>
            <p:ph type="pic" sz="quarter" idx="58" hasCustomPrompt="1"/>
          </p:nvPr>
        </p:nvSpPr>
        <p:spPr>
          <a:xfrm>
            <a:off x="573526" y="425640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44" name="Picture Placeholder 6">
            <a:extLst>
              <a:ext uri="{FF2B5EF4-FFF2-40B4-BE49-F238E27FC236}">
                <a16:creationId xmlns:a16="http://schemas.microsoft.com/office/drawing/2014/main" id="{7FAE4559-6143-4180-BDB2-FEF5074408C4}"/>
              </a:ext>
            </a:extLst>
          </p:cNvPr>
          <p:cNvSpPr>
            <a:spLocks noGrp="1"/>
          </p:cNvSpPr>
          <p:nvPr>
            <p:ph type="pic" sz="quarter" idx="59" hasCustomPrompt="1"/>
          </p:nvPr>
        </p:nvSpPr>
        <p:spPr>
          <a:xfrm>
            <a:off x="2789254" y="4256403"/>
            <a:ext cx="1100137" cy="1230312"/>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45" name="Picture Placeholder 6">
            <a:extLst>
              <a:ext uri="{FF2B5EF4-FFF2-40B4-BE49-F238E27FC236}">
                <a16:creationId xmlns:a16="http://schemas.microsoft.com/office/drawing/2014/main" id="{0988C674-9053-4274-B693-3784D57802B6}"/>
              </a:ext>
            </a:extLst>
          </p:cNvPr>
          <p:cNvSpPr>
            <a:spLocks noGrp="1"/>
          </p:cNvSpPr>
          <p:nvPr>
            <p:ph type="pic" sz="quarter" idx="60" hasCustomPrompt="1"/>
          </p:nvPr>
        </p:nvSpPr>
        <p:spPr>
          <a:xfrm>
            <a:off x="5013854" y="425640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p:txBody>
      </p:sp>
      <p:sp>
        <p:nvSpPr>
          <p:cNvPr id="46" name="Picture Placeholder 6">
            <a:extLst>
              <a:ext uri="{FF2B5EF4-FFF2-40B4-BE49-F238E27FC236}">
                <a16:creationId xmlns:a16="http://schemas.microsoft.com/office/drawing/2014/main" id="{3E5C293A-81C5-4DBA-8A1C-8B2B3142C9A7}"/>
              </a:ext>
            </a:extLst>
          </p:cNvPr>
          <p:cNvSpPr>
            <a:spLocks noGrp="1"/>
          </p:cNvSpPr>
          <p:nvPr>
            <p:ph type="pic" sz="quarter" idx="61" hasCustomPrompt="1"/>
          </p:nvPr>
        </p:nvSpPr>
        <p:spPr>
          <a:xfrm>
            <a:off x="7235576" y="425640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
        <p:nvSpPr>
          <p:cNvPr id="47" name="Picture Placeholder 6">
            <a:extLst>
              <a:ext uri="{FF2B5EF4-FFF2-40B4-BE49-F238E27FC236}">
                <a16:creationId xmlns:a16="http://schemas.microsoft.com/office/drawing/2014/main" id="{F038A2A2-5476-48F2-890B-72C3D7CD2C35}"/>
              </a:ext>
            </a:extLst>
          </p:cNvPr>
          <p:cNvSpPr>
            <a:spLocks noGrp="1"/>
          </p:cNvSpPr>
          <p:nvPr>
            <p:ph type="pic" sz="quarter" idx="62" hasCustomPrompt="1"/>
          </p:nvPr>
        </p:nvSpPr>
        <p:spPr>
          <a:xfrm>
            <a:off x="9477349" y="4256403"/>
            <a:ext cx="1100137" cy="1230312"/>
          </a:xfrm>
          <a:solidFill>
            <a:schemeClr val="bg1">
              <a:lumMod val="95000"/>
            </a:schemeClr>
          </a:solidFill>
        </p:spPr>
        <p:txBody>
          <a:bodyPr>
            <a:normAutofit/>
          </a:bodyPr>
          <a:lstStyle>
            <a:lvl1pPr marL="0" indent="0">
              <a:buNone/>
              <a:defRPr sz="1400"/>
            </a:lvl1pPr>
          </a:lstStyle>
          <a:p>
            <a:pPr marL="0" marR="0" lvl="0" indent="0" algn="l" defTabSz="914400" rtl="0" eaLnBrk="1" fontAlgn="auto" latinLnBrk="0" hangingPunct="1">
              <a:lnSpc>
                <a:spcPct val="100000"/>
              </a:lnSpc>
              <a:spcBef>
                <a:spcPts val="600"/>
              </a:spcBef>
              <a:spcAft>
                <a:spcPts val="0"/>
              </a:spcAft>
              <a:buClr>
                <a:srgbClr val="003CB9"/>
              </a:buClr>
              <a:buSzTx/>
              <a:buFont typeface="Arial" panose="020B0604020202020204" pitchFamily="34" charset="0"/>
              <a:buNone/>
              <a:tabLst/>
              <a:defRPr/>
            </a:pPr>
            <a:r>
              <a:rPr lang="en-US" dirty="0"/>
              <a:t>Click to add image</a:t>
            </a:r>
          </a:p>
          <a:p>
            <a:endParaRPr lang="en-US" dirty="0"/>
          </a:p>
        </p:txBody>
      </p:sp>
      <p:sp>
        <p:nvSpPr>
          <p:cNvPr id="49" name="Text Placeholder 22">
            <a:extLst>
              <a:ext uri="{FF2B5EF4-FFF2-40B4-BE49-F238E27FC236}">
                <a16:creationId xmlns:a16="http://schemas.microsoft.com/office/drawing/2014/main" id="{AD971845-4EB9-46AA-BA1D-D92F0F5BE766}"/>
              </a:ext>
            </a:extLst>
          </p:cNvPr>
          <p:cNvSpPr>
            <a:spLocks noGrp="1"/>
          </p:cNvSpPr>
          <p:nvPr>
            <p:ph type="body" sz="quarter" idx="63" hasCustomPrompt="1"/>
          </p:nvPr>
        </p:nvSpPr>
        <p:spPr>
          <a:xfrm>
            <a:off x="573526" y="3244274"/>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50" name="Text Placeholder 22">
            <a:extLst>
              <a:ext uri="{FF2B5EF4-FFF2-40B4-BE49-F238E27FC236}">
                <a16:creationId xmlns:a16="http://schemas.microsoft.com/office/drawing/2014/main" id="{27F222A4-AA4C-46B0-B7E3-3F031EFB149A}"/>
              </a:ext>
            </a:extLst>
          </p:cNvPr>
          <p:cNvSpPr>
            <a:spLocks noGrp="1"/>
          </p:cNvSpPr>
          <p:nvPr>
            <p:ph type="body" sz="quarter" idx="64" hasCustomPrompt="1"/>
          </p:nvPr>
        </p:nvSpPr>
        <p:spPr>
          <a:xfrm>
            <a:off x="573526" y="3717015"/>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52" name="Straight Connector 51">
            <a:extLst>
              <a:ext uri="{FF2B5EF4-FFF2-40B4-BE49-F238E27FC236}">
                <a16:creationId xmlns:a16="http://schemas.microsoft.com/office/drawing/2014/main" id="{5CD7A6C9-8762-4410-A4E7-6C1384342A59}"/>
              </a:ext>
            </a:extLst>
          </p:cNvPr>
          <p:cNvCxnSpPr>
            <a:cxnSpLocks/>
          </p:cNvCxnSpPr>
          <p:nvPr userDrawn="1"/>
        </p:nvCxnSpPr>
        <p:spPr>
          <a:xfrm>
            <a:off x="573526"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42941D1-4D41-4AF7-8A48-C7943EF6B9F4}"/>
              </a:ext>
            </a:extLst>
          </p:cNvPr>
          <p:cNvCxnSpPr>
            <a:cxnSpLocks/>
          </p:cNvCxnSpPr>
          <p:nvPr userDrawn="1"/>
        </p:nvCxnSpPr>
        <p:spPr>
          <a:xfrm>
            <a:off x="2789254"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66C6B61-7B05-4283-927F-F4F8AB4D5F47}"/>
              </a:ext>
            </a:extLst>
          </p:cNvPr>
          <p:cNvCxnSpPr>
            <a:cxnSpLocks/>
          </p:cNvCxnSpPr>
          <p:nvPr userDrawn="1"/>
        </p:nvCxnSpPr>
        <p:spPr>
          <a:xfrm>
            <a:off x="5013854"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17543CF-47EA-4186-B17C-B3B021A8F2AF}"/>
              </a:ext>
            </a:extLst>
          </p:cNvPr>
          <p:cNvCxnSpPr>
            <a:cxnSpLocks/>
          </p:cNvCxnSpPr>
          <p:nvPr userDrawn="1"/>
        </p:nvCxnSpPr>
        <p:spPr>
          <a:xfrm>
            <a:off x="9474663"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EB0A0E1-1AA8-49F8-91DF-A2D750C5DB9B}"/>
              </a:ext>
            </a:extLst>
          </p:cNvPr>
          <p:cNvCxnSpPr>
            <a:cxnSpLocks/>
          </p:cNvCxnSpPr>
          <p:nvPr userDrawn="1"/>
        </p:nvCxnSpPr>
        <p:spPr>
          <a:xfrm>
            <a:off x="7235576" y="3115974"/>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1CFB7E-187E-4DFC-A1BB-5046C5C97C71}"/>
              </a:ext>
            </a:extLst>
          </p:cNvPr>
          <p:cNvCxnSpPr>
            <a:cxnSpLocks/>
          </p:cNvCxnSpPr>
          <p:nvPr userDrawn="1"/>
        </p:nvCxnSpPr>
        <p:spPr>
          <a:xfrm>
            <a:off x="573526"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FB2F185-DF49-4F80-BB8B-C6E1E427B513}"/>
              </a:ext>
            </a:extLst>
          </p:cNvPr>
          <p:cNvCxnSpPr>
            <a:cxnSpLocks/>
          </p:cNvCxnSpPr>
          <p:nvPr userDrawn="1"/>
        </p:nvCxnSpPr>
        <p:spPr>
          <a:xfrm>
            <a:off x="2789254"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CE273F-2D03-4F41-A92E-C788C89F62E8}"/>
              </a:ext>
            </a:extLst>
          </p:cNvPr>
          <p:cNvCxnSpPr>
            <a:cxnSpLocks/>
          </p:cNvCxnSpPr>
          <p:nvPr userDrawn="1"/>
        </p:nvCxnSpPr>
        <p:spPr>
          <a:xfrm>
            <a:off x="5013854"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04AF76E-EF7E-4DD0-8BE4-E5025CAB7E5E}"/>
              </a:ext>
            </a:extLst>
          </p:cNvPr>
          <p:cNvCxnSpPr>
            <a:cxnSpLocks/>
          </p:cNvCxnSpPr>
          <p:nvPr userDrawn="1"/>
        </p:nvCxnSpPr>
        <p:spPr>
          <a:xfrm>
            <a:off x="9474663"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A4EE597-83BB-4F0A-AE86-E7863F1A717E}"/>
              </a:ext>
            </a:extLst>
          </p:cNvPr>
          <p:cNvCxnSpPr>
            <a:cxnSpLocks/>
          </p:cNvCxnSpPr>
          <p:nvPr userDrawn="1"/>
        </p:nvCxnSpPr>
        <p:spPr>
          <a:xfrm>
            <a:off x="7235576" y="5596646"/>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38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eam 6-up">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81CD15E-B8B1-4600-9442-07BFD6480E1B}"/>
              </a:ext>
            </a:extLst>
          </p:cNvPr>
          <p:cNvSpPr/>
          <p:nvPr userDrawn="1"/>
        </p:nvSpPr>
        <p:spPr>
          <a:xfrm>
            <a:off x="-5939"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ADDF2DC-2D9A-4858-802A-D7DC76C177D9}"/>
              </a:ext>
            </a:extLst>
          </p:cNvPr>
          <p:cNvSpPr/>
          <p:nvPr/>
        </p:nvSpPr>
        <p:spPr>
          <a:xfrm>
            <a:off x="-5939" y="0"/>
            <a:ext cx="3209771" cy="6858000"/>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descr="Background pattern&#10;&#10;Description automatically generated">
            <a:extLst>
              <a:ext uri="{FF2B5EF4-FFF2-40B4-BE49-F238E27FC236}">
                <a16:creationId xmlns:a16="http://schemas.microsoft.com/office/drawing/2014/main" id="{F9A587AC-4F27-4627-95C0-31EA41625EA2}"/>
              </a:ext>
            </a:extLst>
          </p:cNvPr>
          <p:cNvPicPr>
            <a:picLocks noChangeAspect="1"/>
          </p:cNvPicPr>
          <p:nvPr/>
        </p:nvPicPr>
        <p:blipFill rotWithShape="1">
          <a:blip r:embed="rId2">
            <a:biLevel thresh="25000"/>
            <a:alphaModFix amt="2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267" r="73247" b="32010"/>
          <a:stretch/>
        </p:blipFill>
        <p:spPr>
          <a:xfrm>
            <a:off x="-2" y="3856383"/>
            <a:ext cx="3209770" cy="3001617"/>
          </a:xfrm>
          <a:prstGeom prst="rect">
            <a:avLst/>
          </a:prstGeom>
        </p:spPr>
      </p:pic>
      <p:cxnSp>
        <p:nvCxnSpPr>
          <p:cNvPr id="75" name="Straight Connector 74">
            <a:extLst>
              <a:ext uri="{FF2B5EF4-FFF2-40B4-BE49-F238E27FC236}">
                <a16:creationId xmlns:a16="http://schemas.microsoft.com/office/drawing/2014/main" id="{1BA78BC6-7161-4A1C-B0CF-900826283729}"/>
              </a:ext>
            </a:extLst>
          </p:cNvPr>
          <p:cNvCxnSpPr>
            <a:cxnSpLocks/>
          </p:cNvCxnSpPr>
          <p:nvPr/>
        </p:nvCxnSpPr>
        <p:spPr>
          <a:xfrm>
            <a:off x="553287" y="3767095"/>
            <a:ext cx="2042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 Placeholder 19">
            <a:extLst>
              <a:ext uri="{FF2B5EF4-FFF2-40B4-BE49-F238E27FC236}">
                <a16:creationId xmlns:a16="http://schemas.microsoft.com/office/drawing/2014/main" id="{DDEEB791-484D-4F50-881B-E44154C4934F}"/>
              </a:ext>
            </a:extLst>
          </p:cNvPr>
          <p:cNvSpPr>
            <a:spLocks noGrp="1"/>
          </p:cNvSpPr>
          <p:nvPr>
            <p:ph type="body" sz="quarter" idx="15" hasCustomPrompt="1"/>
          </p:nvPr>
        </p:nvSpPr>
        <p:spPr>
          <a:xfrm>
            <a:off x="553287" y="4065195"/>
            <a:ext cx="2522422" cy="830997"/>
          </a:xfrm>
        </p:spPr>
        <p:txBody>
          <a:bodyPr lIns="0">
            <a:spAutoFit/>
          </a:bodyPr>
          <a:lstStyle>
            <a:lvl1pPr marL="0" indent="0" algn="l">
              <a:lnSpc>
                <a:spcPct val="100000"/>
              </a:lnSpc>
              <a:spcBef>
                <a:spcPts val="0"/>
              </a:spcBef>
              <a:buNone/>
              <a:defRPr sz="1600">
                <a:solidFill>
                  <a:schemeClr val="bg1"/>
                </a:solidFill>
                <a:latin typeface="Segoe UI Black" panose="020B0A02040204020203" pitchFamily="34" charset="0"/>
                <a:ea typeface="Segoe UI Black" panose="020B0A02040204020203" pitchFamily="34" charset="0"/>
              </a:defRPr>
            </a:lvl1pPr>
          </a:lstStyle>
          <a:p>
            <a:pPr lvl="0"/>
            <a:r>
              <a:rPr lang="en-US" dirty="0"/>
              <a:t>Click to edit introduction to team member slide text</a:t>
            </a:r>
          </a:p>
        </p:txBody>
      </p:sp>
      <p:sp>
        <p:nvSpPr>
          <p:cNvPr id="12" name="Title 1">
            <a:extLst>
              <a:ext uri="{FF2B5EF4-FFF2-40B4-BE49-F238E27FC236}">
                <a16:creationId xmlns:a16="http://schemas.microsoft.com/office/drawing/2014/main" id="{5153EED1-36CC-4391-9DDA-429BCBDE84A0}"/>
              </a:ext>
            </a:extLst>
          </p:cNvPr>
          <p:cNvSpPr>
            <a:spLocks noGrp="1"/>
          </p:cNvSpPr>
          <p:nvPr>
            <p:ph type="title"/>
          </p:nvPr>
        </p:nvSpPr>
        <p:spPr>
          <a:xfrm>
            <a:off x="553287" y="1706779"/>
            <a:ext cx="2522422" cy="1846659"/>
          </a:xfrm>
        </p:spPr>
        <p:txBody>
          <a:bodyPr wrap="square" lIns="0" anchor="b">
            <a:spAutoFit/>
          </a:bodyPr>
          <a:lstStyle>
            <a:lvl1pPr>
              <a:defRPr sz="3800">
                <a:solidFill>
                  <a:schemeClr val="bg1"/>
                </a:solidFill>
              </a:defRPr>
            </a:lvl1pPr>
          </a:lstStyle>
          <a:p>
            <a:r>
              <a:rPr lang="en-US"/>
              <a:t>Click to edit Master title style</a:t>
            </a:r>
            <a:endParaRPr lang="en-US" dirty="0"/>
          </a:p>
        </p:txBody>
      </p:sp>
      <p:cxnSp>
        <p:nvCxnSpPr>
          <p:cNvPr id="49" name="Straight Connector 48">
            <a:extLst>
              <a:ext uri="{FF2B5EF4-FFF2-40B4-BE49-F238E27FC236}">
                <a16:creationId xmlns:a16="http://schemas.microsoft.com/office/drawing/2014/main" id="{C435CB68-1C0C-4CC6-91D2-A57B2FFAEFDA}"/>
              </a:ext>
            </a:extLst>
          </p:cNvPr>
          <p:cNvCxnSpPr>
            <a:cxnSpLocks/>
          </p:cNvCxnSpPr>
          <p:nvPr/>
        </p:nvCxnSpPr>
        <p:spPr>
          <a:xfrm>
            <a:off x="4044737"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934EBF5-A2CA-4B8D-ADA7-028A31CD5D71}"/>
              </a:ext>
            </a:extLst>
          </p:cNvPr>
          <p:cNvCxnSpPr>
            <a:cxnSpLocks/>
          </p:cNvCxnSpPr>
          <p:nvPr/>
        </p:nvCxnSpPr>
        <p:spPr>
          <a:xfrm>
            <a:off x="6677318"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53" name="Text Placeholder 22">
            <a:extLst>
              <a:ext uri="{FF2B5EF4-FFF2-40B4-BE49-F238E27FC236}">
                <a16:creationId xmlns:a16="http://schemas.microsoft.com/office/drawing/2014/main" id="{3E6C29ED-4C9A-46B5-B3C2-8BF7EB2D02EB}"/>
              </a:ext>
            </a:extLst>
          </p:cNvPr>
          <p:cNvSpPr>
            <a:spLocks noGrp="1"/>
          </p:cNvSpPr>
          <p:nvPr>
            <p:ph type="body" sz="quarter" idx="23" hasCustomPrompt="1"/>
          </p:nvPr>
        </p:nvSpPr>
        <p:spPr>
          <a:xfrm>
            <a:off x="6683254" y="2526628"/>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54" name="Text Placeholder 22">
            <a:extLst>
              <a:ext uri="{FF2B5EF4-FFF2-40B4-BE49-F238E27FC236}">
                <a16:creationId xmlns:a16="http://schemas.microsoft.com/office/drawing/2014/main" id="{B7D7A763-EBA0-4D1F-99B5-15356E6AA429}"/>
              </a:ext>
            </a:extLst>
          </p:cNvPr>
          <p:cNvSpPr>
            <a:spLocks noGrp="1"/>
          </p:cNvSpPr>
          <p:nvPr>
            <p:ph type="body" sz="quarter" idx="25" hasCustomPrompt="1"/>
          </p:nvPr>
        </p:nvSpPr>
        <p:spPr>
          <a:xfrm>
            <a:off x="6683254" y="2999369"/>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55" name="Straight Connector 54">
            <a:extLst>
              <a:ext uri="{FF2B5EF4-FFF2-40B4-BE49-F238E27FC236}">
                <a16:creationId xmlns:a16="http://schemas.microsoft.com/office/drawing/2014/main" id="{019ADF62-090A-4DA1-BB3C-5EA67103924C}"/>
              </a:ext>
            </a:extLst>
          </p:cNvPr>
          <p:cNvCxnSpPr>
            <a:cxnSpLocks/>
          </p:cNvCxnSpPr>
          <p:nvPr/>
        </p:nvCxnSpPr>
        <p:spPr>
          <a:xfrm>
            <a:off x="9309899"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56" name="Text Placeholder 22">
            <a:extLst>
              <a:ext uri="{FF2B5EF4-FFF2-40B4-BE49-F238E27FC236}">
                <a16:creationId xmlns:a16="http://schemas.microsoft.com/office/drawing/2014/main" id="{AADD2B31-DE73-40E6-BDCF-B3293F73D788}"/>
              </a:ext>
            </a:extLst>
          </p:cNvPr>
          <p:cNvSpPr>
            <a:spLocks noGrp="1"/>
          </p:cNvSpPr>
          <p:nvPr>
            <p:ph type="body" sz="quarter" idx="26" hasCustomPrompt="1"/>
          </p:nvPr>
        </p:nvSpPr>
        <p:spPr>
          <a:xfrm>
            <a:off x="9315835" y="2526628"/>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57" name="Text Placeholder 22">
            <a:extLst>
              <a:ext uri="{FF2B5EF4-FFF2-40B4-BE49-F238E27FC236}">
                <a16:creationId xmlns:a16="http://schemas.microsoft.com/office/drawing/2014/main" id="{9B5D41AC-F858-4BE6-ADDF-BBF88EA49836}"/>
              </a:ext>
            </a:extLst>
          </p:cNvPr>
          <p:cNvSpPr>
            <a:spLocks noGrp="1"/>
          </p:cNvSpPr>
          <p:nvPr>
            <p:ph type="body" sz="quarter" idx="28" hasCustomPrompt="1"/>
          </p:nvPr>
        </p:nvSpPr>
        <p:spPr>
          <a:xfrm>
            <a:off x="9315835" y="2999369"/>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58" name="Straight Connector 57">
            <a:extLst>
              <a:ext uri="{FF2B5EF4-FFF2-40B4-BE49-F238E27FC236}">
                <a16:creationId xmlns:a16="http://schemas.microsoft.com/office/drawing/2014/main" id="{0237B20B-5C73-4EA6-B289-40CC083C8F07}"/>
              </a:ext>
            </a:extLst>
          </p:cNvPr>
          <p:cNvCxnSpPr>
            <a:cxnSpLocks/>
          </p:cNvCxnSpPr>
          <p:nvPr/>
        </p:nvCxnSpPr>
        <p:spPr>
          <a:xfrm>
            <a:off x="4044737"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59" name="Text Placeholder 22">
            <a:extLst>
              <a:ext uri="{FF2B5EF4-FFF2-40B4-BE49-F238E27FC236}">
                <a16:creationId xmlns:a16="http://schemas.microsoft.com/office/drawing/2014/main" id="{30A22F0F-D6F0-46E5-B7A1-A7A170695EAA}"/>
              </a:ext>
            </a:extLst>
          </p:cNvPr>
          <p:cNvSpPr>
            <a:spLocks noGrp="1"/>
          </p:cNvSpPr>
          <p:nvPr>
            <p:ph type="body" sz="quarter" idx="29" hasCustomPrompt="1"/>
          </p:nvPr>
        </p:nvSpPr>
        <p:spPr>
          <a:xfrm>
            <a:off x="4050673" y="5449638"/>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60" name="Text Placeholder 22">
            <a:extLst>
              <a:ext uri="{FF2B5EF4-FFF2-40B4-BE49-F238E27FC236}">
                <a16:creationId xmlns:a16="http://schemas.microsoft.com/office/drawing/2014/main" id="{5AACE02C-D57B-4717-ADD4-EC7F42F03E7E}"/>
              </a:ext>
            </a:extLst>
          </p:cNvPr>
          <p:cNvSpPr>
            <a:spLocks noGrp="1"/>
          </p:cNvSpPr>
          <p:nvPr>
            <p:ph type="body" sz="quarter" idx="31" hasCustomPrompt="1"/>
          </p:nvPr>
        </p:nvSpPr>
        <p:spPr>
          <a:xfrm>
            <a:off x="4050673" y="5922379"/>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marL="0" marR="0" lvl="0" indent="0" algn="l" defTabSz="914400" rtl="0" eaLnBrk="1" fontAlgn="auto" latinLnBrk="0" hangingPunct="1">
              <a:lnSpc>
                <a:spcPct val="100000"/>
              </a:lnSpc>
              <a:spcBef>
                <a:spcPts val="0"/>
              </a:spcBef>
              <a:spcAft>
                <a:spcPts val="0"/>
              </a:spcAft>
              <a:buClr>
                <a:srgbClr val="003CB9"/>
              </a:buClr>
              <a:buSzTx/>
              <a:buFont typeface="Arial" panose="020B0604020202020204" pitchFamily="34" charset="0"/>
              <a:buNone/>
              <a:tabLst/>
              <a:defRPr/>
            </a:pPr>
            <a:r>
              <a:rPr lang="en-US" dirty="0"/>
              <a:t>Role (Optional)</a:t>
            </a:r>
          </a:p>
        </p:txBody>
      </p:sp>
      <p:cxnSp>
        <p:nvCxnSpPr>
          <p:cNvPr id="61" name="Straight Connector 60">
            <a:extLst>
              <a:ext uri="{FF2B5EF4-FFF2-40B4-BE49-F238E27FC236}">
                <a16:creationId xmlns:a16="http://schemas.microsoft.com/office/drawing/2014/main" id="{86884170-CC77-43CC-ACA0-5531063DA7D9}"/>
              </a:ext>
            </a:extLst>
          </p:cNvPr>
          <p:cNvCxnSpPr>
            <a:cxnSpLocks/>
          </p:cNvCxnSpPr>
          <p:nvPr/>
        </p:nvCxnSpPr>
        <p:spPr>
          <a:xfrm>
            <a:off x="6677318"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62" name="Text Placeholder 22">
            <a:extLst>
              <a:ext uri="{FF2B5EF4-FFF2-40B4-BE49-F238E27FC236}">
                <a16:creationId xmlns:a16="http://schemas.microsoft.com/office/drawing/2014/main" id="{EB88CF5B-2C19-464E-8491-7FD543DE42EF}"/>
              </a:ext>
            </a:extLst>
          </p:cNvPr>
          <p:cNvSpPr>
            <a:spLocks noGrp="1"/>
          </p:cNvSpPr>
          <p:nvPr>
            <p:ph type="body" sz="quarter" idx="32" hasCustomPrompt="1"/>
          </p:nvPr>
        </p:nvSpPr>
        <p:spPr>
          <a:xfrm>
            <a:off x="6683254" y="5449638"/>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63" name="Text Placeholder 22">
            <a:extLst>
              <a:ext uri="{FF2B5EF4-FFF2-40B4-BE49-F238E27FC236}">
                <a16:creationId xmlns:a16="http://schemas.microsoft.com/office/drawing/2014/main" id="{6B384E55-3EF9-4D23-B3D5-8E7FF94042BD}"/>
              </a:ext>
            </a:extLst>
          </p:cNvPr>
          <p:cNvSpPr>
            <a:spLocks noGrp="1"/>
          </p:cNvSpPr>
          <p:nvPr>
            <p:ph type="body" sz="quarter" idx="34" hasCustomPrompt="1"/>
          </p:nvPr>
        </p:nvSpPr>
        <p:spPr>
          <a:xfrm>
            <a:off x="6683254" y="5922379"/>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64" name="Straight Connector 63">
            <a:extLst>
              <a:ext uri="{FF2B5EF4-FFF2-40B4-BE49-F238E27FC236}">
                <a16:creationId xmlns:a16="http://schemas.microsoft.com/office/drawing/2014/main" id="{1F2AA52E-213B-4378-B5BE-EE7FB0CE209A}"/>
              </a:ext>
            </a:extLst>
          </p:cNvPr>
          <p:cNvCxnSpPr>
            <a:cxnSpLocks/>
          </p:cNvCxnSpPr>
          <p:nvPr/>
        </p:nvCxnSpPr>
        <p:spPr>
          <a:xfrm>
            <a:off x="9309899"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65" name="Text Placeholder 22">
            <a:extLst>
              <a:ext uri="{FF2B5EF4-FFF2-40B4-BE49-F238E27FC236}">
                <a16:creationId xmlns:a16="http://schemas.microsoft.com/office/drawing/2014/main" id="{F549D087-CF86-44F9-A79B-5E935BF9C40D}"/>
              </a:ext>
            </a:extLst>
          </p:cNvPr>
          <p:cNvSpPr>
            <a:spLocks noGrp="1"/>
          </p:cNvSpPr>
          <p:nvPr>
            <p:ph type="body" sz="quarter" idx="35" hasCustomPrompt="1"/>
          </p:nvPr>
        </p:nvSpPr>
        <p:spPr>
          <a:xfrm>
            <a:off x="9315835" y="5449638"/>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66" name="Text Placeholder 22">
            <a:extLst>
              <a:ext uri="{FF2B5EF4-FFF2-40B4-BE49-F238E27FC236}">
                <a16:creationId xmlns:a16="http://schemas.microsoft.com/office/drawing/2014/main" id="{FFF41B69-9320-4BBE-89EB-1230B449BD2D}"/>
              </a:ext>
            </a:extLst>
          </p:cNvPr>
          <p:cNvSpPr>
            <a:spLocks noGrp="1"/>
          </p:cNvSpPr>
          <p:nvPr>
            <p:ph type="body" sz="quarter" idx="37" hasCustomPrompt="1"/>
          </p:nvPr>
        </p:nvSpPr>
        <p:spPr>
          <a:xfrm>
            <a:off x="9315835" y="5922379"/>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sp>
        <p:nvSpPr>
          <p:cNvPr id="67" name="Picture Placeholder 6">
            <a:extLst>
              <a:ext uri="{FF2B5EF4-FFF2-40B4-BE49-F238E27FC236}">
                <a16:creationId xmlns:a16="http://schemas.microsoft.com/office/drawing/2014/main" id="{1CEB915D-A3BF-4349-8141-86C7CD13C2E1}"/>
              </a:ext>
            </a:extLst>
          </p:cNvPr>
          <p:cNvSpPr>
            <a:spLocks noGrp="1"/>
          </p:cNvSpPr>
          <p:nvPr>
            <p:ph type="pic" sz="quarter" idx="53" hasCustomPrompt="1"/>
          </p:nvPr>
        </p:nvSpPr>
        <p:spPr>
          <a:xfrm>
            <a:off x="4044737" y="878301"/>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68" name="Picture Placeholder 6">
            <a:extLst>
              <a:ext uri="{FF2B5EF4-FFF2-40B4-BE49-F238E27FC236}">
                <a16:creationId xmlns:a16="http://schemas.microsoft.com/office/drawing/2014/main" id="{D9E0ED92-3DB7-46EF-B5F3-AA36B00D4784}"/>
              </a:ext>
            </a:extLst>
          </p:cNvPr>
          <p:cNvSpPr>
            <a:spLocks noGrp="1"/>
          </p:cNvSpPr>
          <p:nvPr>
            <p:ph type="pic" sz="quarter" idx="54" hasCustomPrompt="1"/>
          </p:nvPr>
        </p:nvSpPr>
        <p:spPr>
          <a:xfrm>
            <a:off x="6677318" y="878301"/>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69" name="Picture Placeholder 6">
            <a:extLst>
              <a:ext uri="{FF2B5EF4-FFF2-40B4-BE49-F238E27FC236}">
                <a16:creationId xmlns:a16="http://schemas.microsoft.com/office/drawing/2014/main" id="{AB2B0847-E641-41E3-8254-4936CC512155}"/>
              </a:ext>
            </a:extLst>
          </p:cNvPr>
          <p:cNvSpPr>
            <a:spLocks noGrp="1"/>
          </p:cNvSpPr>
          <p:nvPr>
            <p:ph type="pic" sz="quarter" idx="55" hasCustomPrompt="1"/>
          </p:nvPr>
        </p:nvSpPr>
        <p:spPr>
          <a:xfrm>
            <a:off x="9309899" y="878301"/>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70" name="Picture Placeholder 6">
            <a:extLst>
              <a:ext uri="{FF2B5EF4-FFF2-40B4-BE49-F238E27FC236}">
                <a16:creationId xmlns:a16="http://schemas.microsoft.com/office/drawing/2014/main" id="{BC8229F2-CEC8-454B-8248-E001E0A5A117}"/>
              </a:ext>
            </a:extLst>
          </p:cNvPr>
          <p:cNvSpPr>
            <a:spLocks noGrp="1"/>
          </p:cNvSpPr>
          <p:nvPr>
            <p:ph type="pic" sz="quarter" idx="56" hasCustomPrompt="1"/>
          </p:nvPr>
        </p:nvSpPr>
        <p:spPr>
          <a:xfrm>
            <a:off x="4044737" y="3779887"/>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71" name="Picture Placeholder 6">
            <a:extLst>
              <a:ext uri="{FF2B5EF4-FFF2-40B4-BE49-F238E27FC236}">
                <a16:creationId xmlns:a16="http://schemas.microsoft.com/office/drawing/2014/main" id="{F1DEDAC2-6644-4D81-9A25-327036BB801B}"/>
              </a:ext>
            </a:extLst>
          </p:cNvPr>
          <p:cNvSpPr>
            <a:spLocks noGrp="1"/>
          </p:cNvSpPr>
          <p:nvPr>
            <p:ph type="pic" sz="quarter" idx="57" hasCustomPrompt="1"/>
          </p:nvPr>
        </p:nvSpPr>
        <p:spPr>
          <a:xfrm>
            <a:off x="6677318" y="3779887"/>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72" name="Picture Placeholder 6">
            <a:extLst>
              <a:ext uri="{FF2B5EF4-FFF2-40B4-BE49-F238E27FC236}">
                <a16:creationId xmlns:a16="http://schemas.microsoft.com/office/drawing/2014/main" id="{8301DC89-6F07-4027-934D-DD39BADF6085}"/>
              </a:ext>
            </a:extLst>
          </p:cNvPr>
          <p:cNvSpPr>
            <a:spLocks noGrp="1"/>
          </p:cNvSpPr>
          <p:nvPr>
            <p:ph type="pic" sz="quarter" idx="58" hasCustomPrompt="1"/>
          </p:nvPr>
        </p:nvSpPr>
        <p:spPr>
          <a:xfrm>
            <a:off x="9309899" y="3779887"/>
            <a:ext cx="1277275" cy="1428410"/>
          </a:xfrm>
          <a:solidFill>
            <a:schemeClr val="bg1">
              <a:lumMod val="95000"/>
            </a:schemeClr>
          </a:solidFill>
        </p:spPr>
        <p:txBody>
          <a:bodyPr>
            <a:normAutofit/>
          </a:bodyPr>
          <a:lstStyle>
            <a:lvl1pPr marL="0" indent="0">
              <a:buNone/>
              <a:defRPr sz="1400"/>
            </a:lvl1pPr>
          </a:lstStyle>
          <a:p>
            <a:r>
              <a:rPr lang="en-US" dirty="0"/>
              <a:t>Click to add image</a:t>
            </a:r>
          </a:p>
        </p:txBody>
      </p:sp>
      <p:sp>
        <p:nvSpPr>
          <p:cNvPr id="32" name="Text Placeholder 22">
            <a:extLst>
              <a:ext uri="{FF2B5EF4-FFF2-40B4-BE49-F238E27FC236}">
                <a16:creationId xmlns:a16="http://schemas.microsoft.com/office/drawing/2014/main" id="{A22F5194-CA33-4EBD-967D-4AA2EF3669AF}"/>
              </a:ext>
            </a:extLst>
          </p:cNvPr>
          <p:cNvSpPr>
            <a:spLocks noGrp="1"/>
          </p:cNvSpPr>
          <p:nvPr>
            <p:ph type="body" sz="quarter" idx="59" hasCustomPrompt="1"/>
          </p:nvPr>
        </p:nvSpPr>
        <p:spPr>
          <a:xfrm>
            <a:off x="4044737" y="2526628"/>
            <a:ext cx="1808993" cy="472741"/>
          </a:xfrm>
        </p:spPr>
        <p:txBody>
          <a:bodyPr lIns="0" tIns="0" rIns="0" bIns="0">
            <a:normAutofit/>
          </a:bodyPr>
          <a:lstStyle>
            <a:lvl1pPr marL="0" indent="0">
              <a:lnSpc>
                <a:spcPct val="100000"/>
              </a:lnSpc>
              <a:spcBef>
                <a:spcPts val="0"/>
              </a:spcBef>
              <a:buClr>
                <a:srgbClr val="003CB9"/>
              </a:buClr>
              <a:buFont typeface="Arial" panose="020B0604020202020204" pitchFamily="34" charset="0"/>
              <a:buNone/>
              <a:defRPr sz="1500" b="1" i="0">
                <a:solidFill>
                  <a:srgbClr val="003CB9"/>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r>
              <a:rPr lang="en-US" dirty="0"/>
              <a:t>Click to add First and Last Name</a:t>
            </a:r>
          </a:p>
        </p:txBody>
      </p:sp>
      <p:sp>
        <p:nvSpPr>
          <p:cNvPr id="33" name="Text Placeholder 22">
            <a:extLst>
              <a:ext uri="{FF2B5EF4-FFF2-40B4-BE49-F238E27FC236}">
                <a16:creationId xmlns:a16="http://schemas.microsoft.com/office/drawing/2014/main" id="{9F4764DA-B020-4C05-B7F0-083411FAA3E2}"/>
              </a:ext>
            </a:extLst>
          </p:cNvPr>
          <p:cNvSpPr>
            <a:spLocks noGrp="1"/>
          </p:cNvSpPr>
          <p:nvPr>
            <p:ph type="body" sz="quarter" idx="60" hasCustomPrompt="1"/>
          </p:nvPr>
        </p:nvSpPr>
        <p:spPr>
          <a:xfrm>
            <a:off x="4044737" y="2999369"/>
            <a:ext cx="1808993" cy="307777"/>
          </a:xfrm>
        </p:spPr>
        <p:txBody>
          <a:bodyPr wrap="square" lIns="0">
            <a:spAutoFit/>
          </a:bodyPr>
          <a:lstStyle>
            <a:lvl1pPr marL="0" indent="0">
              <a:lnSpc>
                <a:spcPct val="100000"/>
              </a:lnSpc>
              <a:spcBef>
                <a:spcPts val="0"/>
              </a:spcBef>
              <a:buClr>
                <a:srgbClr val="003CB9"/>
              </a:buClr>
              <a:buFont typeface="Arial" panose="020B0604020202020204" pitchFamily="34" charset="0"/>
              <a:buNone/>
              <a:defRPr sz="1400" b="0" i="1">
                <a:solidFill>
                  <a:srgbClr val="333333"/>
                </a:solidFill>
                <a:latin typeface="Segoe UI" panose="020B0502040204020203" pitchFamily="34" charset="0"/>
                <a:cs typeface="Segoe UI" panose="020B0502040204020203" pitchFamily="34" charset="0"/>
              </a:defRPr>
            </a:lvl1pPr>
            <a:lvl2pPr>
              <a:buClr>
                <a:srgbClr val="003CB9"/>
              </a:buClr>
              <a:defRPr sz="1600">
                <a:latin typeface="Segoe UI Light" panose="020B0502040204020203" pitchFamily="34" charset="0"/>
                <a:cs typeface="Segoe UI Light" panose="020B0502040204020203" pitchFamily="34" charset="0"/>
              </a:defRPr>
            </a:lvl2pPr>
            <a:lvl3pPr>
              <a:buClr>
                <a:srgbClr val="003CB9"/>
              </a:buClr>
              <a:defRPr sz="1600">
                <a:latin typeface="Segoe UI Light" panose="020B0502040204020203" pitchFamily="34" charset="0"/>
                <a:cs typeface="Segoe UI Light" panose="020B0502040204020203" pitchFamily="34" charset="0"/>
              </a:defRPr>
            </a:lvl3pPr>
            <a:lvl4pPr>
              <a:buClr>
                <a:srgbClr val="003CB9"/>
              </a:buClr>
              <a:defRPr sz="1600">
                <a:latin typeface="Segoe UI Light" panose="020B0502040204020203" pitchFamily="34" charset="0"/>
                <a:cs typeface="Segoe UI Light" panose="020B0502040204020203" pitchFamily="34" charset="0"/>
              </a:defRPr>
            </a:lvl4pPr>
            <a:lvl5pPr>
              <a:buClr>
                <a:srgbClr val="003CB9"/>
              </a:buClr>
              <a:defRPr sz="1600">
                <a:latin typeface="Segoe UI Light" panose="020B0502040204020203" pitchFamily="34" charset="0"/>
                <a:cs typeface="Segoe UI Light" panose="020B0502040204020203" pitchFamily="34" charset="0"/>
              </a:defRPr>
            </a:lvl5pPr>
          </a:lstStyle>
          <a:p>
            <a:pPr lvl="0"/>
            <a:r>
              <a:rPr lang="en-US" dirty="0"/>
              <a:t>Role (Optional)</a:t>
            </a:r>
          </a:p>
        </p:txBody>
      </p:sp>
      <p:cxnSp>
        <p:nvCxnSpPr>
          <p:cNvPr id="36" name="Straight Connector 35">
            <a:extLst>
              <a:ext uri="{FF2B5EF4-FFF2-40B4-BE49-F238E27FC236}">
                <a16:creationId xmlns:a16="http://schemas.microsoft.com/office/drawing/2014/main" id="{9D2BFB61-562B-49DE-85CA-018D28F21AFA}"/>
              </a:ext>
            </a:extLst>
          </p:cNvPr>
          <p:cNvCxnSpPr>
            <a:cxnSpLocks/>
          </p:cNvCxnSpPr>
          <p:nvPr userDrawn="1"/>
        </p:nvCxnSpPr>
        <p:spPr>
          <a:xfrm>
            <a:off x="553287" y="3767095"/>
            <a:ext cx="2042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EDAEC1-01DC-4F41-9787-72BE4314E75D}"/>
              </a:ext>
            </a:extLst>
          </p:cNvPr>
          <p:cNvCxnSpPr>
            <a:cxnSpLocks/>
          </p:cNvCxnSpPr>
          <p:nvPr userDrawn="1"/>
        </p:nvCxnSpPr>
        <p:spPr>
          <a:xfrm>
            <a:off x="4044737"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C52CA89-7568-4547-8B9D-289DC8F8995E}"/>
              </a:ext>
            </a:extLst>
          </p:cNvPr>
          <p:cNvCxnSpPr>
            <a:cxnSpLocks/>
          </p:cNvCxnSpPr>
          <p:nvPr userDrawn="1"/>
        </p:nvCxnSpPr>
        <p:spPr>
          <a:xfrm>
            <a:off x="6677318"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07AF7C1-F2B0-4B24-B9F8-2B3F1B31E3C3}"/>
              </a:ext>
            </a:extLst>
          </p:cNvPr>
          <p:cNvCxnSpPr>
            <a:cxnSpLocks/>
          </p:cNvCxnSpPr>
          <p:nvPr userDrawn="1"/>
        </p:nvCxnSpPr>
        <p:spPr>
          <a:xfrm>
            <a:off x="9309899" y="241666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4C0800E-6371-4491-9473-558CD70DA0F7}"/>
              </a:ext>
            </a:extLst>
          </p:cNvPr>
          <p:cNvCxnSpPr>
            <a:cxnSpLocks/>
          </p:cNvCxnSpPr>
          <p:nvPr userDrawn="1"/>
        </p:nvCxnSpPr>
        <p:spPr>
          <a:xfrm>
            <a:off x="4044737"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52841C-2A33-4A88-9D94-3D10F727DBCB}"/>
              </a:ext>
            </a:extLst>
          </p:cNvPr>
          <p:cNvCxnSpPr>
            <a:cxnSpLocks/>
          </p:cNvCxnSpPr>
          <p:nvPr userDrawn="1"/>
        </p:nvCxnSpPr>
        <p:spPr>
          <a:xfrm>
            <a:off x="6677318"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BA94648-DE03-498F-86B3-A76E5FD843D8}"/>
              </a:ext>
            </a:extLst>
          </p:cNvPr>
          <p:cNvCxnSpPr>
            <a:cxnSpLocks/>
          </p:cNvCxnSpPr>
          <p:nvPr userDrawn="1"/>
        </p:nvCxnSpPr>
        <p:spPr>
          <a:xfrm>
            <a:off x="9309899" y="5339679"/>
            <a:ext cx="236475" cy="0"/>
          </a:xfrm>
          <a:prstGeom prst="line">
            <a:avLst/>
          </a:prstGeom>
          <a:ln w="19050">
            <a:solidFill>
              <a:srgbClr val="FAA41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D82D0EB-0533-35DE-D1CA-86E0DD99D572}"/>
              </a:ext>
            </a:extLst>
          </p:cNvPr>
          <p:cNvSpPr txBox="1"/>
          <p:nvPr userDrawn="1"/>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spTree>
    <p:extLst>
      <p:ext uri="{BB962C8B-B14F-4D97-AF65-F5344CB8AC3E}">
        <p14:creationId xmlns:p14="http://schemas.microsoft.com/office/powerpoint/2010/main" val="90904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B9EA-19B0-40DF-8159-96184708FD3D}"/>
              </a:ext>
            </a:extLst>
          </p:cNvPr>
          <p:cNvSpPr>
            <a:spLocks noGrp="1"/>
          </p:cNvSpPr>
          <p:nvPr>
            <p:ph type="title"/>
          </p:nvPr>
        </p:nvSpPr>
        <p:spPr/>
        <p:txBody>
          <a:bodyPr lIns="0"/>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1460AE04-911C-4E41-A9EA-B1868F696D2B}"/>
              </a:ext>
            </a:extLst>
          </p:cNvPr>
          <p:cNvSpPr>
            <a:spLocks noGrp="1"/>
          </p:cNvSpPr>
          <p:nvPr>
            <p:ph sz="quarter" idx="12" hasCustomPrompt="1"/>
          </p:nvPr>
        </p:nvSpPr>
        <p:spPr>
          <a:xfrm>
            <a:off x="1024128" y="1801368"/>
            <a:ext cx="8737270" cy="2047740"/>
          </a:xfrm>
        </p:spPr>
        <p:txBody>
          <a:bodyPr wrap="square">
            <a:spAutoFit/>
          </a:bodyPr>
          <a:lstStyle>
            <a:lvl1pPr>
              <a:defRPr sz="2400"/>
            </a:lvl1pPr>
            <a:lvl2pPr>
              <a:defRPr sz="2400"/>
            </a:lvl2pPr>
            <a:lvl3pPr>
              <a:defRPr sz="2000"/>
            </a:lvl3pPr>
            <a:lvl4pPr>
              <a:defRPr sz="1800"/>
            </a:lvl4pPr>
            <a:lvl5pPr>
              <a:defRPr sz="1800"/>
            </a:lvl5pPr>
          </a:lstStyle>
          <a:p>
            <a:pPr lvl="0"/>
            <a:r>
              <a:rPr lang="en-US" dirty="0"/>
              <a:t>Click to add bullets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243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bullets w Double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0930-7F48-4302-867F-07C583F010C5}"/>
              </a:ext>
            </a:extLst>
          </p:cNvPr>
          <p:cNvSpPr>
            <a:spLocks noGrp="1"/>
          </p:cNvSpPr>
          <p:nvPr>
            <p:ph type="title"/>
          </p:nvPr>
        </p:nvSpPr>
        <p:spPr/>
        <p:txBody>
          <a:bodyPr/>
          <a:lstStyle/>
          <a:p>
            <a:r>
              <a:rPr lang="en-US"/>
              <a:t>Click to edit Master title style</a:t>
            </a:r>
          </a:p>
        </p:txBody>
      </p:sp>
      <p:sp>
        <p:nvSpPr>
          <p:cNvPr id="4" name="Content Placeholder 9">
            <a:extLst>
              <a:ext uri="{FF2B5EF4-FFF2-40B4-BE49-F238E27FC236}">
                <a16:creationId xmlns:a16="http://schemas.microsoft.com/office/drawing/2014/main" id="{5F412BA3-4220-4131-A371-70ED3FEDCA99}"/>
              </a:ext>
            </a:extLst>
          </p:cNvPr>
          <p:cNvSpPr>
            <a:spLocks noGrp="1"/>
          </p:cNvSpPr>
          <p:nvPr>
            <p:ph sz="quarter" idx="12" hasCustomPrompt="1"/>
          </p:nvPr>
        </p:nvSpPr>
        <p:spPr>
          <a:xfrm>
            <a:off x="1024128" y="1801368"/>
            <a:ext cx="8139750" cy="2047740"/>
          </a:xfrm>
        </p:spPr>
        <p:txBody>
          <a:bodyPr wrap="square">
            <a:spAutoFit/>
          </a:bodyPr>
          <a:lstStyle>
            <a:lvl1pPr>
              <a:defRPr sz="2400"/>
            </a:lvl1pPr>
            <a:lvl2pPr>
              <a:defRPr sz="2400"/>
            </a:lvl2pPr>
            <a:lvl3pPr>
              <a:defRPr sz="2000"/>
            </a:lvl3pPr>
            <a:lvl4pPr>
              <a:defRPr sz="1800"/>
            </a:lvl4pPr>
            <a:lvl5pPr>
              <a:defRPr sz="1800"/>
            </a:lvl5pPr>
          </a:lstStyle>
          <a:p>
            <a:pPr lvl="0"/>
            <a:r>
              <a:rPr lang="en-US" dirty="0"/>
              <a:t>Click to add bullets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Shape, circle&#10;&#10;Description automatically generated">
            <a:extLst>
              <a:ext uri="{FF2B5EF4-FFF2-40B4-BE49-F238E27FC236}">
                <a16:creationId xmlns:a16="http://schemas.microsoft.com/office/drawing/2014/main" id="{00171F07-1344-43FC-AA45-0261410D6319}"/>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r="52117"/>
          <a:stretch/>
        </p:blipFill>
        <p:spPr>
          <a:xfrm>
            <a:off x="9409083" y="501872"/>
            <a:ext cx="2782917" cy="5629922"/>
          </a:xfrm>
          <a:prstGeom prst="rect">
            <a:avLst/>
          </a:prstGeom>
        </p:spPr>
      </p:pic>
      <p:pic>
        <p:nvPicPr>
          <p:cNvPr id="5" name="Picture 4" descr="Shape, circle&#10;&#10;Description automatically generated">
            <a:extLst>
              <a:ext uri="{FF2B5EF4-FFF2-40B4-BE49-F238E27FC236}">
                <a16:creationId xmlns:a16="http://schemas.microsoft.com/office/drawing/2014/main" id="{DC879935-A746-4110-B392-39003792CC60}"/>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r="52117"/>
          <a:stretch/>
        </p:blipFill>
        <p:spPr>
          <a:xfrm>
            <a:off x="9409083" y="501872"/>
            <a:ext cx="2782917" cy="5629922"/>
          </a:xfrm>
          <a:prstGeom prst="rect">
            <a:avLst/>
          </a:prstGeom>
        </p:spPr>
      </p:pic>
    </p:spTree>
    <p:extLst>
      <p:ext uri="{BB962C8B-B14F-4D97-AF65-F5344CB8AC3E}">
        <p14:creationId xmlns:p14="http://schemas.microsoft.com/office/powerpoint/2010/main" val="17175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2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B9EA-19B0-40DF-8159-96184708FD3D}"/>
              </a:ext>
            </a:extLst>
          </p:cNvPr>
          <p:cNvSpPr>
            <a:spLocks noGrp="1"/>
          </p:cNvSpPr>
          <p:nvPr>
            <p:ph type="title"/>
          </p:nvPr>
        </p:nvSpPr>
        <p:spPr/>
        <p:txBody>
          <a:bodyPr lIns="0"/>
          <a:lstStyle/>
          <a:p>
            <a:r>
              <a:rPr lang="en-US"/>
              <a:t>Click to edit Master title style</a:t>
            </a:r>
          </a:p>
        </p:txBody>
      </p:sp>
      <p:sp>
        <p:nvSpPr>
          <p:cNvPr id="10" name="Content Placeholder 9">
            <a:extLst>
              <a:ext uri="{FF2B5EF4-FFF2-40B4-BE49-F238E27FC236}">
                <a16:creationId xmlns:a16="http://schemas.microsoft.com/office/drawing/2014/main" id="{1460AE04-911C-4E41-A9EA-B1868F696D2B}"/>
              </a:ext>
            </a:extLst>
          </p:cNvPr>
          <p:cNvSpPr>
            <a:spLocks noGrp="1"/>
          </p:cNvSpPr>
          <p:nvPr>
            <p:ph sz="quarter" idx="12" hasCustomPrompt="1"/>
          </p:nvPr>
        </p:nvSpPr>
        <p:spPr>
          <a:xfrm>
            <a:off x="1024128" y="1801366"/>
            <a:ext cx="4586511" cy="2075440"/>
          </a:xfrm>
        </p:spPr>
        <p:txBody>
          <a:bodyPr>
            <a:spAutoFit/>
          </a:bodyPr>
          <a:lstStyle>
            <a:lvl1pPr>
              <a:defRPr sz="2400"/>
            </a:lvl1pPr>
            <a:lvl2pPr>
              <a:defRPr sz="2400"/>
            </a:lvl2pPr>
            <a:lvl3pPr>
              <a:defRPr sz="2000"/>
            </a:lvl3pPr>
            <a:lvl4pPr>
              <a:defRPr sz="1800"/>
            </a:lvl4pPr>
            <a:lvl5pPr>
              <a:defRPr sz="1800"/>
            </a:lvl5pPr>
          </a:lstStyle>
          <a:p>
            <a:pPr lvl="0"/>
            <a:r>
              <a:rPr lang="en-US" dirty="0"/>
              <a:t>Click to add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A495584A-E9FF-4D19-968A-6D85813CFA67}"/>
              </a:ext>
            </a:extLst>
          </p:cNvPr>
          <p:cNvSpPr>
            <a:spLocks noGrp="1"/>
          </p:cNvSpPr>
          <p:nvPr>
            <p:ph sz="quarter" idx="13" hasCustomPrompt="1"/>
          </p:nvPr>
        </p:nvSpPr>
        <p:spPr>
          <a:xfrm>
            <a:off x="5938424" y="1801367"/>
            <a:ext cx="4621902" cy="2047740"/>
          </a:xfrm>
        </p:spPr>
        <p:txBody>
          <a:bodyPr>
            <a:spAutoFit/>
          </a:bodyPr>
          <a:lstStyle>
            <a:lvl1pPr>
              <a:defRPr sz="2400"/>
            </a:lvl1pPr>
            <a:lvl2pPr>
              <a:defRPr sz="2400"/>
            </a:lvl2pPr>
            <a:lvl3pPr>
              <a:defRPr sz="2000"/>
            </a:lvl3pPr>
            <a:lvl4pPr>
              <a:defRPr sz="1800"/>
            </a:lvl4pPr>
            <a:lvl5pPr>
              <a:defRPr sz="1800"/>
            </a:lvl5pPr>
          </a:lstStyle>
          <a:p>
            <a:pPr lvl="0"/>
            <a:r>
              <a:rPr lang="en-US" dirty="0"/>
              <a:t>Click to add bullets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06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header + 2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B9EA-19B0-40DF-8159-96184708FD3D}"/>
              </a:ext>
            </a:extLst>
          </p:cNvPr>
          <p:cNvSpPr>
            <a:spLocks noGrp="1"/>
          </p:cNvSpPr>
          <p:nvPr>
            <p:ph type="title"/>
          </p:nvPr>
        </p:nvSpPr>
        <p:spPr>
          <a:xfrm>
            <a:off x="736270" y="438911"/>
            <a:ext cx="9025128" cy="1161287"/>
          </a:xfrm>
        </p:spPr>
        <p:txBody>
          <a:bodyPr lIns="0"/>
          <a:lstStyle/>
          <a:p>
            <a:r>
              <a:rPr lang="en-US"/>
              <a:t>Click to edit Master title style</a:t>
            </a:r>
          </a:p>
        </p:txBody>
      </p:sp>
      <p:sp>
        <p:nvSpPr>
          <p:cNvPr id="10" name="Content Placeholder 9">
            <a:extLst>
              <a:ext uri="{FF2B5EF4-FFF2-40B4-BE49-F238E27FC236}">
                <a16:creationId xmlns:a16="http://schemas.microsoft.com/office/drawing/2014/main" id="{1460AE04-911C-4E41-A9EA-B1868F696D2B}"/>
              </a:ext>
            </a:extLst>
          </p:cNvPr>
          <p:cNvSpPr>
            <a:spLocks noGrp="1"/>
          </p:cNvSpPr>
          <p:nvPr>
            <p:ph sz="quarter" idx="12" hasCustomPrompt="1"/>
          </p:nvPr>
        </p:nvSpPr>
        <p:spPr>
          <a:xfrm>
            <a:off x="1024128" y="2395728"/>
            <a:ext cx="4586511" cy="2047740"/>
          </a:xfrm>
        </p:spPr>
        <p:txBody>
          <a:bodyPr>
            <a:spAutoFit/>
          </a:bodyPr>
          <a:lstStyle>
            <a:lvl1pPr>
              <a:defRPr sz="2400"/>
            </a:lvl1pPr>
            <a:lvl2pPr>
              <a:defRPr sz="2400"/>
            </a:lvl2pPr>
            <a:lvl3pPr>
              <a:defRPr sz="2000"/>
            </a:lvl3pPr>
            <a:lvl4pPr>
              <a:defRPr sz="1800"/>
            </a:lvl4pPr>
            <a:lvl5pPr>
              <a:defRPr sz="1800"/>
            </a:lvl5pPr>
          </a:lstStyle>
          <a:p>
            <a:pPr lvl="0"/>
            <a:r>
              <a:rPr lang="en-US" dirty="0"/>
              <a:t>Click to add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A495584A-E9FF-4D19-968A-6D85813CFA67}"/>
              </a:ext>
            </a:extLst>
          </p:cNvPr>
          <p:cNvSpPr>
            <a:spLocks noGrp="1"/>
          </p:cNvSpPr>
          <p:nvPr>
            <p:ph sz="quarter" idx="13" hasCustomPrompt="1"/>
          </p:nvPr>
        </p:nvSpPr>
        <p:spPr>
          <a:xfrm>
            <a:off x="5938424" y="2395728"/>
            <a:ext cx="4621902" cy="2047740"/>
          </a:xfrm>
        </p:spPr>
        <p:txBody>
          <a:bodyPr>
            <a:spAutoFit/>
          </a:bodyPr>
          <a:lstStyle>
            <a:lvl1pPr>
              <a:defRPr sz="2400"/>
            </a:lvl1pPr>
            <a:lvl2pPr>
              <a:defRPr sz="2400"/>
            </a:lvl2pPr>
            <a:lvl3pPr>
              <a:defRPr sz="2000"/>
            </a:lvl3pPr>
            <a:lvl4pPr>
              <a:defRPr sz="1800"/>
            </a:lvl4pPr>
            <a:lvl5pPr>
              <a:defRPr sz="1800"/>
            </a:lvl5pPr>
          </a:lstStyle>
          <a:p>
            <a:pPr lvl="0"/>
            <a:r>
              <a:rPr lang="en-US" dirty="0"/>
              <a:t>Click to add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471C606C-6A4F-46CF-A659-18AF2BE20B47}"/>
              </a:ext>
            </a:extLst>
          </p:cNvPr>
          <p:cNvSpPr>
            <a:spLocks noGrp="1"/>
          </p:cNvSpPr>
          <p:nvPr>
            <p:ph type="body" sz="quarter" idx="11" hasCustomPrompt="1"/>
          </p:nvPr>
        </p:nvSpPr>
        <p:spPr>
          <a:xfrm>
            <a:off x="736270" y="1713504"/>
            <a:ext cx="7850188" cy="400110"/>
          </a:xfrm>
        </p:spPr>
        <p:txBody>
          <a:bodyPr lIns="0">
            <a:spAutoFit/>
          </a:bodyPr>
          <a:lstStyle>
            <a:lvl1pPr marL="0" indent="0">
              <a:lnSpc>
                <a:spcPct val="100000"/>
              </a:lnSpc>
              <a:spcBef>
                <a:spcPts val="0"/>
              </a:spcBef>
              <a:buNone/>
              <a:defRPr sz="2000" b="1">
                <a:latin typeface="Segoe UI" panose="020B0502040204020203" pitchFamily="34" charset="0"/>
                <a:cs typeface="Segoe UI" panose="020B0502040204020203" pitchFamily="34" charset="0"/>
              </a:defRPr>
            </a:lvl1pPr>
            <a:lvl2pPr marL="457200" indent="0">
              <a:buNone/>
              <a:defRPr sz="1600" b="1">
                <a:latin typeface="Segoe UI" panose="020B0502040204020203" pitchFamily="34" charset="0"/>
                <a:cs typeface="Segoe UI" panose="020B0502040204020203" pitchFamily="34" charset="0"/>
              </a:defRPr>
            </a:lvl2pPr>
            <a:lvl3pPr marL="914400" indent="0">
              <a:buNone/>
              <a:defRPr sz="1600" b="1">
                <a:latin typeface="Segoe UI" panose="020B0502040204020203" pitchFamily="34" charset="0"/>
                <a:cs typeface="Segoe UI" panose="020B0502040204020203" pitchFamily="34" charset="0"/>
              </a:defRPr>
            </a:lvl3pPr>
            <a:lvl4pPr marL="1371600" indent="0">
              <a:buNone/>
              <a:defRPr sz="1600" b="1">
                <a:latin typeface="Segoe UI" panose="020B0502040204020203" pitchFamily="34" charset="0"/>
                <a:cs typeface="Segoe UI" panose="020B0502040204020203" pitchFamily="34" charset="0"/>
              </a:defRPr>
            </a:lvl4pPr>
            <a:lvl5pPr marL="1828800" indent="0">
              <a:buNone/>
              <a:defRPr sz="1600" b="1">
                <a:latin typeface="Segoe UI" panose="020B0502040204020203" pitchFamily="34" charset="0"/>
                <a:cs typeface="Segoe UI" panose="020B0502040204020203" pitchFamily="34" charset="0"/>
              </a:defRPr>
            </a:lvl5pPr>
          </a:lstStyle>
          <a:p>
            <a:pPr lvl="0"/>
            <a:r>
              <a:rPr lang="en-US" dirty="0"/>
              <a:t>Click to add header</a:t>
            </a:r>
          </a:p>
        </p:txBody>
      </p:sp>
    </p:spTree>
    <p:extLst>
      <p:ext uri="{BB962C8B-B14F-4D97-AF65-F5344CB8AC3E}">
        <p14:creationId xmlns:p14="http://schemas.microsoft.com/office/powerpoint/2010/main" val="497656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D5A00-E259-42E7-A0BD-2413479CE905}"/>
              </a:ext>
            </a:extLst>
          </p:cNvPr>
          <p:cNvSpPr/>
          <p:nvPr/>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BC10619-0994-63E7-A1EB-870FD2E38F14}"/>
              </a:ext>
            </a:extLst>
          </p:cNvPr>
          <p:cNvSpPr>
            <a:spLocks noGrp="1"/>
          </p:cNvSpPr>
          <p:nvPr>
            <p:ph type="body" idx="1"/>
          </p:nvPr>
        </p:nvSpPr>
        <p:spPr>
          <a:xfrm>
            <a:off x="1024128" y="1801368"/>
            <a:ext cx="8737270" cy="1838452"/>
          </a:xfrm>
          <a:prstGeom prst="rect">
            <a:avLst/>
          </a:prstGeom>
        </p:spPr>
        <p:txBody>
          <a:bodyPr vert="horz" wrap="square" lIns="91440" tIns="45720" rIns="91440" bIns="45720" rtlCol="0">
            <a:spAutoFit/>
          </a:bodyPr>
          <a:lstStyle/>
          <a:p>
            <a:pPr lvl="0"/>
            <a:r>
              <a:rPr lang="en-US" dirty="0"/>
              <a:t>Click to add bullets</a:t>
            </a:r>
          </a:p>
          <a:p>
            <a:pPr lvl="1"/>
            <a:r>
              <a:rPr lang="en-US" dirty="0"/>
              <a:t>Level 2 Bullet Style</a:t>
            </a:r>
          </a:p>
          <a:p>
            <a:pPr lvl="2"/>
            <a:r>
              <a:rPr lang="en-US" dirty="0"/>
              <a:t>Level 3 Bullet</a:t>
            </a:r>
          </a:p>
          <a:p>
            <a:pPr lvl="3"/>
            <a:r>
              <a:rPr lang="en-US" dirty="0"/>
              <a:t>Level 4 Bullet</a:t>
            </a:r>
          </a:p>
          <a:p>
            <a:pPr lvl="4"/>
            <a:r>
              <a:rPr lang="en-US" dirty="0"/>
              <a:t>Level 5 Bullet</a:t>
            </a:r>
          </a:p>
        </p:txBody>
      </p:sp>
      <p:sp>
        <p:nvSpPr>
          <p:cNvPr id="8" name="TextBox 7">
            <a:extLst>
              <a:ext uri="{FF2B5EF4-FFF2-40B4-BE49-F238E27FC236}">
                <a16:creationId xmlns:a16="http://schemas.microsoft.com/office/drawing/2014/main" id="{18DF81FE-145C-4273-8E85-D9F3D3B0EE34}"/>
              </a:ext>
            </a:extLst>
          </p:cNvPr>
          <p:cNvSpPr txBox="1"/>
          <p:nvPr/>
        </p:nvSpPr>
        <p:spPr>
          <a:xfrm>
            <a:off x="10051413" y="6343157"/>
            <a:ext cx="1866378" cy="313151"/>
          </a:xfrm>
          <a:prstGeom prst="rect">
            <a:avLst/>
          </a:prstGeom>
          <a:noFill/>
          <a:ln>
            <a:noFill/>
          </a:ln>
        </p:spPr>
        <p:txBody>
          <a:bodyPr wrap="square" rtlCol="0">
            <a:noAutofit/>
          </a:bodyPr>
          <a:lstStyle/>
          <a:p>
            <a:pPr algn="r">
              <a:lnSpc>
                <a:spcPct val="95000"/>
              </a:lnSpc>
            </a:pPr>
            <a:r>
              <a:rPr lang="en-US" sz="1000" spc="300" dirty="0">
                <a:solidFill>
                  <a:srgbClr val="003CB9"/>
                </a:solidFill>
                <a:latin typeface="Arial Narrow" panose="020B0606020202030204" pitchFamily="34" charset="0"/>
              </a:rPr>
              <a:t>CAROLLO</a:t>
            </a:r>
            <a:r>
              <a:rPr lang="en-US" sz="900" spc="300" dirty="0">
                <a:solidFill>
                  <a:srgbClr val="003CB9"/>
                </a:solidFill>
                <a:latin typeface="Arial Narrow" panose="020B0606020202030204" pitchFamily="34" charset="0"/>
              </a:rPr>
              <a:t>   </a:t>
            </a:r>
            <a:r>
              <a:rPr lang="en-US" sz="900" spc="300" dirty="0">
                <a:solidFill>
                  <a:schemeClr val="accent1"/>
                </a:solidFill>
                <a:latin typeface="Arial Narrow" panose="020B0606020202030204" pitchFamily="34" charset="0"/>
              </a:rPr>
              <a:t>/</a:t>
            </a:r>
            <a:r>
              <a:rPr lang="en-US" sz="900" spc="300" dirty="0">
                <a:solidFill>
                  <a:srgbClr val="003CB9"/>
                </a:solidFill>
                <a:latin typeface="Arial Narrow" panose="020B0606020202030204" pitchFamily="34" charset="0"/>
              </a:rPr>
              <a:t>   </a:t>
            </a:r>
            <a:fld id="{E7B37AC3-26D8-44A8-8336-675969F41DB9}" type="slidenum">
              <a:rPr lang="en-US" sz="900" b="1" spc="300" smtClean="0">
                <a:solidFill>
                  <a:srgbClr val="003CB9"/>
                </a:solidFill>
                <a:latin typeface="Arial Narrow" panose="020B0606020202030204" pitchFamily="34" charset="0"/>
              </a:rPr>
              <a:pPr algn="r">
                <a:lnSpc>
                  <a:spcPct val="95000"/>
                </a:lnSpc>
              </a:pPr>
              <a:t>‹#›</a:t>
            </a:fld>
            <a:endParaRPr lang="en-US" sz="900" b="1" spc="300" dirty="0">
              <a:solidFill>
                <a:srgbClr val="003CB9"/>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8AE38799-E33B-4A44-9773-F266E89E4860}"/>
              </a:ext>
            </a:extLst>
          </p:cNvPr>
          <p:cNvCxnSpPr>
            <a:cxnSpLocks/>
          </p:cNvCxnSpPr>
          <p:nvPr/>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
        <p:nvSpPr>
          <p:cNvPr id="12" name="Title Placeholder 11">
            <a:extLst>
              <a:ext uri="{FF2B5EF4-FFF2-40B4-BE49-F238E27FC236}">
                <a16:creationId xmlns:a16="http://schemas.microsoft.com/office/drawing/2014/main" id="{B16E8960-8DAA-4FD1-A28E-EB169F38EBB8}"/>
              </a:ext>
            </a:extLst>
          </p:cNvPr>
          <p:cNvSpPr>
            <a:spLocks noGrp="1"/>
          </p:cNvSpPr>
          <p:nvPr>
            <p:ph type="title"/>
          </p:nvPr>
        </p:nvSpPr>
        <p:spPr>
          <a:xfrm>
            <a:off x="736270" y="438911"/>
            <a:ext cx="9025128" cy="1161287"/>
          </a:xfrm>
          <a:prstGeom prst="rect">
            <a:avLst/>
          </a:prstGeom>
        </p:spPr>
        <p:txBody>
          <a:bodyPr vert="horz" lIns="0" tIns="45720" rIns="91440" bIns="45720" rtlCol="0" anchor="t">
            <a:noAutofit/>
          </a:bodyPr>
          <a:lstStyle/>
          <a:p>
            <a:r>
              <a:rPr lang="en-US"/>
              <a:t>Click to edit Master title style</a:t>
            </a:r>
            <a:endParaRPr lang="en-US" dirty="0"/>
          </a:p>
        </p:txBody>
      </p:sp>
      <p:sp>
        <p:nvSpPr>
          <p:cNvPr id="13" name="Text Box 10">
            <a:extLst>
              <a:ext uri="{FF2B5EF4-FFF2-40B4-BE49-F238E27FC236}">
                <a16:creationId xmlns:a16="http://schemas.microsoft.com/office/drawing/2014/main" id="{C86506CF-E689-4FB6-AC81-1D1C19EEC6FF}"/>
              </a:ext>
            </a:extLst>
          </p:cNvPr>
          <p:cNvSpPr txBox="1">
            <a:spLocks noChangeArrowheads="1"/>
          </p:cNvSpPr>
          <p:nvPr/>
        </p:nvSpPr>
        <p:spPr bwMode="auto">
          <a:xfrm rot="16200000">
            <a:off x="-1098549" y="5462572"/>
            <a:ext cx="243840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b">
            <a:spAutoFit/>
          </a:bodyPr>
          <a:lstStyle>
            <a:lvl1pPr>
              <a:defRPr sz="2800">
                <a:solidFill>
                  <a:schemeClr val="tx1"/>
                </a:solidFill>
                <a:latin typeface="Humanst521 BT" pitchFamily="34" charset="0"/>
              </a:defRPr>
            </a:lvl1pPr>
            <a:lvl2pPr marL="742950" indent="-285750">
              <a:defRPr sz="2800">
                <a:solidFill>
                  <a:schemeClr val="tx1"/>
                </a:solidFill>
                <a:latin typeface="Humanst521 BT" pitchFamily="34" charset="0"/>
              </a:defRPr>
            </a:lvl2pPr>
            <a:lvl3pPr marL="1143000" indent="-228600">
              <a:defRPr sz="2800">
                <a:solidFill>
                  <a:schemeClr val="tx1"/>
                </a:solidFill>
                <a:latin typeface="Humanst521 BT" pitchFamily="34" charset="0"/>
              </a:defRPr>
            </a:lvl3pPr>
            <a:lvl4pPr marL="1600200" indent="-228600">
              <a:defRPr sz="2800">
                <a:solidFill>
                  <a:schemeClr val="tx1"/>
                </a:solidFill>
                <a:latin typeface="Humanst521 BT" pitchFamily="34" charset="0"/>
              </a:defRPr>
            </a:lvl4pPr>
            <a:lvl5pPr marL="2057400" indent="-228600">
              <a:defRPr sz="2800">
                <a:solidFill>
                  <a:schemeClr val="tx1"/>
                </a:solidFill>
                <a:latin typeface="Humanst521 BT" pitchFamily="34" charset="0"/>
              </a:defRPr>
            </a:lvl5pPr>
            <a:lvl6pPr marL="2514600" indent="-228600" eaLnBrk="0" fontAlgn="base" hangingPunct="0">
              <a:spcBef>
                <a:spcPct val="0"/>
              </a:spcBef>
              <a:spcAft>
                <a:spcPct val="0"/>
              </a:spcAft>
              <a:defRPr sz="2800">
                <a:solidFill>
                  <a:schemeClr val="tx1"/>
                </a:solidFill>
                <a:latin typeface="Humanst521 BT" pitchFamily="34" charset="0"/>
              </a:defRPr>
            </a:lvl6pPr>
            <a:lvl7pPr marL="2971800" indent="-228600" eaLnBrk="0" fontAlgn="base" hangingPunct="0">
              <a:spcBef>
                <a:spcPct val="0"/>
              </a:spcBef>
              <a:spcAft>
                <a:spcPct val="0"/>
              </a:spcAft>
              <a:defRPr sz="2800">
                <a:solidFill>
                  <a:schemeClr val="tx1"/>
                </a:solidFill>
                <a:latin typeface="Humanst521 BT" pitchFamily="34" charset="0"/>
              </a:defRPr>
            </a:lvl7pPr>
            <a:lvl8pPr marL="3429000" indent="-228600" eaLnBrk="0" fontAlgn="base" hangingPunct="0">
              <a:spcBef>
                <a:spcPct val="0"/>
              </a:spcBef>
              <a:spcAft>
                <a:spcPct val="0"/>
              </a:spcAft>
              <a:defRPr sz="2800">
                <a:solidFill>
                  <a:schemeClr val="tx1"/>
                </a:solidFill>
                <a:latin typeface="Humanst521 BT" pitchFamily="34" charset="0"/>
              </a:defRPr>
            </a:lvl8pPr>
            <a:lvl9pPr marL="3886200" indent="-228600" eaLnBrk="0" fontAlgn="base" hangingPunct="0">
              <a:spcBef>
                <a:spcPct val="0"/>
              </a:spcBef>
              <a:spcAft>
                <a:spcPct val="0"/>
              </a:spcAft>
              <a:defRPr sz="2800">
                <a:solidFill>
                  <a:schemeClr val="tx1"/>
                </a:solidFill>
                <a:latin typeface="Humanst521 BT" pitchFamily="34" charset="0"/>
              </a:defRPr>
            </a:lvl9pPr>
          </a:lstStyle>
          <a:p>
            <a:pPr eaLnBrk="1" hangingPunct="1">
              <a:spcBef>
                <a:spcPct val="50000"/>
              </a:spcBef>
              <a:defRPr/>
            </a:pPr>
            <a:r>
              <a:rPr lang="en-US" altLang="en-US" sz="700" dirty="0">
                <a:solidFill>
                  <a:schemeClr val="bg1">
                    <a:lumMod val="65000"/>
                  </a:schemeClr>
                </a:solidFill>
                <a:latin typeface="Segoe UI" panose="020B0502040204020203" pitchFamily="34" charset="0"/>
                <a:cs typeface="Segoe UI" panose="020B0502040204020203" pitchFamily="34" charset="0"/>
              </a:rPr>
              <a:t>updatefooter0323.pptx/</a:t>
            </a:r>
            <a:fld id="{3587B205-D543-4E3E-B23B-C20DB7518250}" type="slidenum">
              <a:rPr lang="en-US" altLang="en-US" sz="700" smtClean="0">
                <a:solidFill>
                  <a:schemeClr val="bg1">
                    <a:lumMod val="65000"/>
                  </a:schemeClr>
                </a:solidFill>
                <a:latin typeface="Segoe UI" panose="020B0502040204020203" pitchFamily="34" charset="0"/>
                <a:cs typeface="Segoe UI" panose="020B0502040204020203" pitchFamily="34" charset="0"/>
              </a:rPr>
              <a:pPr eaLnBrk="1" hangingPunct="1">
                <a:spcBef>
                  <a:spcPct val="50000"/>
                </a:spcBef>
                <a:defRPr/>
              </a:pPr>
              <a:t>‹#›</a:t>
            </a:fld>
            <a:endParaRPr lang="en-US" altLang="en-US" sz="700" dirty="0">
              <a:solidFill>
                <a:schemeClr val="bg1">
                  <a:lumMod val="65000"/>
                </a:schemeClr>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A24066BA-7B9B-40E1-8614-41C6695CABA8}"/>
              </a:ext>
            </a:extLst>
          </p:cNvPr>
          <p:cNvSpPr/>
          <p:nvPr userDrawn="1"/>
        </p:nvSpPr>
        <p:spPr>
          <a:xfrm>
            <a:off x="0" y="0"/>
            <a:ext cx="222926" cy="6857998"/>
          </a:xfrm>
          <a:prstGeom prst="rect">
            <a:avLst/>
          </a:prstGeom>
          <a:solidFill>
            <a:srgbClr val="003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B2A85B-9A92-4FA4-AABF-1F5AD189B089}"/>
              </a:ext>
            </a:extLst>
          </p:cNvPr>
          <p:cNvCxnSpPr>
            <a:cxnSpLocks/>
          </p:cNvCxnSpPr>
          <p:nvPr userDrawn="1"/>
        </p:nvCxnSpPr>
        <p:spPr>
          <a:xfrm>
            <a:off x="736270" y="343744"/>
            <a:ext cx="222926" cy="0"/>
          </a:xfrm>
          <a:prstGeom prst="line">
            <a:avLst/>
          </a:prstGeom>
          <a:ln w="19050">
            <a:solidFill>
              <a:srgbClr val="003C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90635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19"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Lst>
  <p:hf hdr="0" dt="0"/>
  <p:txStyles>
    <p:titleStyle>
      <a:lvl1pPr algn="l" defTabSz="914400" rtl="0" eaLnBrk="1" latinLnBrk="0" hangingPunct="1">
        <a:lnSpc>
          <a:spcPct val="100000"/>
        </a:lnSpc>
        <a:spcBef>
          <a:spcPct val="0"/>
        </a:spcBef>
        <a:buNone/>
        <a:defRPr sz="3600" kern="1200">
          <a:solidFill>
            <a:schemeClr val="tx1"/>
          </a:solidFill>
          <a:latin typeface="Segoe UI Light" panose="020B0502040204020203" pitchFamily="34" charset="0"/>
          <a:ea typeface="+mj-ea"/>
          <a:cs typeface="Segoe UI Light" panose="020B0502040204020203" pitchFamily="34" charset="0"/>
        </a:defRPr>
      </a:lvl1pPr>
    </p:titleStyle>
    <p:bodyStyle>
      <a:lvl1pPr marL="182880" indent="-182880" algn="l" defTabSz="914400" rtl="0" eaLnBrk="1" latinLnBrk="0" hangingPunct="1">
        <a:lnSpc>
          <a:spcPct val="100000"/>
        </a:lnSpc>
        <a:spcBef>
          <a:spcPts val="600"/>
        </a:spcBef>
        <a:buClr>
          <a:srgbClr val="003CB9"/>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1pPr>
      <a:lvl2pPr marL="457200" indent="-182880" algn="l" defTabSz="914400" rtl="0" eaLnBrk="1" latinLnBrk="0" hangingPunct="1">
        <a:lnSpc>
          <a:spcPct val="100000"/>
        </a:lnSpc>
        <a:spcBef>
          <a:spcPts val="600"/>
        </a:spcBef>
        <a:buClr>
          <a:srgbClr val="2163DB"/>
        </a:buClr>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731520" indent="-228600" algn="l" defTabSz="914400" rtl="0" eaLnBrk="1" latinLnBrk="0" hangingPunct="1">
        <a:lnSpc>
          <a:spcPct val="100000"/>
        </a:lnSpc>
        <a:spcBef>
          <a:spcPts val="600"/>
        </a:spcBef>
        <a:buClr>
          <a:srgbClr val="FAA41A"/>
        </a:buClr>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005840" indent="-182880" algn="l" defTabSz="914400" rtl="0" eaLnBrk="1" latinLnBrk="0" hangingPunct="1">
        <a:lnSpc>
          <a:spcPct val="90000"/>
        </a:lnSpc>
        <a:spcBef>
          <a:spcPts val="1000"/>
        </a:spcBef>
        <a:buClr>
          <a:srgbClr val="333333"/>
        </a:buClr>
        <a:buFont typeface="Segoe UI Light"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1280160" indent="-182880" algn="l" defTabSz="914400" rtl="0" eaLnBrk="1" latinLnBrk="0" hangingPunct="1">
        <a:lnSpc>
          <a:spcPct val="90000"/>
        </a:lnSpc>
        <a:spcBef>
          <a:spcPts val="1000"/>
        </a:spcBef>
        <a:buClr>
          <a:srgbClr val="333333"/>
        </a:buClr>
        <a:buFont typeface="Segoe UI Light"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4AAAE11-A8C4-4CA0-8660-176748A0E19A}"/>
              </a:ext>
            </a:extLst>
          </p:cNvPr>
          <p:cNvSpPr>
            <a:spLocks noGrp="1"/>
          </p:cNvSpPr>
          <p:nvPr>
            <p:ph type="body" sz="quarter" idx="20"/>
          </p:nvPr>
        </p:nvSpPr>
        <p:spPr/>
        <p:txBody>
          <a:bodyPr/>
          <a:lstStyle/>
          <a:p>
            <a:r>
              <a:rPr lang="en-US" dirty="0"/>
              <a:t>May 16, 2025</a:t>
            </a:r>
          </a:p>
        </p:txBody>
      </p:sp>
      <p:sp>
        <p:nvSpPr>
          <p:cNvPr id="7" name="Text Placeholder 6">
            <a:extLst>
              <a:ext uri="{FF2B5EF4-FFF2-40B4-BE49-F238E27FC236}">
                <a16:creationId xmlns:a16="http://schemas.microsoft.com/office/drawing/2014/main" id="{C0E42892-7C14-43AC-B069-68F0262B4133}"/>
              </a:ext>
            </a:extLst>
          </p:cNvPr>
          <p:cNvSpPr>
            <a:spLocks noGrp="1"/>
          </p:cNvSpPr>
          <p:nvPr>
            <p:ph type="body" sz="quarter" idx="15"/>
          </p:nvPr>
        </p:nvSpPr>
        <p:spPr/>
        <p:txBody>
          <a:bodyPr/>
          <a:lstStyle/>
          <a:p>
            <a:r>
              <a:rPr lang="en-US" dirty="0"/>
              <a:t>Tasie Kade, PE</a:t>
            </a:r>
          </a:p>
        </p:txBody>
      </p:sp>
      <p:sp>
        <p:nvSpPr>
          <p:cNvPr id="6" name="Text Placeholder 5">
            <a:extLst>
              <a:ext uri="{FF2B5EF4-FFF2-40B4-BE49-F238E27FC236}">
                <a16:creationId xmlns:a16="http://schemas.microsoft.com/office/drawing/2014/main" id="{DE1D0000-E50D-9D67-9A2C-3EF3351FBB7A}"/>
              </a:ext>
            </a:extLst>
          </p:cNvPr>
          <p:cNvSpPr>
            <a:spLocks noGrp="1"/>
          </p:cNvSpPr>
          <p:nvPr>
            <p:ph type="body" sz="quarter" idx="16"/>
          </p:nvPr>
        </p:nvSpPr>
        <p:spPr>
          <a:xfrm>
            <a:off x="660062" y="3457428"/>
            <a:ext cx="5179423" cy="830997"/>
          </a:xfrm>
        </p:spPr>
        <p:txBody>
          <a:bodyPr/>
          <a:lstStyle/>
          <a:p>
            <a:r>
              <a:rPr lang="en-US" dirty="0"/>
              <a:t>Exploring the Benefits of Large Frame Cloth Media Filters</a:t>
            </a:r>
          </a:p>
        </p:txBody>
      </p:sp>
      <p:sp>
        <p:nvSpPr>
          <p:cNvPr id="9" name="Text Placeholder 8">
            <a:extLst>
              <a:ext uri="{FF2B5EF4-FFF2-40B4-BE49-F238E27FC236}">
                <a16:creationId xmlns:a16="http://schemas.microsoft.com/office/drawing/2014/main" id="{709B34A0-B20D-4E13-855A-712E48BD4716}"/>
              </a:ext>
            </a:extLst>
          </p:cNvPr>
          <p:cNvSpPr>
            <a:spLocks noGrp="1"/>
          </p:cNvSpPr>
          <p:nvPr>
            <p:ph type="body" sz="quarter" idx="23"/>
          </p:nvPr>
        </p:nvSpPr>
        <p:spPr>
          <a:xfrm>
            <a:off x="660062" y="297284"/>
            <a:ext cx="2681449" cy="646331"/>
          </a:xfrm>
        </p:spPr>
        <p:txBody>
          <a:bodyPr/>
          <a:lstStyle/>
          <a:p>
            <a:r>
              <a:rPr lang="en-US" dirty="0"/>
              <a:t>Texas Association of Clean Water Agencies</a:t>
            </a:r>
          </a:p>
        </p:txBody>
      </p:sp>
      <p:sp>
        <p:nvSpPr>
          <p:cNvPr id="10" name="Text Placeholder 9">
            <a:extLst>
              <a:ext uri="{FF2B5EF4-FFF2-40B4-BE49-F238E27FC236}">
                <a16:creationId xmlns:a16="http://schemas.microsoft.com/office/drawing/2014/main" id="{CF255EB1-B753-46FC-BC48-643CE499B54F}"/>
              </a:ext>
            </a:extLst>
          </p:cNvPr>
          <p:cNvSpPr>
            <a:spLocks noGrp="1"/>
          </p:cNvSpPr>
          <p:nvPr>
            <p:ph type="body" sz="quarter" idx="24"/>
          </p:nvPr>
        </p:nvSpPr>
        <p:spPr>
          <a:xfrm>
            <a:off x="660062" y="2319650"/>
            <a:ext cx="10255588" cy="923330"/>
          </a:xfrm>
        </p:spPr>
        <p:txBody>
          <a:bodyPr/>
          <a:lstStyle/>
          <a:p>
            <a:r>
              <a:rPr lang="en-US" dirty="0"/>
              <a:t>Disc Filter Technologies</a:t>
            </a:r>
          </a:p>
        </p:txBody>
      </p:sp>
    </p:spTree>
    <p:extLst>
      <p:ext uri="{BB962C8B-B14F-4D97-AF65-F5344CB8AC3E}">
        <p14:creationId xmlns:p14="http://schemas.microsoft.com/office/powerpoint/2010/main" val="3707834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89EFED6-1E91-45ED-14A6-F2BF8BBDA9A7}"/>
              </a:ext>
            </a:extLst>
          </p:cNvPr>
          <p:cNvSpPr/>
          <p:nvPr/>
        </p:nvSpPr>
        <p:spPr>
          <a:xfrm>
            <a:off x="7124942" y="1897933"/>
            <a:ext cx="3983877" cy="3814112"/>
          </a:xfrm>
          <a:prstGeom prst="rect">
            <a:avLst/>
          </a:prstGeom>
          <a:solidFill>
            <a:schemeClr val="bg1">
              <a:lumMod val="95000"/>
              <a:alpha val="63000"/>
            </a:schemeClr>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69" y="438911"/>
            <a:ext cx="7890373" cy="1161287"/>
          </a:xfrm>
        </p:spPr>
        <p:txBody>
          <a:bodyPr/>
          <a:lstStyle/>
          <a:p>
            <a:r>
              <a:rPr lang="en-US" dirty="0"/>
              <a:t>Disk filters provide a higher capacity with a smaller footprint</a:t>
            </a:r>
          </a:p>
        </p:txBody>
      </p:sp>
      <p:pic>
        <p:nvPicPr>
          <p:cNvPr id="19" name="Picture 18">
            <a:extLst>
              <a:ext uri="{FF2B5EF4-FFF2-40B4-BE49-F238E27FC236}">
                <a16:creationId xmlns:a16="http://schemas.microsoft.com/office/drawing/2014/main" id="{89D919C7-621F-3E05-4F9D-834231793D63}"/>
              </a:ext>
            </a:extLst>
          </p:cNvPr>
          <p:cNvPicPr>
            <a:picLocks noChangeAspect="1"/>
          </p:cNvPicPr>
          <p:nvPr/>
        </p:nvPicPr>
        <p:blipFill>
          <a:blip r:embed="rId3"/>
          <a:stretch>
            <a:fillRect/>
          </a:stretch>
        </p:blipFill>
        <p:spPr>
          <a:xfrm>
            <a:off x="7152612" y="1950661"/>
            <a:ext cx="3928532" cy="3737320"/>
          </a:xfrm>
          <a:prstGeom prst="rect">
            <a:avLst/>
          </a:prstGeom>
        </p:spPr>
      </p:pic>
      <p:cxnSp>
        <p:nvCxnSpPr>
          <p:cNvPr id="20" name="Straight Arrow Connector 19">
            <a:extLst>
              <a:ext uri="{FF2B5EF4-FFF2-40B4-BE49-F238E27FC236}">
                <a16:creationId xmlns:a16="http://schemas.microsoft.com/office/drawing/2014/main" id="{EFA0D150-2452-95B5-B894-BF68C02AFF05}"/>
              </a:ext>
            </a:extLst>
          </p:cNvPr>
          <p:cNvCxnSpPr>
            <a:cxnSpLocks/>
          </p:cNvCxnSpPr>
          <p:nvPr/>
        </p:nvCxnSpPr>
        <p:spPr>
          <a:xfrm>
            <a:off x="7124942" y="1676180"/>
            <a:ext cx="3983877" cy="17766"/>
          </a:xfrm>
          <a:prstGeom prst="straightConnector1">
            <a:avLst/>
          </a:prstGeom>
          <a:ln w="76200">
            <a:solidFill>
              <a:schemeClr val="accent2"/>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22" name="TextBox 21">
            <a:extLst>
              <a:ext uri="{FF2B5EF4-FFF2-40B4-BE49-F238E27FC236}">
                <a16:creationId xmlns:a16="http://schemas.microsoft.com/office/drawing/2014/main" id="{1E71EC93-4EA4-470F-9DA4-512CE8BA026B}"/>
              </a:ext>
            </a:extLst>
          </p:cNvPr>
          <p:cNvSpPr txBox="1"/>
          <p:nvPr/>
        </p:nvSpPr>
        <p:spPr>
          <a:xfrm>
            <a:off x="8868956" y="1214515"/>
            <a:ext cx="736599" cy="461665"/>
          </a:xfrm>
          <a:prstGeom prst="rect">
            <a:avLst/>
          </a:prstGeom>
          <a:noFill/>
          <a:ln>
            <a:noFill/>
          </a:ln>
        </p:spPr>
        <p:txBody>
          <a:bodyPr wrap="square" rtlCol="0">
            <a:spAutoFit/>
          </a:bodyPr>
          <a:lstStyle/>
          <a:p>
            <a:r>
              <a:rPr lang="en-US" sz="2400" b="1" dirty="0"/>
              <a:t>60’</a:t>
            </a:r>
          </a:p>
        </p:txBody>
      </p:sp>
      <p:cxnSp>
        <p:nvCxnSpPr>
          <p:cNvPr id="23" name="Straight Arrow Connector 22">
            <a:extLst>
              <a:ext uri="{FF2B5EF4-FFF2-40B4-BE49-F238E27FC236}">
                <a16:creationId xmlns:a16="http://schemas.microsoft.com/office/drawing/2014/main" id="{05395086-3A41-FCD2-D962-27616E2B69B5}"/>
              </a:ext>
            </a:extLst>
          </p:cNvPr>
          <p:cNvCxnSpPr>
            <a:cxnSpLocks/>
          </p:cNvCxnSpPr>
          <p:nvPr/>
        </p:nvCxnSpPr>
        <p:spPr>
          <a:xfrm>
            <a:off x="11282623" y="1869874"/>
            <a:ext cx="0" cy="3842171"/>
          </a:xfrm>
          <a:prstGeom prst="straightConnector1">
            <a:avLst/>
          </a:prstGeom>
          <a:ln w="76200">
            <a:solidFill>
              <a:schemeClr val="accent2"/>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5CC70FC-832D-8ABA-39D5-92D33651D78D}"/>
              </a:ext>
            </a:extLst>
          </p:cNvPr>
          <p:cNvSpPr txBox="1"/>
          <p:nvPr/>
        </p:nvSpPr>
        <p:spPr>
          <a:xfrm>
            <a:off x="11282623" y="3235750"/>
            <a:ext cx="736599" cy="461665"/>
          </a:xfrm>
          <a:prstGeom prst="rect">
            <a:avLst/>
          </a:prstGeom>
          <a:noFill/>
          <a:ln>
            <a:noFill/>
          </a:ln>
        </p:spPr>
        <p:txBody>
          <a:bodyPr wrap="square" rtlCol="0">
            <a:spAutoFit/>
          </a:bodyPr>
          <a:lstStyle/>
          <a:p>
            <a:r>
              <a:rPr lang="en-US" sz="2400" b="1" dirty="0"/>
              <a:t>60’</a:t>
            </a:r>
          </a:p>
        </p:txBody>
      </p:sp>
      <p:sp>
        <p:nvSpPr>
          <p:cNvPr id="2" name="Rectangle 1">
            <a:extLst>
              <a:ext uri="{FF2B5EF4-FFF2-40B4-BE49-F238E27FC236}">
                <a16:creationId xmlns:a16="http://schemas.microsoft.com/office/drawing/2014/main" id="{EC8C87F2-F748-6125-A493-DC98CE070354}"/>
              </a:ext>
            </a:extLst>
          </p:cNvPr>
          <p:cNvSpPr/>
          <p:nvPr/>
        </p:nvSpPr>
        <p:spPr>
          <a:xfrm>
            <a:off x="1330961" y="2512503"/>
            <a:ext cx="4766197" cy="2818903"/>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854EB8D-FB17-E4B6-0F31-1C5A6DDE0C04}"/>
              </a:ext>
            </a:extLst>
          </p:cNvPr>
          <p:cNvCxnSpPr/>
          <p:nvPr/>
        </p:nvCxnSpPr>
        <p:spPr>
          <a:xfrm>
            <a:off x="1330962" y="2346554"/>
            <a:ext cx="476503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F96748-17FE-38C4-FF95-E28076F33A6E}"/>
              </a:ext>
            </a:extLst>
          </p:cNvPr>
          <p:cNvSpPr txBox="1"/>
          <p:nvPr/>
        </p:nvSpPr>
        <p:spPr>
          <a:xfrm>
            <a:off x="3383281" y="2143172"/>
            <a:ext cx="650237" cy="369332"/>
          </a:xfrm>
          <a:prstGeom prst="rect">
            <a:avLst/>
          </a:prstGeom>
          <a:solidFill>
            <a:schemeClr val="bg1"/>
          </a:solidFill>
        </p:spPr>
        <p:txBody>
          <a:bodyPr wrap="square" rtlCol="0">
            <a:spAutoFit/>
          </a:bodyPr>
          <a:lstStyle/>
          <a:p>
            <a:r>
              <a:rPr lang="en-US" dirty="0"/>
              <a:t>90 ft</a:t>
            </a:r>
          </a:p>
        </p:txBody>
      </p:sp>
      <p:cxnSp>
        <p:nvCxnSpPr>
          <p:cNvPr id="18" name="Straight Arrow Connector 17">
            <a:extLst>
              <a:ext uri="{FF2B5EF4-FFF2-40B4-BE49-F238E27FC236}">
                <a16:creationId xmlns:a16="http://schemas.microsoft.com/office/drawing/2014/main" id="{44409971-0223-02E0-4C8E-F534AEA9F2BD}"/>
              </a:ext>
            </a:extLst>
          </p:cNvPr>
          <p:cNvCxnSpPr>
            <a:cxnSpLocks/>
          </p:cNvCxnSpPr>
          <p:nvPr/>
        </p:nvCxnSpPr>
        <p:spPr>
          <a:xfrm>
            <a:off x="1145775" y="2512504"/>
            <a:ext cx="0" cy="281891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DBD1EB2-AA34-5A26-97FE-8D300F9C7AC2}"/>
              </a:ext>
            </a:extLst>
          </p:cNvPr>
          <p:cNvSpPr txBox="1"/>
          <p:nvPr/>
        </p:nvSpPr>
        <p:spPr>
          <a:xfrm>
            <a:off x="475220" y="3587078"/>
            <a:ext cx="656720" cy="369332"/>
          </a:xfrm>
          <a:prstGeom prst="rect">
            <a:avLst/>
          </a:prstGeom>
          <a:noFill/>
        </p:spPr>
        <p:txBody>
          <a:bodyPr wrap="square" rtlCol="0">
            <a:spAutoFit/>
          </a:bodyPr>
          <a:lstStyle/>
          <a:p>
            <a:r>
              <a:rPr lang="en-US" dirty="0"/>
              <a:t>62 ft</a:t>
            </a:r>
          </a:p>
        </p:txBody>
      </p:sp>
      <p:sp>
        <p:nvSpPr>
          <p:cNvPr id="24" name="TextBox 23">
            <a:extLst>
              <a:ext uri="{FF2B5EF4-FFF2-40B4-BE49-F238E27FC236}">
                <a16:creationId xmlns:a16="http://schemas.microsoft.com/office/drawing/2014/main" id="{B743B2DC-F3DD-96B0-BD35-4AC4D3055E2C}"/>
              </a:ext>
            </a:extLst>
          </p:cNvPr>
          <p:cNvSpPr txBox="1"/>
          <p:nvPr/>
        </p:nvSpPr>
        <p:spPr>
          <a:xfrm>
            <a:off x="1330961" y="2638396"/>
            <a:ext cx="4765038" cy="523220"/>
          </a:xfrm>
          <a:prstGeom prst="rect">
            <a:avLst/>
          </a:prstGeom>
          <a:noFill/>
        </p:spPr>
        <p:txBody>
          <a:bodyPr wrap="square" rtlCol="0">
            <a:spAutoFit/>
          </a:bodyPr>
          <a:lstStyle/>
          <a:p>
            <a:pPr algn="ctr"/>
            <a:r>
              <a:rPr lang="en-US" sz="1400" dirty="0">
                <a:solidFill>
                  <a:schemeClr val="bg1"/>
                </a:solidFill>
              </a:rPr>
              <a:t>Traveling Bridge Sand Filter</a:t>
            </a:r>
          </a:p>
          <a:p>
            <a:pPr algn="ctr"/>
            <a:r>
              <a:rPr lang="en-US" sz="1400" dirty="0">
                <a:solidFill>
                  <a:schemeClr val="bg1"/>
                </a:solidFill>
              </a:rPr>
              <a:t>Loading Rate: 3 </a:t>
            </a:r>
            <a:r>
              <a:rPr lang="en-US" sz="1400" dirty="0" err="1">
                <a:solidFill>
                  <a:schemeClr val="bg1"/>
                </a:solidFill>
              </a:rPr>
              <a:t>gpm</a:t>
            </a:r>
            <a:r>
              <a:rPr lang="en-US" sz="1400" dirty="0">
                <a:solidFill>
                  <a:schemeClr val="bg1"/>
                </a:solidFill>
              </a:rPr>
              <a:t>/sf</a:t>
            </a:r>
          </a:p>
        </p:txBody>
      </p:sp>
      <p:sp>
        <p:nvSpPr>
          <p:cNvPr id="10" name="Rectangle 9">
            <a:extLst>
              <a:ext uri="{FF2B5EF4-FFF2-40B4-BE49-F238E27FC236}">
                <a16:creationId xmlns:a16="http://schemas.microsoft.com/office/drawing/2014/main" id="{B1CE8D39-C45B-44AD-4E66-911A3252C0C9}"/>
              </a:ext>
            </a:extLst>
          </p:cNvPr>
          <p:cNvSpPr/>
          <p:nvPr/>
        </p:nvSpPr>
        <p:spPr>
          <a:xfrm>
            <a:off x="1330961" y="3161616"/>
            <a:ext cx="4146012" cy="216814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4CE7F1-38D1-7F7B-1E11-A0D2841FB176}"/>
              </a:ext>
            </a:extLst>
          </p:cNvPr>
          <p:cNvSpPr txBox="1"/>
          <p:nvPr/>
        </p:nvSpPr>
        <p:spPr>
          <a:xfrm>
            <a:off x="1330959" y="3450217"/>
            <a:ext cx="4129723" cy="523220"/>
          </a:xfrm>
          <a:prstGeom prst="rect">
            <a:avLst/>
          </a:prstGeom>
          <a:noFill/>
        </p:spPr>
        <p:txBody>
          <a:bodyPr wrap="square" rtlCol="0">
            <a:spAutoFit/>
          </a:bodyPr>
          <a:lstStyle/>
          <a:p>
            <a:pPr algn="ctr"/>
            <a:r>
              <a:rPr lang="en-US" sz="1400" dirty="0">
                <a:solidFill>
                  <a:schemeClr val="bg1"/>
                </a:solidFill>
              </a:rPr>
              <a:t>Dual Media Filter</a:t>
            </a:r>
          </a:p>
          <a:p>
            <a:pPr algn="ctr"/>
            <a:r>
              <a:rPr lang="en-US" sz="1400" dirty="0">
                <a:solidFill>
                  <a:schemeClr val="bg1"/>
                </a:solidFill>
              </a:rPr>
              <a:t>Loading Rate: 4 </a:t>
            </a:r>
            <a:r>
              <a:rPr lang="en-US" sz="1400" dirty="0" err="1">
                <a:solidFill>
                  <a:schemeClr val="bg1"/>
                </a:solidFill>
              </a:rPr>
              <a:t>gpm</a:t>
            </a:r>
            <a:r>
              <a:rPr lang="en-US" sz="1400" dirty="0">
                <a:solidFill>
                  <a:schemeClr val="bg1"/>
                </a:solidFill>
              </a:rPr>
              <a:t>/sf</a:t>
            </a:r>
          </a:p>
        </p:txBody>
      </p:sp>
      <p:sp>
        <p:nvSpPr>
          <p:cNvPr id="4" name="Rectangle 3">
            <a:extLst>
              <a:ext uri="{FF2B5EF4-FFF2-40B4-BE49-F238E27FC236}">
                <a16:creationId xmlns:a16="http://schemas.microsoft.com/office/drawing/2014/main" id="{71D9395D-9456-BE57-1EBB-28D97A1B6EC9}"/>
              </a:ext>
            </a:extLst>
          </p:cNvPr>
          <p:cNvSpPr/>
          <p:nvPr/>
        </p:nvSpPr>
        <p:spPr>
          <a:xfrm>
            <a:off x="1330959" y="4409847"/>
            <a:ext cx="1767835" cy="91991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B832FC-BAD3-42A7-96F5-200E1B640ADD}"/>
              </a:ext>
            </a:extLst>
          </p:cNvPr>
          <p:cNvSpPr txBox="1"/>
          <p:nvPr/>
        </p:nvSpPr>
        <p:spPr>
          <a:xfrm>
            <a:off x="1330959" y="4502521"/>
            <a:ext cx="1795505" cy="738664"/>
          </a:xfrm>
          <a:prstGeom prst="rect">
            <a:avLst/>
          </a:prstGeom>
          <a:noFill/>
        </p:spPr>
        <p:txBody>
          <a:bodyPr wrap="square" rtlCol="0">
            <a:spAutoFit/>
          </a:bodyPr>
          <a:lstStyle/>
          <a:p>
            <a:pPr algn="ctr"/>
            <a:r>
              <a:rPr lang="en-US" sz="1400" dirty="0">
                <a:solidFill>
                  <a:schemeClr val="bg1"/>
                </a:solidFill>
              </a:rPr>
              <a:t>Cloth Media Filter</a:t>
            </a:r>
          </a:p>
          <a:p>
            <a:pPr algn="ctr"/>
            <a:r>
              <a:rPr lang="en-US" sz="1400" dirty="0">
                <a:solidFill>
                  <a:schemeClr val="bg1"/>
                </a:solidFill>
              </a:rPr>
              <a:t>Loading Rate: </a:t>
            </a:r>
          </a:p>
          <a:p>
            <a:pPr algn="ctr"/>
            <a:r>
              <a:rPr lang="en-US" sz="1400" dirty="0">
                <a:solidFill>
                  <a:schemeClr val="bg1"/>
                </a:solidFill>
              </a:rPr>
              <a:t>6.5 </a:t>
            </a:r>
            <a:r>
              <a:rPr lang="en-US" sz="1400" dirty="0" err="1">
                <a:solidFill>
                  <a:schemeClr val="bg1"/>
                </a:solidFill>
              </a:rPr>
              <a:t>gpm</a:t>
            </a:r>
            <a:r>
              <a:rPr lang="en-US" sz="1400" dirty="0">
                <a:solidFill>
                  <a:schemeClr val="bg1"/>
                </a:solidFill>
              </a:rPr>
              <a:t>/sf</a:t>
            </a:r>
          </a:p>
        </p:txBody>
      </p:sp>
      <p:sp>
        <p:nvSpPr>
          <p:cNvPr id="14" name="TextBox 13">
            <a:extLst>
              <a:ext uri="{FF2B5EF4-FFF2-40B4-BE49-F238E27FC236}">
                <a16:creationId xmlns:a16="http://schemas.microsoft.com/office/drawing/2014/main" id="{F35D4C56-5C3B-FD5F-7974-8AC33D8AA433}"/>
              </a:ext>
            </a:extLst>
          </p:cNvPr>
          <p:cNvSpPr txBox="1"/>
          <p:nvPr/>
        </p:nvSpPr>
        <p:spPr>
          <a:xfrm>
            <a:off x="7663992" y="5749188"/>
            <a:ext cx="3035429" cy="646331"/>
          </a:xfrm>
          <a:prstGeom prst="rect">
            <a:avLst/>
          </a:prstGeom>
          <a:noFill/>
        </p:spPr>
        <p:txBody>
          <a:bodyPr wrap="square" rtlCol="0">
            <a:spAutoFit/>
          </a:bodyPr>
          <a:lstStyle/>
          <a:p>
            <a:r>
              <a:rPr lang="en-US" dirty="0"/>
              <a:t>Garland Duck Creek Facility</a:t>
            </a:r>
          </a:p>
          <a:p>
            <a:pPr algn="ctr"/>
            <a:r>
              <a:rPr lang="en-US" dirty="0"/>
              <a:t>Rated Capacity: 72 </a:t>
            </a:r>
            <a:r>
              <a:rPr lang="en-US" dirty="0" err="1"/>
              <a:t>MGD</a:t>
            </a:r>
            <a:endParaRPr lang="en-US" dirty="0"/>
          </a:p>
        </p:txBody>
      </p:sp>
      <p:sp>
        <p:nvSpPr>
          <p:cNvPr id="3" name="Rectangle 2">
            <a:extLst>
              <a:ext uri="{FF2B5EF4-FFF2-40B4-BE49-F238E27FC236}">
                <a16:creationId xmlns:a16="http://schemas.microsoft.com/office/drawing/2014/main" id="{32AB190F-B088-E726-805A-134C8A82A114}"/>
              </a:ext>
            </a:extLst>
          </p:cNvPr>
          <p:cNvSpPr/>
          <p:nvPr/>
        </p:nvSpPr>
        <p:spPr>
          <a:xfrm>
            <a:off x="10467474" y="6395519"/>
            <a:ext cx="1419725" cy="198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BC02CF-6508-6281-BEE7-0F5CA3F42836}"/>
              </a:ext>
            </a:extLst>
          </p:cNvPr>
          <p:cNvSpPr txBox="1"/>
          <p:nvPr/>
        </p:nvSpPr>
        <p:spPr>
          <a:xfrm>
            <a:off x="1120752" y="5357244"/>
            <a:ext cx="5186614" cy="369332"/>
          </a:xfrm>
          <a:prstGeom prst="rect">
            <a:avLst/>
          </a:prstGeom>
          <a:noFill/>
        </p:spPr>
        <p:txBody>
          <a:bodyPr wrap="square" rtlCol="0">
            <a:spAutoFit/>
          </a:bodyPr>
          <a:lstStyle/>
          <a:p>
            <a:pPr algn="ctr"/>
            <a:r>
              <a:rPr lang="en-US" dirty="0"/>
              <a:t>Comparative sizes based on 24 </a:t>
            </a:r>
            <a:r>
              <a:rPr lang="en-US" dirty="0" err="1"/>
              <a:t>MGD</a:t>
            </a:r>
            <a:r>
              <a:rPr lang="en-US" dirty="0"/>
              <a:t> of capacity</a:t>
            </a:r>
          </a:p>
        </p:txBody>
      </p:sp>
    </p:spTree>
    <p:extLst>
      <p:ext uri="{BB962C8B-B14F-4D97-AF65-F5344CB8AC3E}">
        <p14:creationId xmlns:p14="http://schemas.microsoft.com/office/powerpoint/2010/main" val="124839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4648-D112-3D63-70F6-84F5E0077D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93B60E-CE05-F6DB-8578-6C99FDD479C1}"/>
              </a:ext>
            </a:extLst>
          </p:cNvPr>
          <p:cNvSpPr>
            <a:spLocks noGrp="1"/>
          </p:cNvSpPr>
          <p:nvPr>
            <p:ph type="title"/>
          </p:nvPr>
        </p:nvSpPr>
        <p:spPr>
          <a:xfrm>
            <a:off x="3484880" y="3006964"/>
            <a:ext cx="6710680" cy="830997"/>
          </a:xfrm>
        </p:spPr>
        <p:txBody>
          <a:bodyPr/>
          <a:lstStyle/>
          <a:p>
            <a:r>
              <a:rPr lang="en-US" dirty="0"/>
              <a:t>Project Applications</a:t>
            </a:r>
          </a:p>
        </p:txBody>
      </p:sp>
      <p:sp>
        <p:nvSpPr>
          <p:cNvPr id="4" name="Text Placeholder 3">
            <a:extLst>
              <a:ext uri="{FF2B5EF4-FFF2-40B4-BE49-F238E27FC236}">
                <a16:creationId xmlns:a16="http://schemas.microsoft.com/office/drawing/2014/main" id="{80EFF342-34DA-8804-17A8-8A3583DD985E}"/>
              </a:ext>
            </a:extLst>
          </p:cNvPr>
          <p:cNvSpPr>
            <a:spLocks noGrp="1"/>
          </p:cNvSpPr>
          <p:nvPr>
            <p:ph type="body" sz="quarter" idx="10"/>
          </p:nvPr>
        </p:nvSpPr>
        <p:spPr/>
        <p:txBody>
          <a:bodyPr/>
          <a:lstStyle/>
          <a:p>
            <a:endParaRPr lang="en-US"/>
          </a:p>
        </p:txBody>
      </p:sp>
      <p:pic>
        <p:nvPicPr>
          <p:cNvPr id="5" name="Picture 2">
            <a:extLst>
              <a:ext uri="{FF2B5EF4-FFF2-40B4-BE49-F238E27FC236}">
                <a16:creationId xmlns:a16="http://schemas.microsoft.com/office/drawing/2014/main" id="{3BE74F58-B24B-D28B-38DF-044ADBAC47C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57" y="1971739"/>
            <a:ext cx="2914522" cy="291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413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B442-CAC4-C6DD-390B-24E17E75BE32}"/>
              </a:ext>
            </a:extLst>
          </p:cNvPr>
          <p:cNvSpPr>
            <a:spLocks noGrp="1"/>
          </p:cNvSpPr>
          <p:nvPr>
            <p:ph type="title"/>
          </p:nvPr>
        </p:nvSpPr>
        <p:spPr>
          <a:xfrm>
            <a:off x="736270" y="438911"/>
            <a:ext cx="10744530" cy="1161287"/>
          </a:xfrm>
        </p:spPr>
        <p:txBody>
          <a:bodyPr/>
          <a:lstStyle/>
          <a:p>
            <a:r>
              <a:rPr lang="en-US" dirty="0" err="1"/>
              <a:t>UTRWD</a:t>
            </a:r>
            <a:r>
              <a:rPr lang="en-US" dirty="0"/>
              <a:t> – Doe Branch Wastewater Treatment Plant</a:t>
            </a:r>
          </a:p>
        </p:txBody>
      </p:sp>
      <p:pic>
        <p:nvPicPr>
          <p:cNvPr id="6" name="Content Placeholder 5" descr="A building with stairs and pipes&#10;&#10;AI-generated content may be incorrect.">
            <a:extLst>
              <a:ext uri="{FF2B5EF4-FFF2-40B4-BE49-F238E27FC236}">
                <a16:creationId xmlns:a16="http://schemas.microsoft.com/office/drawing/2014/main" id="{6AEE853E-784D-7C68-73DC-DF73C4431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09" y="1237787"/>
            <a:ext cx="3284557" cy="2463419"/>
          </a:xfrm>
          <a:prstGeom prst="rect">
            <a:avLst/>
          </a:prstGeom>
        </p:spPr>
      </p:pic>
      <p:pic>
        <p:nvPicPr>
          <p:cNvPr id="8" name="Picture 7" descr="A building with pipes and a roof&#10;&#10;AI-generated content may be incorrect.">
            <a:extLst>
              <a:ext uri="{FF2B5EF4-FFF2-40B4-BE49-F238E27FC236}">
                <a16:creationId xmlns:a16="http://schemas.microsoft.com/office/drawing/2014/main" id="{333D830D-4876-4C42-6BB5-CEE1C8AAC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09" y="3955671"/>
            <a:ext cx="3284557" cy="2463418"/>
          </a:xfrm>
          <a:prstGeom prst="rect">
            <a:avLst/>
          </a:prstGeom>
        </p:spPr>
      </p:pic>
      <p:sp>
        <p:nvSpPr>
          <p:cNvPr id="4" name="TextBox 3">
            <a:extLst>
              <a:ext uri="{FF2B5EF4-FFF2-40B4-BE49-F238E27FC236}">
                <a16:creationId xmlns:a16="http://schemas.microsoft.com/office/drawing/2014/main" id="{9CF8CAFD-01E3-97C2-502E-B7576D1AB9FF}"/>
              </a:ext>
            </a:extLst>
          </p:cNvPr>
          <p:cNvSpPr txBox="1"/>
          <p:nvPr/>
        </p:nvSpPr>
        <p:spPr>
          <a:xfrm>
            <a:off x="833409" y="6395025"/>
            <a:ext cx="3284557" cy="307777"/>
          </a:xfrm>
          <a:prstGeom prst="rect">
            <a:avLst/>
          </a:prstGeom>
          <a:noFill/>
        </p:spPr>
        <p:txBody>
          <a:bodyPr wrap="square" rtlCol="0">
            <a:spAutoFit/>
          </a:bodyPr>
          <a:lstStyle/>
          <a:p>
            <a:pPr algn="ctr"/>
            <a:r>
              <a:rPr lang="en-US" sz="1400" dirty="0"/>
              <a:t>Phase 2A (4 </a:t>
            </a:r>
            <a:r>
              <a:rPr lang="en-US" sz="1400" dirty="0" err="1"/>
              <a:t>MGD</a:t>
            </a:r>
            <a:r>
              <a:rPr lang="en-US" sz="1400" dirty="0"/>
              <a:t>) - </a:t>
            </a:r>
            <a:r>
              <a:rPr lang="en-US" sz="1400" dirty="0" err="1"/>
              <a:t>AquaDisk</a:t>
            </a:r>
            <a:endParaRPr lang="en-US" sz="1400" dirty="0"/>
          </a:p>
        </p:txBody>
      </p:sp>
      <p:pic>
        <p:nvPicPr>
          <p:cNvPr id="9" name="Picture 8">
            <a:extLst>
              <a:ext uri="{FF2B5EF4-FFF2-40B4-BE49-F238E27FC236}">
                <a16:creationId xmlns:a16="http://schemas.microsoft.com/office/drawing/2014/main" id="{E6B98C2B-DB23-CC3A-B3D9-1629D9DA4A53}"/>
              </a:ext>
            </a:extLst>
          </p:cNvPr>
          <p:cNvPicPr>
            <a:picLocks noChangeAspect="1"/>
          </p:cNvPicPr>
          <p:nvPr/>
        </p:nvPicPr>
        <p:blipFill>
          <a:blip r:embed="rId5"/>
          <a:stretch>
            <a:fillRect/>
          </a:stretch>
        </p:blipFill>
        <p:spPr>
          <a:xfrm>
            <a:off x="4541520" y="1237787"/>
            <a:ext cx="6532590" cy="4778403"/>
          </a:xfrm>
          <a:prstGeom prst="rect">
            <a:avLst/>
          </a:prstGeom>
        </p:spPr>
      </p:pic>
      <p:sp>
        <p:nvSpPr>
          <p:cNvPr id="10" name="TextBox 9">
            <a:extLst>
              <a:ext uri="{FF2B5EF4-FFF2-40B4-BE49-F238E27FC236}">
                <a16:creationId xmlns:a16="http://schemas.microsoft.com/office/drawing/2014/main" id="{CC4FBB52-401E-2E6F-88F9-FF735E6F7BCD}"/>
              </a:ext>
            </a:extLst>
          </p:cNvPr>
          <p:cNvSpPr txBox="1"/>
          <p:nvPr/>
        </p:nvSpPr>
        <p:spPr>
          <a:xfrm>
            <a:off x="833410" y="3676407"/>
            <a:ext cx="3284556" cy="307777"/>
          </a:xfrm>
          <a:prstGeom prst="rect">
            <a:avLst/>
          </a:prstGeom>
          <a:noFill/>
        </p:spPr>
        <p:txBody>
          <a:bodyPr wrap="square" rtlCol="0">
            <a:spAutoFit/>
          </a:bodyPr>
          <a:lstStyle/>
          <a:p>
            <a:pPr algn="ctr"/>
            <a:r>
              <a:rPr lang="en-US" sz="1400" dirty="0"/>
              <a:t>Phase 1 (2 </a:t>
            </a:r>
            <a:r>
              <a:rPr lang="en-US" sz="1400" dirty="0" err="1"/>
              <a:t>MGD</a:t>
            </a:r>
            <a:r>
              <a:rPr lang="en-US" sz="1400" dirty="0"/>
              <a:t>) - Five Star</a:t>
            </a:r>
          </a:p>
        </p:txBody>
      </p:sp>
      <p:sp>
        <p:nvSpPr>
          <p:cNvPr id="11" name="TextBox 10">
            <a:extLst>
              <a:ext uri="{FF2B5EF4-FFF2-40B4-BE49-F238E27FC236}">
                <a16:creationId xmlns:a16="http://schemas.microsoft.com/office/drawing/2014/main" id="{470D2C66-15C9-8444-FAC6-8865F311FF64}"/>
              </a:ext>
            </a:extLst>
          </p:cNvPr>
          <p:cNvSpPr txBox="1"/>
          <p:nvPr/>
        </p:nvSpPr>
        <p:spPr>
          <a:xfrm>
            <a:off x="4541520" y="6016190"/>
            <a:ext cx="6532590" cy="584775"/>
          </a:xfrm>
          <a:prstGeom prst="rect">
            <a:avLst/>
          </a:prstGeom>
          <a:noFill/>
        </p:spPr>
        <p:txBody>
          <a:bodyPr wrap="square" rtlCol="0">
            <a:spAutoFit/>
          </a:bodyPr>
          <a:lstStyle/>
          <a:p>
            <a:pPr algn="ctr"/>
            <a:r>
              <a:rPr lang="en-US" sz="1600" dirty="0"/>
              <a:t>Phase 2B (12 </a:t>
            </a:r>
            <a:r>
              <a:rPr lang="en-US" sz="1600" dirty="0" err="1"/>
              <a:t>MGD</a:t>
            </a:r>
            <a:r>
              <a:rPr lang="en-US" sz="1600" dirty="0"/>
              <a:t>) – </a:t>
            </a:r>
            <a:r>
              <a:rPr lang="en-US" sz="1600" dirty="0" err="1"/>
              <a:t>MegaDisk</a:t>
            </a:r>
            <a:r>
              <a:rPr lang="en-US" sz="1600" dirty="0"/>
              <a:t>  </a:t>
            </a:r>
          </a:p>
          <a:p>
            <a:pPr algn="ctr"/>
            <a:r>
              <a:rPr lang="en-US" sz="1600" dirty="0"/>
              <a:t>(2 duty, 1 standby, 1 future)</a:t>
            </a:r>
          </a:p>
        </p:txBody>
      </p:sp>
      <p:sp>
        <p:nvSpPr>
          <p:cNvPr id="3" name="Rectangle 2">
            <a:extLst>
              <a:ext uri="{FF2B5EF4-FFF2-40B4-BE49-F238E27FC236}">
                <a16:creationId xmlns:a16="http://schemas.microsoft.com/office/drawing/2014/main" id="{45B211E0-0BCC-F65F-F78A-D4B7D9221489}"/>
              </a:ext>
            </a:extLst>
          </p:cNvPr>
          <p:cNvSpPr/>
          <p:nvPr/>
        </p:nvSpPr>
        <p:spPr>
          <a:xfrm>
            <a:off x="10395284" y="6395520"/>
            <a:ext cx="1491915" cy="16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64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8290-EA6D-1661-ECF8-BB48BACC1C55}"/>
              </a:ext>
            </a:extLst>
          </p:cNvPr>
          <p:cNvSpPr>
            <a:spLocks noGrp="1"/>
          </p:cNvSpPr>
          <p:nvPr>
            <p:ph type="title"/>
          </p:nvPr>
        </p:nvSpPr>
        <p:spPr>
          <a:xfrm>
            <a:off x="736270" y="438911"/>
            <a:ext cx="10714050" cy="1161287"/>
          </a:xfrm>
        </p:spPr>
        <p:txBody>
          <a:bodyPr/>
          <a:lstStyle/>
          <a:p>
            <a:r>
              <a:rPr lang="en-US" dirty="0"/>
              <a:t>Large frame filters are compatible with UV disinfection in a common wall facility</a:t>
            </a:r>
          </a:p>
        </p:txBody>
      </p:sp>
      <p:pic>
        <p:nvPicPr>
          <p:cNvPr id="6" name="Picture 5">
            <a:extLst>
              <a:ext uri="{FF2B5EF4-FFF2-40B4-BE49-F238E27FC236}">
                <a16:creationId xmlns:a16="http://schemas.microsoft.com/office/drawing/2014/main" id="{2D7917ED-AEC6-B0E3-92B8-D780F779DFD6}"/>
              </a:ext>
            </a:extLst>
          </p:cNvPr>
          <p:cNvPicPr>
            <a:picLocks noChangeAspect="1"/>
          </p:cNvPicPr>
          <p:nvPr/>
        </p:nvPicPr>
        <p:blipFill>
          <a:blip r:embed="rId2"/>
          <a:stretch>
            <a:fillRect/>
          </a:stretch>
        </p:blipFill>
        <p:spPr>
          <a:xfrm rot="5400000">
            <a:off x="2238220" y="1985092"/>
            <a:ext cx="4683761" cy="4298997"/>
          </a:xfrm>
          <a:prstGeom prst="rect">
            <a:avLst/>
          </a:prstGeom>
        </p:spPr>
      </p:pic>
      <p:pic>
        <p:nvPicPr>
          <p:cNvPr id="9" name="Picture 8">
            <a:extLst>
              <a:ext uri="{FF2B5EF4-FFF2-40B4-BE49-F238E27FC236}">
                <a16:creationId xmlns:a16="http://schemas.microsoft.com/office/drawing/2014/main" id="{11259A3C-030E-E3E9-01BB-039B5F43E5AD}"/>
              </a:ext>
            </a:extLst>
          </p:cNvPr>
          <p:cNvPicPr>
            <a:picLocks noChangeAspect="1"/>
          </p:cNvPicPr>
          <p:nvPr/>
        </p:nvPicPr>
        <p:blipFill>
          <a:blip r:embed="rId3"/>
          <a:stretch>
            <a:fillRect/>
          </a:stretch>
        </p:blipFill>
        <p:spPr>
          <a:xfrm rot="5400000">
            <a:off x="6163899" y="2596537"/>
            <a:ext cx="4228248" cy="3096847"/>
          </a:xfrm>
          <a:prstGeom prst="rect">
            <a:avLst/>
          </a:prstGeom>
        </p:spPr>
      </p:pic>
    </p:spTree>
    <p:extLst>
      <p:ext uri="{BB962C8B-B14F-4D97-AF65-F5344CB8AC3E}">
        <p14:creationId xmlns:p14="http://schemas.microsoft.com/office/powerpoint/2010/main" val="346474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69" y="449545"/>
            <a:ext cx="11397161" cy="675514"/>
          </a:xfrm>
        </p:spPr>
        <p:txBody>
          <a:bodyPr/>
          <a:lstStyle/>
          <a:p>
            <a:r>
              <a:rPr lang="en-US" dirty="0"/>
              <a:t>Garland Duck Creek WWTP - existing process flow diagram </a:t>
            </a:r>
          </a:p>
        </p:txBody>
      </p:sp>
      <p:sp>
        <p:nvSpPr>
          <p:cNvPr id="2" name="Rectangle 1">
            <a:extLst>
              <a:ext uri="{FF2B5EF4-FFF2-40B4-BE49-F238E27FC236}">
                <a16:creationId xmlns:a16="http://schemas.microsoft.com/office/drawing/2014/main" id="{49175459-E1B2-D85C-8E46-5BF1D848881C}"/>
              </a:ext>
            </a:extLst>
          </p:cNvPr>
          <p:cNvSpPr/>
          <p:nvPr/>
        </p:nvSpPr>
        <p:spPr>
          <a:xfrm>
            <a:off x="507670" y="3124195"/>
            <a:ext cx="2168855" cy="1133475"/>
          </a:xfrm>
          <a:prstGeom prst="rect">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TREATMENT</a:t>
            </a:r>
          </a:p>
        </p:txBody>
      </p:sp>
      <p:sp>
        <p:nvSpPr>
          <p:cNvPr id="3" name="Rectangle 2">
            <a:extLst>
              <a:ext uri="{FF2B5EF4-FFF2-40B4-BE49-F238E27FC236}">
                <a16:creationId xmlns:a16="http://schemas.microsoft.com/office/drawing/2014/main" id="{F5D9C8AD-69DA-2611-0965-2281754E7ABC}"/>
              </a:ext>
            </a:extLst>
          </p:cNvPr>
          <p:cNvSpPr/>
          <p:nvPr/>
        </p:nvSpPr>
        <p:spPr>
          <a:xfrm>
            <a:off x="3117520" y="3124194"/>
            <a:ext cx="1597355" cy="113347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EFFLUENT SPLITTER</a:t>
            </a:r>
          </a:p>
        </p:txBody>
      </p:sp>
      <p:sp>
        <p:nvSpPr>
          <p:cNvPr id="5" name="Rectangle 4">
            <a:extLst>
              <a:ext uri="{FF2B5EF4-FFF2-40B4-BE49-F238E27FC236}">
                <a16:creationId xmlns:a16="http://schemas.microsoft.com/office/drawing/2014/main" id="{C43C5CFD-24D1-7700-86EC-7C378A7246F4}"/>
              </a:ext>
            </a:extLst>
          </p:cNvPr>
          <p:cNvSpPr/>
          <p:nvPr/>
        </p:nvSpPr>
        <p:spPr>
          <a:xfrm>
            <a:off x="4476748" y="1387066"/>
            <a:ext cx="2854640"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(TRICKLING FILTER TRAIN)</a:t>
            </a:r>
          </a:p>
        </p:txBody>
      </p:sp>
      <p:sp>
        <p:nvSpPr>
          <p:cNvPr id="7" name="Rectangle 6">
            <a:extLst>
              <a:ext uri="{FF2B5EF4-FFF2-40B4-BE49-F238E27FC236}">
                <a16:creationId xmlns:a16="http://schemas.microsoft.com/office/drawing/2014/main" id="{432DB629-C112-E755-A210-BCF0308FC180}"/>
              </a:ext>
            </a:extLst>
          </p:cNvPr>
          <p:cNvSpPr/>
          <p:nvPr/>
        </p:nvSpPr>
        <p:spPr>
          <a:xfrm>
            <a:off x="4476747" y="4827965"/>
            <a:ext cx="2927904"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(AERATION BASIN TRAIN)</a:t>
            </a:r>
          </a:p>
        </p:txBody>
      </p:sp>
      <p:sp>
        <p:nvSpPr>
          <p:cNvPr id="8" name="Rectangle 7">
            <a:extLst>
              <a:ext uri="{FF2B5EF4-FFF2-40B4-BE49-F238E27FC236}">
                <a16:creationId xmlns:a16="http://schemas.microsoft.com/office/drawing/2014/main" id="{9E836573-8DF1-9DDB-4632-FA0DFD6EF963}"/>
              </a:ext>
            </a:extLst>
          </p:cNvPr>
          <p:cNvSpPr/>
          <p:nvPr/>
        </p:nvSpPr>
        <p:spPr>
          <a:xfrm>
            <a:off x="5692610" y="3081324"/>
            <a:ext cx="1555914" cy="1223958"/>
          </a:xfrm>
          <a:prstGeom prst="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FINAL PUMP STATION</a:t>
            </a:r>
          </a:p>
        </p:txBody>
      </p:sp>
      <p:sp>
        <p:nvSpPr>
          <p:cNvPr id="9" name="Rectangle 8">
            <a:extLst>
              <a:ext uri="{FF2B5EF4-FFF2-40B4-BE49-F238E27FC236}">
                <a16:creationId xmlns:a16="http://schemas.microsoft.com/office/drawing/2014/main" id="{08CF423F-F685-4A0A-CCD5-C7BA3B2EBB64}"/>
              </a:ext>
            </a:extLst>
          </p:cNvPr>
          <p:cNvSpPr/>
          <p:nvPr/>
        </p:nvSpPr>
        <p:spPr>
          <a:xfrm>
            <a:off x="7730960" y="3067045"/>
            <a:ext cx="1555913" cy="1238237"/>
          </a:xfrm>
          <a:prstGeom prst="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SAND</a:t>
            </a:r>
          </a:p>
          <a:p>
            <a:pPr algn="ctr"/>
            <a:r>
              <a:rPr lang="en-US" b="1" dirty="0">
                <a:solidFill>
                  <a:schemeClr val="tx1"/>
                </a:solidFill>
              </a:rPr>
              <a:t>FILTERS</a:t>
            </a:r>
          </a:p>
        </p:txBody>
      </p:sp>
      <p:sp>
        <p:nvSpPr>
          <p:cNvPr id="10" name="Rectangle 9">
            <a:extLst>
              <a:ext uri="{FF2B5EF4-FFF2-40B4-BE49-F238E27FC236}">
                <a16:creationId xmlns:a16="http://schemas.microsoft.com/office/drawing/2014/main" id="{44591667-0CA9-10ED-5866-6725AA296D1F}"/>
              </a:ext>
            </a:extLst>
          </p:cNvPr>
          <p:cNvSpPr/>
          <p:nvPr/>
        </p:nvSpPr>
        <p:spPr>
          <a:xfrm>
            <a:off x="9769308" y="3081324"/>
            <a:ext cx="1870241" cy="1238237"/>
          </a:xfrm>
          <a:prstGeom prst="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CHLORINE DISINFECTION</a:t>
            </a:r>
          </a:p>
        </p:txBody>
      </p:sp>
      <p:sp>
        <p:nvSpPr>
          <p:cNvPr id="11" name="Arrow: Right 10">
            <a:extLst>
              <a:ext uri="{FF2B5EF4-FFF2-40B4-BE49-F238E27FC236}">
                <a16:creationId xmlns:a16="http://schemas.microsoft.com/office/drawing/2014/main" id="{8A57D670-873B-AEE9-4B5A-83A1CB277A4D}"/>
              </a:ext>
            </a:extLst>
          </p:cNvPr>
          <p:cNvSpPr/>
          <p:nvPr/>
        </p:nvSpPr>
        <p:spPr>
          <a:xfrm rot="5400000">
            <a:off x="10654903" y="4494637"/>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319B79-7B49-10D8-EAA7-B767607926E4}"/>
              </a:ext>
            </a:extLst>
          </p:cNvPr>
          <p:cNvSpPr txBox="1"/>
          <p:nvPr/>
        </p:nvSpPr>
        <p:spPr>
          <a:xfrm>
            <a:off x="10215561" y="4817291"/>
            <a:ext cx="1195389" cy="369332"/>
          </a:xfrm>
          <a:prstGeom prst="rect">
            <a:avLst/>
          </a:prstGeom>
          <a:noFill/>
        </p:spPr>
        <p:txBody>
          <a:bodyPr wrap="square" rtlCol="0">
            <a:spAutoFit/>
          </a:bodyPr>
          <a:lstStyle/>
          <a:p>
            <a:r>
              <a:rPr lang="en-US" b="1" dirty="0"/>
              <a:t>OUTFALL</a:t>
            </a:r>
          </a:p>
        </p:txBody>
      </p:sp>
      <p:sp>
        <p:nvSpPr>
          <p:cNvPr id="13" name="Arrow: Right 12">
            <a:extLst>
              <a:ext uri="{FF2B5EF4-FFF2-40B4-BE49-F238E27FC236}">
                <a16:creationId xmlns:a16="http://schemas.microsoft.com/office/drawing/2014/main" id="{37617CE8-C131-405E-75F9-36793B4407A6}"/>
              </a:ext>
            </a:extLst>
          </p:cNvPr>
          <p:cNvSpPr/>
          <p:nvPr/>
        </p:nvSpPr>
        <p:spPr>
          <a:xfrm rot="5400000">
            <a:off x="10654903" y="4494638"/>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FF371F1-9418-2DE8-1358-2EAC62E39774}"/>
              </a:ext>
            </a:extLst>
          </p:cNvPr>
          <p:cNvSpPr/>
          <p:nvPr/>
        </p:nvSpPr>
        <p:spPr>
          <a:xfrm>
            <a:off x="9390451"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4A970D0-4DCC-42CE-0433-B976719E28D5}"/>
              </a:ext>
            </a:extLst>
          </p:cNvPr>
          <p:cNvSpPr/>
          <p:nvPr/>
        </p:nvSpPr>
        <p:spPr>
          <a:xfrm>
            <a:off x="7331390" y="3567100"/>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C2BFF20-6B5E-5C61-5CD3-DDF421270208}"/>
              </a:ext>
            </a:extLst>
          </p:cNvPr>
          <p:cNvSpPr/>
          <p:nvPr/>
        </p:nvSpPr>
        <p:spPr>
          <a:xfrm rot="5400000">
            <a:off x="6312215" y="271091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7259B40-8313-E753-3162-F264C2C1EB01}"/>
              </a:ext>
            </a:extLst>
          </p:cNvPr>
          <p:cNvSpPr/>
          <p:nvPr/>
        </p:nvSpPr>
        <p:spPr>
          <a:xfrm>
            <a:off x="3857626" y="5287549"/>
            <a:ext cx="619121"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F30BB8F-B217-F942-4C03-A28D6B9E10A7}"/>
              </a:ext>
            </a:extLst>
          </p:cNvPr>
          <p:cNvSpPr/>
          <p:nvPr/>
        </p:nvSpPr>
        <p:spPr>
          <a:xfrm>
            <a:off x="3857626" y="1841908"/>
            <a:ext cx="619122"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3CCB64C-1D97-A6AB-9F30-274D3DA76D87}"/>
              </a:ext>
            </a:extLst>
          </p:cNvPr>
          <p:cNvCxnSpPr>
            <a:cxnSpLocks/>
            <a:stCxn id="18" idx="1"/>
          </p:cNvCxnSpPr>
          <p:nvPr/>
        </p:nvCxnSpPr>
        <p:spPr>
          <a:xfrm>
            <a:off x="3857626" y="1968111"/>
            <a:ext cx="585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0F8B55-26E4-F281-50E4-47F27781DE54}"/>
              </a:ext>
            </a:extLst>
          </p:cNvPr>
          <p:cNvCxnSpPr>
            <a:cxnSpLocks/>
          </p:cNvCxnSpPr>
          <p:nvPr/>
        </p:nvCxnSpPr>
        <p:spPr>
          <a:xfrm flipH="1" flipV="1">
            <a:off x="3916196" y="1968111"/>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FC3B95-ECFE-2190-58A4-312B64590901}"/>
              </a:ext>
            </a:extLst>
          </p:cNvPr>
          <p:cNvCxnSpPr>
            <a:cxnSpLocks/>
          </p:cNvCxnSpPr>
          <p:nvPr/>
        </p:nvCxnSpPr>
        <p:spPr>
          <a:xfrm flipH="1" flipV="1">
            <a:off x="3916195" y="4257669"/>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21B3E0C1-855A-ED32-F8DB-D447012EAAC3}"/>
              </a:ext>
            </a:extLst>
          </p:cNvPr>
          <p:cNvSpPr/>
          <p:nvPr/>
        </p:nvSpPr>
        <p:spPr>
          <a:xfrm>
            <a:off x="2746775"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4B4533A7-B30F-938E-6F92-F071DD27F781}"/>
              </a:ext>
            </a:extLst>
          </p:cNvPr>
          <p:cNvSpPr/>
          <p:nvPr/>
        </p:nvSpPr>
        <p:spPr>
          <a:xfrm rot="16200000">
            <a:off x="6312214" y="4440421"/>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05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175459-E1B2-D85C-8E46-5BF1D848881C}"/>
              </a:ext>
            </a:extLst>
          </p:cNvPr>
          <p:cNvSpPr/>
          <p:nvPr/>
        </p:nvSpPr>
        <p:spPr>
          <a:xfrm>
            <a:off x="507670" y="3124195"/>
            <a:ext cx="2168855" cy="1133475"/>
          </a:xfrm>
          <a:prstGeom prst="rect">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TREATMENT</a:t>
            </a:r>
          </a:p>
        </p:txBody>
      </p:sp>
      <p:sp>
        <p:nvSpPr>
          <p:cNvPr id="3" name="Rectangle 2">
            <a:extLst>
              <a:ext uri="{FF2B5EF4-FFF2-40B4-BE49-F238E27FC236}">
                <a16:creationId xmlns:a16="http://schemas.microsoft.com/office/drawing/2014/main" id="{F5D9C8AD-69DA-2611-0965-2281754E7ABC}"/>
              </a:ext>
            </a:extLst>
          </p:cNvPr>
          <p:cNvSpPr/>
          <p:nvPr/>
        </p:nvSpPr>
        <p:spPr>
          <a:xfrm>
            <a:off x="3117520" y="3124194"/>
            <a:ext cx="1597355" cy="113347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EFFLUENT SPLITTER</a:t>
            </a:r>
          </a:p>
        </p:txBody>
      </p:sp>
      <p:sp>
        <p:nvSpPr>
          <p:cNvPr id="8" name="Rectangle 7">
            <a:extLst>
              <a:ext uri="{FF2B5EF4-FFF2-40B4-BE49-F238E27FC236}">
                <a16:creationId xmlns:a16="http://schemas.microsoft.com/office/drawing/2014/main" id="{9E836573-8DF1-9DDB-4632-FA0DFD6EF963}"/>
              </a:ext>
            </a:extLst>
          </p:cNvPr>
          <p:cNvSpPr/>
          <p:nvPr/>
        </p:nvSpPr>
        <p:spPr>
          <a:xfrm>
            <a:off x="5692610" y="3081324"/>
            <a:ext cx="1555914" cy="1223958"/>
          </a:xfrm>
          <a:prstGeom prst="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FINAL PUMP STATION</a:t>
            </a:r>
          </a:p>
        </p:txBody>
      </p:sp>
      <p:sp>
        <p:nvSpPr>
          <p:cNvPr id="9" name="Rectangle 8">
            <a:extLst>
              <a:ext uri="{FF2B5EF4-FFF2-40B4-BE49-F238E27FC236}">
                <a16:creationId xmlns:a16="http://schemas.microsoft.com/office/drawing/2014/main" id="{08CF423F-F685-4A0A-CCD5-C7BA3B2EBB64}"/>
              </a:ext>
            </a:extLst>
          </p:cNvPr>
          <p:cNvSpPr/>
          <p:nvPr/>
        </p:nvSpPr>
        <p:spPr>
          <a:xfrm>
            <a:off x="7730960" y="3067045"/>
            <a:ext cx="1555913" cy="1238237"/>
          </a:xfrm>
          <a:prstGeom prst="rect">
            <a:avLst/>
          </a:prstGeom>
          <a:solidFill>
            <a:schemeClr val="accent6">
              <a:lumMod val="40000"/>
              <a:lumOff val="60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SAND</a:t>
            </a:r>
          </a:p>
          <a:p>
            <a:pPr algn="ctr"/>
            <a:r>
              <a:rPr lang="en-US" b="1" dirty="0">
                <a:solidFill>
                  <a:schemeClr val="tx1"/>
                </a:solidFill>
              </a:rPr>
              <a:t>FILTERS</a:t>
            </a:r>
          </a:p>
        </p:txBody>
      </p:sp>
      <p:sp>
        <p:nvSpPr>
          <p:cNvPr id="10" name="Rectangle 9">
            <a:extLst>
              <a:ext uri="{FF2B5EF4-FFF2-40B4-BE49-F238E27FC236}">
                <a16:creationId xmlns:a16="http://schemas.microsoft.com/office/drawing/2014/main" id="{44591667-0CA9-10ED-5866-6725AA296D1F}"/>
              </a:ext>
            </a:extLst>
          </p:cNvPr>
          <p:cNvSpPr/>
          <p:nvPr/>
        </p:nvSpPr>
        <p:spPr>
          <a:xfrm>
            <a:off x="9769308" y="3081324"/>
            <a:ext cx="1870241" cy="1238237"/>
          </a:xfrm>
          <a:prstGeom prst="rect">
            <a:avLst/>
          </a:prstGeom>
          <a:solidFill>
            <a:schemeClr val="accent6">
              <a:lumMod val="40000"/>
              <a:lumOff val="60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CHLORINE DISINFECTION</a:t>
            </a:r>
          </a:p>
        </p:txBody>
      </p:sp>
      <p:sp>
        <p:nvSpPr>
          <p:cNvPr id="11" name="Arrow: Right 10">
            <a:extLst>
              <a:ext uri="{FF2B5EF4-FFF2-40B4-BE49-F238E27FC236}">
                <a16:creationId xmlns:a16="http://schemas.microsoft.com/office/drawing/2014/main" id="{8A57D670-873B-AEE9-4B5A-83A1CB277A4D}"/>
              </a:ext>
            </a:extLst>
          </p:cNvPr>
          <p:cNvSpPr/>
          <p:nvPr/>
        </p:nvSpPr>
        <p:spPr>
          <a:xfrm rot="5400000">
            <a:off x="10654903" y="4494637"/>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319B79-7B49-10D8-EAA7-B767607926E4}"/>
              </a:ext>
            </a:extLst>
          </p:cNvPr>
          <p:cNvSpPr txBox="1"/>
          <p:nvPr/>
        </p:nvSpPr>
        <p:spPr>
          <a:xfrm>
            <a:off x="10215561" y="4817291"/>
            <a:ext cx="1195389" cy="369332"/>
          </a:xfrm>
          <a:prstGeom prst="rect">
            <a:avLst/>
          </a:prstGeom>
          <a:noFill/>
        </p:spPr>
        <p:txBody>
          <a:bodyPr wrap="square" rtlCol="0">
            <a:spAutoFit/>
          </a:bodyPr>
          <a:lstStyle/>
          <a:p>
            <a:r>
              <a:rPr lang="en-US" b="1" dirty="0"/>
              <a:t>OUTFALL</a:t>
            </a:r>
          </a:p>
        </p:txBody>
      </p:sp>
      <p:sp>
        <p:nvSpPr>
          <p:cNvPr id="13" name="Arrow: Right 12">
            <a:extLst>
              <a:ext uri="{FF2B5EF4-FFF2-40B4-BE49-F238E27FC236}">
                <a16:creationId xmlns:a16="http://schemas.microsoft.com/office/drawing/2014/main" id="{37617CE8-C131-405E-75F9-36793B4407A6}"/>
              </a:ext>
            </a:extLst>
          </p:cNvPr>
          <p:cNvSpPr/>
          <p:nvPr/>
        </p:nvSpPr>
        <p:spPr>
          <a:xfrm rot="5400000">
            <a:off x="10654903" y="4494638"/>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FF371F1-9418-2DE8-1358-2EAC62E39774}"/>
              </a:ext>
            </a:extLst>
          </p:cNvPr>
          <p:cNvSpPr/>
          <p:nvPr/>
        </p:nvSpPr>
        <p:spPr>
          <a:xfrm>
            <a:off x="9390451"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4A970D0-4DCC-42CE-0433-B976719E28D5}"/>
              </a:ext>
            </a:extLst>
          </p:cNvPr>
          <p:cNvSpPr/>
          <p:nvPr/>
        </p:nvSpPr>
        <p:spPr>
          <a:xfrm>
            <a:off x="7331390" y="3567100"/>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C2BFF20-6B5E-5C61-5CD3-DDF421270208}"/>
              </a:ext>
            </a:extLst>
          </p:cNvPr>
          <p:cNvSpPr/>
          <p:nvPr/>
        </p:nvSpPr>
        <p:spPr>
          <a:xfrm rot="5400000">
            <a:off x="6312215" y="271091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7259B40-8313-E753-3162-F264C2C1EB01}"/>
              </a:ext>
            </a:extLst>
          </p:cNvPr>
          <p:cNvSpPr/>
          <p:nvPr/>
        </p:nvSpPr>
        <p:spPr>
          <a:xfrm>
            <a:off x="3857626" y="5287549"/>
            <a:ext cx="619121"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F30BB8F-B217-F942-4C03-A28D6B9E10A7}"/>
              </a:ext>
            </a:extLst>
          </p:cNvPr>
          <p:cNvSpPr/>
          <p:nvPr/>
        </p:nvSpPr>
        <p:spPr>
          <a:xfrm>
            <a:off x="3857626" y="1841908"/>
            <a:ext cx="619122"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3CCB64C-1D97-A6AB-9F30-274D3DA76D87}"/>
              </a:ext>
            </a:extLst>
          </p:cNvPr>
          <p:cNvCxnSpPr>
            <a:cxnSpLocks/>
            <a:stCxn id="18" idx="1"/>
          </p:cNvCxnSpPr>
          <p:nvPr/>
        </p:nvCxnSpPr>
        <p:spPr>
          <a:xfrm>
            <a:off x="3857626" y="1968111"/>
            <a:ext cx="585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0F8B55-26E4-F281-50E4-47F27781DE54}"/>
              </a:ext>
            </a:extLst>
          </p:cNvPr>
          <p:cNvCxnSpPr>
            <a:cxnSpLocks/>
          </p:cNvCxnSpPr>
          <p:nvPr/>
        </p:nvCxnSpPr>
        <p:spPr>
          <a:xfrm flipH="1" flipV="1">
            <a:off x="3916196" y="1968111"/>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FC3B95-ECFE-2190-58A4-312B64590901}"/>
              </a:ext>
            </a:extLst>
          </p:cNvPr>
          <p:cNvCxnSpPr>
            <a:cxnSpLocks/>
          </p:cNvCxnSpPr>
          <p:nvPr/>
        </p:nvCxnSpPr>
        <p:spPr>
          <a:xfrm flipH="1" flipV="1">
            <a:off x="3916195" y="4257669"/>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21B3E0C1-855A-ED32-F8DB-D447012EAAC3}"/>
              </a:ext>
            </a:extLst>
          </p:cNvPr>
          <p:cNvSpPr/>
          <p:nvPr/>
        </p:nvSpPr>
        <p:spPr>
          <a:xfrm>
            <a:off x="2746775"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4B4533A7-B30F-938E-6F92-F071DD27F781}"/>
              </a:ext>
            </a:extLst>
          </p:cNvPr>
          <p:cNvSpPr/>
          <p:nvPr/>
        </p:nvSpPr>
        <p:spPr>
          <a:xfrm rot="16200000">
            <a:off x="6312214" y="4440421"/>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003600-DAF3-2FDE-FD69-B4AD40DC32E6}"/>
              </a:ext>
            </a:extLst>
          </p:cNvPr>
          <p:cNvSpPr txBox="1"/>
          <p:nvPr/>
        </p:nvSpPr>
        <p:spPr>
          <a:xfrm>
            <a:off x="8434848" y="2448848"/>
            <a:ext cx="2227907" cy="369332"/>
          </a:xfrm>
          <a:prstGeom prst="rect">
            <a:avLst/>
          </a:prstGeom>
          <a:solidFill>
            <a:schemeClr val="accent4"/>
          </a:solidFill>
        </p:spPr>
        <p:txBody>
          <a:bodyPr wrap="square" rtlCol="0">
            <a:spAutoFit/>
          </a:bodyPr>
          <a:lstStyle/>
          <a:p>
            <a:pPr algn="ctr"/>
            <a:r>
              <a:rPr lang="en-US" b="1" dirty="0"/>
              <a:t>PROJECT SCOPE</a:t>
            </a:r>
          </a:p>
        </p:txBody>
      </p:sp>
      <p:sp>
        <p:nvSpPr>
          <p:cNvPr id="19" name="Rectangle 18">
            <a:extLst>
              <a:ext uri="{FF2B5EF4-FFF2-40B4-BE49-F238E27FC236}">
                <a16:creationId xmlns:a16="http://schemas.microsoft.com/office/drawing/2014/main" id="{FDD56306-5974-E08D-3E0B-3F078ADD2E5E}"/>
              </a:ext>
            </a:extLst>
          </p:cNvPr>
          <p:cNvSpPr/>
          <p:nvPr/>
        </p:nvSpPr>
        <p:spPr>
          <a:xfrm>
            <a:off x="4476748" y="1387066"/>
            <a:ext cx="2854640"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(TRICKLING FILTER TRAIN)</a:t>
            </a:r>
          </a:p>
        </p:txBody>
      </p:sp>
      <p:sp>
        <p:nvSpPr>
          <p:cNvPr id="21" name="Rectangle 20">
            <a:extLst>
              <a:ext uri="{FF2B5EF4-FFF2-40B4-BE49-F238E27FC236}">
                <a16:creationId xmlns:a16="http://schemas.microsoft.com/office/drawing/2014/main" id="{73A7DE1E-4D4D-2309-5940-0979E3E3CFF1}"/>
              </a:ext>
            </a:extLst>
          </p:cNvPr>
          <p:cNvSpPr/>
          <p:nvPr/>
        </p:nvSpPr>
        <p:spPr>
          <a:xfrm>
            <a:off x="4476747" y="4827965"/>
            <a:ext cx="2927904"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(AERATION BASIN TRAIN)</a:t>
            </a:r>
          </a:p>
        </p:txBody>
      </p:sp>
      <p:sp>
        <p:nvSpPr>
          <p:cNvPr id="23" name="Title 5">
            <a:extLst>
              <a:ext uri="{FF2B5EF4-FFF2-40B4-BE49-F238E27FC236}">
                <a16:creationId xmlns:a16="http://schemas.microsoft.com/office/drawing/2014/main" id="{AE5720D8-1CB5-CA67-A069-4C44341F13FB}"/>
              </a:ext>
            </a:extLst>
          </p:cNvPr>
          <p:cNvSpPr txBox="1">
            <a:spLocks/>
          </p:cNvSpPr>
          <p:nvPr/>
        </p:nvSpPr>
        <p:spPr>
          <a:xfrm>
            <a:off x="736270" y="438912"/>
            <a:ext cx="11455730" cy="675514"/>
          </a:xfrm>
          <a:prstGeom prst="rect">
            <a:avLst/>
          </a:prstGeom>
        </p:spPr>
        <p:txBody>
          <a:bodyPr vert="horz" lIns="0" tIns="45720" rIns="91440" bIns="45720" rtlCol="0" anchor="t">
            <a:noAutofit/>
          </a:bodyPr>
          <a:lstStyle>
            <a:lvl1pPr algn="l" defTabSz="914400" rtl="0" eaLnBrk="1" latinLnBrk="0" hangingPunct="1">
              <a:lnSpc>
                <a:spcPct val="100000"/>
              </a:lnSpc>
              <a:spcBef>
                <a:spcPct val="0"/>
              </a:spcBef>
              <a:buNone/>
              <a:defRPr sz="3600" kern="1200">
                <a:solidFill>
                  <a:schemeClr val="tx1"/>
                </a:solidFill>
                <a:latin typeface="Segoe UI Light" panose="020B0502040204020203" pitchFamily="34" charset="0"/>
                <a:ea typeface="+mj-ea"/>
                <a:cs typeface="Segoe UI Light" panose="020B0502040204020203" pitchFamily="34" charset="0"/>
              </a:defRPr>
            </a:lvl1pPr>
          </a:lstStyle>
          <a:p>
            <a:r>
              <a:rPr lang="en-US" dirty="0"/>
              <a:t>Garland Duck Creek WWTP - existing process flow diagram </a:t>
            </a:r>
          </a:p>
        </p:txBody>
      </p:sp>
    </p:spTree>
    <p:extLst>
      <p:ext uri="{BB962C8B-B14F-4D97-AF65-F5344CB8AC3E}">
        <p14:creationId xmlns:p14="http://schemas.microsoft.com/office/powerpoint/2010/main" val="49886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2"/>
            <a:ext cx="11169980" cy="675514"/>
          </a:xfrm>
        </p:spPr>
        <p:txBody>
          <a:bodyPr/>
          <a:lstStyle/>
          <a:p>
            <a:r>
              <a:rPr lang="en-US" dirty="0"/>
              <a:t>City of Garland – Duck Creek Wastewater Treatment Plant</a:t>
            </a:r>
          </a:p>
        </p:txBody>
      </p:sp>
      <p:sp>
        <p:nvSpPr>
          <p:cNvPr id="2" name="Rectangle 1">
            <a:extLst>
              <a:ext uri="{FF2B5EF4-FFF2-40B4-BE49-F238E27FC236}">
                <a16:creationId xmlns:a16="http://schemas.microsoft.com/office/drawing/2014/main" id="{49175459-E1B2-D85C-8E46-5BF1D848881C}"/>
              </a:ext>
            </a:extLst>
          </p:cNvPr>
          <p:cNvSpPr/>
          <p:nvPr/>
        </p:nvSpPr>
        <p:spPr>
          <a:xfrm>
            <a:off x="507670" y="3124195"/>
            <a:ext cx="2168855" cy="1133475"/>
          </a:xfrm>
          <a:prstGeom prst="rect">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TREATMENT</a:t>
            </a:r>
          </a:p>
        </p:txBody>
      </p:sp>
      <p:sp>
        <p:nvSpPr>
          <p:cNvPr id="3" name="Rectangle 2">
            <a:extLst>
              <a:ext uri="{FF2B5EF4-FFF2-40B4-BE49-F238E27FC236}">
                <a16:creationId xmlns:a16="http://schemas.microsoft.com/office/drawing/2014/main" id="{F5D9C8AD-69DA-2611-0965-2281754E7ABC}"/>
              </a:ext>
            </a:extLst>
          </p:cNvPr>
          <p:cNvSpPr/>
          <p:nvPr/>
        </p:nvSpPr>
        <p:spPr>
          <a:xfrm>
            <a:off x="3117520" y="3124194"/>
            <a:ext cx="1597355" cy="113347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EFFLUENT SPLITTER</a:t>
            </a:r>
          </a:p>
        </p:txBody>
      </p:sp>
      <p:sp>
        <p:nvSpPr>
          <p:cNvPr id="8" name="Rectangle 7">
            <a:extLst>
              <a:ext uri="{FF2B5EF4-FFF2-40B4-BE49-F238E27FC236}">
                <a16:creationId xmlns:a16="http://schemas.microsoft.com/office/drawing/2014/main" id="{9E836573-8DF1-9DDB-4632-FA0DFD6EF963}"/>
              </a:ext>
            </a:extLst>
          </p:cNvPr>
          <p:cNvSpPr/>
          <p:nvPr/>
        </p:nvSpPr>
        <p:spPr>
          <a:xfrm>
            <a:off x="5692610" y="3081324"/>
            <a:ext cx="1555914" cy="1223958"/>
          </a:xfrm>
          <a:prstGeom prst="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FINAL PUMP STATION</a:t>
            </a:r>
          </a:p>
        </p:txBody>
      </p:sp>
      <p:sp>
        <p:nvSpPr>
          <p:cNvPr id="9" name="Rectangle 8">
            <a:extLst>
              <a:ext uri="{FF2B5EF4-FFF2-40B4-BE49-F238E27FC236}">
                <a16:creationId xmlns:a16="http://schemas.microsoft.com/office/drawing/2014/main" id="{08CF423F-F685-4A0A-CCD5-C7BA3B2EBB64}"/>
              </a:ext>
            </a:extLst>
          </p:cNvPr>
          <p:cNvSpPr/>
          <p:nvPr/>
        </p:nvSpPr>
        <p:spPr>
          <a:xfrm>
            <a:off x="7730960" y="3067045"/>
            <a:ext cx="1555913" cy="1238237"/>
          </a:xfrm>
          <a:prstGeom prst="rect">
            <a:avLst/>
          </a:prstGeom>
          <a:solidFill>
            <a:schemeClr val="accent6">
              <a:lumMod val="40000"/>
              <a:lumOff val="60000"/>
            </a:schemeClr>
          </a:solidFill>
          <a:ln w="76200">
            <a:solidFill>
              <a:srgbClr val="003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CLOTH MEDIA DISK</a:t>
            </a:r>
          </a:p>
          <a:p>
            <a:pPr algn="ctr"/>
            <a:r>
              <a:rPr lang="en-US" b="1" dirty="0">
                <a:solidFill>
                  <a:schemeClr val="tx1"/>
                </a:solidFill>
              </a:rPr>
              <a:t>FILTERS</a:t>
            </a:r>
          </a:p>
        </p:txBody>
      </p:sp>
      <p:sp>
        <p:nvSpPr>
          <p:cNvPr id="10" name="Rectangle 9">
            <a:extLst>
              <a:ext uri="{FF2B5EF4-FFF2-40B4-BE49-F238E27FC236}">
                <a16:creationId xmlns:a16="http://schemas.microsoft.com/office/drawing/2014/main" id="{44591667-0CA9-10ED-5866-6725AA296D1F}"/>
              </a:ext>
            </a:extLst>
          </p:cNvPr>
          <p:cNvSpPr/>
          <p:nvPr/>
        </p:nvSpPr>
        <p:spPr>
          <a:xfrm>
            <a:off x="9769308" y="3081324"/>
            <a:ext cx="1870241" cy="1238237"/>
          </a:xfrm>
          <a:prstGeom prst="rect">
            <a:avLst/>
          </a:prstGeom>
          <a:solidFill>
            <a:schemeClr val="accent6">
              <a:lumMod val="40000"/>
              <a:lumOff val="60000"/>
            </a:schemeClr>
          </a:solidFill>
          <a:ln w="76200">
            <a:solidFill>
              <a:srgbClr val="003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UV DISINFECTION</a:t>
            </a:r>
          </a:p>
        </p:txBody>
      </p:sp>
      <p:sp>
        <p:nvSpPr>
          <p:cNvPr id="11" name="Arrow: Right 10">
            <a:extLst>
              <a:ext uri="{FF2B5EF4-FFF2-40B4-BE49-F238E27FC236}">
                <a16:creationId xmlns:a16="http://schemas.microsoft.com/office/drawing/2014/main" id="{8A57D670-873B-AEE9-4B5A-83A1CB277A4D}"/>
              </a:ext>
            </a:extLst>
          </p:cNvPr>
          <p:cNvSpPr/>
          <p:nvPr/>
        </p:nvSpPr>
        <p:spPr>
          <a:xfrm rot="5400000">
            <a:off x="10654903" y="4494637"/>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319B79-7B49-10D8-EAA7-B767607926E4}"/>
              </a:ext>
            </a:extLst>
          </p:cNvPr>
          <p:cNvSpPr txBox="1"/>
          <p:nvPr/>
        </p:nvSpPr>
        <p:spPr>
          <a:xfrm>
            <a:off x="10215561" y="4817291"/>
            <a:ext cx="1195389" cy="369332"/>
          </a:xfrm>
          <a:prstGeom prst="rect">
            <a:avLst/>
          </a:prstGeom>
          <a:noFill/>
        </p:spPr>
        <p:txBody>
          <a:bodyPr wrap="square" rtlCol="0">
            <a:spAutoFit/>
          </a:bodyPr>
          <a:lstStyle/>
          <a:p>
            <a:r>
              <a:rPr lang="en-US" b="1" dirty="0"/>
              <a:t>OUTFALL</a:t>
            </a:r>
          </a:p>
        </p:txBody>
      </p:sp>
      <p:sp>
        <p:nvSpPr>
          <p:cNvPr id="13" name="Arrow: Right 12">
            <a:extLst>
              <a:ext uri="{FF2B5EF4-FFF2-40B4-BE49-F238E27FC236}">
                <a16:creationId xmlns:a16="http://schemas.microsoft.com/office/drawing/2014/main" id="{37617CE8-C131-405E-75F9-36793B4407A6}"/>
              </a:ext>
            </a:extLst>
          </p:cNvPr>
          <p:cNvSpPr/>
          <p:nvPr/>
        </p:nvSpPr>
        <p:spPr>
          <a:xfrm rot="5400000">
            <a:off x="10654903" y="4494638"/>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FF371F1-9418-2DE8-1358-2EAC62E39774}"/>
              </a:ext>
            </a:extLst>
          </p:cNvPr>
          <p:cNvSpPr/>
          <p:nvPr/>
        </p:nvSpPr>
        <p:spPr>
          <a:xfrm>
            <a:off x="9390451"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4A970D0-4DCC-42CE-0433-B976719E28D5}"/>
              </a:ext>
            </a:extLst>
          </p:cNvPr>
          <p:cNvSpPr/>
          <p:nvPr/>
        </p:nvSpPr>
        <p:spPr>
          <a:xfrm>
            <a:off x="7331390" y="3567100"/>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C2BFF20-6B5E-5C61-5CD3-DDF421270208}"/>
              </a:ext>
            </a:extLst>
          </p:cNvPr>
          <p:cNvSpPr/>
          <p:nvPr/>
        </p:nvSpPr>
        <p:spPr>
          <a:xfrm rot="5400000">
            <a:off x="6312215" y="271091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7259B40-8313-E753-3162-F264C2C1EB01}"/>
              </a:ext>
            </a:extLst>
          </p:cNvPr>
          <p:cNvSpPr/>
          <p:nvPr/>
        </p:nvSpPr>
        <p:spPr>
          <a:xfrm>
            <a:off x="3857626" y="5287549"/>
            <a:ext cx="619121"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F30BB8F-B217-F942-4C03-A28D6B9E10A7}"/>
              </a:ext>
            </a:extLst>
          </p:cNvPr>
          <p:cNvSpPr/>
          <p:nvPr/>
        </p:nvSpPr>
        <p:spPr>
          <a:xfrm>
            <a:off x="3857626" y="1841908"/>
            <a:ext cx="619122"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3CCB64C-1D97-A6AB-9F30-274D3DA76D87}"/>
              </a:ext>
            </a:extLst>
          </p:cNvPr>
          <p:cNvCxnSpPr>
            <a:cxnSpLocks/>
            <a:stCxn id="18" idx="1"/>
          </p:cNvCxnSpPr>
          <p:nvPr/>
        </p:nvCxnSpPr>
        <p:spPr>
          <a:xfrm>
            <a:off x="3857626" y="1968111"/>
            <a:ext cx="585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0F8B55-26E4-F281-50E4-47F27781DE54}"/>
              </a:ext>
            </a:extLst>
          </p:cNvPr>
          <p:cNvCxnSpPr>
            <a:cxnSpLocks/>
          </p:cNvCxnSpPr>
          <p:nvPr/>
        </p:nvCxnSpPr>
        <p:spPr>
          <a:xfrm flipH="1" flipV="1">
            <a:off x="3916196" y="1968111"/>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FC3B95-ECFE-2190-58A4-312B64590901}"/>
              </a:ext>
            </a:extLst>
          </p:cNvPr>
          <p:cNvCxnSpPr>
            <a:cxnSpLocks/>
          </p:cNvCxnSpPr>
          <p:nvPr/>
        </p:nvCxnSpPr>
        <p:spPr>
          <a:xfrm flipH="1" flipV="1">
            <a:off x="3916195" y="4257669"/>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21B3E0C1-855A-ED32-F8DB-D447012EAAC3}"/>
              </a:ext>
            </a:extLst>
          </p:cNvPr>
          <p:cNvSpPr/>
          <p:nvPr/>
        </p:nvSpPr>
        <p:spPr>
          <a:xfrm>
            <a:off x="2746775"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4B4533A7-B30F-938E-6F92-F071DD27F781}"/>
              </a:ext>
            </a:extLst>
          </p:cNvPr>
          <p:cNvSpPr/>
          <p:nvPr/>
        </p:nvSpPr>
        <p:spPr>
          <a:xfrm rot="16200000">
            <a:off x="6312214" y="4440421"/>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401EFB-AE70-36AD-51C1-2FFCB5592D2B}"/>
              </a:ext>
            </a:extLst>
          </p:cNvPr>
          <p:cNvSpPr/>
          <p:nvPr/>
        </p:nvSpPr>
        <p:spPr>
          <a:xfrm>
            <a:off x="4476748" y="1387066"/>
            <a:ext cx="2854640"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(TRICKLING FILTER TRAIN)</a:t>
            </a:r>
          </a:p>
        </p:txBody>
      </p:sp>
      <p:sp>
        <p:nvSpPr>
          <p:cNvPr id="19" name="Rectangle 18">
            <a:extLst>
              <a:ext uri="{FF2B5EF4-FFF2-40B4-BE49-F238E27FC236}">
                <a16:creationId xmlns:a16="http://schemas.microsoft.com/office/drawing/2014/main" id="{F06E0B3A-A99B-E47E-633B-1315BC0CFD11}"/>
              </a:ext>
            </a:extLst>
          </p:cNvPr>
          <p:cNvSpPr/>
          <p:nvPr/>
        </p:nvSpPr>
        <p:spPr>
          <a:xfrm>
            <a:off x="4476747" y="4827965"/>
            <a:ext cx="2927904"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(AERATION BASIN TRAIN)</a:t>
            </a:r>
          </a:p>
        </p:txBody>
      </p:sp>
    </p:spTree>
    <p:extLst>
      <p:ext uri="{BB962C8B-B14F-4D97-AF65-F5344CB8AC3E}">
        <p14:creationId xmlns:p14="http://schemas.microsoft.com/office/powerpoint/2010/main" val="347704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6736E6-C5BE-FBA1-0D15-7E4BF15F3A79}"/>
              </a:ext>
            </a:extLst>
          </p:cNvPr>
          <p:cNvSpPr/>
          <p:nvPr/>
        </p:nvSpPr>
        <p:spPr>
          <a:xfrm>
            <a:off x="584065" y="1565206"/>
            <a:ext cx="3751353" cy="5631256"/>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93FBA75-1B5A-A6C3-7670-96E57AC980CD}"/>
              </a:ext>
            </a:extLst>
          </p:cNvPr>
          <p:cNvSpPr/>
          <p:nvPr/>
        </p:nvSpPr>
        <p:spPr>
          <a:xfrm>
            <a:off x="776103" y="1550004"/>
            <a:ext cx="3278447" cy="5719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Additional Equalization Basin</a:t>
            </a:r>
          </a:p>
        </p:txBody>
      </p:sp>
      <p:sp>
        <p:nvSpPr>
          <p:cNvPr id="32" name="Rectangle 31">
            <a:extLst>
              <a:ext uri="{FF2B5EF4-FFF2-40B4-BE49-F238E27FC236}">
                <a16:creationId xmlns:a16="http://schemas.microsoft.com/office/drawing/2014/main" id="{5C853634-DA32-0252-2881-924FB29C10A1}"/>
              </a:ext>
            </a:extLst>
          </p:cNvPr>
          <p:cNvSpPr/>
          <p:nvPr/>
        </p:nvSpPr>
        <p:spPr>
          <a:xfrm>
            <a:off x="4454220" y="1582702"/>
            <a:ext cx="3751353" cy="5631256"/>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11167708" cy="1161287"/>
          </a:xfrm>
        </p:spPr>
        <p:txBody>
          <a:bodyPr/>
          <a:lstStyle/>
          <a:p>
            <a:r>
              <a:rPr lang="en-US" sz="3200" dirty="0"/>
              <a:t>Storm filters provide the best approach for </a:t>
            </a:r>
            <a:br>
              <a:rPr lang="en-US" sz="3200" dirty="0"/>
            </a:br>
            <a:r>
              <a:rPr lang="en-US" sz="3200" dirty="0"/>
              <a:t>peak flow capacity increases </a:t>
            </a:r>
          </a:p>
        </p:txBody>
      </p:sp>
      <p:grpSp>
        <p:nvGrpSpPr>
          <p:cNvPr id="2" name="Group 1">
            <a:extLst>
              <a:ext uri="{FF2B5EF4-FFF2-40B4-BE49-F238E27FC236}">
                <a16:creationId xmlns:a16="http://schemas.microsoft.com/office/drawing/2014/main" id="{ADD04EAE-3D1D-DE13-1C7E-D2F76D592036}"/>
              </a:ext>
            </a:extLst>
          </p:cNvPr>
          <p:cNvGrpSpPr/>
          <p:nvPr/>
        </p:nvGrpSpPr>
        <p:grpSpPr>
          <a:xfrm>
            <a:off x="581220" y="1550003"/>
            <a:ext cx="3670060" cy="5428012"/>
            <a:chOff x="403420" y="1607088"/>
            <a:chExt cx="3670060" cy="5428012"/>
          </a:xfrm>
        </p:grpSpPr>
        <p:grpSp>
          <p:nvGrpSpPr>
            <p:cNvPr id="3" name="Group 2">
              <a:extLst>
                <a:ext uri="{FF2B5EF4-FFF2-40B4-BE49-F238E27FC236}">
                  <a16:creationId xmlns:a16="http://schemas.microsoft.com/office/drawing/2014/main" id="{C07687C3-CEB4-5F08-4BEA-9961F9344C8F}"/>
                </a:ext>
              </a:extLst>
            </p:cNvPr>
            <p:cNvGrpSpPr/>
            <p:nvPr/>
          </p:nvGrpSpPr>
          <p:grpSpPr>
            <a:xfrm>
              <a:off x="403420" y="1975252"/>
              <a:ext cx="3670060" cy="5059848"/>
              <a:chOff x="1720850" y="1381759"/>
              <a:chExt cx="3276600" cy="4517391"/>
            </a:xfrm>
          </p:grpSpPr>
          <p:pic>
            <p:nvPicPr>
              <p:cNvPr id="9" name="Picture 8">
                <a:extLst>
                  <a:ext uri="{FF2B5EF4-FFF2-40B4-BE49-F238E27FC236}">
                    <a16:creationId xmlns:a16="http://schemas.microsoft.com/office/drawing/2014/main" id="{D914440F-6529-0497-149D-43B8AB1EBFF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372" t="5311" r="36118" b="10999"/>
              <a:stretch/>
            </p:blipFill>
            <p:spPr>
              <a:xfrm>
                <a:off x="1720850" y="1381759"/>
                <a:ext cx="3276600" cy="4517391"/>
              </a:xfrm>
              <a:prstGeom prst="rect">
                <a:avLst/>
              </a:prstGeom>
            </p:spPr>
          </p:pic>
          <p:sp>
            <p:nvSpPr>
              <p:cNvPr id="10" name="Rectangle 9">
                <a:extLst>
                  <a:ext uri="{FF2B5EF4-FFF2-40B4-BE49-F238E27FC236}">
                    <a16:creationId xmlns:a16="http://schemas.microsoft.com/office/drawing/2014/main" id="{EB77D01F-ECB2-EB61-63EA-CDE58E75C8C3}"/>
                  </a:ext>
                </a:extLst>
              </p:cNvPr>
              <p:cNvSpPr/>
              <p:nvPr/>
            </p:nvSpPr>
            <p:spPr>
              <a:xfrm>
                <a:off x="2371725" y="1966116"/>
                <a:ext cx="180975" cy="218283"/>
              </a:xfrm>
              <a:prstGeom prst="rect">
                <a:avLst/>
              </a:prstGeom>
              <a:solidFill>
                <a:srgbClr val="1B75B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1B75BC"/>
                  </a:solidFill>
                </a:endParaRPr>
              </a:p>
            </p:txBody>
          </p:sp>
          <p:sp>
            <p:nvSpPr>
              <p:cNvPr id="12" name="Rectangle: Rounded Corners 11">
                <a:extLst>
                  <a:ext uri="{FF2B5EF4-FFF2-40B4-BE49-F238E27FC236}">
                    <a16:creationId xmlns:a16="http://schemas.microsoft.com/office/drawing/2014/main" id="{36B8D8CE-B5E2-8DD8-5E0E-99CA4BE27A22}"/>
                  </a:ext>
                </a:extLst>
              </p:cNvPr>
              <p:cNvSpPr/>
              <p:nvPr/>
            </p:nvSpPr>
            <p:spPr>
              <a:xfrm>
                <a:off x="1894840" y="5064760"/>
                <a:ext cx="2382520" cy="411480"/>
              </a:xfrm>
              <a:prstGeom prst="roundRect">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D779C662-1127-6884-7147-3A6482F6A722}"/>
                </a:ext>
              </a:extLst>
            </p:cNvPr>
            <p:cNvSpPr txBox="1"/>
            <p:nvPr/>
          </p:nvSpPr>
          <p:spPr>
            <a:xfrm>
              <a:off x="600150" y="1607088"/>
              <a:ext cx="3276600" cy="583349"/>
            </a:xfrm>
            <a:prstGeom prst="rect">
              <a:avLst/>
            </a:prstGeom>
            <a:solidFill>
              <a:schemeClr val="accent1"/>
            </a:solidFill>
            <a:ln>
              <a:solidFill>
                <a:schemeClr val="accent1"/>
              </a:solidFill>
            </a:ln>
          </p:spPr>
          <p:txBody>
            <a:bodyPr wrap="square" rtlCol="0" anchor="ctr">
              <a:noAutofit/>
            </a:bodyPr>
            <a:lstStyle/>
            <a:p>
              <a:pPr algn="ctr">
                <a:lnSpc>
                  <a:spcPct val="95000"/>
                </a:lnSpc>
              </a:pPr>
              <a:r>
                <a:rPr lang="en-US" sz="1600" dirty="0">
                  <a:solidFill>
                    <a:schemeClr val="bg1"/>
                  </a:solidFill>
                </a:rPr>
                <a:t>Additional Equalization Basin</a:t>
              </a:r>
            </a:p>
          </p:txBody>
        </p:sp>
      </p:grpSp>
      <p:sp>
        <p:nvSpPr>
          <p:cNvPr id="4" name="Rectangle: Rounded Corners 3">
            <a:extLst>
              <a:ext uri="{FF2B5EF4-FFF2-40B4-BE49-F238E27FC236}">
                <a16:creationId xmlns:a16="http://schemas.microsoft.com/office/drawing/2014/main" id="{E6D085CF-CFB1-73D6-A3D0-051717E806B2}"/>
              </a:ext>
            </a:extLst>
          </p:cNvPr>
          <p:cNvSpPr/>
          <p:nvPr/>
        </p:nvSpPr>
        <p:spPr>
          <a:xfrm>
            <a:off x="780257" y="6038850"/>
            <a:ext cx="2668617" cy="471148"/>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36D59B-3E08-F2D9-8534-F2201EDA2C96}"/>
              </a:ext>
            </a:extLst>
          </p:cNvPr>
          <p:cNvSpPr/>
          <p:nvPr/>
        </p:nvSpPr>
        <p:spPr>
          <a:xfrm>
            <a:off x="1319778" y="2573044"/>
            <a:ext cx="193182" cy="23558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02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6736E6-C5BE-FBA1-0D15-7E4BF15F3A79}"/>
              </a:ext>
            </a:extLst>
          </p:cNvPr>
          <p:cNvSpPr/>
          <p:nvPr/>
        </p:nvSpPr>
        <p:spPr>
          <a:xfrm>
            <a:off x="584065" y="1565206"/>
            <a:ext cx="3751353" cy="5631256"/>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93FBA75-1B5A-A6C3-7670-96E57AC980CD}"/>
              </a:ext>
            </a:extLst>
          </p:cNvPr>
          <p:cNvSpPr/>
          <p:nvPr/>
        </p:nvSpPr>
        <p:spPr>
          <a:xfrm>
            <a:off x="776103" y="1550004"/>
            <a:ext cx="3278447" cy="5719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Additional Equalization Basin</a:t>
            </a:r>
          </a:p>
        </p:txBody>
      </p:sp>
      <p:sp>
        <p:nvSpPr>
          <p:cNvPr id="32" name="Rectangle 31">
            <a:extLst>
              <a:ext uri="{FF2B5EF4-FFF2-40B4-BE49-F238E27FC236}">
                <a16:creationId xmlns:a16="http://schemas.microsoft.com/office/drawing/2014/main" id="{5C853634-DA32-0252-2881-924FB29C10A1}"/>
              </a:ext>
            </a:extLst>
          </p:cNvPr>
          <p:cNvSpPr/>
          <p:nvPr/>
        </p:nvSpPr>
        <p:spPr>
          <a:xfrm>
            <a:off x="4454220" y="1582702"/>
            <a:ext cx="3751353" cy="5631256"/>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11167708" cy="1161287"/>
          </a:xfrm>
        </p:spPr>
        <p:txBody>
          <a:bodyPr/>
          <a:lstStyle/>
          <a:p>
            <a:r>
              <a:rPr lang="en-US" sz="3200" dirty="0"/>
              <a:t>Storm filters provide the best approach for </a:t>
            </a:r>
            <a:br>
              <a:rPr lang="en-US" sz="3200" dirty="0"/>
            </a:br>
            <a:r>
              <a:rPr lang="en-US" sz="3200" dirty="0"/>
              <a:t>peak flow capacity increases </a:t>
            </a:r>
          </a:p>
        </p:txBody>
      </p:sp>
      <p:grpSp>
        <p:nvGrpSpPr>
          <p:cNvPr id="2" name="Group 1">
            <a:extLst>
              <a:ext uri="{FF2B5EF4-FFF2-40B4-BE49-F238E27FC236}">
                <a16:creationId xmlns:a16="http://schemas.microsoft.com/office/drawing/2014/main" id="{ADD04EAE-3D1D-DE13-1C7E-D2F76D592036}"/>
              </a:ext>
            </a:extLst>
          </p:cNvPr>
          <p:cNvGrpSpPr/>
          <p:nvPr/>
        </p:nvGrpSpPr>
        <p:grpSpPr>
          <a:xfrm>
            <a:off x="581220" y="1550003"/>
            <a:ext cx="3670060" cy="5428012"/>
            <a:chOff x="403420" y="1607088"/>
            <a:chExt cx="3670060" cy="5428012"/>
          </a:xfrm>
        </p:grpSpPr>
        <p:grpSp>
          <p:nvGrpSpPr>
            <p:cNvPr id="3" name="Group 2">
              <a:extLst>
                <a:ext uri="{FF2B5EF4-FFF2-40B4-BE49-F238E27FC236}">
                  <a16:creationId xmlns:a16="http://schemas.microsoft.com/office/drawing/2014/main" id="{C07687C3-CEB4-5F08-4BEA-9961F9344C8F}"/>
                </a:ext>
              </a:extLst>
            </p:cNvPr>
            <p:cNvGrpSpPr/>
            <p:nvPr/>
          </p:nvGrpSpPr>
          <p:grpSpPr>
            <a:xfrm>
              <a:off x="403420" y="1975252"/>
              <a:ext cx="3670060" cy="5059848"/>
              <a:chOff x="1720850" y="1381759"/>
              <a:chExt cx="3276600" cy="4517391"/>
            </a:xfrm>
          </p:grpSpPr>
          <p:pic>
            <p:nvPicPr>
              <p:cNvPr id="9" name="Picture 8">
                <a:extLst>
                  <a:ext uri="{FF2B5EF4-FFF2-40B4-BE49-F238E27FC236}">
                    <a16:creationId xmlns:a16="http://schemas.microsoft.com/office/drawing/2014/main" id="{D914440F-6529-0497-149D-43B8AB1EBFF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372" t="5311" r="36118" b="10999"/>
              <a:stretch/>
            </p:blipFill>
            <p:spPr>
              <a:xfrm>
                <a:off x="1720850" y="1381759"/>
                <a:ext cx="3276600" cy="4517391"/>
              </a:xfrm>
              <a:prstGeom prst="rect">
                <a:avLst/>
              </a:prstGeom>
            </p:spPr>
          </p:pic>
          <p:sp>
            <p:nvSpPr>
              <p:cNvPr id="10" name="Rectangle 9">
                <a:extLst>
                  <a:ext uri="{FF2B5EF4-FFF2-40B4-BE49-F238E27FC236}">
                    <a16:creationId xmlns:a16="http://schemas.microsoft.com/office/drawing/2014/main" id="{EB77D01F-ECB2-EB61-63EA-CDE58E75C8C3}"/>
                  </a:ext>
                </a:extLst>
              </p:cNvPr>
              <p:cNvSpPr/>
              <p:nvPr/>
            </p:nvSpPr>
            <p:spPr>
              <a:xfrm>
                <a:off x="2371725" y="1966116"/>
                <a:ext cx="180975" cy="218283"/>
              </a:xfrm>
              <a:prstGeom prst="rect">
                <a:avLst/>
              </a:prstGeom>
              <a:solidFill>
                <a:srgbClr val="1B75B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1B75BC"/>
                  </a:solidFill>
                </a:endParaRPr>
              </a:p>
            </p:txBody>
          </p:sp>
          <p:sp>
            <p:nvSpPr>
              <p:cNvPr id="12" name="Rectangle: Rounded Corners 11">
                <a:extLst>
                  <a:ext uri="{FF2B5EF4-FFF2-40B4-BE49-F238E27FC236}">
                    <a16:creationId xmlns:a16="http://schemas.microsoft.com/office/drawing/2014/main" id="{36B8D8CE-B5E2-8DD8-5E0E-99CA4BE27A22}"/>
                  </a:ext>
                </a:extLst>
              </p:cNvPr>
              <p:cNvSpPr/>
              <p:nvPr/>
            </p:nvSpPr>
            <p:spPr>
              <a:xfrm>
                <a:off x="1894840" y="5064760"/>
                <a:ext cx="2382520" cy="411480"/>
              </a:xfrm>
              <a:prstGeom prst="roundRect">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D779C662-1127-6884-7147-3A6482F6A722}"/>
                </a:ext>
              </a:extLst>
            </p:cNvPr>
            <p:cNvSpPr txBox="1"/>
            <p:nvPr/>
          </p:nvSpPr>
          <p:spPr>
            <a:xfrm>
              <a:off x="600150" y="1607088"/>
              <a:ext cx="3276600" cy="583349"/>
            </a:xfrm>
            <a:prstGeom prst="rect">
              <a:avLst/>
            </a:prstGeom>
            <a:solidFill>
              <a:schemeClr val="accent1"/>
            </a:solidFill>
            <a:ln>
              <a:solidFill>
                <a:schemeClr val="accent1"/>
              </a:solidFill>
            </a:ln>
          </p:spPr>
          <p:txBody>
            <a:bodyPr wrap="square" rtlCol="0" anchor="ctr">
              <a:noAutofit/>
            </a:bodyPr>
            <a:lstStyle/>
            <a:p>
              <a:pPr algn="ctr">
                <a:lnSpc>
                  <a:spcPct val="95000"/>
                </a:lnSpc>
              </a:pPr>
              <a:r>
                <a:rPr lang="en-US" sz="1600" dirty="0">
                  <a:solidFill>
                    <a:schemeClr val="bg1"/>
                  </a:solidFill>
                </a:rPr>
                <a:t>Additional Equalization Basin</a:t>
              </a:r>
            </a:p>
          </p:txBody>
        </p:sp>
      </p:grpSp>
      <p:grpSp>
        <p:nvGrpSpPr>
          <p:cNvPr id="13" name="Group 12">
            <a:extLst>
              <a:ext uri="{FF2B5EF4-FFF2-40B4-BE49-F238E27FC236}">
                <a16:creationId xmlns:a16="http://schemas.microsoft.com/office/drawing/2014/main" id="{D3A85015-9764-60AE-CE17-82CB5B28DEF7}"/>
              </a:ext>
            </a:extLst>
          </p:cNvPr>
          <p:cNvGrpSpPr/>
          <p:nvPr/>
        </p:nvGrpSpPr>
        <p:grpSpPr>
          <a:xfrm>
            <a:off x="4460202" y="1555687"/>
            <a:ext cx="3670060" cy="5422328"/>
            <a:chOff x="4282402" y="1612772"/>
            <a:chExt cx="3670060" cy="5422328"/>
          </a:xfrm>
        </p:grpSpPr>
        <p:grpSp>
          <p:nvGrpSpPr>
            <p:cNvPr id="14" name="Group 13">
              <a:extLst>
                <a:ext uri="{FF2B5EF4-FFF2-40B4-BE49-F238E27FC236}">
                  <a16:creationId xmlns:a16="http://schemas.microsoft.com/office/drawing/2014/main" id="{7B01ACF4-FDCA-9824-5DDD-06D4C7D91BE8}"/>
                </a:ext>
              </a:extLst>
            </p:cNvPr>
            <p:cNvGrpSpPr/>
            <p:nvPr/>
          </p:nvGrpSpPr>
          <p:grpSpPr>
            <a:xfrm>
              <a:off x="4282402" y="1975252"/>
              <a:ext cx="3670060" cy="5059848"/>
              <a:chOff x="1720850" y="1381759"/>
              <a:chExt cx="3276600" cy="4517391"/>
            </a:xfrm>
            <a:solidFill>
              <a:srgbClr val="FFFF00"/>
            </a:solidFill>
          </p:grpSpPr>
          <p:pic>
            <p:nvPicPr>
              <p:cNvPr id="16" name="Picture 15">
                <a:extLst>
                  <a:ext uri="{FF2B5EF4-FFF2-40B4-BE49-F238E27FC236}">
                    <a16:creationId xmlns:a16="http://schemas.microsoft.com/office/drawing/2014/main" id="{D5D59755-CF53-2F42-C52D-AC8ECDCABD1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372" t="5311" r="36118" b="10999"/>
              <a:stretch/>
            </p:blipFill>
            <p:spPr>
              <a:xfrm>
                <a:off x="1720850" y="1381759"/>
                <a:ext cx="3276600" cy="4517391"/>
              </a:xfrm>
              <a:prstGeom prst="rect">
                <a:avLst/>
              </a:prstGeom>
              <a:grpFill/>
            </p:spPr>
          </p:pic>
          <p:sp>
            <p:nvSpPr>
              <p:cNvPr id="17" name="Oval 16">
                <a:extLst>
                  <a:ext uri="{FF2B5EF4-FFF2-40B4-BE49-F238E27FC236}">
                    <a16:creationId xmlns:a16="http://schemas.microsoft.com/office/drawing/2014/main" id="{FA4B0F37-8434-6CA5-BFA5-809A87698B7A}"/>
                  </a:ext>
                </a:extLst>
              </p:cNvPr>
              <p:cNvSpPr/>
              <p:nvPr/>
            </p:nvSpPr>
            <p:spPr>
              <a:xfrm>
                <a:off x="3430656" y="3886200"/>
                <a:ext cx="192019" cy="184002"/>
              </a:xfrm>
              <a:prstGeom prst="ellipse">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5A57927-DC59-49A1-3E6E-78EDC125574B}"/>
                  </a:ext>
                </a:extLst>
              </p:cNvPr>
              <p:cNvSpPr/>
              <p:nvPr/>
            </p:nvSpPr>
            <p:spPr>
              <a:xfrm>
                <a:off x="4606925" y="3076574"/>
                <a:ext cx="85725" cy="568325"/>
              </a:xfrm>
              <a:prstGeom prst="rect">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316126-9266-7DCD-DFCA-24BAE9178AA3}"/>
                  </a:ext>
                </a:extLst>
              </p:cNvPr>
              <p:cNvSpPr/>
              <p:nvPr/>
            </p:nvSpPr>
            <p:spPr>
              <a:xfrm>
                <a:off x="4451350" y="3454400"/>
                <a:ext cx="85725" cy="127000"/>
              </a:xfrm>
              <a:prstGeom prst="rect">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5BBE10-A846-B7CC-DA4B-41148FAD96C6}"/>
                  </a:ext>
                </a:extLst>
              </p:cNvPr>
              <p:cNvSpPr/>
              <p:nvPr/>
            </p:nvSpPr>
            <p:spPr>
              <a:xfrm>
                <a:off x="2371725" y="1966116"/>
                <a:ext cx="180975" cy="218283"/>
              </a:xfrm>
              <a:prstGeom prst="rect">
                <a:avLst/>
              </a:prstGeom>
              <a:solidFill>
                <a:srgbClr val="1B75B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195B8E-F9EA-6FB0-57A2-B713115C1F5D}"/>
                  </a:ext>
                </a:extLst>
              </p:cNvPr>
              <p:cNvSpPr/>
              <p:nvPr/>
            </p:nvSpPr>
            <p:spPr>
              <a:xfrm>
                <a:off x="4367023" y="2736850"/>
                <a:ext cx="258952" cy="250825"/>
              </a:xfrm>
              <a:prstGeom prst="ellipse">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292154C-2D12-1147-3A67-148D3D0A51C6}"/>
                </a:ext>
              </a:extLst>
            </p:cNvPr>
            <p:cNvSpPr txBox="1"/>
            <p:nvPr/>
          </p:nvSpPr>
          <p:spPr>
            <a:xfrm>
              <a:off x="4479132" y="1612772"/>
              <a:ext cx="3276600" cy="566299"/>
            </a:xfrm>
            <a:prstGeom prst="rect">
              <a:avLst/>
            </a:prstGeom>
            <a:solidFill>
              <a:schemeClr val="accent1"/>
            </a:solidFill>
            <a:ln>
              <a:solidFill>
                <a:schemeClr val="accent1"/>
              </a:solidFill>
            </a:ln>
          </p:spPr>
          <p:txBody>
            <a:bodyPr wrap="square" rtlCol="0" anchor="ctr">
              <a:noAutofit/>
            </a:bodyPr>
            <a:lstStyle/>
            <a:p>
              <a:pPr algn="ctr">
                <a:lnSpc>
                  <a:spcPct val="95000"/>
                </a:lnSpc>
              </a:pPr>
              <a:r>
                <a:rPr lang="en-US" sz="1600" dirty="0">
                  <a:solidFill>
                    <a:schemeClr val="bg1"/>
                  </a:solidFill>
                </a:rPr>
                <a:t>Additional Treatment</a:t>
              </a:r>
            </a:p>
          </p:txBody>
        </p:sp>
      </p:grpSp>
      <p:sp>
        <p:nvSpPr>
          <p:cNvPr id="4" name="Rectangle: Rounded Corners 3">
            <a:extLst>
              <a:ext uri="{FF2B5EF4-FFF2-40B4-BE49-F238E27FC236}">
                <a16:creationId xmlns:a16="http://schemas.microsoft.com/office/drawing/2014/main" id="{E6D085CF-CFB1-73D6-A3D0-051717E806B2}"/>
              </a:ext>
            </a:extLst>
          </p:cNvPr>
          <p:cNvSpPr/>
          <p:nvPr/>
        </p:nvSpPr>
        <p:spPr>
          <a:xfrm>
            <a:off x="780257" y="6038850"/>
            <a:ext cx="2668617" cy="471148"/>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36D59B-3E08-F2D9-8534-F2201EDA2C96}"/>
              </a:ext>
            </a:extLst>
          </p:cNvPr>
          <p:cNvSpPr/>
          <p:nvPr/>
        </p:nvSpPr>
        <p:spPr>
          <a:xfrm>
            <a:off x="1319778" y="2573044"/>
            <a:ext cx="193182" cy="23558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825D67-9B76-CFB2-CCBD-EE43DA53BEB4}"/>
              </a:ext>
            </a:extLst>
          </p:cNvPr>
          <p:cNvSpPr/>
          <p:nvPr/>
        </p:nvSpPr>
        <p:spPr>
          <a:xfrm>
            <a:off x="5187450" y="2581610"/>
            <a:ext cx="193182" cy="23558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95827B7-27C8-24CC-2430-5EEA8C290278}"/>
              </a:ext>
            </a:extLst>
          </p:cNvPr>
          <p:cNvSpPr/>
          <p:nvPr/>
        </p:nvSpPr>
        <p:spPr>
          <a:xfrm>
            <a:off x="5422488" y="3478087"/>
            <a:ext cx="333239" cy="338412"/>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DDC769C-B841-5601-167B-7CBF9E6FF1DA}"/>
              </a:ext>
            </a:extLst>
          </p:cNvPr>
          <p:cNvSpPr/>
          <p:nvPr/>
        </p:nvSpPr>
        <p:spPr>
          <a:xfrm>
            <a:off x="6375325" y="4723345"/>
            <a:ext cx="215077" cy="20609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C9BE9B2-092C-6670-254A-6DBB8E2F5C9A}"/>
              </a:ext>
            </a:extLst>
          </p:cNvPr>
          <p:cNvSpPr/>
          <p:nvPr/>
        </p:nvSpPr>
        <p:spPr>
          <a:xfrm>
            <a:off x="7424131" y="3435980"/>
            <a:ext cx="290047" cy="30796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33E439-C7FD-3D63-677B-D3C5A0188AB0}"/>
              </a:ext>
            </a:extLst>
          </p:cNvPr>
          <p:cNvSpPr/>
          <p:nvPr/>
        </p:nvSpPr>
        <p:spPr>
          <a:xfrm>
            <a:off x="7695128" y="3822554"/>
            <a:ext cx="96663" cy="64770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3D1312B-0638-9819-EBBA-C8911A07C830}"/>
              </a:ext>
            </a:extLst>
          </p:cNvPr>
          <p:cNvSpPr/>
          <p:nvPr/>
        </p:nvSpPr>
        <p:spPr>
          <a:xfrm>
            <a:off x="7522541" y="4211250"/>
            <a:ext cx="96663" cy="16958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BA84FA-6455-6B02-6B93-A9EEE289073C}"/>
              </a:ext>
            </a:extLst>
          </p:cNvPr>
          <p:cNvSpPr/>
          <p:nvPr/>
        </p:nvSpPr>
        <p:spPr>
          <a:xfrm>
            <a:off x="575692" y="1497244"/>
            <a:ext cx="3757869" cy="542801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171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6736E6-C5BE-FBA1-0D15-7E4BF15F3A79}"/>
              </a:ext>
            </a:extLst>
          </p:cNvPr>
          <p:cNvSpPr/>
          <p:nvPr/>
        </p:nvSpPr>
        <p:spPr>
          <a:xfrm>
            <a:off x="584065" y="1565206"/>
            <a:ext cx="3751353" cy="5631256"/>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93FBA75-1B5A-A6C3-7670-96E57AC980CD}"/>
              </a:ext>
            </a:extLst>
          </p:cNvPr>
          <p:cNvSpPr/>
          <p:nvPr/>
        </p:nvSpPr>
        <p:spPr>
          <a:xfrm>
            <a:off x="776103" y="1550004"/>
            <a:ext cx="3278447" cy="5719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Additional Equalization Basin</a:t>
            </a:r>
          </a:p>
        </p:txBody>
      </p:sp>
      <p:sp>
        <p:nvSpPr>
          <p:cNvPr id="32" name="Rectangle 31">
            <a:extLst>
              <a:ext uri="{FF2B5EF4-FFF2-40B4-BE49-F238E27FC236}">
                <a16:creationId xmlns:a16="http://schemas.microsoft.com/office/drawing/2014/main" id="{5C853634-DA32-0252-2881-924FB29C10A1}"/>
              </a:ext>
            </a:extLst>
          </p:cNvPr>
          <p:cNvSpPr/>
          <p:nvPr/>
        </p:nvSpPr>
        <p:spPr>
          <a:xfrm>
            <a:off x="4454220" y="1582702"/>
            <a:ext cx="3751353" cy="5631256"/>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11167708" cy="1161287"/>
          </a:xfrm>
        </p:spPr>
        <p:txBody>
          <a:bodyPr/>
          <a:lstStyle/>
          <a:p>
            <a:r>
              <a:rPr lang="en-US" sz="3200" dirty="0"/>
              <a:t>Storm filters provide the best approach for </a:t>
            </a:r>
            <a:br>
              <a:rPr lang="en-US" sz="3200" dirty="0"/>
            </a:br>
            <a:r>
              <a:rPr lang="en-US" sz="3200" dirty="0"/>
              <a:t>peak flow capacity increases </a:t>
            </a:r>
          </a:p>
        </p:txBody>
      </p:sp>
      <p:grpSp>
        <p:nvGrpSpPr>
          <p:cNvPr id="2" name="Group 1">
            <a:extLst>
              <a:ext uri="{FF2B5EF4-FFF2-40B4-BE49-F238E27FC236}">
                <a16:creationId xmlns:a16="http://schemas.microsoft.com/office/drawing/2014/main" id="{ADD04EAE-3D1D-DE13-1C7E-D2F76D592036}"/>
              </a:ext>
            </a:extLst>
          </p:cNvPr>
          <p:cNvGrpSpPr/>
          <p:nvPr/>
        </p:nvGrpSpPr>
        <p:grpSpPr>
          <a:xfrm>
            <a:off x="581220" y="1550003"/>
            <a:ext cx="3670060" cy="5428012"/>
            <a:chOff x="403420" y="1607088"/>
            <a:chExt cx="3670060" cy="5428012"/>
          </a:xfrm>
        </p:grpSpPr>
        <p:grpSp>
          <p:nvGrpSpPr>
            <p:cNvPr id="3" name="Group 2">
              <a:extLst>
                <a:ext uri="{FF2B5EF4-FFF2-40B4-BE49-F238E27FC236}">
                  <a16:creationId xmlns:a16="http://schemas.microsoft.com/office/drawing/2014/main" id="{C07687C3-CEB4-5F08-4BEA-9961F9344C8F}"/>
                </a:ext>
              </a:extLst>
            </p:cNvPr>
            <p:cNvGrpSpPr/>
            <p:nvPr/>
          </p:nvGrpSpPr>
          <p:grpSpPr>
            <a:xfrm>
              <a:off x="403420" y="1975252"/>
              <a:ext cx="3670060" cy="5059848"/>
              <a:chOff x="1720850" y="1381759"/>
              <a:chExt cx="3276600" cy="4517391"/>
            </a:xfrm>
          </p:grpSpPr>
          <p:pic>
            <p:nvPicPr>
              <p:cNvPr id="9" name="Picture 8">
                <a:extLst>
                  <a:ext uri="{FF2B5EF4-FFF2-40B4-BE49-F238E27FC236}">
                    <a16:creationId xmlns:a16="http://schemas.microsoft.com/office/drawing/2014/main" id="{D914440F-6529-0497-149D-43B8AB1EBFF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372" t="5311" r="36118" b="10999"/>
              <a:stretch/>
            </p:blipFill>
            <p:spPr>
              <a:xfrm>
                <a:off x="1720850" y="1381759"/>
                <a:ext cx="3276600" cy="4517391"/>
              </a:xfrm>
              <a:prstGeom prst="rect">
                <a:avLst/>
              </a:prstGeom>
            </p:spPr>
          </p:pic>
          <p:sp>
            <p:nvSpPr>
              <p:cNvPr id="10" name="Rectangle 9">
                <a:extLst>
                  <a:ext uri="{FF2B5EF4-FFF2-40B4-BE49-F238E27FC236}">
                    <a16:creationId xmlns:a16="http://schemas.microsoft.com/office/drawing/2014/main" id="{EB77D01F-ECB2-EB61-63EA-CDE58E75C8C3}"/>
                  </a:ext>
                </a:extLst>
              </p:cNvPr>
              <p:cNvSpPr/>
              <p:nvPr/>
            </p:nvSpPr>
            <p:spPr>
              <a:xfrm>
                <a:off x="2371725" y="1966116"/>
                <a:ext cx="180975" cy="218283"/>
              </a:xfrm>
              <a:prstGeom prst="rect">
                <a:avLst/>
              </a:prstGeom>
              <a:solidFill>
                <a:srgbClr val="1B75B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1B75BC"/>
                  </a:solidFill>
                </a:endParaRPr>
              </a:p>
            </p:txBody>
          </p:sp>
          <p:sp>
            <p:nvSpPr>
              <p:cNvPr id="12" name="Rectangle: Rounded Corners 11">
                <a:extLst>
                  <a:ext uri="{FF2B5EF4-FFF2-40B4-BE49-F238E27FC236}">
                    <a16:creationId xmlns:a16="http://schemas.microsoft.com/office/drawing/2014/main" id="{36B8D8CE-B5E2-8DD8-5E0E-99CA4BE27A22}"/>
                  </a:ext>
                </a:extLst>
              </p:cNvPr>
              <p:cNvSpPr/>
              <p:nvPr/>
            </p:nvSpPr>
            <p:spPr>
              <a:xfrm>
                <a:off x="1894840" y="5064760"/>
                <a:ext cx="2382520" cy="411480"/>
              </a:xfrm>
              <a:prstGeom prst="roundRect">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D779C662-1127-6884-7147-3A6482F6A722}"/>
                </a:ext>
              </a:extLst>
            </p:cNvPr>
            <p:cNvSpPr txBox="1"/>
            <p:nvPr/>
          </p:nvSpPr>
          <p:spPr>
            <a:xfrm>
              <a:off x="600150" y="1607088"/>
              <a:ext cx="3276600" cy="583349"/>
            </a:xfrm>
            <a:prstGeom prst="rect">
              <a:avLst/>
            </a:prstGeom>
            <a:solidFill>
              <a:schemeClr val="accent1"/>
            </a:solidFill>
            <a:ln>
              <a:solidFill>
                <a:schemeClr val="accent1"/>
              </a:solidFill>
            </a:ln>
          </p:spPr>
          <p:txBody>
            <a:bodyPr wrap="square" rtlCol="0" anchor="ctr">
              <a:noAutofit/>
            </a:bodyPr>
            <a:lstStyle/>
            <a:p>
              <a:pPr algn="ctr">
                <a:lnSpc>
                  <a:spcPct val="95000"/>
                </a:lnSpc>
              </a:pPr>
              <a:r>
                <a:rPr lang="en-US" sz="1600" dirty="0">
                  <a:solidFill>
                    <a:schemeClr val="bg1"/>
                  </a:solidFill>
                </a:rPr>
                <a:t>Additional Equalization Basin</a:t>
              </a:r>
            </a:p>
          </p:txBody>
        </p:sp>
      </p:grpSp>
      <p:grpSp>
        <p:nvGrpSpPr>
          <p:cNvPr id="13" name="Group 12">
            <a:extLst>
              <a:ext uri="{FF2B5EF4-FFF2-40B4-BE49-F238E27FC236}">
                <a16:creationId xmlns:a16="http://schemas.microsoft.com/office/drawing/2014/main" id="{D3A85015-9764-60AE-CE17-82CB5B28DEF7}"/>
              </a:ext>
            </a:extLst>
          </p:cNvPr>
          <p:cNvGrpSpPr/>
          <p:nvPr/>
        </p:nvGrpSpPr>
        <p:grpSpPr>
          <a:xfrm>
            <a:off x="4460202" y="1555687"/>
            <a:ext cx="3670060" cy="5422328"/>
            <a:chOff x="4282402" y="1612772"/>
            <a:chExt cx="3670060" cy="5422328"/>
          </a:xfrm>
        </p:grpSpPr>
        <p:grpSp>
          <p:nvGrpSpPr>
            <p:cNvPr id="14" name="Group 13">
              <a:extLst>
                <a:ext uri="{FF2B5EF4-FFF2-40B4-BE49-F238E27FC236}">
                  <a16:creationId xmlns:a16="http://schemas.microsoft.com/office/drawing/2014/main" id="{7B01ACF4-FDCA-9824-5DDD-06D4C7D91BE8}"/>
                </a:ext>
              </a:extLst>
            </p:cNvPr>
            <p:cNvGrpSpPr/>
            <p:nvPr/>
          </p:nvGrpSpPr>
          <p:grpSpPr>
            <a:xfrm>
              <a:off x="4282402" y="1975252"/>
              <a:ext cx="3670060" cy="5059848"/>
              <a:chOff x="1720850" y="1381759"/>
              <a:chExt cx="3276600" cy="4517391"/>
            </a:xfrm>
            <a:solidFill>
              <a:srgbClr val="FFFF00"/>
            </a:solidFill>
          </p:grpSpPr>
          <p:pic>
            <p:nvPicPr>
              <p:cNvPr id="16" name="Picture 15">
                <a:extLst>
                  <a:ext uri="{FF2B5EF4-FFF2-40B4-BE49-F238E27FC236}">
                    <a16:creationId xmlns:a16="http://schemas.microsoft.com/office/drawing/2014/main" id="{D5D59755-CF53-2F42-C52D-AC8ECDCABD1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372" t="5311" r="36118" b="10999"/>
              <a:stretch/>
            </p:blipFill>
            <p:spPr>
              <a:xfrm>
                <a:off x="1720850" y="1381759"/>
                <a:ext cx="3276600" cy="4517391"/>
              </a:xfrm>
              <a:prstGeom prst="rect">
                <a:avLst/>
              </a:prstGeom>
              <a:grpFill/>
            </p:spPr>
          </p:pic>
          <p:sp>
            <p:nvSpPr>
              <p:cNvPr id="17" name="Oval 16">
                <a:extLst>
                  <a:ext uri="{FF2B5EF4-FFF2-40B4-BE49-F238E27FC236}">
                    <a16:creationId xmlns:a16="http://schemas.microsoft.com/office/drawing/2014/main" id="{FA4B0F37-8434-6CA5-BFA5-809A87698B7A}"/>
                  </a:ext>
                </a:extLst>
              </p:cNvPr>
              <p:cNvSpPr/>
              <p:nvPr/>
            </p:nvSpPr>
            <p:spPr>
              <a:xfrm>
                <a:off x="3430656" y="3886200"/>
                <a:ext cx="192019" cy="184002"/>
              </a:xfrm>
              <a:prstGeom prst="ellipse">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5A57927-DC59-49A1-3E6E-78EDC125574B}"/>
                  </a:ext>
                </a:extLst>
              </p:cNvPr>
              <p:cNvSpPr/>
              <p:nvPr/>
            </p:nvSpPr>
            <p:spPr>
              <a:xfrm>
                <a:off x="4606925" y="3076574"/>
                <a:ext cx="85725" cy="568325"/>
              </a:xfrm>
              <a:prstGeom prst="rect">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316126-9266-7DCD-DFCA-24BAE9178AA3}"/>
                  </a:ext>
                </a:extLst>
              </p:cNvPr>
              <p:cNvSpPr/>
              <p:nvPr/>
            </p:nvSpPr>
            <p:spPr>
              <a:xfrm>
                <a:off x="4451350" y="3454400"/>
                <a:ext cx="85725" cy="127000"/>
              </a:xfrm>
              <a:prstGeom prst="rect">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5BBE10-A846-B7CC-DA4B-41148FAD96C6}"/>
                  </a:ext>
                </a:extLst>
              </p:cNvPr>
              <p:cNvSpPr/>
              <p:nvPr/>
            </p:nvSpPr>
            <p:spPr>
              <a:xfrm>
                <a:off x="2371725" y="1966116"/>
                <a:ext cx="180975" cy="218283"/>
              </a:xfrm>
              <a:prstGeom prst="rect">
                <a:avLst/>
              </a:prstGeom>
              <a:solidFill>
                <a:srgbClr val="1B75B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195B8E-F9EA-6FB0-57A2-B713115C1F5D}"/>
                  </a:ext>
                </a:extLst>
              </p:cNvPr>
              <p:cNvSpPr/>
              <p:nvPr/>
            </p:nvSpPr>
            <p:spPr>
              <a:xfrm>
                <a:off x="4367023" y="2736850"/>
                <a:ext cx="258952" cy="250825"/>
              </a:xfrm>
              <a:prstGeom prst="ellipse">
                <a:avLst/>
              </a:prstGeom>
              <a:solidFill>
                <a:srgbClr val="FF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292154C-2D12-1147-3A67-148D3D0A51C6}"/>
                </a:ext>
              </a:extLst>
            </p:cNvPr>
            <p:cNvSpPr txBox="1"/>
            <p:nvPr/>
          </p:nvSpPr>
          <p:spPr>
            <a:xfrm>
              <a:off x="4479132" y="1612772"/>
              <a:ext cx="3276600" cy="566299"/>
            </a:xfrm>
            <a:prstGeom prst="rect">
              <a:avLst/>
            </a:prstGeom>
            <a:solidFill>
              <a:schemeClr val="accent1"/>
            </a:solidFill>
            <a:ln>
              <a:solidFill>
                <a:schemeClr val="accent1"/>
              </a:solidFill>
            </a:ln>
          </p:spPr>
          <p:txBody>
            <a:bodyPr wrap="square" rtlCol="0" anchor="ctr">
              <a:noAutofit/>
            </a:bodyPr>
            <a:lstStyle/>
            <a:p>
              <a:pPr algn="ctr">
                <a:lnSpc>
                  <a:spcPct val="95000"/>
                </a:lnSpc>
              </a:pPr>
              <a:r>
                <a:rPr lang="en-US" sz="1600" dirty="0">
                  <a:solidFill>
                    <a:schemeClr val="bg1"/>
                  </a:solidFill>
                </a:rPr>
                <a:t>Additional Treatment</a:t>
              </a:r>
            </a:p>
          </p:txBody>
        </p:sp>
      </p:grpSp>
      <p:grpSp>
        <p:nvGrpSpPr>
          <p:cNvPr id="25" name="Group 24">
            <a:extLst>
              <a:ext uri="{FF2B5EF4-FFF2-40B4-BE49-F238E27FC236}">
                <a16:creationId xmlns:a16="http://schemas.microsoft.com/office/drawing/2014/main" id="{EFC4CA82-A2E0-E302-D585-0836858FD80A}"/>
              </a:ext>
            </a:extLst>
          </p:cNvPr>
          <p:cNvGrpSpPr/>
          <p:nvPr/>
        </p:nvGrpSpPr>
        <p:grpSpPr>
          <a:xfrm>
            <a:off x="8339184" y="1918167"/>
            <a:ext cx="3670060" cy="5059848"/>
            <a:chOff x="1720850" y="1381759"/>
            <a:chExt cx="3276600" cy="4517391"/>
          </a:xfrm>
          <a:solidFill>
            <a:srgbClr val="FFFF00"/>
          </a:solidFill>
        </p:grpSpPr>
        <p:pic>
          <p:nvPicPr>
            <p:cNvPr id="27" name="Picture 26">
              <a:extLst>
                <a:ext uri="{FF2B5EF4-FFF2-40B4-BE49-F238E27FC236}">
                  <a16:creationId xmlns:a16="http://schemas.microsoft.com/office/drawing/2014/main" id="{AD0E8E4D-77A7-7E73-E232-EF606ABAD9C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372" t="5311" r="36118" b="10999"/>
            <a:stretch/>
          </p:blipFill>
          <p:spPr>
            <a:xfrm>
              <a:off x="1720850" y="1381759"/>
              <a:ext cx="3276600" cy="4517391"/>
            </a:xfrm>
            <a:prstGeom prst="rect">
              <a:avLst/>
            </a:prstGeom>
            <a:grpFill/>
          </p:spPr>
        </p:pic>
        <p:sp>
          <p:nvSpPr>
            <p:cNvPr id="28" name="Oval 27">
              <a:extLst>
                <a:ext uri="{FF2B5EF4-FFF2-40B4-BE49-F238E27FC236}">
                  <a16:creationId xmlns:a16="http://schemas.microsoft.com/office/drawing/2014/main" id="{6C80F577-FAF4-FAAA-11DA-BBC9ADBD61EC}"/>
                </a:ext>
              </a:extLst>
            </p:cNvPr>
            <p:cNvSpPr/>
            <p:nvPr/>
          </p:nvSpPr>
          <p:spPr>
            <a:xfrm>
              <a:off x="3430656" y="3886200"/>
              <a:ext cx="192019" cy="184002"/>
            </a:xfrm>
            <a:prstGeom prst="ellipse">
              <a:avLst/>
            </a:prstGeom>
            <a:solidFill>
              <a:srgbClr val="1B75B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430CDB3-680B-B612-F18B-DADEE162AB50}"/>
                </a:ext>
              </a:extLst>
            </p:cNvPr>
            <p:cNvSpPr/>
            <p:nvPr/>
          </p:nvSpPr>
          <p:spPr>
            <a:xfrm>
              <a:off x="2371725" y="1966116"/>
              <a:ext cx="180975" cy="218283"/>
            </a:xfrm>
            <a:prstGeom prst="rect">
              <a:avLst/>
            </a:prstGeom>
            <a:solidFill>
              <a:srgbClr val="1B75BC"/>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C5D6B4E4-0FC6-FECC-5FF0-4A2555075964}"/>
              </a:ext>
            </a:extLst>
          </p:cNvPr>
          <p:cNvCxnSpPr>
            <a:cxnSpLocks/>
          </p:cNvCxnSpPr>
          <p:nvPr/>
        </p:nvCxnSpPr>
        <p:spPr>
          <a:xfrm flipV="1">
            <a:off x="10923582" y="2878652"/>
            <a:ext cx="0" cy="1361043"/>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6EAD96-C446-03A6-AD87-9A6CBC4FC6AD}"/>
              </a:ext>
            </a:extLst>
          </p:cNvPr>
          <p:cNvCxnSpPr>
            <a:cxnSpLocks/>
          </p:cNvCxnSpPr>
          <p:nvPr/>
        </p:nvCxnSpPr>
        <p:spPr>
          <a:xfrm>
            <a:off x="10923582" y="2878652"/>
            <a:ext cx="170302"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E6D085CF-CFB1-73D6-A3D0-051717E806B2}"/>
              </a:ext>
            </a:extLst>
          </p:cNvPr>
          <p:cNvSpPr/>
          <p:nvPr/>
        </p:nvSpPr>
        <p:spPr>
          <a:xfrm>
            <a:off x="780257" y="6038850"/>
            <a:ext cx="2668617" cy="471148"/>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36D59B-3E08-F2D9-8534-F2201EDA2C96}"/>
              </a:ext>
            </a:extLst>
          </p:cNvPr>
          <p:cNvSpPr/>
          <p:nvPr/>
        </p:nvSpPr>
        <p:spPr>
          <a:xfrm>
            <a:off x="1319778" y="2573044"/>
            <a:ext cx="193182" cy="23558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825D67-9B76-CFB2-CCBD-EE43DA53BEB4}"/>
              </a:ext>
            </a:extLst>
          </p:cNvPr>
          <p:cNvSpPr/>
          <p:nvPr/>
        </p:nvSpPr>
        <p:spPr>
          <a:xfrm>
            <a:off x="5187450" y="2581610"/>
            <a:ext cx="193182" cy="23558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F78F24E-4A5F-BCED-B7D7-89043BA8B6F9}"/>
              </a:ext>
            </a:extLst>
          </p:cNvPr>
          <p:cNvSpPr/>
          <p:nvPr/>
        </p:nvSpPr>
        <p:spPr>
          <a:xfrm>
            <a:off x="8534067" y="1561371"/>
            <a:ext cx="3278447" cy="571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Additional Primary Treatment with Storm Filters</a:t>
            </a:r>
          </a:p>
        </p:txBody>
      </p:sp>
      <p:sp>
        <p:nvSpPr>
          <p:cNvPr id="35" name="Oval 34">
            <a:extLst>
              <a:ext uri="{FF2B5EF4-FFF2-40B4-BE49-F238E27FC236}">
                <a16:creationId xmlns:a16="http://schemas.microsoft.com/office/drawing/2014/main" id="{795827B7-27C8-24CC-2430-5EEA8C290278}"/>
              </a:ext>
            </a:extLst>
          </p:cNvPr>
          <p:cNvSpPr/>
          <p:nvPr/>
        </p:nvSpPr>
        <p:spPr>
          <a:xfrm>
            <a:off x="5422488" y="3478087"/>
            <a:ext cx="333239" cy="338412"/>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DDC769C-B841-5601-167B-7CBF9E6FF1DA}"/>
              </a:ext>
            </a:extLst>
          </p:cNvPr>
          <p:cNvSpPr/>
          <p:nvPr/>
        </p:nvSpPr>
        <p:spPr>
          <a:xfrm>
            <a:off x="6375325" y="4723345"/>
            <a:ext cx="215077" cy="20609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C9BE9B2-092C-6670-254A-6DBB8E2F5C9A}"/>
              </a:ext>
            </a:extLst>
          </p:cNvPr>
          <p:cNvSpPr/>
          <p:nvPr/>
        </p:nvSpPr>
        <p:spPr>
          <a:xfrm>
            <a:off x="7424131" y="3435980"/>
            <a:ext cx="290047" cy="30796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33E439-C7FD-3D63-677B-D3C5A0188AB0}"/>
              </a:ext>
            </a:extLst>
          </p:cNvPr>
          <p:cNvSpPr/>
          <p:nvPr/>
        </p:nvSpPr>
        <p:spPr>
          <a:xfrm>
            <a:off x="7695128" y="3822554"/>
            <a:ext cx="96663" cy="64770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3D1312B-0638-9819-EBBA-C8911A07C830}"/>
              </a:ext>
            </a:extLst>
          </p:cNvPr>
          <p:cNvSpPr/>
          <p:nvPr/>
        </p:nvSpPr>
        <p:spPr>
          <a:xfrm>
            <a:off x="7522541" y="4211250"/>
            <a:ext cx="96663" cy="16958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F4B3B34-9032-78E1-BAE5-BE6709A89D9A}"/>
              </a:ext>
            </a:extLst>
          </p:cNvPr>
          <p:cNvSpPr/>
          <p:nvPr/>
        </p:nvSpPr>
        <p:spPr>
          <a:xfrm>
            <a:off x="10260870" y="4723346"/>
            <a:ext cx="215077" cy="206097"/>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2FC4947-114C-004D-2DCB-573F170625E2}"/>
              </a:ext>
            </a:extLst>
          </p:cNvPr>
          <p:cNvSpPr/>
          <p:nvPr/>
        </p:nvSpPr>
        <p:spPr>
          <a:xfrm>
            <a:off x="9077742" y="2572695"/>
            <a:ext cx="193182" cy="23558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2D5979E7-B5D6-0A57-B2A4-1C5EFEB85349}"/>
              </a:ext>
            </a:extLst>
          </p:cNvPr>
          <p:cNvCxnSpPr>
            <a:cxnSpLocks/>
          </p:cNvCxnSpPr>
          <p:nvPr/>
        </p:nvCxnSpPr>
        <p:spPr>
          <a:xfrm>
            <a:off x="10923582" y="2878651"/>
            <a:ext cx="170302"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CD4905-B2F8-7681-4D04-515EED41AA91}"/>
              </a:ext>
            </a:extLst>
          </p:cNvPr>
          <p:cNvCxnSpPr/>
          <p:nvPr/>
        </p:nvCxnSpPr>
        <p:spPr>
          <a:xfrm>
            <a:off x="10923582" y="2878652"/>
            <a:ext cx="0" cy="136104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3474A5-C1DD-4F66-09DC-5BDF314ECFE7}"/>
              </a:ext>
            </a:extLst>
          </p:cNvPr>
          <p:cNvSpPr/>
          <p:nvPr/>
        </p:nvSpPr>
        <p:spPr>
          <a:xfrm>
            <a:off x="547734" y="1505183"/>
            <a:ext cx="3757869" cy="542801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FF04B33-7181-6A42-17E4-6F96C3265450}"/>
              </a:ext>
            </a:extLst>
          </p:cNvPr>
          <p:cNvSpPr/>
          <p:nvPr/>
        </p:nvSpPr>
        <p:spPr>
          <a:xfrm>
            <a:off x="4454267" y="1505183"/>
            <a:ext cx="3757869" cy="542801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72ACF9-D376-3B58-0805-5402F0B85CBC}"/>
              </a:ext>
            </a:extLst>
          </p:cNvPr>
          <p:cNvSpPr/>
          <p:nvPr/>
        </p:nvSpPr>
        <p:spPr>
          <a:xfrm>
            <a:off x="10247744" y="4723344"/>
            <a:ext cx="215077" cy="20609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788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B06BEB7-8976-4C37-B6BC-6D58B4AF0C36}"/>
              </a:ext>
            </a:extLst>
          </p:cNvPr>
          <p:cNvSpPr>
            <a:spLocks noGrp="1"/>
          </p:cNvSpPr>
          <p:nvPr>
            <p:ph sz="quarter" idx="12"/>
          </p:nvPr>
        </p:nvSpPr>
        <p:spPr>
          <a:xfrm>
            <a:off x="736270" y="4514720"/>
            <a:ext cx="3385147" cy="1277273"/>
          </a:xfrm>
        </p:spPr>
        <p:txBody>
          <a:bodyPr/>
          <a:lstStyle/>
          <a:p>
            <a:pPr marL="0" indent="0" algn="ctr">
              <a:buNone/>
            </a:pPr>
            <a:r>
              <a:rPr lang="en-US" b="1" dirty="0">
                <a:solidFill>
                  <a:schemeClr val="accent1"/>
                </a:solidFill>
              </a:rPr>
              <a:t>History and Regulatory Overview</a:t>
            </a:r>
            <a:endParaRPr lang="en-US" b="1" dirty="0"/>
          </a:p>
          <a:p>
            <a:pPr lvl="1" algn="ctr"/>
            <a:endParaRPr lang="en-US" b="1" dirty="0"/>
          </a:p>
        </p:txBody>
      </p:sp>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p:txBody>
          <a:bodyPr/>
          <a:lstStyle/>
          <a:p>
            <a:r>
              <a:rPr lang="en-US" dirty="0"/>
              <a:t>Agenda</a:t>
            </a:r>
          </a:p>
        </p:txBody>
      </p:sp>
      <p:pic>
        <p:nvPicPr>
          <p:cNvPr id="1026" name="Picture 2">
            <a:extLst>
              <a:ext uri="{FF2B5EF4-FFF2-40B4-BE49-F238E27FC236}">
                <a16:creationId xmlns:a16="http://schemas.microsoft.com/office/drawing/2014/main" id="{E5496E57-73D3-68F8-4652-BC90366B6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693" y="1600198"/>
            <a:ext cx="2914522" cy="2914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0710F7-9016-9BF9-4D06-375EEDC41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814" y="1600198"/>
            <a:ext cx="2710744" cy="27107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2D72FB-A5D8-D44B-810C-E5BFE06366D7}"/>
              </a:ext>
            </a:extLst>
          </p:cNvPr>
          <p:cNvSpPr txBox="1"/>
          <p:nvPr/>
        </p:nvSpPr>
        <p:spPr>
          <a:xfrm>
            <a:off x="8556955" y="4514720"/>
            <a:ext cx="2898775" cy="830997"/>
          </a:xfrm>
          <a:prstGeom prst="rect">
            <a:avLst/>
          </a:prstGeom>
          <a:noFill/>
        </p:spPr>
        <p:txBody>
          <a:bodyPr wrap="square">
            <a:spAutoFit/>
          </a:bodyPr>
          <a:lstStyle/>
          <a:p>
            <a:pPr algn="ctr"/>
            <a:r>
              <a:rPr lang="en-US" sz="2400" b="1" dirty="0">
                <a:solidFill>
                  <a:schemeClr val="accent1"/>
                </a:solidFill>
              </a:rPr>
              <a:t>Project Applications</a:t>
            </a:r>
          </a:p>
        </p:txBody>
      </p:sp>
      <p:sp>
        <p:nvSpPr>
          <p:cNvPr id="5" name="TextBox 4">
            <a:extLst>
              <a:ext uri="{FF2B5EF4-FFF2-40B4-BE49-F238E27FC236}">
                <a16:creationId xmlns:a16="http://schemas.microsoft.com/office/drawing/2014/main" id="{FCE2C693-F698-6664-8B1B-7A05476E73DD}"/>
              </a:ext>
            </a:extLst>
          </p:cNvPr>
          <p:cNvSpPr txBox="1"/>
          <p:nvPr/>
        </p:nvSpPr>
        <p:spPr>
          <a:xfrm>
            <a:off x="5009276" y="4516926"/>
            <a:ext cx="2659820" cy="830997"/>
          </a:xfrm>
          <a:prstGeom prst="rect">
            <a:avLst/>
          </a:prstGeom>
          <a:noFill/>
        </p:spPr>
        <p:txBody>
          <a:bodyPr wrap="square">
            <a:spAutoFit/>
          </a:bodyPr>
          <a:lstStyle/>
          <a:p>
            <a:pPr algn="ctr"/>
            <a:r>
              <a:rPr lang="en-US" sz="2400" b="1" dirty="0">
                <a:solidFill>
                  <a:schemeClr val="accent1"/>
                </a:solidFill>
              </a:rPr>
              <a:t>Filter </a:t>
            </a:r>
          </a:p>
          <a:p>
            <a:pPr algn="ctr"/>
            <a:r>
              <a:rPr lang="en-US" sz="2400" b="1" dirty="0">
                <a:solidFill>
                  <a:schemeClr val="accent1"/>
                </a:solidFill>
              </a:rPr>
              <a:t>Technology</a:t>
            </a:r>
          </a:p>
        </p:txBody>
      </p:sp>
      <p:pic>
        <p:nvPicPr>
          <p:cNvPr id="4" name="Picture 2">
            <a:extLst>
              <a:ext uri="{FF2B5EF4-FFF2-40B4-BE49-F238E27FC236}">
                <a16:creationId xmlns:a16="http://schemas.microsoft.com/office/drawing/2014/main" id="{06A427FF-46C6-7EAA-96DC-AB3E39003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990" y="1746748"/>
            <a:ext cx="2418642" cy="241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00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2"/>
            <a:ext cx="10903280" cy="675514"/>
          </a:xfrm>
        </p:spPr>
        <p:txBody>
          <a:bodyPr/>
          <a:lstStyle/>
          <a:p>
            <a:r>
              <a:rPr lang="en-US" dirty="0"/>
              <a:t>Project incorporated auxiliary storm flow treatment</a:t>
            </a:r>
          </a:p>
        </p:txBody>
      </p:sp>
      <p:sp>
        <p:nvSpPr>
          <p:cNvPr id="2" name="Rectangle 1">
            <a:extLst>
              <a:ext uri="{FF2B5EF4-FFF2-40B4-BE49-F238E27FC236}">
                <a16:creationId xmlns:a16="http://schemas.microsoft.com/office/drawing/2014/main" id="{49175459-E1B2-D85C-8E46-5BF1D848881C}"/>
              </a:ext>
            </a:extLst>
          </p:cNvPr>
          <p:cNvSpPr/>
          <p:nvPr/>
        </p:nvSpPr>
        <p:spPr>
          <a:xfrm>
            <a:off x="507670" y="3124195"/>
            <a:ext cx="2168855" cy="1133475"/>
          </a:xfrm>
          <a:prstGeom prst="rect">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TREATMENT</a:t>
            </a:r>
          </a:p>
        </p:txBody>
      </p:sp>
      <p:sp>
        <p:nvSpPr>
          <p:cNvPr id="3" name="Rectangle 2">
            <a:extLst>
              <a:ext uri="{FF2B5EF4-FFF2-40B4-BE49-F238E27FC236}">
                <a16:creationId xmlns:a16="http://schemas.microsoft.com/office/drawing/2014/main" id="{F5D9C8AD-69DA-2611-0965-2281754E7ABC}"/>
              </a:ext>
            </a:extLst>
          </p:cNvPr>
          <p:cNvSpPr/>
          <p:nvPr/>
        </p:nvSpPr>
        <p:spPr>
          <a:xfrm>
            <a:off x="3117520" y="3124194"/>
            <a:ext cx="1597355" cy="113347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PRIMARY EFFLUENT SPLITTER</a:t>
            </a:r>
          </a:p>
        </p:txBody>
      </p:sp>
      <p:sp>
        <p:nvSpPr>
          <p:cNvPr id="8" name="Rectangle 7">
            <a:extLst>
              <a:ext uri="{FF2B5EF4-FFF2-40B4-BE49-F238E27FC236}">
                <a16:creationId xmlns:a16="http://schemas.microsoft.com/office/drawing/2014/main" id="{9E836573-8DF1-9DDB-4632-FA0DFD6EF963}"/>
              </a:ext>
            </a:extLst>
          </p:cNvPr>
          <p:cNvSpPr/>
          <p:nvPr/>
        </p:nvSpPr>
        <p:spPr>
          <a:xfrm>
            <a:off x="5692610" y="3081324"/>
            <a:ext cx="1555914" cy="1223958"/>
          </a:xfrm>
          <a:prstGeom prst="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FINAL PUMP STATION</a:t>
            </a:r>
          </a:p>
        </p:txBody>
      </p:sp>
      <p:sp>
        <p:nvSpPr>
          <p:cNvPr id="9" name="Rectangle 8">
            <a:extLst>
              <a:ext uri="{FF2B5EF4-FFF2-40B4-BE49-F238E27FC236}">
                <a16:creationId xmlns:a16="http://schemas.microsoft.com/office/drawing/2014/main" id="{08CF423F-F685-4A0A-CCD5-C7BA3B2EBB64}"/>
              </a:ext>
            </a:extLst>
          </p:cNvPr>
          <p:cNvSpPr/>
          <p:nvPr/>
        </p:nvSpPr>
        <p:spPr>
          <a:xfrm>
            <a:off x="7730960" y="3067045"/>
            <a:ext cx="1555913" cy="1238237"/>
          </a:xfrm>
          <a:prstGeom prst="rect">
            <a:avLst/>
          </a:prstGeom>
          <a:solidFill>
            <a:schemeClr val="accent6">
              <a:lumMod val="40000"/>
              <a:lumOff val="60000"/>
            </a:schemeClr>
          </a:solidFill>
          <a:ln w="76200">
            <a:solidFill>
              <a:srgbClr val="003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STORM</a:t>
            </a:r>
          </a:p>
          <a:p>
            <a:pPr algn="ctr"/>
            <a:r>
              <a:rPr lang="en-US" b="1" dirty="0">
                <a:solidFill>
                  <a:schemeClr val="tx1"/>
                </a:solidFill>
              </a:rPr>
              <a:t>FILTERS</a:t>
            </a:r>
          </a:p>
        </p:txBody>
      </p:sp>
      <p:sp>
        <p:nvSpPr>
          <p:cNvPr id="10" name="Rectangle 9">
            <a:extLst>
              <a:ext uri="{FF2B5EF4-FFF2-40B4-BE49-F238E27FC236}">
                <a16:creationId xmlns:a16="http://schemas.microsoft.com/office/drawing/2014/main" id="{44591667-0CA9-10ED-5866-6725AA296D1F}"/>
              </a:ext>
            </a:extLst>
          </p:cNvPr>
          <p:cNvSpPr/>
          <p:nvPr/>
        </p:nvSpPr>
        <p:spPr>
          <a:xfrm>
            <a:off x="9769308" y="3081324"/>
            <a:ext cx="1870241" cy="1238237"/>
          </a:xfrm>
          <a:prstGeom prst="rect">
            <a:avLst/>
          </a:prstGeom>
          <a:solidFill>
            <a:schemeClr val="accent6">
              <a:lumMod val="40000"/>
              <a:lumOff val="60000"/>
            </a:schemeClr>
          </a:solidFill>
          <a:ln w="76200">
            <a:solidFill>
              <a:srgbClr val="003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UV DISINFECTION</a:t>
            </a:r>
          </a:p>
        </p:txBody>
      </p:sp>
      <p:sp>
        <p:nvSpPr>
          <p:cNvPr id="11" name="Arrow: Right 10">
            <a:extLst>
              <a:ext uri="{FF2B5EF4-FFF2-40B4-BE49-F238E27FC236}">
                <a16:creationId xmlns:a16="http://schemas.microsoft.com/office/drawing/2014/main" id="{8A57D670-873B-AEE9-4B5A-83A1CB277A4D}"/>
              </a:ext>
            </a:extLst>
          </p:cNvPr>
          <p:cNvSpPr/>
          <p:nvPr/>
        </p:nvSpPr>
        <p:spPr>
          <a:xfrm rot="5400000">
            <a:off x="10654903" y="4494637"/>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319B79-7B49-10D8-EAA7-B767607926E4}"/>
              </a:ext>
            </a:extLst>
          </p:cNvPr>
          <p:cNvSpPr txBox="1"/>
          <p:nvPr/>
        </p:nvSpPr>
        <p:spPr>
          <a:xfrm>
            <a:off x="10215561" y="4817291"/>
            <a:ext cx="1195389" cy="369332"/>
          </a:xfrm>
          <a:prstGeom prst="rect">
            <a:avLst/>
          </a:prstGeom>
          <a:noFill/>
        </p:spPr>
        <p:txBody>
          <a:bodyPr wrap="square" rtlCol="0">
            <a:spAutoFit/>
          </a:bodyPr>
          <a:lstStyle/>
          <a:p>
            <a:r>
              <a:rPr lang="en-US" b="1" dirty="0"/>
              <a:t>OUTFALL</a:t>
            </a:r>
          </a:p>
        </p:txBody>
      </p:sp>
      <p:sp>
        <p:nvSpPr>
          <p:cNvPr id="13" name="Arrow: Right 12">
            <a:extLst>
              <a:ext uri="{FF2B5EF4-FFF2-40B4-BE49-F238E27FC236}">
                <a16:creationId xmlns:a16="http://schemas.microsoft.com/office/drawing/2014/main" id="{37617CE8-C131-405E-75F9-36793B4407A6}"/>
              </a:ext>
            </a:extLst>
          </p:cNvPr>
          <p:cNvSpPr/>
          <p:nvPr/>
        </p:nvSpPr>
        <p:spPr>
          <a:xfrm rot="5400000">
            <a:off x="10654903" y="4494638"/>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FF371F1-9418-2DE8-1358-2EAC62E39774}"/>
              </a:ext>
            </a:extLst>
          </p:cNvPr>
          <p:cNvSpPr/>
          <p:nvPr/>
        </p:nvSpPr>
        <p:spPr>
          <a:xfrm>
            <a:off x="9390451"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4A970D0-4DCC-42CE-0433-B976719E28D5}"/>
              </a:ext>
            </a:extLst>
          </p:cNvPr>
          <p:cNvSpPr/>
          <p:nvPr/>
        </p:nvSpPr>
        <p:spPr>
          <a:xfrm>
            <a:off x="7331390" y="3567100"/>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C2BFF20-6B5E-5C61-5CD3-DDF421270208}"/>
              </a:ext>
            </a:extLst>
          </p:cNvPr>
          <p:cNvSpPr/>
          <p:nvPr/>
        </p:nvSpPr>
        <p:spPr>
          <a:xfrm rot="5400000">
            <a:off x="6312215" y="271091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7259B40-8313-E753-3162-F264C2C1EB01}"/>
              </a:ext>
            </a:extLst>
          </p:cNvPr>
          <p:cNvSpPr/>
          <p:nvPr/>
        </p:nvSpPr>
        <p:spPr>
          <a:xfrm>
            <a:off x="3857626" y="5287549"/>
            <a:ext cx="619121"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F30BB8F-B217-F942-4C03-A28D6B9E10A7}"/>
              </a:ext>
            </a:extLst>
          </p:cNvPr>
          <p:cNvSpPr/>
          <p:nvPr/>
        </p:nvSpPr>
        <p:spPr>
          <a:xfrm>
            <a:off x="3857626" y="1841908"/>
            <a:ext cx="619122"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3CCB64C-1D97-A6AB-9F30-274D3DA76D87}"/>
              </a:ext>
            </a:extLst>
          </p:cNvPr>
          <p:cNvCxnSpPr>
            <a:cxnSpLocks/>
            <a:stCxn id="18" idx="1"/>
          </p:cNvCxnSpPr>
          <p:nvPr/>
        </p:nvCxnSpPr>
        <p:spPr>
          <a:xfrm>
            <a:off x="3857626" y="1968111"/>
            <a:ext cx="585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0F8B55-26E4-F281-50E4-47F27781DE54}"/>
              </a:ext>
            </a:extLst>
          </p:cNvPr>
          <p:cNvCxnSpPr>
            <a:cxnSpLocks/>
          </p:cNvCxnSpPr>
          <p:nvPr/>
        </p:nvCxnSpPr>
        <p:spPr>
          <a:xfrm flipH="1" flipV="1">
            <a:off x="3916196" y="1968111"/>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FC3B95-ECFE-2190-58A4-312B64590901}"/>
              </a:ext>
            </a:extLst>
          </p:cNvPr>
          <p:cNvCxnSpPr>
            <a:cxnSpLocks/>
          </p:cNvCxnSpPr>
          <p:nvPr/>
        </p:nvCxnSpPr>
        <p:spPr>
          <a:xfrm flipH="1" flipV="1">
            <a:off x="3916195" y="4257669"/>
            <a:ext cx="1" cy="115608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21B3E0C1-855A-ED32-F8DB-D447012EAAC3}"/>
              </a:ext>
            </a:extLst>
          </p:cNvPr>
          <p:cNvSpPr/>
          <p:nvPr/>
        </p:nvSpPr>
        <p:spPr>
          <a:xfrm>
            <a:off x="2746775" y="3581859"/>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4B4533A7-B30F-938E-6F92-F071DD27F781}"/>
              </a:ext>
            </a:extLst>
          </p:cNvPr>
          <p:cNvSpPr/>
          <p:nvPr/>
        </p:nvSpPr>
        <p:spPr>
          <a:xfrm rot="16200000">
            <a:off x="6312214" y="4440421"/>
            <a:ext cx="316703" cy="2524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25358678-8E99-4548-3EA2-3833C9A89BEC}"/>
              </a:ext>
            </a:extLst>
          </p:cNvPr>
          <p:cNvSpPr/>
          <p:nvPr/>
        </p:nvSpPr>
        <p:spPr>
          <a:xfrm>
            <a:off x="4818453" y="3559959"/>
            <a:ext cx="788117" cy="274305"/>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70DA2F-0659-9782-4DBE-9FFAB7844E5F}"/>
              </a:ext>
            </a:extLst>
          </p:cNvPr>
          <p:cNvSpPr/>
          <p:nvPr/>
        </p:nvSpPr>
        <p:spPr>
          <a:xfrm>
            <a:off x="4476748" y="1387066"/>
            <a:ext cx="2854640"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(TRICKLING FILTER TRAIN)</a:t>
            </a:r>
          </a:p>
        </p:txBody>
      </p:sp>
      <p:sp>
        <p:nvSpPr>
          <p:cNvPr id="21" name="Rectangle 20">
            <a:extLst>
              <a:ext uri="{FF2B5EF4-FFF2-40B4-BE49-F238E27FC236}">
                <a16:creationId xmlns:a16="http://schemas.microsoft.com/office/drawing/2014/main" id="{F7795C46-B9D3-7869-AEB0-0A6D25D39861}"/>
              </a:ext>
            </a:extLst>
          </p:cNvPr>
          <p:cNvSpPr/>
          <p:nvPr/>
        </p:nvSpPr>
        <p:spPr>
          <a:xfrm>
            <a:off x="4476747" y="4827965"/>
            <a:ext cx="2927904" cy="1171575"/>
          </a:xfrm>
          <a:prstGeom prst="rect">
            <a:avLst/>
          </a:prstGeom>
          <a:solidFill>
            <a:srgbClr val="60C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SECONDARY TREATMENT</a:t>
            </a:r>
          </a:p>
          <a:p>
            <a:pPr algn="ctr"/>
            <a:r>
              <a:rPr lang="en-US" dirty="0">
                <a:solidFill>
                  <a:schemeClr val="tx1"/>
                </a:solidFill>
              </a:rPr>
              <a:t>(AERATION BASIN TRAIN)</a:t>
            </a:r>
          </a:p>
        </p:txBody>
      </p:sp>
    </p:spTree>
    <p:extLst>
      <p:ext uri="{BB962C8B-B14F-4D97-AF65-F5344CB8AC3E}">
        <p14:creationId xmlns:p14="http://schemas.microsoft.com/office/powerpoint/2010/main" val="914970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DC50-270A-E23A-6197-34D047A058AF}"/>
              </a:ext>
            </a:extLst>
          </p:cNvPr>
          <p:cNvSpPr>
            <a:spLocks noGrp="1"/>
          </p:cNvSpPr>
          <p:nvPr>
            <p:ph type="title"/>
          </p:nvPr>
        </p:nvSpPr>
        <p:spPr/>
        <p:txBody>
          <a:bodyPr/>
          <a:lstStyle/>
          <a:p>
            <a:r>
              <a:rPr lang="en-US" dirty="0"/>
              <a:t>Wet weather flow wastewater characteristics</a:t>
            </a:r>
          </a:p>
        </p:txBody>
      </p:sp>
      <p:sp>
        <p:nvSpPr>
          <p:cNvPr id="9" name="Rectangle: Rounded Corners 8">
            <a:extLst>
              <a:ext uri="{FF2B5EF4-FFF2-40B4-BE49-F238E27FC236}">
                <a16:creationId xmlns:a16="http://schemas.microsoft.com/office/drawing/2014/main" id="{6A596CDB-1469-1DCA-128F-8B16AFF39B4D}"/>
              </a:ext>
            </a:extLst>
          </p:cNvPr>
          <p:cNvSpPr/>
          <p:nvPr/>
        </p:nvSpPr>
        <p:spPr>
          <a:xfrm>
            <a:off x="1398494" y="1374835"/>
            <a:ext cx="3140506" cy="68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Secondary Effluent (67%)</a:t>
            </a:r>
          </a:p>
        </p:txBody>
      </p:sp>
      <p:sp>
        <p:nvSpPr>
          <p:cNvPr id="12" name="Rectangle: Rounded Corners 11">
            <a:extLst>
              <a:ext uri="{FF2B5EF4-FFF2-40B4-BE49-F238E27FC236}">
                <a16:creationId xmlns:a16="http://schemas.microsoft.com/office/drawing/2014/main" id="{25E67D92-987A-7A26-CE0E-62549248C0A8}"/>
              </a:ext>
            </a:extLst>
          </p:cNvPr>
          <p:cNvSpPr/>
          <p:nvPr/>
        </p:nvSpPr>
        <p:spPr>
          <a:xfrm>
            <a:off x="1768378" y="1917684"/>
            <a:ext cx="3140506" cy="874061"/>
          </a:xfrm>
          <a:prstGeom prst="roundRect">
            <a:avLst/>
          </a:prstGeom>
          <a:solidFill>
            <a:schemeClr val="bg1">
              <a:lumMod val="95000"/>
              <a:alpha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US" dirty="0"/>
              <a:t>Maximum TSS: 15 mg/L</a:t>
            </a:r>
          </a:p>
          <a:p>
            <a:pPr marL="285750" indent="-285750">
              <a:buFont typeface="Arial" panose="020B0604020202020204" pitchFamily="34" charset="0"/>
              <a:buChar char="•"/>
            </a:pPr>
            <a:r>
              <a:rPr lang="en-US" dirty="0"/>
              <a:t>Average TSS: 10 mg/L</a:t>
            </a:r>
          </a:p>
        </p:txBody>
      </p:sp>
      <p:sp>
        <p:nvSpPr>
          <p:cNvPr id="13" name="Rectangle: Rounded Corners 12">
            <a:extLst>
              <a:ext uri="{FF2B5EF4-FFF2-40B4-BE49-F238E27FC236}">
                <a16:creationId xmlns:a16="http://schemas.microsoft.com/office/drawing/2014/main" id="{CDC8840C-76A2-2F5B-8D81-DEF1D9DF522F}"/>
              </a:ext>
            </a:extLst>
          </p:cNvPr>
          <p:cNvSpPr/>
          <p:nvPr/>
        </p:nvSpPr>
        <p:spPr>
          <a:xfrm>
            <a:off x="6957870" y="1374835"/>
            <a:ext cx="3140506" cy="68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Stormwater Flow (33%)</a:t>
            </a:r>
          </a:p>
        </p:txBody>
      </p:sp>
      <p:sp>
        <p:nvSpPr>
          <p:cNvPr id="14" name="Rectangle: Rounded Corners 13">
            <a:extLst>
              <a:ext uri="{FF2B5EF4-FFF2-40B4-BE49-F238E27FC236}">
                <a16:creationId xmlns:a16="http://schemas.microsoft.com/office/drawing/2014/main" id="{14D02DAB-70D4-89CA-9220-E3DF9CC196B5}"/>
              </a:ext>
            </a:extLst>
          </p:cNvPr>
          <p:cNvSpPr/>
          <p:nvPr/>
        </p:nvSpPr>
        <p:spPr>
          <a:xfrm>
            <a:off x="7327754" y="1917684"/>
            <a:ext cx="3140506" cy="874061"/>
          </a:xfrm>
          <a:prstGeom prst="roundRect">
            <a:avLst/>
          </a:prstGeom>
          <a:solidFill>
            <a:schemeClr val="bg1">
              <a:lumMod val="95000"/>
              <a:alpha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US" dirty="0"/>
              <a:t>Maximum TSS: 80 mg/L</a:t>
            </a:r>
          </a:p>
          <a:p>
            <a:pPr marL="285750" indent="-285750">
              <a:buFont typeface="Arial" panose="020B0604020202020204" pitchFamily="34" charset="0"/>
              <a:buChar char="•"/>
            </a:pPr>
            <a:r>
              <a:rPr lang="en-US" dirty="0"/>
              <a:t>Average TSS: 65 mg/L</a:t>
            </a:r>
          </a:p>
        </p:txBody>
      </p:sp>
      <p:sp>
        <p:nvSpPr>
          <p:cNvPr id="15" name="Arrow: Down 14">
            <a:extLst>
              <a:ext uri="{FF2B5EF4-FFF2-40B4-BE49-F238E27FC236}">
                <a16:creationId xmlns:a16="http://schemas.microsoft.com/office/drawing/2014/main" id="{8F9E13BF-4CAF-E385-1067-C50C7859CF29}"/>
              </a:ext>
            </a:extLst>
          </p:cNvPr>
          <p:cNvSpPr/>
          <p:nvPr/>
        </p:nvSpPr>
        <p:spPr>
          <a:xfrm rot="18962831">
            <a:off x="3988235" y="2590216"/>
            <a:ext cx="276835" cy="58688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C026767-FC1E-CAA7-8DA1-3FE1998F40FA}"/>
              </a:ext>
            </a:extLst>
          </p:cNvPr>
          <p:cNvSpPr/>
          <p:nvPr/>
        </p:nvSpPr>
        <p:spPr>
          <a:xfrm>
            <a:off x="4293597" y="3150001"/>
            <a:ext cx="3140506" cy="68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Blended Filter Influent</a:t>
            </a:r>
          </a:p>
        </p:txBody>
      </p:sp>
      <p:sp>
        <p:nvSpPr>
          <p:cNvPr id="18" name="Rectangle: Rounded Corners 17">
            <a:extLst>
              <a:ext uri="{FF2B5EF4-FFF2-40B4-BE49-F238E27FC236}">
                <a16:creationId xmlns:a16="http://schemas.microsoft.com/office/drawing/2014/main" id="{240805B4-811A-477C-134C-67E9C12D5C43}"/>
              </a:ext>
            </a:extLst>
          </p:cNvPr>
          <p:cNvSpPr/>
          <p:nvPr/>
        </p:nvSpPr>
        <p:spPr>
          <a:xfrm>
            <a:off x="4663481" y="3692851"/>
            <a:ext cx="3140506" cy="685802"/>
          </a:xfrm>
          <a:prstGeom prst="roundRect">
            <a:avLst/>
          </a:prstGeom>
          <a:solidFill>
            <a:schemeClr val="bg1">
              <a:lumMod val="95000"/>
              <a:alpha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US" dirty="0"/>
              <a:t>24-Hr Avg TSS: 20 mg/L</a:t>
            </a:r>
          </a:p>
        </p:txBody>
      </p:sp>
      <p:sp>
        <p:nvSpPr>
          <p:cNvPr id="20" name="Arrow: Down 19">
            <a:extLst>
              <a:ext uri="{FF2B5EF4-FFF2-40B4-BE49-F238E27FC236}">
                <a16:creationId xmlns:a16="http://schemas.microsoft.com/office/drawing/2014/main" id="{2E809BFE-4B08-47E9-D700-A5BD5BF69242}"/>
              </a:ext>
            </a:extLst>
          </p:cNvPr>
          <p:cNvSpPr/>
          <p:nvPr/>
        </p:nvSpPr>
        <p:spPr>
          <a:xfrm>
            <a:off x="5725432" y="4242168"/>
            <a:ext cx="276835" cy="542850"/>
          </a:xfrm>
          <a:prstGeom prst="down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5C4BE02-C88B-0859-50E8-CCC96B731A44}"/>
              </a:ext>
            </a:extLst>
          </p:cNvPr>
          <p:cNvSpPr/>
          <p:nvPr/>
        </p:nvSpPr>
        <p:spPr>
          <a:xfrm>
            <a:off x="4293597" y="4823558"/>
            <a:ext cx="3140506" cy="685802"/>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t>Effluent Characteristics</a:t>
            </a:r>
          </a:p>
        </p:txBody>
      </p:sp>
      <p:sp>
        <p:nvSpPr>
          <p:cNvPr id="23" name="Rectangle: Rounded Corners 22">
            <a:extLst>
              <a:ext uri="{FF2B5EF4-FFF2-40B4-BE49-F238E27FC236}">
                <a16:creationId xmlns:a16="http://schemas.microsoft.com/office/drawing/2014/main" id="{BD005441-86D4-6791-5113-7DF0A627FBDD}"/>
              </a:ext>
            </a:extLst>
          </p:cNvPr>
          <p:cNvSpPr/>
          <p:nvPr/>
        </p:nvSpPr>
        <p:spPr>
          <a:xfrm>
            <a:off x="4663480" y="5366407"/>
            <a:ext cx="3859418" cy="1130707"/>
          </a:xfrm>
          <a:prstGeom prst="roundRect">
            <a:avLst/>
          </a:prstGeom>
          <a:solidFill>
            <a:schemeClr val="bg1">
              <a:lumMod val="95000"/>
              <a:alpha val="60000"/>
            </a:schemeClr>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US" dirty="0"/>
              <a:t>Maximum TSS: 5 mg/L</a:t>
            </a:r>
          </a:p>
          <a:p>
            <a:pPr marL="285750" indent="-285750">
              <a:buFont typeface="Arial" panose="020B0604020202020204" pitchFamily="34" charset="0"/>
              <a:buChar char="•"/>
            </a:pPr>
            <a:r>
              <a:rPr lang="en-US" dirty="0"/>
              <a:t>24-Hr Avg Turbidity: 3 NTU</a:t>
            </a:r>
          </a:p>
          <a:p>
            <a:pPr marL="285750" indent="-285750">
              <a:buFont typeface="Arial" panose="020B0604020202020204" pitchFamily="34" charset="0"/>
              <a:buChar char="•"/>
            </a:pPr>
            <a:r>
              <a:rPr lang="en-US" dirty="0"/>
              <a:t>Anytime Max Turbidity: 5 NTU</a:t>
            </a:r>
          </a:p>
        </p:txBody>
      </p:sp>
      <p:sp>
        <p:nvSpPr>
          <p:cNvPr id="24" name="Arrow: Down 23">
            <a:extLst>
              <a:ext uri="{FF2B5EF4-FFF2-40B4-BE49-F238E27FC236}">
                <a16:creationId xmlns:a16="http://schemas.microsoft.com/office/drawing/2014/main" id="{8E974934-6EFA-1579-DDCD-7FCCA0D8AF50}"/>
              </a:ext>
            </a:extLst>
          </p:cNvPr>
          <p:cNvSpPr/>
          <p:nvPr/>
        </p:nvSpPr>
        <p:spPr>
          <a:xfrm rot="2637169" flipH="1">
            <a:off x="7555871" y="2626377"/>
            <a:ext cx="276835" cy="58688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277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9025128" cy="1161287"/>
          </a:xfrm>
        </p:spPr>
        <p:txBody>
          <a:bodyPr anchor="t">
            <a:normAutofit/>
          </a:bodyPr>
          <a:lstStyle/>
          <a:p>
            <a:r>
              <a:rPr lang="en-US" dirty="0"/>
              <a:t>Look Ahead</a:t>
            </a:r>
          </a:p>
        </p:txBody>
      </p:sp>
      <p:pic>
        <p:nvPicPr>
          <p:cNvPr id="3" name="media1_1">
            <a:hlinkClick r:id="" action="ppaction://media"/>
            <a:extLst>
              <a:ext uri="{FF2B5EF4-FFF2-40B4-BE49-F238E27FC236}">
                <a16:creationId xmlns:a16="http://schemas.microsoft.com/office/drawing/2014/main" id="{39A2948D-43B5-EB7D-BC91-1726055468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290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9025128" cy="1161287"/>
          </a:xfrm>
        </p:spPr>
        <p:txBody>
          <a:bodyPr anchor="t">
            <a:normAutofit/>
          </a:bodyPr>
          <a:lstStyle/>
          <a:p>
            <a:r>
              <a:rPr lang="en-US" dirty="0"/>
              <a:t>Look Ahead</a:t>
            </a:r>
          </a:p>
        </p:txBody>
      </p:sp>
      <p:pic>
        <p:nvPicPr>
          <p:cNvPr id="4" name="media1_1">
            <a:hlinkClick r:id="" action="ppaction://media"/>
            <a:extLst>
              <a:ext uri="{FF2B5EF4-FFF2-40B4-BE49-F238E27FC236}">
                <a16:creationId xmlns:a16="http://schemas.microsoft.com/office/drawing/2014/main" id="{47BF9876-1220-ED3F-AD26-87A3A417D8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38" y="0"/>
            <a:ext cx="12192000" cy="6858000"/>
          </a:xfrm>
          <a:prstGeom prst="rect">
            <a:avLst/>
          </a:prstGeom>
        </p:spPr>
      </p:pic>
      <p:sp>
        <p:nvSpPr>
          <p:cNvPr id="3" name="TextBox 2">
            <a:extLst>
              <a:ext uri="{FF2B5EF4-FFF2-40B4-BE49-F238E27FC236}">
                <a16:creationId xmlns:a16="http://schemas.microsoft.com/office/drawing/2014/main" id="{16DEFE3D-7C87-A788-CC15-B271DCBCB9D0}"/>
              </a:ext>
            </a:extLst>
          </p:cNvPr>
          <p:cNvSpPr txBox="1"/>
          <p:nvPr/>
        </p:nvSpPr>
        <p:spPr>
          <a:xfrm>
            <a:off x="4646821" y="250113"/>
            <a:ext cx="2918235" cy="769441"/>
          </a:xfrm>
          <a:prstGeom prst="rect">
            <a:avLst/>
          </a:prstGeom>
          <a:noFill/>
        </p:spPr>
        <p:txBody>
          <a:bodyPr wrap="none" rtlCol="0">
            <a:spAutoFit/>
          </a:bodyPr>
          <a:lstStyle/>
          <a:p>
            <a:r>
              <a:rPr lang="en-US" sz="4400" dirty="0"/>
              <a:t>Thank you!</a:t>
            </a:r>
          </a:p>
        </p:txBody>
      </p:sp>
      <p:sp>
        <p:nvSpPr>
          <p:cNvPr id="5" name="TextBox 4">
            <a:extLst>
              <a:ext uri="{FF2B5EF4-FFF2-40B4-BE49-F238E27FC236}">
                <a16:creationId xmlns:a16="http://schemas.microsoft.com/office/drawing/2014/main" id="{55C49FC4-4A15-8085-FE75-0BBCA850A042}"/>
              </a:ext>
            </a:extLst>
          </p:cNvPr>
          <p:cNvSpPr txBox="1"/>
          <p:nvPr/>
        </p:nvSpPr>
        <p:spPr>
          <a:xfrm>
            <a:off x="668215" y="5464982"/>
            <a:ext cx="4932484" cy="954107"/>
          </a:xfrm>
          <a:prstGeom prst="rect">
            <a:avLst/>
          </a:prstGeom>
          <a:noFill/>
        </p:spPr>
        <p:txBody>
          <a:bodyPr wrap="square" rtlCol="0">
            <a:spAutoFit/>
          </a:bodyPr>
          <a:lstStyle/>
          <a:p>
            <a:r>
              <a:rPr lang="en-US" sz="2800" b="1" dirty="0">
                <a:solidFill>
                  <a:schemeClr val="bg1"/>
                </a:solidFill>
              </a:rPr>
              <a:t>Tasie Kade, PE </a:t>
            </a:r>
          </a:p>
          <a:p>
            <a:r>
              <a:rPr lang="en-US" sz="2800" dirty="0">
                <a:solidFill>
                  <a:schemeClr val="bg1"/>
                </a:solidFill>
              </a:rPr>
              <a:t>TKade@carollo.com</a:t>
            </a:r>
          </a:p>
        </p:txBody>
      </p:sp>
      <p:sp>
        <p:nvSpPr>
          <p:cNvPr id="7" name="TextBox 6">
            <a:extLst>
              <a:ext uri="{FF2B5EF4-FFF2-40B4-BE49-F238E27FC236}">
                <a16:creationId xmlns:a16="http://schemas.microsoft.com/office/drawing/2014/main" id="{9A5EBF67-2011-9243-57C0-09135355243A}"/>
              </a:ext>
            </a:extLst>
          </p:cNvPr>
          <p:cNvSpPr txBox="1"/>
          <p:nvPr/>
        </p:nvSpPr>
        <p:spPr>
          <a:xfrm>
            <a:off x="6682886" y="5464981"/>
            <a:ext cx="4932484" cy="954107"/>
          </a:xfrm>
          <a:prstGeom prst="rect">
            <a:avLst/>
          </a:prstGeom>
          <a:noFill/>
        </p:spPr>
        <p:txBody>
          <a:bodyPr wrap="square" rtlCol="0">
            <a:spAutoFit/>
          </a:bodyPr>
          <a:lstStyle/>
          <a:p>
            <a:r>
              <a:rPr lang="en-US" sz="2800" b="1" dirty="0">
                <a:solidFill>
                  <a:schemeClr val="bg1"/>
                </a:solidFill>
              </a:rPr>
              <a:t>Troy Laman</a:t>
            </a:r>
          </a:p>
          <a:p>
            <a:r>
              <a:rPr lang="en-US" sz="2800" dirty="0">
                <a:solidFill>
                  <a:schemeClr val="bg1"/>
                </a:solidFill>
              </a:rPr>
              <a:t>TLaman@carollo.com</a:t>
            </a:r>
          </a:p>
        </p:txBody>
      </p:sp>
    </p:spTree>
    <p:extLst>
      <p:ext uri="{BB962C8B-B14F-4D97-AF65-F5344CB8AC3E}">
        <p14:creationId xmlns:p14="http://schemas.microsoft.com/office/powerpoint/2010/main" val="34575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10431602" cy="1161287"/>
          </a:xfrm>
        </p:spPr>
        <p:txBody>
          <a:bodyPr/>
          <a:lstStyle/>
          <a:p>
            <a:r>
              <a:rPr lang="en-US" dirty="0"/>
              <a:t>What are the advantages of disk filters?</a:t>
            </a:r>
          </a:p>
        </p:txBody>
      </p:sp>
      <p:pic>
        <p:nvPicPr>
          <p:cNvPr id="4" name="Picture 3" descr="A picture containing text, electronics&#10;&#10;Description automatically generated">
            <a:extLst>
              <a:ext uri="{FF2B5EF4-FFF2-40B4-BE49-F238E27FC236}">
                <a16:creationId xmlns:a16="http://schemas.microsoft.com/office/drawing/2014/main" id="{A5BC13C8-B586-E64F-732A-E551CCB12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130" y="2044065"/>
            <a:ext cx="4586980" cy="3071897"/>
          </a:xfrm>
          <a:prstGeom prst="rect">
            <a:avLst/>
          </a:prstGeom>
        </p:spPr>
      </p:pic>
      <p:sp>
        <p:nvSpPr>
          <p:cNvPr id="5" name="Rectangle 4">
            <a:extLst>
              <a:ext uri="{FF2B5EF4-FFF2-40B4-BE49-F238E27FC236}">
                <a16:creationId xmlns:a16="http://schemas.microsoft.com/office/drawing/2014/main" id="{323F7128-606D-A21C-391C-AB86D977C79B}"/>
              </a:ext>
            </a:extLst>
          </p:cNvPr>
          <p:cNvSpPr/>
          <p:nvPr/>
        </p:nvSpPr>
        <p:spPr>
          <a:xfrm>
            <a:off x="5541195" y="2126326"/>
            <a:ext cx="984430" cy="249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CA9A1FE-8A42-A5AE-4875-66C988CEBEC0}"/>
              </a:ext>
            </a:extLst>
          </p:cNvPr>
          <p:cNvPicPr>
            <a:picLocks noChangeAspect="1"/>
          </p:cNvPicPr>
          <p:nvPr/>
        </p:nvPicPr>
        <p:blipFill>
          <a:blip r:embed="rId4"/>
          <a:stretch>
            <a:fillRect/>
          </a:stretch>
        </p:blipFill>
        <p:spPr>
          <a:xfrm>
            <a:off x="7135050" y="2239190"/>
            <a:ext cx="2965450" cy="2821114"/>
          </a:xfrm>
          <a:prstGeom prst="rect">
            <a:avLst/>
          </a:prstGeom>
        </p:spPr>
      </p:pic>
      <p:cxnSp>
        <p:nvCxnSpPr>
          <p:cNvPr id="12" name="Straight Arrow Connector 11">
            <a:extLst>
              <a:ext uri="{FF2B5EF4-FFF2-40B4-BE49-F238E27FC236}">
                <a16:creationId xmlns:a16="http://schemas.microsoft.com/office/drawing/2014/main" id="{99375429-1DE9-9DA8-57B7-9027AC24109F}"/>
              </a:ext>
            </a:extLst>
          </p:cNvPr>
          <p:cNvCxnSpPr>
            <a:cxnSpLocks/>
          </p:cNvCxnSpPr>
          <p:nvPr/>
        </p:nvCxnSpPr>
        <p:spPr>
          <a:xfrm>
            <a:off x="7085198" y="2053546"/>
            <a:ext cx="3015302" cy="13447"/>
          </a:xfrm>
          <a:prstGeom prst="straightConnector1">
            <a:avLst/>
          </a:prstGeom>
          <a:ln w="76200">
            <a:solidFill>
              <a:schemeClr val="accent2"/>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D1F2B6AF-E6F6-90EF-C18C-ACAE66900124}"/>
              </a:ext>
            </a:extLst>
          </p:cNvPr>
          <p:cNvSpPr txBox="1"/>
          <p:nvPr/>
        </p:nvSpPr>
        <p:spPr>
          <a:xfrm>
            <a:off x="8418698" y="1600198"/>
            <a:ext cx="736599" cy="461665"/>
          </a:xfrm>
          <a:prstGeom prst="rect">
            <a:avLst/>
          </a:prstGeom>
          <a:noFill/>
          <a:ln>
            <a:noFill/>
          </a:ln>
        </p:spPr>
        <p:txBody>
          <a:bodyPr wrap="square" rtlCol="0">
            <a:spAutoFit/>
          </a:bodyPr>
          <a:lstStyle/>
          <a:p>
            <a:r>
              <a:rPr lang="en-US" sz="2400" b="1" dirty="0"/>
              <a:t>60’</a:t>
            </a:r>
          </a:p>
        </p:txBody>
      </p:sp>
      <p:cxnSp>
        <p:nvCxnSpPr>
          <p:cNvPr id="14" name="Straight Arrow Connector 13">
            <a:extLst>
              <a:ext uri="{FF2B5EF4-FFF2-40B4-BE49-F238E27FC236}">
                <a16:creationId xmlns:a16="http://schemas.microsoft.com/office/drawing/2014/main" id="{97DDD56D-C04A-F1AC-7185-A42BC28B64FB}"/>
              </a:ext>
            </a:extLst>
          </p:cNvPr>
          <p:cNvCxnSpPr>
            <a:cxnSpLocks/>
          </p:cNvCxnSpPr>
          <p:nvPr/>
        </p:nvCxnSpPr>
        <p:spPr>
          <a:xfrm>
            <a:off x="10384923" y="2239190"/>
            <a:ext cx="0" cy="2821114"/>
          </a:xfrm>
          <a:prstGeom prst="straightConnector1">
            <a:avLst/>
          </a:prstGeom>
          <a:ln w="76200">
            <a:solidFill>
              <a:schemeClr val="accent2"/>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15" name="TextBox 14">
            <a:extLst>
              <a:ext uri="{FF2B5EF4-FFF2-40B4-BE49-F238E27FC236}">
                <a16:creationId xmlns:a16="http://schemas.microsoft.com/office/drawing/2014/main" id="{C040DDE1-F097-765D-34C4-2467D960B022}"/>
              </a:ext>
            </a:extLst>
          </p:cNvPr>
          <p:cNvSpPr txBox="1"/>
          <p:nvPr/>
        </p:nvSpPr>
        <p:spPr>
          <a:xfrm>
            <a:off x="10448644" y="3580014"/>
            <a:ext cx="736599" cy="461665"/>
          </a:xfrm>
          <a:prstGeom prst="rect">
            <a:avLst/>
          </a:prstGeom>
          <a:noFill/>
          <a:ln>
            <a:noFill/>
          </a:ln>
        </p:spPr>
        <p:txBody>
          <a:bodyPr wrap="square" rtlCol="0">
            <a:spAutoFit/>
          </a:bodyPr>
          <a:lstStyle/>
          <a:p>
            <a:r>
              <a:rPr lang="en-US" sz="2400" b="1" dirty="0"/>
              <a:t>60’</a:t>
            </a:r>
          </a:p>
        </p:txBody>
      </p:sp>
      <p:sp>
        <p:nvSpPr>
          <p:cNvPr id="16" name="TextBox 15">
            <a:extLst>
              <a:ext uri="{FF2B5EF4-FFF2-40B4-BE49-F238E27FC236}">
                <a16:creationId xmlns:a16="http://schemas.microsoft.com/office/drawing/2014/main" id="{47C203DD-40D4-FAD1-4587-A0866FDD708C}"/>
              </a:ext>
            </a:extLst>
          </p:cNvPr>
          <p:cNvSpPr txBox="1"/>
          <p:nvPr/>
        </p:nvSpPr>
        <p:spPr>
          <a:xfrm>
            <a:off x="7085198" y="5132169"/>
            <a:ext cx="3175230" cy="461665"/>
          </a:xfrm>
          <a:prstGeom prst="rect">
            <a:avLst/>
          </a:prstGeom>
          <a:noFill/>
          <a:ln>
            <a:noFill/>
          </a:ln>
        </p:spPr>
        <p:txBody>
          <a:bodyPr wrap="square" rtlCol="0">
            <a:spAutoFit/>
          </a:bodyPr>
          <a:lstStyle/>
          <a:p>
            <a:pPr algn="ctr"/>
            <a:r>
              <a:rPr lang="en-US" sz="2400" dirty="0"/>
              <a:t>Smaller Footprint</a:t>
            </a:r>
          </a:p>
        </p:txBody>
      </p:sp>
      <p:sp>
        <p:nvSpPr>
          <p:cNvPr id="17" name="Rectangle 16">
            <a:extLst>
              <a:ext uri="{FF2B5EF4-FFF2-40B4-BE49-F238E27FC236}">
                <a16:creationId xmlns:a16="http://schemas.microsoft.com/office/drawing/2014/main" id="{CA1CC2B2-24D2-5B7E-1F95-7166E46E0060}"/>
              </a:ext>
            </a:extLst>
          </p:cNvPr>
          <p:cNvSpPr/>
          <p:nvPr/>
        </p:nvSpPr>
        <p:spPr>
          <a:xfrm>
            <a:off x="7135049" y="2273795"/>
            <a:ext cx="2993126" cy="2759615"/>
          </a:xfrm>
          <a:prstGeom prst="rect">
            <a:avLst/>
          </a:prstGeom>
          <a:solidFill>
            <a:schemeClr val="bg1">
              <a:lumMod val="95000"/>
              <a:alpha val="63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A007CDD-0CD0-7146-58BC-86D69A7669E2}"/>
              </a:ext>
            </a:extLst>
          </p:cNvPr>
          <p:cNvSpPr txBox="1"/>
          <p:nvPr/>
        </p:nvSpPr>
        <p:spPr>
          <a:xfrm>
            <a:off x="1941005" y="5206183"/>
            <a:ext cx="3175230" cy="461665"/>
          </a:xfrm>
          <a:prstGeom prst="rect">
            <a:avLst/>
          </a:prstGeom>
          <a:noFill/>
          <a:ln>
            <a:noFill/>
          </a:ln>
        </p:spPr>
        <p:txBody>
          <a:bodyPr wrap="square" rtlCol="0">
            <a:spAutoFit/>
          </a:bodyPr>
          <a:lstStyle/>
          <a:p>
            <a:pPr algn="ctr"/>
            <a:r>
              <a:rPr lang="en-US" sz="2400" dirty="0"/>
              <a:t>Storm Flow Capable</a:t>
            </a:r>
          </a:p>
        </p:txBody>
      </p:sp>
      <p:sp>
        <p:nvSpPr>
          <p:cNvPr id="2" name="TextBox 1">
            <a:extLst>
              <a:ext uri="{FF2B5EF4-FFF2-40B4-BE49-F238E27FC236}">
                <a16:creationId xmlns:a16="http://schemas.microsoft.com/office/drawing/2014/main" id="{36EB00BA-F585-155F-363C-8317F8A423B0}"/>
              </a:ext>
            </a:extLst>
          </p:cNvPr>
          <p:cNvSpPr txBox="1"/>
          <p:nvPr/>
        </p:nvSpPr>
        <p:spPr>
          <a:xfrm>
            <a:off x="1941005" y="5604180"/>
            <a:ext cx="3175230" cy="307777"/>
          </a:xfrm>
          <a:prstGeom prst="rect">
            <a:avLst/>
          </a:prstGeom>
          <a:noFill/>
        </p:spPr>
        <p:txBody>
          <a:bodyPr wrap="square" rtlCol="0">
            <a:spAutoFit/>
          </a:bodyPr>
          <a:lstStyle/>
          <a:p>
            <a:pPr algn="ctr"/>
            <a:r>
              <a:rPr lang="en-US" sz="1400" i="1" dirty="0"/>
              <a:t>(Image provided by Aqua-Aerobic)</a:t>
            </a:r>
          </a:p>
        </p:txBody>
      </p:sp>
    </p:spTree>
    <p:extLst>
      <p:ext uri="{BB962C8B-B14F-4D97-AF65-F5344CB8AC3E}">
        <p14:creationId xmlns:p14="http://schemas.microsoft.com/office/powerpoint/2010/main" val="2470968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10147078" cy="1161287"/>
          </a:xfrm>
        </p:spPr>
        <p:txBody>
          <a:bodyPr/>
          <a:lstStyle/>
          <a:p>
            <a:r>
              <a:rPr lang="en-US" dirty="0"/>
              <a:t>Advantage 2: Disk filters can serve as storm filters to address wet weather peak flows</a:t>
            </a:r>
          </a:p>
        </p:txBody>
      </p:sp>
      <p:sp>
        <p:nvSpPr>
          <p:cNvPr id="3" name="TextBox 2">
            <a:extLst>
              <a:ext uri="{FF2B5EF4-FFF2-40B4-BE49-F238E27FC236}">
                <a16:creationId xmlns:a16="http://schemas.microsoft.com/office/drawing/2014/main" id="{F0A52A9E-9B65-7964-04D4-1D1192B5B880}"/>
              </a:ext>
            </a:extLst>
          </p:cNvPr>
          <p:cNvSpPr txBox="1"/>
          <p:nvPr/>
        </p:nvSpPr>
        <p:spPr>
          <a:xfrm>
            <a:off x="3363946" y="5733886"/>
            <a:ext cx="5165168" cy="461665"/>
          </a:xfrm>
          <a:prstGeom prst="rect">
            <a:avLst/>
          </a:prstGeom>
          <a:noFill/>
          <a:ln>
            <a:noFill/>
          </a:ln>
        </p:spPr>
        <p:txBody>
          <a:bodyPr wrap="square" rtlCol="0">
            <a:spAutoFit/>
          </a:bodyPr>
          <a:lstStyle/>
          <a:p>
            <a:pPr algn="ctr"/>
            <a:r>
              <a:rPr lang="en-US" sz="2400" dirty="0"/>
              <a:t>Standard Disk Filters (</a:t>
            </a:r>
            <a:r>
              <a:rPr lang="en-US" sz="2400" dirty="0" err="1"/>
              <a:t>MegaDisk</a:t>
            </a:r>
            <a:r>
              <a:rPr lang="en-US" sz="2400" dirty="0"/>
              <a:t>™)</a:t>
            </a:r>
          </a:p>
        </p:txBody>
      </p:sp>
      <p:sp>
        <p:nvSpPr>
          <p:cNvPr id="2" name="TextBox 1">
            <a:extLst>
              <a:ext uri="{FF2B5EF4-FFF2-40B4-BE49-F238E27FC236}">
                <a16:creationId xmlns:a16="http://schemas.microsoft.com/office/drawing/2014/main" id="{09B825D5-6071-B236-319A-FE1C2B29E048}"/>
              </a:ext>
            </a:extLst>
          </p:cNvPr>
          <p:cNvSpPr txBox="1"/>
          <p:nvPr/>
        </p:nvSpPr>
        <p:spPr>
          <a:xfrm>
            <a:off x="3871738" y="6111312"/>
            <a:ext cx="4189340" cy="307777"/>
          </a:xfrm>
          <a:prstGeom prst="rect">
            <a:avLst/>
          </a:prstGeom>
          <a:noFill/>
        </p:spPr>
        <p:txBody>
          <a:bodyPr wrap="square" rtlCol="0">
            <a:spAutoFit/>
          </a:bodyPr>
          <a:lstStyle/>
          <a:p>
            <a:pPr algn="ctr"/>
            <a:r>
              <a:rPr lang="en-US" sz="1400" i="1" dirty="0"/>
              <a:t>Image provided by Aqua-Aerobic</a:t>
            </a:r>
          </a:p>
        </p:txBody>
      </p:sp>
      <p:pic>
        <p:nvPicPr>
          <p:cNvPr id="9" name="Picture 8" descr="A blue and silver cylinder with pipes&#10;&#10;Description automatically generated with medium confidence">
            <a:extLst>
              <a:ext uri="{FF2B5EF4-FFF2-40B4-BE49-F238E27FC236}">
                <a16:creationId xmlns:a16="http://schemas.microsoft.com/office/drawing/2014/main" id="{4193845C-7C9F-5F27-3853-7EA900601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051" y="1673254"/>
            <a:ext cx="6745898" cy="3987575"/>
          </a:xfrm>
          <a:prstGeom prst="rect">
            <a:avLst/>
          </a:prstGeom>
        </p:spPr>
      </p:pic>
    </p:spTree>
    <p:extLst>
      <p:ext uri="{BB962C8B-B14F-4D97-AF65-F5344CB8AC3E}">
        <p14:creationId xmlns:p14="http://schemas.microsoft.com/office/powerpoint/2010/main" val="7940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EEB2F7-9CCF-8DD5-4079-002F56414FBE}"/>
              </a:ext>
            </a:extLst>
          </p:cNvPr>
          <p:cNvSpPr>
            <a:spLocks noGrp="1"/>
          </p:cNvSpPr>
          <p:nvPr>
            <p:ph type="title"/>
          </p:nvPr>
        </p:nvSpPr>
        <p:spPr/>
        <p:txBody>
          <a:bodyPr/>
          <a:lstStyle/>
          <a:p>
            <a:endParaRPr lang="en-US"/>
          </a:p>
        </p:txBody>
      </p:sp>
      <p:pic>
        <p:nvPicPr>
          <p:cNvPr id="11" name="Content Placeholder 10" descr="A building with a roof and stairs&#10;&#10;Description automatically generated">
            <a:extLst>
              <a:ext uri="{FF2B5EF4-FFF2-40B4-BE49-F238E27FC236}">
                <a16:creationId xmlns:a16="http://schemas.microsoft.com/office/drawing/2014/main" id="{ABEF7609-8151-B1FD-61AA-0DE249389211}"/>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8792"/>
            <a:ext cx="12192000" cy="6858002"/>
          </a:xfrm>
        </p:spPr>
      </p:pic>
      <p:sp>
        <p:nvSpPr>
          <p:cNvPr id="2" name="TextBox 1">
            <a:extLst>
              <a:ext uri="{FF2B5EF4-FFF2-40B4-BE49-F238E27FC236}">
                <a16:creationId xmlns:a16="http://schemas.microsoft.com/office/drawing/2014/main" id="{3232627D-6904-B041-6255-9B40642F6F70}"/>
              </a:ext>
            </a:extLst>
          </p:cNvPr>
          <p:cNvSpPr txBox="1"/>
          <p:nvPr/>
        </p:nvSpPr>
        <p:spPr>
          <a:xfrm>
            <a:off x="7434469" y="5224461"/>
            <a:ext cx="1779105" cy="923330"/>
          </a:xfrm>
          <a:prstGeom prst="rect">
            <a:avLst/>
          </a:prstGeom>
          <a:solidFill>
            <a:schemeClr val="accent3">
              <a:lumMod val="50000"/>
              <a:lumOff val="50000"/>
            </a:schemeClr>
          </a:solidFill>
        </p:spPr>
        <p:txBody>
          <a:bodyPr wrap="square" rtlCol="0">
            <a:spAutoFit/>
          </a:bodyPr>
          <a:lstStyle/>
          <a:p>
            <a:pPr algn="ctr"/>
            <a:r>
              <a:rPr lang="en-US" dirty="0">
                <a:solidFill>
                  <a:schemeClr val="bg1"/>
                </a:solidFill>
              </a:rPr>
              <a:t>SOLIDS COLLECTION UNDERDRAIN</a:t>
            </a:r>
          </a:p>
        </p:txBody>
      </p:sp>
      <p:cxnSp>
        <p:nvCxnSpPr>
          <p:cNvPr id="3" name="Straight Arrow Connector 2">
            <a:extLst>
              <a:ext uri="{FF2B5EF4-FFF2-40B4-BE49-F238E27FC236}">
                <a16:creationId xmlns:a16="http://schemas.microsoft.com/office/drawing/2014/main" id="{A941BA13-C240-DB32-7394-6A1017C34B2D}"/>
              </a:ext>
            </a:extLst>
          </p:cNvPr>
          <p:cNvCxnSpPr>
            <a:cxnSpLocks/>
            <a:stCxn id="2" idx="1"/>
          </p:cNvCxnSpPr>
          <p:nvPr/>
        </p:nvCxnSpPr>
        <p:spPr>
          <a:xfrm flipH="1" flipV="1">
            <a:off x="5416826" y="4890052"/>
            <a:ext cx="2017643" cy="796074"/>
          </a:xfrm>
          <a:prstGeom prst="straightConnector1">
            <a:avLst/>
          </a:prstGeom>
          <a:ln w="38100">
            <a:solidFill>
              <a:schemeClr val="accent3">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A08AED-00B4-64AF-A6B7-8796D6B93ABA}"/>
              </a:ext>
            </a:extLst>
          </p:cNvPr>
          <p:cNvPicPr>
            <a:picLocks noChangeAspect="1"/>
          </p:cNvPicPr>
          <p:nvPr/>
        </p:nvPicPr>
        <p:blipFill>
          <a:blip r:embed="rId4"/>
          <a:stretch>
            <a:fillRect/>
          </a:stretch>
        </p:blipFill>
        <p:spPr>
          <a:xfrm>
            <a:off x="9343665" y="780233"/>
            <a:ext cx="2112065" cy="4109819"/>
          </a:xfrm>
          <a:prstGeom prst="rect">
            <a:avLst/>
          </a:prstGeom>
          <a:ln w="76200">
            <a:solidFill>
              <a:schemeClr val="tx1"/>
            </a:solidFill>
          </a:ln>
        </p:spPr>
      </p:pic>
      <p:cxnSp>
        <p:nvCxnSpPr>
          <p:cNvPr id="9" name="Straight Connector 8">
            <a:extLst>
              <a:ext uri="{FF2B5EF4-FFF2-40B4-BE49-F238E27FC236}">
                <a16:creationId xmlns:a16="http://schemas.microsoft.com/office/drawing/2014/main" id="{F0C567B4-BAC8-0475-567D-F9A9F979C6A1}"/>
              </a:ext>
            </a:extLst>
          </p:cNvPr>
          <p:cNvCxnSpPr>
            <a:cxnSpLocks/>
          </p:cNvCxnSpPr>
          <p:nvPr/>
        </p:nvCxnSpPr>
        <p:spPr>
          <a:xfrm>
            <a:off x="9531626" y="3935896"/>
            <a:ext cx="357809" cy="596347"/>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203F7E67-BF22-ED4B-64E4-C8DFDDF11FAF}"/>
              </a:ext>
            </a:extLst>
          </p:cNvPr>
          <p:cNvCxnSpPr>
            <a:cxnSpLocks/>
          </p:cNvCxnSpPr>
          <p:nvPr/>
        </p:nvCxnSpPr>
        <p:spPr>
          <a:xfrm flipH="1">
            <a:off x="10047579" y="3935895"/>
            <a:ext cx="322301" cy="596347"/>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900C2FB7-5787-928F-D0B1-E9281865D906}"/>
              </a:ext>
            </a:extLst>
          </p:cNvPr>
          <p:cNvCxnSpPr>
            <a:cxnSpLocks/>
          </p:cNvCxnSpPr>
          <p:nvPr/>
        </p:nvCxnSpPr>
        <p:spPr>
          <a:xfrm>
            <a:off x="10409636" y="3935895"/>
            <a:ext cx="357809" cy="596347"/>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8B3941DB-F67F-BED3-5677-043776A9BE2D}"/>
              </a:ext>
            </a:extLst>
          </p:cNvPr>
          <p:cNvCxnSpPr>
            <a:cxnSpLocks/>
          </p:cNvCxnSpPr>
          <p:nvPr/>
        </p:nvCxnSpPr>
        <p:spPr>
          <a:xfrm flipH="1">
            <a:off x="10925589" y="3935894"/>
            <a:ext cx="322301" cy="596347"/>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7995FA9A-CB36-824E-6415-80A6CBDCE144}"/>
              </a:ext>
            </a:extLst>
          </p:cNvPr>
          <p:cNvCxnSpPr>
            <a:cxnSpLocks/>
            <a:stCxn id="2" idx="3"/>
          </p:cNvCxnSpPr>
          <p:nvPr/>
        </p:nvCxnSpPr>
        <p:spPr>
          <a:xfrm flipV="1">
            <a:off x="9213574" y="4532241"/>
            <a:ext cx="675861" cy="1153885"/>
          </a:xfrm>
          <a:prstGeom prst="straightConnector1">
            <a:avLst/>
          </a:prstGeom>
          <a:ln w="38100">
            <a:solidFill>
              <a:schemeClr val="accent3">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34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9182430" cy="1161287"/>
          </a:xfrm>
        </p:spPr>
        <p:txBody>
          <a:bodyPr/>
          <a:lstStyle/>
          <a:p>
            <a:r>
              <a:rPr lang="en-US" dirty="0"/>
              <a:t>Scum trough</a:t>
            </a:r>
          </a:p>
        </p:txBody>
      </p:sp>
      <p:pic>
        <p:nvPicPr>
          <p:cNvPr id="8" name="Picture 7" descr="A person walking past a factory&#10;&#10;Description automatically generated with medium confidence">
            <a:extLst>
              <a:ext uri="{FF2B5EF4-FFF2-40B4-BE49-F238E27FC236}">
                <a16:creationId xmlns:a16="http://schemas.microsoft.com/office/drawing/2014/main" id="{5A5721EB-6237-26A5-3862-785AEBC80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Oval 9">
            <a:extLst>
              <a:ext uri="{FF2B5EF4-FFF2-40B4-BE49-F238E27FC236}">
                <a16:creationId xmlns:a16="http://schemas.microsoft.com/office/drawing/2014/main" id="{0CB205A2-33EF-6572-1C21-BF951AF6FEC2}"/>
              </a:ext>
            </a:extLst>
          </p:cNvPr>
          <p:cNvSpPr/>
          <p:nvPr/>
        </p:nvSpPr>
        <p:spPr>
          <a:xfrm>
            <a:off x="556592" y="3697356"/>
            <a:ext cx="2514600" cy="168965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C1254-513F-9579-A644-64E08BFDFB38}"/>
              </a:ext>
            </a:extLst>
          </p:cNvPr>
          <p:cNvSpPr txBox="1"/>
          <p:nvPr/>
        </p:nvSpPr>
        <p:spPr>
          <a:xfrm>
            <a:off x="1003852" y="2991678"/>
            <a:ext cx="1779105" cy="646331"/>
          </a:xfrm>
          <a:prstGeom prst="rect">
            <a:avLst/>
          </a:prstGeom>
          <a:solidFill>
            <a:schemeClr val="accent3">
              <a:lumMod val="50000"/>
              <a:lumOff val="50000"/>
            </a:schemeClr>
          </a:solidFill>
        </p:spPr>
        <p:txBody>
          <a:bodyPr wrap="square" rtlCol="0">
            <a:spAutoFit/>
          </a:bodyPr>
          <a:lstStyle/>
          <a:p>
            <a:pPr algn="ctr"/>
            <a:r>
              <a:rPr lang="en-US" dirty="0">
                <a:solidFill>
                  <a:schemeClr val="bg1"/>
                </a:solidFill>
              </a:rPr>
              <a:t>SCUM TROUGH ACTUATORS</a:t>
            </a:r>
          </a:p>
        </p:txBody>
      </p:sp>
    </p:spTree>
    <p:extLst>
      <p:ext uri="{BB962C8B-B14F-4D97-AF65-F5344CB8AC3E}">
        <p14:creationId xmlns:p14="http://schemas.microsoft.com/office/powerpoint/2010/main" val="154283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room with a few machines&#10;&#10;Description automatically generated with medium confidence">
            <a:extLst>
              <a:ext uri="{FF2B5EF4-FFF2-40B4-BE49-F238E27FC236}">
                <a16:creationId xmlns:a16="http://schemas.microsoft.com/office/drawing/2014/main" id="{25AC1BD1-6B62-1F8C-8346-DBC2863EC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E9C1254-513F-9579-A644-64E08BFDFB38}"/>
              </a:ext>
            </a:extLst>
          </p:cNvPr>
          <p:cNvSpPr txBox="1"/>
          <p:nvPr/>
        </p:nvSpPr>
        <p:spPr>
          <a:xfrm>
            <a:off x="8299174" y="2827539"/>
            <a:ext cx="1779105" cy="369332"/>
          </a:xfrm>
          <a:prstGeom prst="rect">
            <a:avLst/>
          </a:prstGeom>
          <a:solidFill>
            <a:schemeClr val="accent3">
              <a:lumMod val="50000"/>
              <a:lumOff val="50000"/>
            </a:schemeClr>
          </a:solidFill>
        </p:spPr>
        <p:txBody>
          <a:bodyPr wrap="square" rtlCol="0">
            <a:spAutoFit/>
          </a:bodyPr>
          <a:lstStyle/>
          <a:p>
            <a:pPr algn="ctr"/>
            <a:r>
              <a:rPr lang="en-US" dirty="0">
                <a:solidFill>
                  <a:schemeClr val="bg1"/>
                </a:solidFill>
              </a:rPr>
              <a:t>SCUM TROUGH</a:t>
            </a:r>
          </a:p>
        </p:txBody>
      </p:sp>
      <p:cxnSp>
        <p:nvCxnSpPr>
          <p:cNvPr id="5" name="Straight Arrow Connector 4">
            <a:extLst>
              <a:ext uri="{FF2B5EF4-FFF2-40B4-BE49-F238E27FC236}">
                <a16:creationId xmlns:a16="http://schemas.microsoft.com/office/drawing/2014/main" id="{BF87EDD9-B7EE-FB27-5D7E-E68533EB516B}"/>
              </a:ext>
            </a:extLst>
          </p:cNvPr>
          <p:cNvCxnSpPr>
            <a:stCxn id="13" idx="2"/>
          </p:cNvCxnSpPr>
          <p:nvPr/>
        </p:nvCxnSpPr>
        <p:spPr>
          <a:xfrm flipH="1">
            <a:off x="9188726" y="3196871"/>
            <a:ext cx="1" cy="858294"/>
          </a:xfrm>
          <a:prstGeom prst="straightConnector1">
            <a:avLst/>
          </a:prstGeom>
          <a:ln w="38100">
            <a:solidFill>
              <a:schemeClr val="accent3">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07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7AF480-6810-97D7-9159-EA736FACF975}"/>
              </a:ext>
            </a:extLst>
          </p:cNvPr>
          <p:cNvSpPr>
            <a:spLocks noGrp="1"/>
          </p:cNvSpPr>
          <p:nvPr>
            <p:ph type="body" sz="quarter" idx="15"/>
          </p:nvPr>
        </p:nvSpPr>
        <p:spPr>
          <a:xfrm>
            <a:off x="553287" y="3902635"/>
            <a:ext cx="2522422" cy="1200329"/>
          </a:xfrm>
        </p:spPr>
        <p:txBody>
          <a:bodyPr/>
          <a:lstStyle/>
          <a:p>
            <a:r>
              <a:rPr lang="en-US" sz="2400" dirty="0">
                <a:latin typeface="+mn-lt"/>
              </a:rPr>
              <a:t>CURRENT</a:t>
            </a:r>
          </a:p>
          <a:p>
            <a:r>
              <a:rPr lang="en-US" sz="2400" dirty="0" err="1">
                <a:latin typeface="+mn-lt"/>
              </a:rPr>
              <a:t>ADF</a:t>
            </a:r>
            <a:r>
              <a:rPr lang="en-US" sz="2400" dirty="0">
                <a:latin typeface="+mn-lt"/>
              </a:rPr>
              <a:t>: 40 MGD</a:t>
            </a:r>
          </a:p>
          <a:p>
            <a:r>
              <a:rPr lang="en-US" sz="2400" dirty="0">
                <a:latin typeface="+mn-lt"/>
              </a:rPr>
              <a:t>P2H: 72 MGD</a:t>
            </a:r>
          </a:p>
        </p:txBody>
      </p:sp>
      <p:sp>
        <p:nvSpPr>
          <p:cNvPr id="3" name="Title 2">
            <a:extLst>
              <a:ext uri="{FF2B5EF4-FFF2-40B4-BE49-F238E27FC236}">
                <a16:creationId xmlns:a16="http://schemas.microsoft.com/office/drawing/2014/main" id="{A6A78B12-E6A3-36F8-FD66-352A0F7CDC49}"/>
              </a:ext>
            </a:extLst>
          </p:cNvPr>
          <p:cNvSpPr>
            <a:spLocks noGrp="1"/>
          </p:cNvSpPr>
          <p:nvPr>
            <p:ph type="title"/>
          </p:nvPr>
        </p:nvSpPr>
        <p:spPr>
          <a:xfrm>
            <a:off x="553287" y="1122003"/>
            <a:ext cx="2522422" cy="2431435"/>
          </a:xfrm>
        </p:spPr>
        <p:txBody>
          <a:bodyPr/>
          <a:lstStyle/>
          <a:p>
            <a:r>
              <a:rPr lang="en-US" dirty="0"/>
              <a:t>Duck Creek Wastewater Treatment Plant</a:t>
            </a:r>
          </a:p>
        </p:txBody>
      </p:sp>
      <p:pic>
        <p:nvPicPr>
          <p:cNvPr id="9" name="Picture 8">
            <a:extLst>
              <a:ext uri="{FF2B5EF4-FFF2-40B4-BE49-F238E27FC236}">
                <a16:creationId xmlns:a16="http://schemas.microsoft.com/office/drawing/2014/main" id="{741A261D-C0E6-1851-2394-18C7E2004D58}"/>
              </a:ext>
            </a:extLst>
          </p:cNvPr>
          <p:cNvPicPr>
            <a:picLocks noGrp="1" noRot="1" noChangeAspect="1" noMove="1" noResize="1" noEditPoints="1" noAdjustHandles="1" noChangeArrowheads="1" noChangeShapeType="1" noCrop="1"/>
          </p:cNvPicPr>
          <p:nvPr/>
        </p:nvPicPr>
        <p:blipFill rotWithShape="1">
          <a:blip r:embed="rId3"/>
          <a:srcRect l="3959" t="4445" r="7210" b="3332"/>
          <a:stretch/>
        </p:blipFill>
        <p:spPr>
          <a:xfrm>
            <a:off x="4451266" y="177800"/>
            <a:ext cx="6813634" cy="6537938"/>
          </a:xfrm>
          <a:prstGeom prst="rect">
            <a:avLst/>
          </a:prstGeom>
        </p:spPr>
      </p:pic>
      <p:sp>
        <p:nvSpPr>
          <p:cNvPr id="11" name="TextBox 10">
            <a:extLst>
              <a:ext uri="{FF2B5EF4-FFF2-40B4-BE49-F238E27FC236}">
                <a16:creationId xmlns:a16="http://schemas.microsoft.com/office/drawing/2014/main" id="{5AB88557-19ED-7076-51B0-6DE8272E14CE}"/>
              </a:ext>
            </a:extLst>
          </p:cNvPr>
          <p:cNvSpPr txBox="1"/>
          <p:nvPr/>
        </p:nvSpPr>
        <p:spPr>
          <a:xfrm>
            <a:off x="4691270" y="735344"/>
            <a:ext cx="1103244" cy="307777"/>
          </a:xfrm>
          <a:prstGeom prst="rect">
            <a:avLst/>
          </a:prstGeom>
          <a:solidFill>
            <a:schemeClr val="accent2"/>
          </a:solidFill>
        </p:spPr>
        <p:txBody>
          <a:bodyPr wrap="square" rtlCol="0">
            <a:spAutoFit/>
          </a:bodyPr>
          <a:lstStyle/>
          <a:p>
            <a:r>
              <a:rPr lang="en-US" sz="1400" dirty="0">
                <a:solidFill>
                  <a:schemeClr val="bg1"/>
                </a:solidFill>
              </a:rPr>
              <a:t>FILTERS/UV</a:t>
            </a:r>
          </a:p>
        </p:txBody>
      </p:sp>
      <p:cxnSp>
        <p:nvCxnSpPr>
          <p:cNvPr id="12" name="Straight Connector 11">
            <a:extLst>
              <a:ext uri="{FF2B5EF4-FFF2-40B4-BE49-F238E27FC236}">
                <a16:creationId xmlns:a16="http://schemas.microsoft.com/office/drawing/2014/main" id="{A3A078FA-9489-4FC0-6CC9-1886961E6DA3}"/>
              </a:ext>
            </a:extLst>
          </p:cNvPr>
          <p:cNvCxnSpPr>
            <a:cxnSpLocks/>
          </p:cNvCxnSpPr>
          <p:nvPr/>
        </p:nvCxnSpPr>
        <p:spPr>
          <a:xfrm flipH="1" flipV="1">
            <a:off x="5794514" y="1043121"/>
            <a:ext cx="430442" cy="3077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6673716-9D5C-DC25-E7D5-35B501E43288}"/>
              </a:ext>
            </a:extLst>
          </p:cNvPr>
          <p:cNvCxnSpPr>
            <a:cxnSpLocks/>
          </p:cNvCxnSpPr>
          <p:nvPr/>
        </p:nvCxnSpPr>
        <p:spPr>
          <a:xfrm flipH="1" flipV="1">
            <a:off x="9202904" y="1619493"/>
            <a:ext cx="104685" cy="228658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72DE975-F9BC-352E-945A-95629D30FDD4}"/>
              </a:ext>
            </a:extLst>
          </p:cNvPr>
          <p:cNvSpPr/>
          <p:nvPr/>
        </p:nvSpPr>
        <p:spPr>
          <a:xfrm>
            <a:off x="6224956" y="1330235"/>
            <a:ext cx="346645" cy="394863"/>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1A8D743-5DAC-2D8E-E291-3120EDC5FC6A}"/>
              </a:ext>
            </a:extLst>
          </p:cNvPr>
          <p:cNvSpPr/>
          <p:nvPr/>
        </p:nvSpPr>
        <p:spPr>
          <a:xfrm>
            <a:off x="8408504" y="4568865"/>
            <a:ext cx="302903" cy="327327"/>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cxnSp>
        <p:nvCxnSpPr>
          <p:cNvPr id="8" name="Straight Connector 7">
            <a:extLst>
              <a:ext uri="{FF2B5EF4-FFF2-40B4-BE49-F238E27FC236}">
                <a16:creationId xmlns:a16="http://schemas.microsoft.com/office/drawing/2014/main" id="{D344BB44-7FC1-E4AE-F7CF-E95BF90942A6}"/>
              </a:ext>
            </a:extLst>
          </p:cNvPr>
          <p:cNvCxnSpPr>
            <a:cxnSpLocks/>
          </p:cNvCxnSpPr>
          <p:nvPr/>
        </p:nvCxnSpPr>
        <p:spPr>
          <a:xfrm flipV="1">
            <a:off x="9202904" y="1608003"/>
            <a:ext cx="159675" cy="1149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79119A-EDE5-77F6-E4E0-3D9EE46162CA}"/>
              </a:ext>
            </a:extLst>
          </p:cNvPr>
          <p:cNvCxnSpPr>
            <a:cxnSpLocks/>
          </p:cNvCxnSpPr>
          <p:nvPr/>
        </p:nvCxnSpPr>
        <p:spPr>
          <a:xfrm flipH="1">
            <a:off x="9717232" y="1421296"/>
            <a:ext cx="284506" cy="2734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82F6DBB-09BB-4077-0FE8-E937A7CF2EAF}"/>
              </a:ext>
            </a:extLst>
          </p:cNvPr>
          <p:cNvSpPr txBox="1"/>
          <p:nvPr/>
        </p:nvSpPr>
        <p:spPr>
          <a:xfrm>
            <a:off x="9998234" y="1122003"/>
            <a:ext cx="569012" cy="307777"/>
          </a:xfrm>
          <a:prstGeom prst="rect">
            <a:avLst/>
          </a:prstGeom>
          <a:solidFill>
            <a:schemeClr val="accent2"/>
          </a:solidFill>
        </p:spPr>
        <p:txBody>
          <a:bodyPr wrap="square" rtlCol="0">
            <a:spAutoFit/>
          </a:bodyPr>
          <a:lstStyle/>
          <a:p>
            <a:r>
              <a:rPr lang="en-US" sz="1400" dirty="0">
                <a:solidFill>
                  <a:schemeClr val="bg1"/>
                </a:solidFill>
              </a:rPr>
              <a:t>FEPS</a:t>
            </a:r>
          </a:p>
        </p:txBody>
      </p:sp>
      <p:cxnSp>
        <p:nvCxnSpPr>
          <p:cNvPr id="28" name="Straight Connector 27">
            <a:extLst>
              <a:ext uri="{FF2B5EF4-FFF2-40B4-BE49-F238E27FC236}">
                <a16:creationId xmlns:a16="http://schemas.microsoft.com/office/drawing/2014/main" id="{3DF38CEF-935F-B99F-1920-392FF47DD06D}"/>
              </a:ext>
            </a:extLst>
          </p:cNvPr>
          <p:cNvCxnSpPr>
            <a:cxnSpLocks/>
            <a:endCxn id="6" idx="5"/>
          </p:cNvCxnSpPr>
          <p:nvPr/>
        </p:nvCxnSpPr>
        <p:spPr>
          <a:xfrm flipH="1" flipV="1">
            <a:off x="8667048" y="4848256"/>
            <a:ext cx="640541" cy="2478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523A797-3658-EFFC-D286-956233E03523}"/>
              </a:ext>
            </a:extLst>
          </p:cNvPr>
          <p:cNvSpPr txBox="1"/>
          <p:nvPr/>
        </p:nvSpPr>
        <p:spPr>
          <a:xfrm>
            <a:off x="9202903" y="5036474"/>
            <a:ext cx="1058923" cy="523220"/>
          </a:xfrm>
          <a:prstGeom prst="rect">
            <a:avLst/>
          </a:prstGeom>
          <a:solidFill>
            <a:schemeClr val="accent4"/>
          </a:solidFill>
        </p:spPr>
        <p:txBody>
          <a:bodyPr wrap="square" rtlCol="0">
            <a:spAutoFit/>
          </a:bodyPr>
          <a:lstStyle/>
          <a:p>
            <a:r>
              <a:rPr lang="en-US" sz="1400" b="1" dirty="0">
                <a:solidFill>
                  <a:schemeClr val="bg1"/>
                </a:solidFill>
              </a:rPr>
              <a:t>PRIMARY CLARIFIER</a:t>
            </a:r>
          </a:p>
        </p:txBody>
      </p:sp>
      <p:cxnSp>
        <p:nvCxnSpPr>
          <p:cNvPr id="37" name="Straight Connector 36">
            <a:extLst>
              <a:ext uri="{FF2B5EF4-FFF2-40B4-BE49-F238E27FC236}">
                <a16:creationId xmlns:a16="http://schemas.microsoft.com/office/drawing/2014/main" id="{697687AA-D5F5-C1F9-BFB4-AF80F94E586E}"/>
              </a:ext>
            </a:extLst>
          </p:cNvPr>
          <p:cNvCxnSpPr>
            <a:cxnSpLocks/>
          </p:cNvCxnSpPr>
          <p:nvPr/>
        </p:nvCxnSpPr>
        <p:spPr>
          <a:xfrm flipH="1" flipV="1">
            <a:off x="9297650" y="2949779"/>
            <a:ext cx="557152" cy="1735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918432B-9FC4-A1EA-ACBC-101B7F2E834A}"/>
              </a:ext>
            </a:extLst>
          </p:cNvPr>
          <p:cNvSpPr txBox="1"/>
          <p:nvPr/>
        </p:nvSpPr>
        <p:spPr>
          <a:xfrm>
            <a:off x="9859485" y="3080595"/>
            <a:ext cx="1044340" cy="523220"/>
          </a:xfrm>
          <a:prstGeom prst="rect">
            <a:avLst/>
          </a:prstGeom>
          <a:solidFill>
            <a:schemeClr val="accent2"/>
          </a:solidFill>
        </p:spPr>
        <p:txBody>
          <a:bodyPr wrap="square" rtlCol="0">
            <a:spAutoFit/>
          </a:bodyPr>
          <a:lstStyle/>
          <a:p>
            <a:r>
              <a:rPr lang="en-US" sz="1400" dirty="0">
                <a:solidFill>
                  <a:schemeClr val="bg1"/>
                </a:solidFill>
              </a:rPr>
              <a:t>PRIMARY EFFLUENT</a:t>
            </a:r>
          </a:p>
        </p:txBody>
      </p:sp>
      <p:sp>
        <p:nvSpPr>
          <p:cNvPr id="42" name="Text Placeholder 1">
            <a:extLst>
              <a:ext uri="{FF2B5EF4-FFF2-40B4-BE49-F238E27FC236}">
                <a16:creationId xmlns:a16="http://schemas.microsoft.com/office/drawing/2014/main" id="{1D81F8B2-0684-0AD1-948C-04EE3EDCA15C}"/>
              </a:ext>
            </a:extLst>
          </p:cNvPr>
          <p:cNvSpPr txBox="1">
            <a:spLocks/>
          </p:cNvSpPr>
          <p:nvPr/>
        </p:nvSpPr>
        <p:spPr>
          <a:xfrm>
            <a:off x="553287" y="5298084"/>
            <a:ext cx="2522422" cy="830997"/>
          </a:xfrm>
          <a:prstGeom prst="rect">
            <a:avLst/>
          </a:prstGeom>
          <a:solidFill>
            <a:schemeClr val="accent4"/>
          </a:solidFill>
        </p:spPr>
        <p:txBody>
          <a:bodyPr vert="horz" wrap="square" lIns="0" tIns="45720" rIns="91440" bIns="45720" rtlCol="0">
            <a:spAutoFit/>
          </a:bodyPr>
          <a:lstStyle>
            <a:lvl1pPr marL="0" indent="0" algn="l" defTabSz="914400" rtl="0" eaLnBrk="1" latinLnBrk="0" hangingPunct="1">
              <a:lnSpc>
                <a:spcPct val="100000"/>
              </a:lnSpc>
              <a:spcBef>
                <a:spcPts val="0"/>
              </a:spcBef>
              <a:buClr>
                <a:srgbClr val="003CB9"/>
              </a:buClr>
              <a:buFont typeface="Arial" panose="020B0604020202020204" pitchFamily="34" charset="0"/>
              <a:buNone/>
              <a:defRPr sz="1600" kern="1200">
                <a:solidFill>
                  <a:schemeClr val="bg1"/>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182880" algn="l" defTabSz="914400" rtl="0" eaLnBrk="1" latinLnBrk="0" hangingPunct="1">
              <a:lnSpc>
                <a:spcPct val="100000"/>
              </a:lnSpc>
              <a:spcBef>
                <a:spcPts val="600"/>
              </a:spcBef>
              <a:buClr>
                <a:srgbClr val="2163DB"/>
              </a:buClr>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731520" indent="-228600" algn="l" defTabSz="914400" rtl="0" eaLnBrk="1" latinLnBrk="0" hangingPunct="1">
              <a:lnSpc>
                <a:spcPct val="100000"/>
              </a:lnSpc>
              <a:spcBef>
                <a:spcPts val="600"/>
              </a:spcBef>
              <a:buClr>
                <a:srgbClr val="FAA41A"/>
              </a:buClr>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005840" indent="-182880" algn="l" defTabSz="914400" rtl="0" eaLnBrk="1" latinLnBrk="0" hangingPunct="1">
              <a:lnSpc>
                <a:spcPct val="90000"/>
              </a:lnSpc>
              <a:spcBef>
                <a:spcPts val="1000"/>
              </a:spcBef>
              <a:buClr>
                <a:srgbClr val="333333"/>
              </a:buClr>
              <a:buFont typeface="Segoe UI Light"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1280160" indent="-182880" algn="l" defTabSz="914400" rtl="0" eaLnBrk="1" latinLnBrk="0" hangingPunct="1">
              <a:lnSpc>
                <a:spcPct val="90000"/>
              </a:lnSpc>
              <a:spcBef>
                <a:spcPts val="1000"/>
              </a:spcBef>
              <a:buClr>
                <a:srgbClr val="333333"/>
              </a:buClr>
              <a:buFont typeface="Segoe UI Light"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n-lt"/>
              </a:rPr>
              <a:t>FUTURE</a:t>
            </a:r>
          </a:p>
          <a:p>
            <a:r>
              <a:rPr lang="en-US" sz="2400" dirty="0">
                <a:latin typeface="+mn-lt"/>
              </a:rPr>
              <a:t>P2H: 100 MGD</a:t>
            </a:r>
          </a:p>
        </p:txBody>
      </p:sp>
      <p:sp>
        <p:nvSpPr>
          <p:cNvPr id="7" name="Rectangle 6">
            <a:extLst>
              <a:ext uri="{FF2B5EF4-FFF2-40B4-BE49-F238E27FC236}">
                <a16:creationId xmlns:a16="http://schemas.microsoft.com/office/drawing/2014/main" id="{261F1E13-6B5D-E46D-EFB3-EF3F824D95D1}"/>
              </a:ext>
            </a:extLst>
          </p:cNvPr>
          <p:cNvSpPr/>
          <p:nvPr/>
        </p:nvSpPr>
        <p:spPr>
          <a:xfrm>
            <a:off x="6232964" y="1330235"/>
            <a:ext cx="346645" cy="394863"/>
          </a:xfrm>
          <a:prstGeom prst="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86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42"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1D4FE-222D-DA99-F84C-30064FBB06F0}"/>
              </a:ext>
            </a:extLst>
          </p:cNvPr>
          <p:cNvSpPr>
            <a:spLocks noGrp="1"/>
          </p:cNvSpPr>
          <p:nvPr>
            <p:ph type="title"/>
          </p:nvPr>
        </p:nvSpPr>
        <p:spPr>
          <a:xfrm>
            <a:off x="3484880" y="2637633"/>
            <a:ext cx="6710680" cy="1569660"/>
          </a:xfrm>
        </p:spPr>
        <p:txBody>
          <a:bodyPr/>
          <a:lstStyle/>
          <a:p>
            <a:r>
              <a:rPr lang="en-US" dirty="0"/>
              <a:t>History and Regulatory Overview</a:t>
            </a:r>
          </a:p>
        </p:txBody>
      </p:sp>
      <p:sp>
        <p:nvSpPr>
          <p:cNvPr id="4" name="Text Placeholder 3">
            <a:extLst>
              <a:ext uri="{FF2B5EF4-FFF2-40B4-BE49-F238E27FC236}">
                <a16:creationId xmlns:a16="http://schemas.microsoft.com/office/drawing/2014/main" id="{AC148112-5C1C-AFF7-E876-E9829B20D0D5}"/>
              </a:ext>
            </a:extLst>
          </p:cNvPr>
          <p:cNvSpPr>
            <a:spLocks noGrp="1"/>
          </p:cNvSpPr>
          <p:nvPr>
            <p:ph type="body" sz="quarter" idx="10"/>
          </p:nvPr>
        </p:nvSpPr>
        <p:spPr/>
        <p:txBody>
          <a:bodyPr/>
          <a:lstStyle/>
          <a:p>
            <a:endParaRPr lang="en-US"/>
          </a:p>
        </p:txBody>
      </p:sp>
      <p:pic>
        <p:nvPicPr>
          <p:cNvPr id="5" name="Picture 2">
            <a:extLst>
              <a:ext uri="{FF2B5EF4-FFF2-40B4-BE49-F238E27FC236}">
                <a16:creationId xmlns:a16="http://schemas.microsoft.com/office/drawing/2014/main" id="{B83603FB-7094-61A1-9BE1-73068CDC0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83" y="2380921"/>
            <a:ext cx="2096157" cy="209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74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electronics&#10;&#10;Description automatically generated">
            <a:extLst>
              <a:ext uri="{FF2B5EF4-FFF2-40B4-BE49-F238E27FC236}">
                <a16:creationId xmlns:a16="http://schemas.microsoft.com/office/drawing/2014/main" id="{588AE53F-4309-9691-6192-527C76310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219" y="1752777"/>
            <a:ext cx="6426409" cy="4354328"/>
          </a:xfrm>
          <a:prstGeom prst="rect">
            <a:avLst/>
          </a:prstGeom>
          <a:noFill/>
          <a:ln>
            <a:noFill/>
          </a:ln>
        </p:spPr>
      </p:pic>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70" y="438911"/>
            <a:ext cx="10147078" cy="1161287"/>
          </a:xfrm>
        </p:spPr>
        <p:txBody>
          <a:bodyPr/>
          <a:lstStyle/>
          <a:p>
            <a:endParaRPr lang="en-US" dirty="0"/>
          </a:p>
        </p:txBody>
      </p:sp>
      <p:sp>
        <p:nvSpPr>
          <p:cNvPr id="2" name="TextBox 1">
            <a:extLst>
              <a:ext uri="{FF2B5EF4-FFF2-40B4-BE49-F238E27FC236}">
                <a16:creationId xmlns:a16="http://schemas.microsoft.com/office/drawing/2014/main" id="{2D3E6EF9-2637-C24D-FE26-3AA0F7527C98}"/>
              </a:ext>
            </a:extLst>
          </p:cNvPr>
          <p:cNvSpPr txBox="1"/>
          <p:nvPr/>
        </p:nvSpPr>
        <p:spPr>
          <a:xfrm>
            <a:off x="8949292" y="2600873"/>
            <a:ext cx="2638271" cy="1200329"/>
          </a:xfrm>
          <a:prstGeom prst="rect">
            <a:avLst/>
          </a:prstGeom>
          <a:solidFill>
            <a:srgbClr val="2163DB"/>
          </a:solidFill>
          <a:ln w="57150">
            <a:solidFill>
              <a:srgbClr val="2163DB"/>
            </a:solidFill>
          </a:ln>
        </p:spPr>
        <p:txBody>
          <a:bodyPr wrap="square" rtlCol="0">
            <a:spAutoFit/>
          </a:bodyPr>
          <a:lstStyle/>
          <a:p>
            <a:pPr algn="ctr"/>
            <a:r>
              <a:rPr lang="en-US" dirty="0">
                <a:solidFill>
                  <a:schemeClr val="bg1"/>
                </a:solidFill>
              </a:rPr>
              <a:t>More robust cloth media to handle high solids waste from primary effluent</a:t>
            </a:r>
          </a:p>
        </p:txBody>
      </p:sp>
      <p:sp>
        <p:nvSpPr>
          <p:cNvPr id="11" name="TextBox 10">
            <a:extLst>
              <a:ext uri="{FF2B5EF4-FFF2-40B4-BE49-F238E27FC236}">
                <a16:creationId xmlns:a16="http://schemas.microsoft.com/office/drawing/2014/main" id="{730FFBFB-7FDC-6F9D-1530-CBD4745A8224}"/>
              </a:ext>
            </a:extLst>
          </p:cNvPr>
          <p:cNvSpPr txBox="1"/>
          <p:nvPr/>
        </p:nvSpPr>
        <p:spPr>
          <a:xfrm>
            <a:off x="590254" y="4122608"/>
            <a:ext cx="2722741" cy="646331"/>
          </a:xfrm>
          <a:prstGeom prst="rect">
            <a:avLst/>
          </a:prstGeom>
          <a:solidFill>
            <a:srgbClr val="2163DB"/>
          </a:solidFill>
          <a:ln w="57150">
            <a:solidFill>
              <a:srgbClr val="2163DB"/>
            </a:solidFill>
          </a:ln>
        </p:spPr>
        <p:txBody>
          <a:bodyPr wrap="square" rtlCol="0">
            <a:spAutoFit/>
          </a:bodyPr>
          <a:lstStyle/>
          <a:p>
            <a:pPr algn="ctr"/>
            <a:r>
              <a:rPr lang="en-US" dirty="0">
                <a:solidFill>
                  <a:schemeClr val="bg1"/>
                </a:solidFill>
              </a:rPr>
              <a:t>Same configuration and same number of disks</a:t>
            </a:r>
          </a:p>
        </p:txBody>
      </p:sp>
      <p:sp>
        <p:nvSpPr>
          <p:cNvPr id="12" name="TextBox 11">
            <a:extLst>
              <a:ext uri="{FF2B5EF4-FFF2-40B4-BE49-F238E27FC236}">
                <a16:creationId xmlns:a16="http://schemas.microsoft.com/office/drawing/2014/main" id="{6DF82450-4509-133D-60F1-7CA9DEC0F76B}"/>
              </a:ext>
            </a:extLst>
          </p:cNvPr>
          <p:cNvSpPr txBox="1"/>
          <p:nvPr/>
        </p:nvSpPr>
        <p:spPr>
          <a:xfrm>
            <a:off x="8336993" y="5247695"/>
            <a:ext cx="3163413" cy="646331"/>
          </a:xfrm>
          <a:prstGeom prst="rect">
            <a:avLst/>
          </a:prstGeom>
          <a:solidFill>
            <a:srgbClr val="2163DB"/>
          </a:solidFill>
          <a:ln w="57150">
            <a:solidFill>
              <a:srgbClr val="2163DB"/>
            </a:solidFill>
          </a:ln>
        </p:spPr>
        <p:txBody>
          <a:bodyPr wrap="square" rtlCol="0">
            <a:spAutoFit/>
          </a:bodyPr>
          <a:lstStyle/>
          <a:p>
            <a:pPr algn="ctr"/>
            <a:r>
              <a:rPr lang="en-US" dirty="0">
                <a:solidFill>
                  <a:schemeClr val="bg1"/>
                </a:solidFill>
              </a:rPr>
              <a:t>Added features to handle solids in basin</a:t>
            </a:r>
          </a:p>
        </p:txBody>
      </p:sp>
      <p:cxnSp>
        <p:nvCxnSpPr>
          <p:cNvPr id="5" name="Straight Connector 4">
            <a:extLst>
              <a:ext uri="{FF2B5EF4-FFF2-40B4-BE49-F238E27FC236}">
                <a16:creationId xmlns:a16="http://schemas.microsoft.com/office/drawing/2014/main" id="{4766D104-4554-6322-18F0-ACC82A50CF26}"/>
              </a:ext>
            </a:extLst>
          </p:cNvPr>
          <p:cNvCxnSpPr>
            <a:cxnSpLocks/>
            <a:stCxn id="11" idx="3"/>
          </p:cNvCxnSpPr>
          <p:nvPr/>
        </p:nvCxnSpPr>
        <p:spPr>
          <a:xfrm flipV="1">
            <a:off x="3312995" y="3697357"/>
            <a:ext cx="2272134" cy="731325"/>
          </a:xfrm>
          <a:prstGeom prst="line">
            <a:avLst/>
          </a:prstGeom>
          <a:ln w="28575">
            <a:solidFill>
              <a:srgbClr val="2163D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9A7AA0-30A6-458C-2668-6ACCBCE291A1}"/>
              </a:ext>
            </a:extLst>
          </p:cNvPr>
          <p:cNvCxnSpPr>
            <a:cxnSpLocks/>
          </p:cNvCxnSpPr>
          <p:nvPr/>
        </p:nvCxnSpPr>
        <p:spPr>
          <a:xfrm flipV="1">
            <a:off x="6261652" y="3201037"/>
            <a:ext cx="2787025" cy="367111"/>
          </a:xfrm>
          <a:prstGeom prst="line">
            <a:avLst/>
          </a:prstGeom>
          <a:ln w="28575">
            <a:solidFill>
              <a:srgbClr val="2163D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6FC955-ADFE-B662-1DF0-2AFBBE039174}"/>
              </a:ext>
            </a:extLst>
          </p:cNvPr>
          <p:cNvCxnSpPr>
            <a:cxnSpLocks/>
            <a:stCxn id="12" idx="1"/>
          </p:cNvCxnSpPr>
          <p:nvPr/>
        </p:nvCxnSpPr>
        <p:spPr>
          <a:xfrm flipH="1" flipV="1">
            <a:off x="6096000" y="4661452"/>
            <a:ext cx="2240993" cy="909409"/>
          </a:xfrm>
          <a:prstGeom prst="line">
            <a:avLst/>
          </a:prstGeom>
          <a:ln w="28575">
            <a:solidFill>
              <a:srgbClr val="2163D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39AE6D-A781-D0F0-F0D5-8C40232B3C09}"/>
              </a:ext>
            </a:extLst>
          </p:cNvPr>
          <p:cNvSpPr txBox="1"/>
          <p:nvPr/>
        </p:nvSpPr>
        <p:spPr>
          <a:xfrm>
            <a:off x="3143943" y="6080166"/>
            <a:ext cx="6178960" cy="461665"/>
          </a:xfrm>
          <a:prstGeom prst="rect">
            <a:avLst/>
          </a:prstGeom>
          <a:noFill/>
          <a:ln>
            <a:noFill/>
          </a:ln>
        </p:spPr>
        <p:txBody>
          <a:bodyPr wrap="square" rtlCol="0">
            <a:spAutoFit/>
          </a:bodyPr>
          <a:lstStyle/>
          <a:p>
            <a:pPr algn="ctr"/>
            <a:r>
              <a:rPr lang="en-US" sz="2400" dirty="0"/>
              <a:t>Storm Rated Disk Filters (</a:t>
            </a:r>
            <a:r>
              <a:rPr lang="en-US" sz="2400" dirty="0" err="1"/>
              <a:t>AquaStorm</a:t>
            </a:r>
            <a:r>
              <a:rPr lang="en-US" sz="2400" dirty="0"/>
              <a:t>™)</a:t>
            </a:r>
          </a:p>
        </p:txBody>
      </p:sp>
      <p:sp>
        <p:nvSpPr>
          <p:cNvPr id="4" name="TextBox 3">
            <a:extLst>
              <a:ext uri="{FF2B5EF4-FFF2-40B4-BE49-F238E27FC236}">
                <a16:creationId xmlns:a16="http://schemas.microsoft.com/office/drawing/2014/main" id="{FDDDA0EF-6C20-52E6-A573-265F124A4414}"/>
              </a:ext>
            </a:extLst>
          </p:cNvPr>
          <p:cNvSpPr txBox="1"/>
          <p:nvPr/>
        </p:nvSpPr>
        <p:spPr>
          <a:xfrm>
            <a:off x="3706259" y="6462635"/>
            <a:ext cx="4779482" cy="307777"/>
          </a:xfrm>
          <a:prstGeom prst="rect">
            <a:avLst/>
          </a:prstGeom>
          <a:noFill/>
        </p:spPr>
        <p:txBody>
          <a:bodyPr wrap="square" rtlCol="0">
            <a:spAutoFit/>
          </a:bodyPr>
          <a:lstStyle/>
          <a:p>
            <a:pPr algn="ctr"/>
            <a:r>
              <a:rPr lang="en-US" sz="1400" i="1" dirty="0"/>
              <a:t>Image provided by Aqua-Aerobic</a:t>
            </a:r>
          </a:p>
        </p:txBody>
      </p:sp>
    </p:spTree>
    <p:extLst>
      <p:ext uri="{BB962C8B-B14F-4D97-AF65-F5344CB8AC3E}">
        <p14:creationId xmlns:p14="http://schemas.microsoft.com/office/powerpoint/2010/main" val="3885014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88B8A9-87D0-8214-E553-5D3DA0895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06B2C6-AE59-9BA4-387C-41DCABDC690F}"/>
              </a:ext>
            </a:extLst>
          </p:cNvPr>
          <p:cNvSpPr>
            <a:spLocks noGrp="1"/>
          </p:cNvSpPr>
          <p:nvPr>
            <p:ph type="title"/>
          </p:nvPr>
        </p:nvSpPr>
        <p:spPr>
          <a:xfrm>
            <a:off x="736270" y="438911"/>
            <a:ext cx="7149201" cy="1161287"/>
          </a:xfrm>
        </p:spPr>
        <p:txBody>
          <a:bodyPr/>
          <a:lstStyle/>
          <a:p>
            <a:r>
              <a:rPr lang="en-US" dirty="0"/>
              <a:t>Wet Weather Filtration Regulatory Timeline</a:t>
            </a:r>
          </a:p>
        </p:txBody>
      </p:sp>
      <p:graphicFrame>
        <p:nvGraphicFramePr>
          <p:cNvPr id="3" name="Diagram 2">
            <a:extLst>
              <a:ext uri="{FF2B5EF4-FFF2-40B4-BE49-F238E27FC236}">
                <a16:creationId xmlns:a16="http://schemas.microsoft.com/office/drawing/2014/main" id="{EBFAD0D3-696F-361D-B6D2-2D2CB13492A1}"/>
              </a:ext>
            </a:extLst>
          </p:cNvPr>
          <p:cNvGraphicFramePr/>
          <p:nvPr/>
        </p:nvGraphicFramePr>
        <p:xfrm>
          <a:off x="736269" y="1986116"/>
          <a:ext cx="10875627" cy="433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aphic 14">
            <a:extLst>
              <a:ext uri="{FF2B5EF4-FFF2-40B4-BE49-F238E27FC236}">
                <a16:creationId xmlns:a16="http://schemas.microsoft.com/office/drawing/2014/main" id="{769ABEC6-4CA3-34C4-8165-11FA0A3D5C0B}"/>
              </a:ext>
            </a:extLst>
          </p:cNvPr>
          <p:cNvGrpSpPr/>
          <p:nvPr/>
        </p:nvGrpSpPr>
        <p:grpSpPr>
          <a:xfrm>
            <a:off x="8151349" y="319338"/>
            <a:ext cx="1414127" cy="1400429"/>
            <a:chOff x="4667246" y="2027926"/>
            <a:chExt cx="2857499" cy="2829820"/>
          </a:xfrm>
        </p:grpSpPr>
        <p:sp>
          <p:nvSpPr>
            <p:cNvPr id="19" name="Freeform: Shape 18">
              <a:extLst>
                <a:ext uri="{FF2B5EF4-FFF2-40B4-BE49-F238E27FC236}">
                  <a16:creationId xmlns:a16="http://schemas.microsoft.com/office/drawing/2014/main" id="{8D0B4B24-F261-8124-B26F-B5271C5BDDD1}"/>
                </a:ext>
              </a:extLst>
            </p:cNvPr>
            <p:cNvSpPr/>
            <p:nvPr/>
          </p:nvSpPr>
          <p:spPr>
            <a:xfrm>
              <a:off x="5201331" y="2541777"/>
              <a:ext cx="1783291" cy="1704887"/>
            </a:xfrm>
            <a:custGeom>
              <a:avLst/>
              <a:gdLst>
                <a:gd name="connsiteX0" fmla="*/ 879962 w 1783291"/>
                <a:gd name="connsiteY0" fmla="*/ -64 h 1704887"/>
                <a:gd name="connsiteX1" fmla="*/ 503896 w 1783291"/>
                <a:gd name="connsiteY1" fmla="*/ 164646 h 1704887"/>
                <a:gd name="connsiteX2" fmla="*/ 375393 w 1783291"/>
                <a:gd name="connsiteY2" fmla="*/ 403989 h 1704887"/>
                <a:gd name="connsiteX3" fmla="*/ 370281 w 1783291"/>
                <a:gd name="connsiteY3" fmla="*/ 598799 h 1704887"/>
                <a:gd name="connsiteX4" fmla="*/ 453693 w 1783291"/>
                <a:gd name="connsiteY4" fmla="*/ 803832 h 1704887"/>
                <a:gd name="connsiteX5" fmla="*/ 519883 w 1783291"/>
                <a:gd name="connsiteY5" fmla="*/ 882015 h 1704887"/>
                <a:gd name="connsiteX6" fmla="*/ 812653 w 1783291"/>
                <a:gd name="connsiteY6" fmla="*/ 1027624 h 1704887"/>
                <a:gd name="connsiteX7" fmla="*/ 1017460 w 1783291"/>
                <a:gd name="connsiteY7" fmla="*/ 1016741 h 1704887"/>
                <a:gd name="connsiteX8" fmla="*/ 1398085 w 1783291"/>
                <a:gd name="connsiteY8" fmla="*/ 627897 h 1704887"/>
                <a:gd name="connsiteX9" fmla="*/ 1368871 w 1783291"/>
                <a:gd name="connsiteY9" fmla="*/ 315474 h 1704887"/>
                <a:gd name="connsiteX10" fmla="*/ 1247474 w 1783291"/>
                <a:gd name="connsiteY10" fmla="*/ 143874 h 1704887"/>
                <a:gd name="connsiteX11" fmla="*/ 979584 w 1783291"/>
                <a:gd name="connsiteY11" fmla="*/ 8046 h 1704887"/>
                <a:gd name="connsiteX12" fmla="*/ 879962 w 1783291"/>
                <a:gd name="connsiteY12" fmla="*/ -64 h 1704887"/>
                <a:gd name="connsiteX13" fmla="*/ 888848 w 1783291"/>
                <a:gd name="connsiteY13" fmla="*/ 240724 h 1704887"/>
                <a:gd name="connsiteX14" fmla="*/ 932387 w 1783291"/>
                <a:gd name="connsiteY14" fmla="*/ 246387 h 1704887"/>
                <a:gd name="connsiteX15" fmla="*/ 1011689 w 1783291"/>
                <a:gd name="connsiteY15" fmla="*/ 312251 h 1704887"/>
                <a:gd name="connsiteX16" fmla="*/ 1027792 w 1783291"/>
                <a:gd name="connsiteY16" fmla="*/ 392998 h 1704887"/>
                <a:gd name="connsiteX17" fmla="*/ 920386 w 1783291"/>
                <a:gd name="connsiteY17" fmla="*/ 512615 h 1704887"/>
                <a:gd name="connsiteX18" fmla="*/ 771118 w 1783291"/>
                <a:gd name="connsiteY18" fmla="*/ 456414 h 1704887"/>
                <a:gd name="connsiteX19" fmla="*/ 746463 w 1783291"/>
                <a:gd name="connsiteY19" fmla="*/ 368894 h 1704887"/>
                <a:gd name="connsiteX20" fmla="*/ 844424 w 1783291"/>
                <a:gd name="connsiteY20" fmla="*/ 245719 h 1704887"/>
                <a:gd name="connsiteX21" fmla="*/ 888848 w 1783291"/>
                <a:gd name="connsiteY21" fmla="*/ 240724 h 1704887"/>
                <a:gd name="connsiteX22" fmla="*/ 10206 w 1783291"/>
                <a:gd name="connsiteY22" fmla="*/ 738077 h 1704887"/>
                <a:gd name="connsiteX23" fmla="*/ 22645 w 1783291"/>
                <a:gd name="connsiteY23" fmla="*/ 826040 h 1704887"/>
                <a:gd name="connsiteX24" fmla="*/ 150374 w 1783291"/>
                <a:gd name="connsiteY24" fmla="*/ 1120255 h 1704887"/>
                <a:gd name="connsiteX25" fmla="*/ 265656 w 1783291"/>
                <a:gd name="connsiteY25" fmla="*/ 1260978 h 1704887"/>
                <a:gd name="connsiteX26" fmla="*/ 385716 w 1783291"/>
                <a:gd name="connsiteY26" fmla="*/ 1361820 h 1704887"/>
                <a:gd name="connsiteX27" fmla="*/ 407932 w 1783291"/>
                <a:gd name="connsiteY27" fmla="*/ 1378257 h 1704887"/>
                <a:gd name="connsiteX28" fmla="*/ 357286 w 1783291"/>
                <a:gd name="connsiteY28" fmla="*/ 1382483 h 1704887"/>
                <a:gd name="connsiteX29" fmla="*/ 109390 w 1783291"/>
                <a:gd name="connsiteY29" fmla="*/ 1428686 h 1704887"/>
                <a:gd name="connsiteX30" fmla="*/ 210 w 1783291"/>
                <a:gd name="connsiteY30" fmla="*/ 1475441 h 1704887"/>
                <a:gd name="connsiteX31" fmla="*/ 171588 w 1783291"/>
                <a:gd name="connsiteY31" fmla="*/ 1574403 h 1704887"/>
                <a:gd name="connsiteX32" fmla="*/ 423926 w 1783291"/>
                <a:gd name="connsiteY32" fmla="*/ 1641152 h 1704887"/>
                <a:gd name="connsiteX33" fmla="*/ 644277 w 1783291"/>
                <a:gd name="connsiteY33" fmla="*/ 1639373 h 1704887"/>
                <a:gd name="connsiteX34" fmla="*/ 817430 w 1783291"/>
                <a:gd name="connsiteY34" fmla="*/ 1601505 h 1704887"/>
                <a:gd name="connsiteX35" fmla="*/ 855640 w 1783291"/>
                <a:gd name="connsiteY35" fmla="*/ 1592836 h 1704887"/>
                <a:gd name="connsiteX36" fmla="*/ 859307 w 1783291"/>
                <a:gd name="connsiteY36" fmla="*/ 1649930 h 1704887"/>
                <a:gd name="connsiteX37" fmla="*/ 859307 w 1783291"/>
                <a:gd name="connsiteY37" fmla="*/ 1704794 h 1704887"/>
                <a:gd name="connsiteX38" fmla="*/ 891287 w 1783291"/>
                <a:gd name="connsiteY38" fmla="*/ 1704794 h 1704887"/>
                <a:gd name="connsiteX39" fmla="*/ 923275 w 1783291"/>
                <a:gd name="connsiteY39" fmla="*/ 1704794 h 1704887"/>
                <a:gd name="connsiteX40" fmla="*/ 923275 w 1783291"/>
                <a:gd name="connsiteY40" fmla="*/ 1647926 h 1704887"/>
                <a:gd name="connsiteX41" fmla="*/ 928052 w 1783291"/>
                <a:gd name="connsiteY41" fmla="*/ 1591065 h 1704887"/>
                <a:gd name="connsiteX42" fmla="*/ 965486 w 1783291"/>
                <a:gd name="connsiteY42" fmla="*/ 1601614 h 1704887"/>
                <a:gd name="connsiteX43" fmla="*/ 1149297 w 1783291"/>
                <a:gd name="connsiteY43" fmla="*/ 1640710 h 1704887"/>
                <a:gd name="connsiteX44" fmla="*/ 1368653 w 1783291"/>
                <a:gd name="connsiteY44" fmla="*/ 1639265 h 1704887"/>
                <a:gd name="connsiteX45" fmla="*/ 1634096 w 1783291"/>
                <a:gd name="connsiteY45" fmla="*/ 1563629 h 1704887"/>
                <a:gd name="connsiteX46" fmla="*/ 1766492 w 1783291"/>
                <a:gd name="connsiteY46" fmla="*/ 1488436 h 1704887"/>
                <a:gd name="connsiteX47" fmla="*/ 1783480 w 1783291"/>
                <a:gd name="connsiteY47" fmla="*/ 1475775 h 1704887"/>
                <a:gd name="connsiteX48" fmla="*/ 1771820 w 1783291"/>
                <a:gd name="connsiteY48" fmla="*/ 1469887 h 1704887"/>
                <a:gd name="connsiteX49" fmla="*/ 1581120 w 1783291"/>
                <a:gd name="connsiteY49" fmla="*/ 1404357 h 1704887"/>
                <a:gd name="connsiteX50" fmla="*/ 1421739 w 1783291"/>
                <a:gd name="connsiteY50" fmla="*/ 1382483 h 1704887"/>
                <a:gd name="connsiteX51" fmla="*/ 1371209 w 1783291"/>
                <a:gd name="connsiteY51" fmla="*/ 1378257 h 1704887"/>
                <a:gd name="connsiteX52" fmla="*/ 1391304 w 1783291"/>
                <a:gd name="connsiteY52" fmla="*/ 1363933 h 1704887"/>
                <a:gd name="connsiteX53" fmla="*/ 1538249 w 1783291"/>
                <a:gd name="connsiteY53" fmla="*/ 1237092 h 1704887"/>
                <a:gd name="connsiteX54" fmla="*/ 1742388 w 1783291"/>
                <a:gd name="connsiteY54" fmla="*/ 874022 h 1704887"/>
                <a:gd name="connsiteX55" fmla="*/ 1771152 w 1783291"/>
                <a:gd name="connsiteY55" fmla="*/ 738962 h 1704887"/>
                <a:gd name="connsiteX56" fmla="*/ 1628767 w 1783291"/>
                <a:gd name="connsiteY56" fmla="*/ 769063 h 1704887"/>
                <a:gd name="connsiteX57" fmla="*/ 1405970 w 1783291"/>
                <a:gd name="connsiteY57" fmla="*/ 860141 h 1704887"/>
                <a:gd name="connsiteX58" fmla="*/ 1027349 w 1783291"/>
                <a:gd name="connsiteY58" fmla="*/ 1224989 h 1704887"/>
                <a:gd name="connsiteX59" fmla="*/ 933606 w 1783291"/>
                <a:gd name="connsiteY59" fmla="*/ 1425796 h 1704887"/>
                <a:gd name="connsiteX60" fmla="*/ 925054 w 1783291"/>
                <a:gd name="connsiteY60" fmla="*/ 1450677 h 1704887"/>
                <a:gd name="connsiteX61" fmla="*/ 923275 w 1783291"/>
                <a:gd name="connsiteY61" fmla="*/ 1262306 h 1704887"/>
                <a:gd name="connsiteX62" fmla="*/ 921496 w 1783291"/>
                <a:gd name="connsiteY62" fmla="*/ 1073943 h 1704887"/>
                <a:gd name="connsiteX63" fmla="*/ 889516 w 1783291"/>
                <a:gd name="connsiteY63" fmla="*/ 1073943 h 1704887"/>
                <a:gd name="connsiteX64" fmla="*/ 857528 w 1783291"/>
                <a:gd name="connsiteY64" fmla="*/ 1073943 h 1704887"/>
                <a:gd name="connsiteX65" fmla="*/ 856860 w 1783291"/>
                <a:gd name="connsiteY65" fmla="*/ 1258756 h 1704887"/>
                <a:gd name="connsiteX66" fmla="*/ 855858 w 1783291"/>
                <a:gd name="connsiteY66" fmla="*/ 1447119 h 1704887"/>
                <a:gd name="connsiteX67" fmla="*/ 841868 w 1783291"/>
                <a:gd name="connsiteY67" fmla="*/ 1413360 h 1704887"/>
                <a:gd name="connsiteX68" fmla="*/ 726026 w 1783291"/>
                <a:gd name="connsiteY68" fmla="*/ 1183897 h 1704887"/>
                <a:gd name="connsiteX69" fmla="*/ 194689 w 1783291"/>
                <a:gd name="connsiteY69" fmla="*/ 783278 h 1704887"/>
                <a:gd name="connsiteX70" fmla="*/ 10206 w 1783291"/>
                <a:gd name="connsiteY70" fmla="*/ 738077 h 1704887"/>
                <a:gd name="connsiteX71" fmla="*/ 1679297 w 1783291"/>
                <a:gd name="connsiteY71" fmla="*/ 826933 h 1704887"/>
                <a:gd name="connsiteX72" fmla="*/ 1661532 w 1783291"/>
                <a:gd name="connsiteY72" fmla="*/ 896681 h 1704887"/>
                <a:gd name="connsiteX73" fmla="*/ 1262249 w 1783291"/>
                <a:gd name="connsiteY73" fmla="*/ 1358488 h 1704887"/>
                <a:gd name="connsiteX74" fmla="*/ 1052999 w 1783291"/>
                <a:gd name="connsiteY74" fmla="*/ 1429237 h 1704887"/>
                <a:gd name="connsiteX75" fmla="*/ 1013017 w 1783291"/>
                <a:gd name="connsiteY75" fmla="*/ 1436679 h 1704887"/>
                <a:gd name="connsiteX76" fmla="*/ 1005024 w 1783291"/>
                <a:gd name="connsiteY76" fmla="*/ 1435351 h 1704887"/>
                <a:gd name="connsiteX77" fmla="*/ 1075323 w 1783291"/>
                <a:gd name="connsiteY77" fmla="*/ 1280079 h 1704887"/>
                <a:gd name="connsiteX78" fmla="*/ 1639650 w 1783291"/>
                <a:gd name="connsiteY78" fmla="*/ 838034 h 1704887"/>
                <a:gd name="connsiteX79" fmla="*/ 1679297 w 1783291"/>
                <a:gd name="connsiteY79" fmla="*/ 826926 h 1704887"/>
                <a:gd name="connsiteX80" fmla="*/ 96503 w 1783291"/>
                <a:gd name="connsiteY80" fmla="*/ 828044 h 1704887"/>
                <a:gd name="connsiteX81" fmla="*/ 141930 w 1783291"/>
                <a:gd name="connsiteY81" fmla="*/ 839704 h 1704887"/>
                <a:gd name="connsiteX82" fmla="*/ 674712 w 1783291"/>
                <a:gd name="connsiteY82" fmla="*/ 1232765 h 1704887"/>
                <a:gd name="connsiteX83" fmla="*/ 772113 w 1783291"/>
                <a:gd name="connsiteY83" fmla="*/ 1426682 h 1704887"/>
                <a:gd name="connsiteX84" fmla="*/ 760896 w 1783291"/>
                <a:gd name="connsiteY84" fmla="*/ 1434457 h 1704887"/>
                <a:gd name="connsiteX85" fmla="*/ 713582 w 1783291"/>
                <a:gd name="connsiteY85" fmla="*/ 1426130 h 1704887"/>
                <a:gd name="connsiteX86" fmla="*/ 351289 w 1783291"/>
                <a:gd name="connsiteY86" fmla="*/ 1246537 h 1704887"/>
                <a:gd name="connsiteX87" fmla="*/ 127272 w 1783291"/>
                <a:gd name="connsiteY87" fmla="*/ 922998 h 1704887"/>
                <a:gd name="connsiteX88" fmla="*/ 96503 w 1783291"/>
                <a:gd name="connsiteY88" fmla="*/ 828044 h 17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83291" h="1704887">
                  <a:moveTo>
                    <a:pt x="879962" y="-64"/>
                  </a:moveTo>
                  <a:cubicBezTo>
                    <a:pt x="737639" y="1420"/>
                    <a:pt x="603643" y="59158"/>
                    <a:pt x="503896" y="164646"/>
                  </a:cubicBezTo>
                  <a:cubicBezTo>
                    <a:pt x="438569" y="233725"/>
                    <a:pt x="397609" y="310052"/>
                    <a:pt x="375393" y="403989"/>
                  </a:cubicBezTo>
                  <a:cubicBezTo>
                    <a:pt x="365139" y="447326"/>
                    <a:pt x="362358" y="553140"/>
                    <a:pt x="370281" y="598799"/>
                  </a:cubicBezTo>
                  <a:cubicBezTo>
                    <a:pt x="382632" y="669945"/>
                    <a:pt x="414302" y="747685"/>
                    <a:pt x="453693" y="803832"/>
                  </a:cubicBezTo>
                  <a:cubicBezTo>
                    <a:pt x="482294" y="844590"/>
                    <a:pt x="480919" y="843098"/>
                    <a:pt x="519883" y="882015"/>
                  </a:cubicBezTo>
                  <a:cubicBezTo>
                    <a:pt x="598175" y="960214"/>
                    <a:pt x="697712" y="1009711"/>
                    <a:pt x="812653" y="1027624"/>
                  </a:cubicBezTo>
                  <a:cubicBezTo>
                    <a:pt x="873173" y="1037054"/>
                    <a:pt x="955380" y="1032727"/>
                    <a:pt x="1017460" y="1016741"/>
                  </a:cubicBezTo>
                  <a:cubicBezTo>
                    <a:pt x="1208899" y="967446"/>
                    <a:pt x="1353824" y="819321"/>
                    <a:pt x="1398085" y="627897"/>
                  </a:cubicBezTo>
                  <a:cubicBezTo>
                    <a:pt x="1420954" y="528997"/>
                    <a:pt x="1409869" y="410133"/>
                    <a:pt x="1368871" y="315474"/>
                  </a:cubicBezTo>
                  <a:cubicBezTo>
                    <a:pt x="1339461" y="247568"/>
                    <a:pt x="1306782" y="201388"/>
                    <a:pt x="1247474" y="143874"/>
                  </a:cubicBezTo>
                  <a:cubicBezTo>
                    <a:pt x="1173501" y="72138"/>
                    <a:pt x="1081794" y="25656"/>
                    <a:pt x="979584" y="8046"/>
                  </a:cubicBezTo>
                  <a:cubicBezTo>
                    <a:pt x="946183" y="2282"/>
                    <a:pt x="912804" y="-406"/>
                    <a:pt x="879962" y="-64"/>
                  </a:cubicBezTo>
                  <a:close/>
                  <a:moveTo>
                    <a:pt x="888848" y="240724"/>
                  </a:moveTo>
                  <a:cubicBezTo>
                    <a:pt x="905316" y="240856"/>
                    <a:pt x="921566" y="242759"/>
                    <a:pt x="932387" y="246387"/>
                  </a:cubicBezTo>
                  <a:cubicBezTo>
                    <a:pt x="962697" y="256571"/>
                    <a:pt x="993994" y="282570"/>
                    <a:pt x="1011689" y="312251"/>
                  </a:cubicBezTo>
                  <a:cubicBezTo>
                    <a:pt x="1022339" y="330125"/>
                    <a:pt x="1030782" y="372436"/>
                    <a:pt x="1027792" y="392998"/>
                  </a:cubicBezTo>
                  <a:cubicBezTo>
                    <a:pt x="1019014" y="453330"/>
                    <a:pt x="976415" y="500738"/>
                    <a:pt x="920386" y="512615"/>
                  </a:cubicBezTo>
                  <a:cubicBezTo>
                    <a:pt x="857660" y="525905"/>
                    <a:pt x="802625" y="505158"/>
                    <a:pt x="771118" y="456414"/>
                  </a:cubicBezTo>
                  <a:cubicBezTo>
                    <a:pt x="750324" y="424247"/>
                    <a:pt x="744164" y="402435"/>
                    <a:pt x="746463" y="368894"/>
                  </a:cubicBezTo>
                  <a:cubicBezTo>
                    <a:pt x="750355" y="312033"/>
                    <a:pt x="790002" y="262233"/>
                    <a:pt x="844424" y="245719"/>
                  </a:cubicBezTo>
                  <a:cubicBezTo>
                    <a:pt x="855780" y="242278"/>
                    <a:pt x="872380" y="240584"/>
                    <a:pt x="888848" y="240724"/>
                  </a:cubicBezTo>
                  <a:close/>
                  <a:moveTo>
                    <a:pt x="10206" y="738077"/>
                  </a:moveTo>
                  <a:cubicBezTo>
                    <a:pt x="4227" y="738077"/>
                    <a:pt x="9032" y="772178"/>
                    <a:pt x="22645" y="826040"/>
                  </a:cubicBezTo>
                  <a:cubicBezTo>
                    <a:pt x="49508" y="932320"/>
                    <a:pt x="90522" y="1026761"/>
                    <a:pt x="150374" y="1120255"/>
                  </a:cubicBezTo>
                  <a:cubicBezTo>
                    <a:pt x="184661" y="1173815"/>
                    <a:pt x="210590" y="1205469"/>
                    <a:pt x="265656" y="1260978"/>
                  </a:cubicBezTo>
                  <a:cubicBezTo>
                    <a:pt x="311347" y="1307026"/>
                    <a:pt x="346838" y="1336839"/>
                    <a:pt x="385716" y="1361820"/>
                  </a:cubicBezTo>
                  <a:cubicBezTo>
                    <a:pt x="397888" y="1369642"/>
                    <a:pt x="407917" y="1377084"/>
                    <a:pt x="407932" y="1378257"/>
                  </a:cubicBezTo>
                  <a:cubicBezTo>
                    <a:pt x="407948" y="1379438"/>
                    <a:pt x="385141" y="1381341"/>
                    <a:pt x="357286" y="1382483"/>
                  </a:cubicBezTo>
                  <a:cubicBezTo>
                    <a:pt x="276112" y="1385807"/>
                    <a:pt x="192312" y="1401382"/>
                    <a:pt x="109390" y="1428686"/>
                  </a:cubicBezTo>
                  <a:cubicBezTo>
                    <a:pt x="58262" y="1445511"/>
                    <a:pt x="-1103" y="1470951"/>
                    <a:pt x="210" y="1475441"/>
                  </a:cubicBezTo>
                  <a:cubicBezTo>
                    <a:pt x="3676" y="1487310"/>
                    <a:pt x="108163" y="1547643"/>
                    <a:pt x="171588" y="1574403"/>
                  </a:cubicBezTo>
                  <a:cubicBezTo>
                    <a:pt x="243409" y="1604705"/>
                    <a:pt x="335715" y="1629143"/>
                    <a:pt x="423926" y="1641152"/>
                  </a:cubicBezTo>
                  <a:cubicBezTo>
                    <a:pt x="471769" y="1647670"/>
                    <a:pt x="596800" y="1646660"/>
                    <a:pt x="644277" y="1639373"/>
                  </a:cubicBezTo>
                  <a:cubicBezTo>
                    <a:pt x="702163" y="1630495"/>
                    <a:pt x="778249" y="1613864"/>
                    <a:pt x="817430" y="1601505"/>
                  </a:cubicBezTo>
                  <a:cubicBezTo>
                    <a:pt x="836438" y="1595501"/>
                    <a:pt x="853629" y="1591601"/>
                    <a:pt x="855640" y="1592836"/>
                  </a:cubicBezTo>
                  <a:cubicBezTo>
                    <a:pt x="857878" y="1594227"/>
                    <a:pt x="859307" y="1616210"/>
                    <a:pt x="859307" y="1649930"/>
                  </a:cubicBezTo>
                  <a:lnTo>
                    <a:pt x="859307" y="1704794"/>
                  </a:lnTo>
                  <a:lnTo>
                    <a:pt x="891287" y="1704794"/>
                  </a:lnTo>
                  <a:lnTo>
                    <a:pt x="923275" y="1704794"/>
                  </a:lnTo>
                  <a:lnTo>
                    <a:pt x="923275" y="1647926"/>
                  </a:lnTo>
                  <a:cubicBezTo>
                    <a:pt x="923275" y="1602919"/>
                    <a:pt x="924301" y="1591065"/>
                    <a:pt x="928052" y="1591065"/>
                  </a:cubicBezTo>
                  <a:cubicBezTo>
                    <a:pt x="930655" y="1591065"/>
                    <a:pt x="947511" y="1595835"/>
                    <a:pt x="965486" y="1601614"/>
                  </a:cubicBezTo>
                  <a:cubicBezTo>
                    <a:pt x="999843" y="1612660"/>
                    <a:pt x="1100584" y="1634076"/>
                    <a:pt x="1149297" y="1640710"/>
                  </a:cubicBezTo>
                  <a:cubicBezTo>
                    <a:pt x="1194583" y="1646877"/>
                    <a:pt x="1323475" y="1646015"/>
                    <a:pt x="1368653" y="1639265"/>
                  </a:cubicBezTo>
                  <a:cubicBezTo>
                    <a:pt x="1470350" y="1624063"/>
                    <a:pt x="1548176" y="1601901"/>
                    <a:pt x="1634096" y="1563629"/>
                  </a:cubicBezTo>
                  <a:cubicBezTo>
                    <a:pt x="1679041" y="1543604"/>
                    <a:pt x="1735513" y="1511545"/>
                    <a:pt x="1766492" y="1488436"/>
                  </a:cubicBezTo>
                  <a:lnTo>
                    <a:pt x="1783480" y="1475775"/>
                  </a:lnTo>
                  <a:lnTo>
                    <a:pt x="1771820" y="1469887"/>
                  </a:lnTo>
                  <a:cubicBezTo>
                    <a:pt x="1730581" y="1448890"/>
                    <a:pt x="1642571" y="1418658"/>
                    <a:pt x="1581120" y="1404357"/>
                  </a:cubicBezTo>
                  <a:cubicBezTo>
                    <a:pt x="1533301" y="1393233"/>
                    <a:pt x="1470497" y="1384557"/>
                    <a:pt x="1421739" y="1382483"/>
                  </a:cubicBezTo>
                  <a:cubicBezTo>
                    <a:pt x="1393883" y="1381294"/>
                    <a:pt x="1371147" y="1379438"/>
                    <a:pt x="1371209" y="1378257"/>
                  </a:cubicBezTo>
                  <a:cubicBezTo>
                    <a:pt x="1371263" y="1377084"/>
                    <a:pt x="1380320" y="1370582"/>
                    <a:pt x="1391304" y="1363933"/>
                  </a:cubicBezTo>
                  <a:cubicBezTo>
                    <a:pt x="1430182" y="1340396"/>
                    <a:pt x="1489832" y="1288911"/>
                    <a:pt x="1538249" y="1237092"/>
                  </a:cubicBezTo>
                  <a:cubicBezTo>
                    <a:pt x="1627991" y="1141050"/>
                    <a:pt x="1702904" y="1007847"/>
                    <a:pt x="1742388" y="874022"/>
                  </a:cubicBezTo>
                  <a:cubicBezTo>
                    <a:pt x="1755158" y="830732"/>
                    <a:pt x="1774073" y="741891"/>
                    <a:pt x="1771152" y="738962"/>
                  </a:cubicBezTo>
                  <a:cubicBezTo>
                    <a:pt x="1769109" y="736919"/>
                    <a:pt x="1653415" y="761373"/>
                    <a:pt x="1628767" y="769063"/>
                  </a:cubicBezTo>
                  <a:cubicBezTo>
                    <a:pt x="1531537" y="799412"/>
                    <a:pt x="1475951" y="822117"/>
                    <a:pt x="1405970" y="860141"/>
                  </a:cubicBezTo>
                  <a:cubicBezTo>
                    <a:pt x="1248197" y="945859"/>
                    <a:pt x="1120944" y="1068459"/>
                    <a:pt x="1027349" y="1224989"/>
                  </a:cubicBezTo>
                  <a:cubicBezTo>
                    <a:pt x="993613" y="1281399"/>
                    <a:pt x="953912" y="1366481"/>
                    <a:pt x="933606" y="1425796"/>
                  </a:cubicBezTo>
                  <a:lnTo>
                    <a:pt x="925054" y="1450677"/>
                  </a:lnTo>
                  <a:lnTo>
                    <a:pt x="923275" y="1262306"/>
                  </a:lnTo>
                  <a:lnTo>
                    <a:pt x="921496" y="1073943"/>
                  </a:lnTo>
                  <a:lnTo>
                    <a:pt x="889516" y="1073943"/>
                  </a:lnTo>
                  <a:lnTo>
                    <a:pt x="857528" y="1073943"/>
                  </a:lnTo>
                  <a:lnTo>
                    <a:pt x="856860" y="1258756"/>
                  </a:lnTo>
                  <a:cubicBezTo>
                    <a:pt x="856518" y="1360399"/>
                    <a:pt x="856107" y="1445169"/>
                    <a:pt x="855858" y="1447119"/>
                  </a:cubicBezTo>
                  <a:cubicBezTo>
                    <a:pt x="855617" y="1449076"/>
                    <a:pt x="849325" y="1433883"/>
                    <a:pt x="841868" y="1413360"/>
                  </a:cubicBezTo>
                  <a:cubicBezTo>
                    <a:pt x="811838" y="1330718"/>
                    <a:pt x="775492" y="1258749"/>
                    <a:pt x="726026" y="1183897"/>
                  </a:cubicBezTo>
                  <a:cubicBezTo>
                    <a:pt x="600140" y="993414"/>
                    <a:pt x="424587" y="861081"/>
                    <a:pt x="194689" y="783278"/>
                  </a:cubicBezTo>
                  <a:cubicBezTo>
                    <a:pt x="144144" y="766181"/>
                    <a:pt x="29529" y="738077"/>
                    <a:pt x="10206" y="738077"/>
                  </a:cubicBezTo>
                  <a:close/>
                  <a:moveTo>
                    <a:pt x="1679297" y="826933"/>
                  </a:moveTo>
                  <a:cubicBezTo>
                    <a:pt x="1683779" y="826933"/>
                    <a:pt x="1676882" y="854160"/>
                    <a:pt x="1661532" y="896681"/>
                  </a:cubicBezTo>
                  <a:cubicBezTo>
                    <a:pt x="1585252" y="1107928"/>
                    <a:pt x="1446743" y="1268148"/>
                    <a:pt x="1262249" y="1358488"/>
                  </a:cubicBezTo>
                  <a:cubicBezTo>
                    <a:pt x="1195997" y="1390934"/>
                    <a:pt x="1115670" y="1418060"/>
                    <a:pt x="1052999" y="1429237"/>
                  </a:cubicBezTo>
                  <a:cubicBezTo>
                    <a:pt x="1035412" y="1432376"/>
                    <a:pt x="1017414" y="1435731"/>
                    <a:pt x="1013017" y="1436679"/>
                  </a:cubicBezTo>
                  <a:cubicBezTo>
                    <a:pt x="1008621" y="1437634"/>
                    <a:pt x="1005024" y="1437029"/>
                    <a:pt x="1005024" y="1435351"/>
                  </a:cubicBezTo>
                  <a:cubicBezTo>
                    <a:pt x="1005024" y="1424647"/>
                    <a:pt x="1053387" y="1317823"/>
                    <a:pt x="1075323" y="1280079"/>
                  </a:cubicBezTo>
                  <a:cubicBezTo>
                    <a:pt x="1205419" y="1056240"/>
                    <a:pt x="1381424" y="918392"/>
                    <a:pt x="1639650" y="838034"/>
                  </a:cubicBezTo>
                  <a:cubicBezTo>
                    <a:pt x="1659287" y="831928"/>
                    <a:pt x="1677084" y="826926"/>
                    <a:pt x="1679297" y="826926"/>
                  </a:cubicBezTo>
                  <a:close/>
                  <a:moveTo>
                    <a:pt x="96503" y="828044"/>
                  </a:moveTo>
                  <a:cubicBezTo>
                    <a:pt x="97412" y="827128"/>
                    <a:pt x="117818" y="832371"/>
                    <a:pt x="141930" y="839704"/>
                  </a:cubicBezTo>
                  <a:cubicBezTo>
                    <a:pt x="373451" y="910065"/>
                    <a:pt x="547008" y="1038079"/>
                    <a:pt x="674712" y="1232765"/>
                  </a:cubicBezTo>
                  <a:cubicBezTo>
                    <a:pt x="707523" y="1282782"/>
                    <a:pt x="760508" y="1388215"/>
                    <a:pt x="772113" y="1426682"/>
                  </a:cubicBezTo>
                  <a:cubicBezTo>
                    <a:pt x="774334" y="1434030"/>
                    <a:pt x="773363" y="1434729"/>
                    <a:pt x="760896" y="1434457"/>
                  </a:cubicBezTo>
                  <a:cubicBezTo>
                    <a:pt x="753439" y="1434286"/>
                    <a:pt x="732155" y="1430527"/>
                    <a:pt x="713582" y="1426130"/>
                  </a:cubicBezTo>
                  <a:cubicBezTo>
                    <a:pt x="564851" y="1390911"/>
                    <a:pt x="450850" y="1334400"/>
                    <a:pt x="351289" y="1246537"/>
                  </a:cubicBezTo>
                  <a:cubicBezTo>
                    <a:pt x="250571" y="1157650"/>
                    <a:pt x="179534" y="1055036"/>
                    <a:pt x="127272" y="922998"/>
                  </a:cubicBezTo>
                  <a:cubicBezTo>
                    <a:pt x="110804" y="881409"/>
                    <a:pt x="94266" y="830281"/>
                    <a:pt x="96503" y="828044"/>
                  </a:cubicBezTo>
                  <a:close/>
                </a:path>
              </a:pathLst>
            </a:custGeom>
            <a:solidFill>
              <a:srgbClr val="3399FF"/>
            </a:solidFill>
            <a:ln w="77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4F05E15-A6CD-DEF3-C7CD-EAA901E54BF4}"/>
                </a:ext>
              </a:extLst>
            </p:cNvPr>
            <p:cNvSpPr/>
            <p:nvPr/>
          </p:nvSpPr>
          <p:spPr>
            <a:xfrm>
              <a:off x="4667246" y="2027926"/>
              <a:ext cx="2857499" cy="2829820"/>
            </a:xfrm>
            <a:custGeom>
              <a:avLst/>
              <a:gdLst>
                <a:gd name="connsiteX0" fmla="*/ 1393400 w 2857499"/>
                <a:gd name="connsiteY0" fmla="*/ 2782304 h 2829820"/>
                <a:gd name="connsiteX1" fmla="*/ 1391078 w 2857499"/>
                <a:gd name="connsiteY1" fmla="*/ 2691676 h 2829820"/>
                <a:gd name="connsiteX2" fmla="*/ 1388747 w 2857499"/>
                <a:gd name="connsiteY2" fmla="*/ 2648471 h 2829820"/>
                <a:gd name="connsiteX3" fmla="*/ 1442959 w 2857499"/>
                <a:gd name="connsiteY3" fmla="*/ 2648471 h 2829820"/>
                <a:gd name="connsiteX4" fmla="*/ 1526829 w 2857499"/>
                <a:gd name="connsiteY4" fmla="*/ 2670097 h 2829820"/>
                <a:gd name="connsiteX5" fmla="*/ 1526215 w 2857499"/>
                <a:gd name="connsiteY5" fmla="*/ 2715586 h 2829820"/>
                <a:gd name="connsiteX6" fmla="*/ 1507689 w 2857499"/>
                <a:gd name="connsiteY6" fmla="*/ 2729171 h 2829820"/>
                <a:gd name="connsiteX7" fmla="*/ 1494965 w 2857499"/>
                <a:gd name="connsiteY7" fmla="*/ 2734492 h 2829820"/>
                <a:gd name="connsiteX8" fmla="*/ 1505490 w 2857499"/>
                <a:gd name="connsiteY8" fmla="*/ 2738912 h 2829820"/>
                <a:gd name="connsiteX9" fmla="*/ 1529555 w 2857499"/>
                <a:gd name="connsiteY9" fmla="*/ 2783523 h 2829820"/>
                <a:gd name="connsiteX10" fmla="*/ 1537370 w 2857499"/>
                <a:gd name="connsiteY10" fmla="*/ 2819954 h 2829820"/>
                <a:gd name="connsiteX11" fmla="*/ 1520335 w 2857499"/>
                <a:gd name="connsiteY11" fmla="*/ 2826176 h 2829820"/>
                <a:gd name="connsiteX12" fmla="*/ 1494235 w 2857499"/>
                <a:gd name="connsiteY12" fmla="*/ 2788860 h 2829820"/>
                <a:gd name="connsiteX13" fmla="*/ 1452918 w 2857499"/>
                <a:gd name="connsiteY13" fmla="*/ 2752258 h 2829820"/>
                <a:gd name="connsiteX14" fmla="*/ 1430717 w 2857499"/>
                <a:gd name="connsiteY14" fmla="*/ 2753314 h 2829820"/>
                <a:gd name="connsiteX15" fmla="*/ 1431657 w 2857499"/>
                <a:gd name="connsiteY15" fmla="*/ 2791524 h 2829820"/>
                <a:gd name="connsiteX16" fmla="*/ 1432589 w 2857499"/>
                <a:gd name="connsiteY16" fmla="*/ 2829726 h 2829820"/>
                <a:gd name="connsiteX17" fmla="*/ 1412998 w 2857499"/>
                <a:gd name="connsiteY17" fmla="*/ 2829726 h 2829820"/>
                <a:gd name="connsiteX18" fmla="*/ 1393400 w 2857499"/>
                <a:gd name="connsiteY18" fmla="*/ 2829726 h 2829820"/>
                <a:gd name="connsiteX19" fmla="*/ 1393400 w 2857499"/>
                <a:gd name="connsiteY19" fmla="*/ 2782304 h 2829820"/>
                <a:gd name="connsiteX20" fmla="*/ 1476136 w 2857499"/>
                <a:gd name="connsiteY20" fmla="*/ 2723408 h 2829820"/>
                <a:gd name="connsiteX21" fmla="*/ 1487104 w 2857499"/>
                <a:gd name="connsiteY21" fmla="*/ 2680715 h 2829820"/>
                <a:gd name="connsiteX22" fmla="*/ 1453337 w 2857499"/>
                <a:gd name="connsiteY22" fmla="*/ 2673352 h 2829820"/>
                <a:gd name="connsiteX23" fmla="*/ 1428938 w 2857499"/>
                <a:gd name="connsiteY23" fmla="*/ 2673352 h 2829820"/>
                <a:gd name="connsiteX24" fmla="*/ 1428938 w 2857499"/>
                <a:gd name="connsiteY24" fmla="*/ 2700003 h 2829820"/>
                <a:gd name="connsiteX25" fmla="*/ 1428938 w 2857499"/>
                <a:gd name="connsiteY25" fmla="*/ 2726662 h 2829820"/>
                <a:gd name="connsiteX26" fmla="*/ 1448257 w 2857499"/>
                <a:gd name="connsiteY26" fmla="*/ 2726662 h 2829820"/>
                <a:gd name="connsiteX27" fmla="*/ 1476136 w 2857499"/>
                <a:gd name="connsiteY27" fmla="*/ 2723408 h 2829820"/>
                <a:gd name="connsiteX28" fmla="*/ 1210149 w 2857499"/>
                <a:gd name="connsiteY28" fmla="*/ 2813095 h 2829820"/>
                <a:gd name="connsiteX29" fmla="*/ 1207104 w 2857499"/>
                <a:gd name="connsiteY29" fmla="*/ 2778925 h 2829820"/>
                <a:gd name="connsiteX30" fmla="*/ 1217808 w 2857499"/>
                <a:gd name="connsiteY30" fmla="*/ 2688429 h 2829820"/>
                <a:gd name="connsiteX31" fmla="*/ 1224247 w 2857499"/>
                <a:gd name="connsiteY31" fmla="*/ 2630652 h 2829820"/>
                <a:gd name="connsiteX32" fmla="*/ 1235076 w 2857499"/>
                <a:gd name="connsiteY32" fmla="*/ 2632462 h 2829820"/>
                <a:gd name="connsiteX33" fmla="*/ 1277892 w 2857499"/>
                <a:gd name="connsiteY33" fmla="*/ 2637992 h 2829820"/>
                <a:gd name="connsiteX34" fmla="*/ 1343049 w 2857499"/>
                <a:gd name="connsiteY34" fmla="*/ 2666244 h 2829820"/>
                <a:gd name="connsiteX35" fmla="*/ 1349691 w 2857499"/>
                <a:gd name="connsiteY35" fmla="*/ 2698667 h 2829820"/>
                <a:gd name="connsiteX36" fmla="*/ 1285481 w 2857499"/>
                <a:gd name="connsiteY36" fmla="*/ 2748575 h 2829820"/>
                <a:gd name="connsiteX37" fmla="*/ 1254666 w 2857499"/>
                <a:gd name="connsiteY37" fmla="*/ 2746167 h 2829820"/>
                <a:gd name="connsiteX38" fmla="*/ 1246129 w 2857499"/>
                <a:gd name="connsiteY38" fmla="*/ 2768314 h 2829820"/>
                <a:gd name="connsiteX39" fmla="*/ 1228621 w 2857499"/>
                <a:gd name="connsiteY39" fmla="*/ 2815029 h 2829820"/>
                <a:gd name="connsiteX40" fmla="*/ 1210149 w 2857499"/>
                <a:gd name="connsiteY40" fmla="*/ 2813095 h 2829820"/>
                <a:gd name="connsiteX41" fmla="*/ 1304466 w 2857499"/>
                <a:gd name="connsiteY41" fmla="*/ 2716184 h 2829820"/>
                <a:gd name="connsiteX42" fmla="*/ 1305375 w 2857499"/>
                <a:gd name="connsiteY42" fmla="*/ 2673305 h 2829820"/>
                <a:gd name="connsiteX43" fmla="*/ 1259677 w 2857499"/>
                <a:gd name="connsiteY43" fmla="*/ 2663720 h 2829820"/>
                <a:gd name="connsiteX44" fmla="*/ 1252810 w 2857499"/>
                <a:gd name="connsiteY44" fmla="*/ 2718530 h 2829820"/>
                <a:gd name="connsiteX45" fmla="*/ 1304466 w 2857499"/>
                <a:gd name="connsiteY45" fmla="*/ 2716184 h 2829820"/>
                <a:gd name="connsiteX46" fmla="*/ 1636853 w 2857499"/>
                <a:gd name="connsiteY46" fmla="*/ 2807922 h 2829820"/>
                <a:gd name="connsiteX47" fmla="*/ 1596903 w 2857499"/>
                <a:gd name="connsiteY47" fmla="*/ 2771087 h 2829820"/>
                <a:gd name="connsiteX48" fmla="*/ 1585802 w 2857499"/>
                <a:gd name="connsiteY48" fmla="*/ 2672994 h 2829820"/>
                <a:gd name="connsiteX49" fmla="*/ 1668064 w 2857499"/>
                <a:gd name="connsiteY49" fmla="*/ 2623630 h 2829820"/>
                <a:gd name="connsiteX50" fmla="*/ 1728156 w 2857499"/>
                <a:gd name="connsiteY50" fmla="*/ 2648145 h 2829820"/>
                <a:gd name="connsiteX51" fmla="*/ 1746356 w 2857499"/>
                <a:gd name="connsiteY51" fmla="*/ 2767529 h 2829820"/>
                <a:gd name="connsiteX52" fmla="*/ 1708301 w 2857499"/>
                <a:gd name="connsiteY52" fmla="*/ 2803152 h 2829820"/>
                <a:gd name="connsiteX53" fmla="*/ 1636853 w 2857499"/>
                <a:gd name="connsiteY53" fmla="*/ 2807922 h 2829820"/>
                <a:gd name="connsiteX54" fmla="*/ 1695609 w 2857499"/>
                <a:gd name="connsiteY54" fmla="*/ 2778132 h 2829820"/>
                <a:gd name="connsiteX55" fmla="*/ 1717623 w 2857499"/>
                <a:gd name="connsiteY55" fmla="*/ 2728441 h 2829820"/>
                <a:gd name="connsiteX56" fmla="*/ 1698949 w 2857499"/>
                <a:gd name="connsiteY56" fmla="*/ 2666096 h 2829820"/>
                <a:gd name="connsiteX57" fmla="*/ 1627259 w 2857499"/>
                <a:gd name="connsiteY57" fmla="*/ 2667223 h 2829820"/>
                <a:gd name="connsiteX58" fmla="*/ 1647254 w 2857499"/>
                <a:gd name="connsiteY58" fmla="*/ 2776835 h 2829820"/>
                <a:gd name="connsiteX59" fmla="*/ 1695609 w 2857499"/>
                <a:gd name="connsiteY59" fmla="*/ 2778132 h 2829820"/>
                <a:gd name="connsiteX60" fmla="*/ 1002444 w 2857499"/>
                <a:gd name="connsiteY60" fmla="*/ 2763335 h 2829820"/>
                <a:gd name="connsiteX61" fmla="*/ 948131 w 2857499"/>
                <a:gd name="connsiteY61" fmla="*/ 2744723 h 2829820"/>
                <a:gd name="connsiteX62" fmla="*/ 1001108 w 2857499"/>
                <a:gd name="connsiteY62" fmla="*/ 2574234 h 2829820"/>
                <a:gd name="connsiteX63" fmla="*/ 1018648 w 2857499"/>
                <a:gd name="connsiteY63" fmla="*/ 2577450 h 2829820"/>
                <a:gd name="connsiteX64" fmla="*/ 1015005 w 2857499"/>
                <a:gd name="connsiteY64" fmla="*/ 2648471 h 2829820"/>
                <a:gd name="connsiteX65" fmla="*/ 991243 w 2857499"/>
                <a:gd name="connsiteY65" fmla="*/ 2731486 h 2829820"/>
                <a:gd name="connsiteX66" fmla="*/ 1026439 w 2857499"/>
                <a:gd name="connsiteY66" fmla="*/ 2742711 h 2829820"/>
                <a:gd name="connsiteX67" fmla="*/ 1059064 w 2857499"/>
                <a:gd name="connsiteY67" fmla="*/ 2760095 h 2829820"/>
                <a:gd name="connsiteX68" fmla="*/ 1002444 w 2857499"/>
                <a:gd name="connsiteY68" fmla="*/ 2763335 h 2829820"/>
                <a:gd name="connsiteX69" fmla="*/ 1852255 w 2857499"/>
                <a:gd name="connsiteY69" fmla="*/ 2729265 h 2829820"/>
                <a:gd name="connsiteX70" fmla="*/ 1828082 w 2857499"/>
                <a:gd name="connsiteY70" fmla="*/ 2657358 h 2829820"/>
                <a:gd name="connsiteX71" fmla="*/ 1814185 w 2857499"/>
                <a:gd name="connsiteY71" fmla="*/ 2616980 h 2829820"/>
                <a:gd name="connsiteX72" fmla="*/ 1790967 w 2857499"/>
                <a:gd name="connsiteY72" fmla="*/ 2623195 h 2829820"/>
                <a:gd name="connsiteX73" fmla="*/ 1764541 w 2857499"/>
                <a:gd name="connsiteY73" fmla="*/ 2630698 h 2829820"/>
                <a:gd name="connsiteX74" fmla="*/ 1752772 w 2857499"/>
                <a:gd name="connsiteY74" fmla="*/ 2607876 h 2829820"/>
                <a:gd name="connsiteX75" fmla="*/ 1789677 w 2857499"/>
                <a:gd name="connsiteY75" fmla="*/ 2595122 h 2829820"/>
                <a:gd name="connsiteX76" fmla="*/ 1856108 w 2857499"/>
                <a:gd name="connsiteY76" fmla="*/ 2573410 h 2829820"/>
                <a:gd name="connsiteX77" fmla="*/ 1890194 w 2857499"/>
                <a:gd name="connsiteY77" fmla="*/ 2563172 h 2829820"/>
                <a:gd name="connsiteX78" fmla="*/ 1901635 w 2857499"/>
                <a:gd name="connsiteY78" fmla="*/ 2584013 h 2829820"/>
                <a:gd name="connsiteX79" fmla="*/ 1876755 w 2857499"/>
                <a:gd name="connsiteY79" fmla="*/ 2594912 h 2829820"/>
                <a:gd name="connsiteX80" fmla="*/ 1851875 w 2857499"/>
                <a:gd name="connsiteY80" fmla="*/ 2608894 h 2829820"/>
                <a:gd name="connsiteX81" fmla="*/ 1871496 w 2857499"/>
                <a:gd name="connsiteY81" fmla="*/ 2671581 h 2829820"/>
                <a:gd name="connsiteX82" fmla="*/ 1889844 w 2857499"/>
                <a:gd name="connsiteY82" fmla="*/ 2754751 h 2829820"/>
                <a:gd name="connsiteX83" fmla="*/ 1852255 w 2857499"/>
                <a:gd name="connsiteY83" fmla="*/ 2729265 h 2829820"/>
                <a:gd name="connsiteX84" fmla="*/ 871936 w 2857499"/>
                <a:gd name="connsiteY84" fmla="*/ 2719166 h 2829820"/>
                <a:gd name="connsiteX85" fmla="*/ 858614 w 2857499"/>
                <a:gd name="connsiteY85" fmla="*/ 2701697 h 2829820"/>
                <a:gd name="connsiteX86" fmla="*/ 826269 w 2857499"/>
                <a:gd name="connsiteY86" fmla="*/ 2653606 h 2829820"/>
                <a:gd name="connsiteX87" fmla="*/ 789053 w 2857499"/>
                <a:gd name="connsiteY87" fmla="*/ 2636578 h 2829820"/>
                <a:gd name="connsiteX88" fmla="*/ 777098 w 2857499"/>
                <a:gd name="connsiteY88" fmla="*/ 2649636 h 2829820"/>
                <a:gd name="connsiteX89" fmla="*/ 760592 w 2857499"/>
                <a:gd name="connsiteY89" fmla="*/ 2662686 h 2829820"/>
                <a:gd name="connsiteX90" fmla="*/ 728782 w 2857499"/>
                <a:gd name="connsiteY90" fmla="*/ 2648331 h 2829820"/>
                <a:gd name="connsiteX91" fmla="*/ 845743 w 2857499"/>
                <a:gd name="connsiteY91" fmla="*/ 2535923 h 2829820"/>
                <a:gd name="connsiteX92" fmla="*/ 868518 w 2857499"/>
                <a:gd name="connsiteY92" fmla="*/ 2514608 h 2829820"/>
                <a:gd name="connsiteX93" fmla="*/ 882221 w 2857499"/>
                <a:gd name="connsiteY93" fmla="*/ 2521226 h 2829820"/>
                <a:gd name="connsiteX94" fmla="*/ 904973 w 2857499"/>
                <a:gd name="connsiteY94" fmla="*/ 2531285 h 2829820"/>
                <a:gd name="connsiteX95" fmla="*/ 912150 w 2857499"/>
                <a:gd name="connsiteY95" fmla="*/ 2537756 h 2829820"/>
                <a:gd name="connsiteX96" fmla="*/ 904701 w 2857499"/>
                <a:gd name="connsiteY96" fmla="*/ 2607962 h 2829820"/>
                <a:gd name="connsiteX97" fmla="*/ 897609 w 2857499"/>
                <a:gd name="connsiteY97" fmla="*/ 2680459 h 2829820"/>
                <a:gd name="connsiteX98" fmla="*/ 895348 w 2857499"/>
                <a:gd name="connsiteY98" fmla="*/ 2706225 h 2829820"/>
                <a:gd name="connsiteX99" fmla="*/ 890773 w 2857499"/>
                <a:gd name="connsiteY99" fmla="*/ 2726359 h 2829820"/>
                <a:gd name="connsiteX100" fmla="*/ 871936 w 2857499"/>
                <a:gd name="connsiteY100" fmla="*/ 2719166 h 2829820"/>
                <a:gd name="connsiteX101" fmla="*/ 870647 w 2857499"/>
                <a:gd name="connsiteY101" fmla="*/ 2606711 h 2829820"/>
                <a:gd name="connsiteX102" fmla="*/ 876706 w 2857499"/>
                <a:gd name="connsiteY102" fmla="*/ 2562287 h 2829820"/>
                <a:gd name="connsiteX103" fmla="*/ 875595 w 2857499"/>
                <a:gd name="connsiteY103" fmla="*/ 2552507 h 2829820"/>
                <a:gd name="connsiteX104" fmla="*/ 841051 w 2857499"/>
                <a:gd name="connsiteY104" fmla="*/ 2584177 h 2829820"/>
                <a:gd name="connsiteX105" fmla="*/ 809521 w 2857499"/>
                <a:gd name="connsiteY105" fmla="*/ 2615854 h 2829820"/>
                <a:gd name="connsiteX106" fmla="*/ 835792 w 2857499"/>
                <a:gd name="connsiteY106" fmla="*/ 2628298 h 2829820"/>
                <a:gd name="connsiteX107" fmla="*/ 864285 w 2857499"/>
                <a:gd name="connsiteY107" fmla="*/ 2641053 h 2829820"/>
                <a:gd name="connsiteX108" fmla="*/ 870647 w 2857499"/>
                <a:gd name="connsiteY108" fmla="*/ 2606711 h 2829820"/>
                <a:gd name="connsiteX109" fmla="*/ 1967763 w 2857499"/>
                <a:gd name="connsiteY109" fmla="*/ 2627910 h 2829820"/>
                <a:gd name="connsiteX110" fmla="*/ 1927246 w 2857499"/>
                <a:gd name="connsiteY110" fmla="*/ 2546930 h 2829820"/>
                <a:gd name="connsiteX111" fmla="*/ 1978926 w 2857499"/>
                <a:gd name="connsiteY111" fmla="*/ 2522174 h 2829820"/>
                <a:gd name="connsiteX112" fmla="*/ 2032866 w 2857499"/>
                <a:gd name="connsiteY112" fmla="*/ 2496501 h 2829820"/>
                <a:gd name="connsiteX113" fmla="*/ 2041675 w 2857499"/>
                <a:gd name="connsiteY113" fmla="*/ 2506677 h 2829820"/>
                <a:gd name="connsiteX114" fmla="*/ 2043352 w 2857499"/>
                <a:gd name="connsiteY114" fmla="*/ 2520876 h 2829820"/>
                <a:gd name="connsiteX115" fmla="*/ 2036206 w 2857499"/>
                <a:gd name="connsiteY115" fmla="*/ 2524022 h 2829820"/>
                <a:gd name="connsiteX116" fmla="*/ 2003472 w 2857499"/>
                <a:gd name="connsiteY116" fmla="*/ 2540281 h 2829820"/>
                <a:gd name="connsiteX117" fmla="*/ 1973007 w 2857499"/>
                <a:gd name="connsiteY117" fmla="*/ 2556492 h 2829820"/>
                <a:gd name="connsiteX118" fmla="*/ 1982483 w 2857499"/>
                <a:gd name="connsiteY118" fmla="*/ 2575826 h 2829820"/>
                <a:gd name="connsiteX119" fmla="*/ 1995665 w 2857499"/>
                <a:gd name="connsiteY119" fmla="*/ 2594990 h 2829820"/>
                <a:gd name="connsiteX120" fmla="*/ 2031359 w 2857499"/>
                <a:gd name="connsiteY120" fmla="*/ 2579446 h 2829820"/>
                <a:gd name="connsiteX121" fmla="*/ 2063347 w 2857499"/>
                <a:gd name="connsiteY121" fmla="*/ 2564066 h 2829820"/>
                <a:gd name="connsiteX122" fmla="*/ 2069538 w 2857499"/>
                <a:gd name="connsiteY122" fmla="*/ 2573395 h 2829820"/>
                <a:gd name="connsiteX123" fmla="*/ 2075760 w 2857499"/>
                <a:gd name="connsiteY123" fmla="*/ 2585287 h 2829820"/>
                <a:gd name="connsiteX124" fmla="*/ 2042024 w 2857499"/>
                <a:gd name="connsiteY124" fmla="*/ 2604505 h 2829820"/>
                <a:gd name="connsiteX125" fmla="*/ 2008257 w 2857499"/>
                <a:gd name="connsiteY125" fmla="*/ 2624134 h 2829820"/>
                <a:gd name="connsiteX126" fmla="*/ 2018029 w 2857499"/>
                <a:gd name="connsiteY126" fmla="*/ 2648627 h 2829820"/>
                <a:gd name="connsiteX127" fmla="*/ 2033138 w 2857499"/>
                <a:gd name="connsiteY127" fmla="*/ 2668582 h 2829820"/>
                <a:gd name="connsiteX128" fmla="*/ 2073095 w 2857499"/>
                <a:gd name="connsiteY128" fmla="*/ 2650771 h 2829820"/>
                <a:gd name="connsiteX129" fmla="*/ 2107725 w 2857499"/>
                <a:gd name="connsiteY129" fmla="*/ 2634512 h 2829820"/>
                <a:gd name="connsiteX130" fmla="*/ 2113341 w 2857499"/>
                <a:gd name="connsiteY130" fmla="*/ 2645372 h 2829820"/>
                <a:gd name="connsiteX131" fmla="*/ 2117271 w 2857499"/>
                <a:gd name="connsiteY131" fmla="*/ 2657925 h 2829820"/>
                <a:gd name="connsiteX132" fmla="*/ 2011489 w 2857499"/>
                <a:gd name="connsiteY132" fmla="*/ 2708890 h 2829820"/>
                <a:gd name="connsiteX133" fmla="*/ 1967763 w 2857499"/>
                <a:gd name="connsiteY133" fmla="*/ 2627910 h 2829820"/>
                <a:gd name="connsiteX134" fmla="*/ 2151256 w 2857499"/>
                <a:gd name="connsiteY134" fmla="*/ 2603154 h 2829820"/>
                <a:gd name="connsiteX135" fmla="*/ 2096974 w 2857499"/>
                <a:gd name="connsiteY135" fmla="*/ 2544607 h 2829820"/>
                <a:gd name="connsiteX136" fmla="*/ 2137833 w 2857499"/>
                <a:gd name="connsiteY136" fmla="*/ 2428066 h 2829820"/>
                <a:gd name="connsiteX137" fmla="*/ 2207666 w 2857499"/>
                <a:gd name="connsiteY137" fmla="*/ 2433807 h 2829820"/>
                <a:gd name="connsiteX138" fmla="*/ 2217951 w 2857499"/>
                <a:gd name="connsiteY138" fmla="*/ 2445893 h 2829820"/>
                <a:gd name="connsiteX139" fmla="*/ 2204201 w 2857499"/>
                <a:gd name="connsiteY139" fmla="*/ 2455859 h 2829820"/>
                <a:gd name="connsiteX140" fmla="*/ 2190460 w 2857499"/>
                <a:gd name="connsiteY140" fmla="*/ 2463581 h 2829820"/>
                <a:gd name="connsiteX141" fmla="*/ 2176509 w 2857499"/>
                <a:gd name="connsiteY141" fmla="*/ 2455945 h 2829820"/>
                <a:gd name="connsiteX142" fmla="*/ 2129878 w 2857499"/>
                <a:gd name="connsiteY142" fmla="*/ 2465725 h 2829820"/>
                <a:gd name="connsiteX143" fmla="*/ 2119120 w 2857499"/>
                <a:gd name="connsiteY143" fmla="*/ 2496788 h 2829820"/>
                <a:gd name="connsiteX144" fmla="*/ 2133941 w 2857499"/>
                <a:gd name="connsiteY144" fmla="*/ 2537041 h 2829820"/>
                <a:gd name="connsiteX145" fmla="*/ 2223178 w 2857499"/>
                <a:gd name="connsiteY145" fmla="*/ 2563281 h 2829820"/>
                <a:gd name="connsiteX146" fmla="*/ 2231296 w 2857499"/>
                <a:gd name="connsiteY146" fmla="*/ 2536567 h 2829820"/>
                <a:gd name="connsiteX147" fmla="*/ 2240920 w 2857499"/>
                <a:gd name="connsiteY147" fmla="*/ 2511501 h 2829820"/>
                <a:gd name="connsiteX148" fmla="*/ 2264666 w 2857499"/>
                <a:gd name="connsiteY148" fmla="*/ 2517280 h 2829820"/>
                <a:gd name="connsiteX149" fmla="*/ 2219729 w 2857499"/>
                <a:gd name="connsiteY149" fmla="*/ 2599083 h 2829820"/>
                <a:gd name="connsiteX150" fmla="*/ 2151256 w 2857499"/>
                <a:gd name="connsiteY150" fmla="*/ 2603154 h 2829820"/>
                <a:gd name="connsiteX151" fmla="*/ 644703 w 2857499"/>
                <a:gd name="connsiteY151" fmla="*/ 2596054 h 2829820"/>
                <a:gd name="connsiteX152" fmla="*/ 630247 w 2857499"/>
                <a:gd name="connsiteY152" fmla="*/ 2586763 h 2829820"/>
                <a:gd name="connsiteX153" fmla="*/ 674167 w 2857499"/>
                <a:gd name="connsiteY153" fmla="*/ 2521521 h 2829820"/>
                <a:gd name="connsiteX154" fmla="*/ 718094 w 2857499"/>
                <a:gd name="connsiteY154" fmla="*/ 2456279 h 2829820"/>
                <a:gd name="connsiteX155" fmla="*/ 695000 w 2857499"/>
                <a:gd name="connsiteY155" fmla="*/ 2441800 h 2829820"/>
                <a:gd name="connsiteX156" fmla="*/ 671914 w 2857499"/>
                <a:gd name="connsiteY156" fmla="*/ 2424555 h 2829820"/>
                <a:gd name="connsiteX157" fmla="*/ 678346 w 2857499"/>
                <a:gd name="connsiteY157" fmla="*/ 2413851 h 2829820"/>
                <a:gd name="connsiteX158" fmla="*/ 696072 w 2857499"/>
                <a:gd name="connsiteY158" fmla="*/ 2411753 h 2829820"/>
                <a:gd name="connsiteX159" fmla="*/ 804201 w 2857499"/>
                <a:gd name="connsiteY159" fmla="*/ 2482123 h 2829820"/>
                <a:gd name="connsiteX160" fmla="*/ 802305 w 2857499"/>
                <a:gd name="connsiteY160" fmla="*/ 2496509 h 2829820"/>
                <a:gd name="connsiteX161" fmla="*/ 794304 w 2857499"/>
                <a:gd name="connsiteY161" fmla="*/ 2506257 h 2829820"/>
                <a:gd name="connsiteX162" fmla="*/ 773090 w 2857499"/>
                <a:gd name="connsiteY162" fmla="*/ 2492166 h 2829820"/>
                <a:gd name="connsiteX163" fmla="*/ 749352 w 2857499"/>
                <a:gd name="connsiteY163" fmla="*/ 2477974 h 2829820"/>
                <a:gd name="connsiteX164" fmla="*/ 705735 w 2857499"/>
                <a:gd name="connsiteY164" fmla="*/ 2539908 h 2829820"/>
                <a:gd name="connsiteX165" fmla="*/ 661901 w 2857499"/>
                <a:gd name="connsiteY165" fmla="*/ 2603643 h 2829820"/>
                <a:gd name="connsiteX166" fmla="*/ 644703 w 2857499"/>
                <a:gd name="connsiteY166" fmla="*/ 2596054 h 2829820"/>
                <a:gd name="connsiteX167" fmla="*/ 531080 w 2857499"/>
                <a:gd name="connsiteY167" fmla="*/ 2515680 h 2829820"/>
                <a:gd name="connsiteX168" fmla="*/ 513566 w 2857499"/>
                <a:gd name="connsiteY168" fmla="*/ 2499965 h 2829820"/>
                <a:gd name="connsiteX169" fmla="*/ 518992 w 2857499"/>
                <a:gd name="connsiteY169" fmla="*/ 2421005 h 2829820"/>
                <a:gd name="connsiteX170" fmla="*/ 530395 w 2857499"/>
                <a:gd name="connsiteY170" fmla="*/ 2348834 h 2829820"/>
                <a:gd name="connsiteX171" fmla="*/ 446228 w 2857499"/>
                <a:gd name="connsiteY171" fmla="*/ 2438646 h 2829820"/>
                <a:gd name="connsiteX172" fmla="*/ 432644 w 2857499"/>
                <a:gd name="connsiteY172" fmla="*/ 2429728 h 2829820"/>
                <a:gd name="connsiteX173" fmla="*/ 422612 w 2857499"/>
                <a:gd name="connsiteY173" fmla="*/ 2420904 h 2829820"/>
                <a:gd name="connsiteX174" fmla="*/ 436197 w 2857499"/>
                <a:gd name="connsiteY174" fmla="*/ 2405524 h 2829820"/>
                <a:gd name="connsiteX175" fmla="*/ 526169 w 2857499"/>
                <a:gd name="connsiteY175" fmla="*/ 2306507 h 2829820"/>
                <a:gd name="connsiteX176" fmla="*/ 545744 w 2857499"/>
                <a:gd name="connsiteY176" fmla="*/ 2286186 h 2829820"/>
                <a:gd name="connsiteX177" fmla="*/ 564787 w 2857499"/>
                <a:gd name="connsiteY177" fmla="*/ 2303089 h 2829820"/>
                <a:gd name="connsiteX178" fmla="*/ 583834 w 2857499"/>
                <a:gd name="connsiteY178" fmla="*/ 2319984 h 2829820"/>
                <a:gd name="connsiteX179" fmla="*/ 572579 w 2857499"/>
                <a:gd name="connsiteY179" fmla="*/ 2357169 h 2829820"/>
                <a:gd name="connsiteX180" fmla="*/ 545257 w 2857499"/>
                <a:gd name="connsiteY180" fmla="*/ 2452993 h 2829820"/>
                <a:gd name="connsiteX181" fmla="*/ 542923 w 2857499"/>
                <a:gd name="connsiteY181" fmla="*/ 2465437 h 2829820"/>
                <a:gd name="connsiteX182" fmla="*/ 551441 w 2857499"/>
                <a:gd name="connsiteY182" fmla="*/ 2456310 h 2829820"/>
                <a:gd name="connsiteX183" fmla="*/ 628010 w 2857499"/>
                <a:gd name="connsiteY183" fmla="*/ 2372223 h 2829820"/>
                <a:gd name="connsiteX184" fmla="*/ 634597 w 2857499"/>
                <a:gd name="connsiteY184" fmla="*/ 2364307 h 2829820"/>
                <a:gd name="connsiteX185" fmla="*/ 646831 w 2857499"/>
                <a:gd name="connsiteY185" fmla="*/ 2374468 h 2829820"/>
                <a:gd name="connsiteX186" fmla="*/ 659066 w 2857499"/>
                <a:gd name="connsiteY186" fmla="*/ 2384620 h 2829820"/>
                <a:gd name="connsiteX187" fmla="*/ 648610 w 2857499"/>
                <a:gd name="connsiteY187" fmla="*/ 2397165 h 2829820"/>
                <a:gd name="connsiteX188" fmla="*/ 609717 w 2857499"/>
                <a:gd name="connsiteY188" fmla="*/ 2441170 h 2829820"/>
                <a:gd name="connsiteX189" fmla="*/ 560154 w 2857499"/>
                <a:gd name="connsiteY189" fmla="*/ 2496571 h 2829820"/>
                <a:gd name="connsiteX190" fmla="*/ 537051 w 2857499"/>
                <a:gd name="connsiteY190" fmla="*/ 2520387 h 2829820"/>
                <a:gd name="connsiteX191" fmla="*/ 531080 w 2857499"/>
                <a:gd name="connsiteY191" fmla="*/ 2515680 h 2829820"/>
                <a:gd name="connsiteX192" fmla="*/ 2342205 w 2857499"/>
                <a:gd name="connsiteY192" fmla="*/ 2465787 h 2829820"/>
                <a:gd name="connsiteX193" fmla="*/ 2259850 w 2857499"/>
                <a:gd name="connsiteY193" fmla="*/ 2375384 h 2829820"/>
                <a:gd name="connsiteX194" fmla="*/ 2235980 w 2857499"/>
                <a:gd name="connsiteY194" fmla="*/ 2392349 h 2829820"/>
                <a:gd name="connsiteX195" fmla="*/ 2215007 w 2857499"/>
                <a:gd name="connsiteY195" fmla="*/ 2410518 h 2829820"/>
                <a:gd name="connsiteX196" fmla="*/ 2206990 w 2857499"/>
                <a:gd name="connsiteY196" fmla="*/ 2399271 h 2829820"/>
                <a:gd name="connsiteX197" fmla="*/ 2205297 w 2857499"/>
                <a:gd name="connsiteY197" fmla="*/ 2383409 h 2829820"/>
                <a:gd name="connsiteX198" fmla="*/ 2224576 w 2857499"/>
                <a:gd name="connsiteY198" fmla="*/ 2367026 h 2829820"/>
                <a:gd name="connsiteX199" fmla="*/ 2273949 w 2857499"/>
                <a:gd name="connsiteY199" fmla="*/ 2323961 h 2829820"/>
                <a:gd name="connsiteX200" fmla="*/ 2310357 w 2857499"/>
                <a:gd name="connsiteY200" fmla="*/ 2292664 h 2829820"/>
                <a:gd name="connsiteX201" fmla="*/ 2319135 w 2857499"/>
                <a:gd name="connsiteY201" fmla="*/ 2302638 h 2829820"/>
                <a:gd name="connsiteX202" fmla="*/ 2321620 w 2857499"/>
                <a:gd name="connsiteY202" fmla="*/ 2317941 h 2829820"/>
                <a:gd name="connsiteX203" fmla="*/ 2300367 w 2857499"/>
                <a:gd name="connsiteY203" fmla="*/ 2336079 h 2829820"/>
                <a:gd name="connsiteX204" fmla="*/ 2285399 w 2857499"/>
                <a:gd name="connsiteY204" fmla="*/ 2348896 h 2829820"/>
                <a:gd name="connsiteX205" fmla="*/ 2323391 w 2857499"/>
                <a:gd name="connsiteY205" fmla="*/ 2391169 h 2829820"/>
                <a:gd name="connsiteX206" fmla="*/ 2375343 w 2857499"/>
                <a:gd name="connsiteY206" fmla="*/ 2448884 h 2829820"/>
                <a:gd name="connsiteX207" fmla="*/ 2389302 w 2857499"/>
                <a:gd name="connsiteY207" fmla="*/ 2464319 h 2829820"/>
                <a:gd name="connsiteX208" fmla="*/ 2377564 w 2857499"/>
                <a:gd name="connsiteY208" fmla="*/ 2476429 h 2829820"/>
                <a:gd name="connsiteX209" fmla="*/ 2363722 w 2857499"/>
                <a:gd name="connsiteY209" fmla="*/ 2488539 h 2829820"/>
                <a:gd name="connsiteX210" fmla="*/ 2342205 w 2857499"/>
                <a:gd name="connsiteY210" fmla="*/ 2465787 h 2829820"/>
                <a:gd name="connsiteX211" fmla="*/ 2447188 w 2857499"/>
                <a:gd name="connsiteY211" fmla="*/ 2375944 h 2829820"/>
                <a:gd name="connsiteX212" fmla="*/ 2387725 w 2857499"/>
                <a:gd name="connsiteY212" fmla="*/ 2320753 h 2829820"/>
                <a:gd name="connsiteX213" fmla="*/ 2337972 w 2857499"/>
                <a:gd name="connsiteY213" fmla="*/ 2275226 h 2829820"/>
                <a:gd name="connsiteX214" fmla="*/ 2329901 w 2857499"/>
                <a:gd name="connsiteY214" fmla="*/ 2268576 h 2829820"/>
                <a:gd name="connsiteX215" fmla="*/ 2343005 w 2857499"/>
                <a:gd name="connsiteY215" fmla="*/ 2255332 h 2829820"/>
                <a:gd name="connsiteX216" fmla="*/ 2356110 w 2857499"/>
                <a:gd name="connsiteY216" fmla="*/ 2242096 h 2829820"/>
                <a:gd name="connsiteX217" fmla="*/ 2380322 w 2857499"/>
                <a:gd name="connsiteY217" fmla="*/ 2265275 h 2829820"/>
                <a:gd name="connsiteX218" fmla="*/ 2446302 w 2857499"/>
                <a:gd name="connsiteY218" fmla="*/ 2326820 h 2829820"/>
                <a:gd name="connsiteX219" fmla="*/ 2488062 w 2857499"/>
                <a:gd name="connsiteY219" fmla="*/ 2367515 h 2829820"/>
                <a:gd name="connsiteX220" fmla="*/ 2476511 w 2857499"/>
                <a:gd name="connsiteY220" fmla="*/ 2381047 h 2829820"/>
                <a:gd name="connsiteX221" fmla="*/ 2464961 w 2857499"/>
                <a:gd name="connsiteY221" fmla="*/ 2392241 h 2829820"/>
                <a:gd name="connsiteX222" fmla="*/ 2447188 w 2857499"/>
                <a:gd name="connsiteY222" fmla="*/ 2375944 h 2829820"/>
                <a:gd name="connsiteX223" fmla="*/ 363083 w 2857499"/>
                <a:gd name="connsiteY223" fmla="*/ 2357145 h 2829820"/>
                <a:gd name="connsiteX224" fmla="*/ 333134 w 2857499"/>
                <a:gd name="connsiteY224" fmla="*/ 2322493 h 2829820"/>
                <a:gd name="connsiteX225" fmla="*/ 312029 w 2857499"/>
                <a:gd name="connsiteY225" fmla="*/ 2298389 h 2829820"/>
                <a:gd name="connsiteX226" fmla="*/ 303220 w 2857499"/>
                <a:gd name="connsiteY226" fmla="*/ 2287732 h 2829820"/>
                <a:gd name="connsiteX227" fmla="*/ 356286 w 2857499"/>
                <a:gd name="connsiteY227" fmla="*/ 2243300 h 2829820"/>
                <a:gd name="connsiteX228" fmla="*/ 444413 w 2857499"/>
                <a:gd name="connsiteY228" fmla="*/ 2173001 h 2829820"/>
                <a:gd name="connsiteX229" fmla="*/ 519088 w 2857499"/>
                <a:gd name="connsiteY229" fmla="*/ 2260024 h 2829820"/>
                <a:gd name="connsiteX230" fmla="*/ 501614 w 2857499"/>
                <a:gd name="connsiteY230" fmla="*/ 2274604 h 2829820"/>
                <a:gd name="connsiteX231" fmla="*/ 473133 w 2857499"/>
                <a:gd name="connsiteY231" fmla="*/ 2244185 h 2829820"/>
                <a:gd name="connsiteX232" fmla="*/ 447353 w 2857499"/>
                <a:gd name="connsiteY232" fmla="*/ 2214862 h 2829820"/>
                <a:gd name="connsiteX233" fmla="*/ 430060 w 2857499"/>
                <a:gd name="connsiteY233" fmla="*/ 2228191 h 2829820"/>
                <a:gd name="connsiteX234" fmla="*/ 412616 w 2857499"/>
                <a:gd name="connsiteY234" fmla="*/ 2244644 h 2829820"/>
                <a:gd name="connsiteX235" fmla="*/ 437106 w 2857499"/>
                <a:gd name="connsiteY235" fmla="*/ 2277028 h 2829820"/>
                <a:gd name="connsiteX236" fmla="*/ 461748 w 2857499"/>
                <a:gd name="connsiteY236" fmla="*/ 2306289 h 2829820"/>
                <a:gd name="connsiteX237" fmla="*/ 450963 w 2857499"/>
                <a:gd name="connsiteY237" fmla="*/ 2314267 h 2829820"/>
                <a:gd name="connsiteX238" fmla="*/ 440177 w 2857499"/>
                <a:gd name="connsiteY238" fmla="*/ 2322237 h 2829820"/>
                <a:gd name="connsiteX239" fmla="*/ 429047 w 2857499"/>
                <a:gd name="connsiteY239" fmla="*/ 2308534 h 2829820"/>
                <a:gd name="connsiteX240" fmla="*/ 403122 w 2857499"/>
                <a:gd name="connsiteY240" fmla="*/ 2278985 h 2829820"/>
                <a:gd name="connsiteX241" fmla="*/ 388327 w 2857499"/>
                <a:gd name="connsiteY241" fmla="*/ 2263131 h 2829820"/>
                <a:gd name="connsiteX242" fmla="*/ 368409 w 2857499"/>
                <a:gd name="connsiteY242" fmla="*/ 2280151 h 2829820"/>
                <a:gd name="connsiteX243" fmla="*/ 348578 w 2857499"/>
                <a:gd name="connsiteY243" fmla="*/ 2299555 h 2829820"/>
                <a:gd name="connsiteX244" fmla="*/ 366649 w 2857499"/>
                <a:gd name="connsiteY244" fmla="*/ 2321491 h 2829820"/>
                <a:gd name="connsiteX245" fmla="*/ 393628 w 2857499"/>
                <a:gd name="connsiteY245" fmla="*/ 2352578 h 2829820"/>
                <a:gd name="connsiteX246" fmla="*/ 402625 w 2857499"/>
                <a:gd name="connsiteY246" fmla="*/ 2364113 h 2829820"/>
                <a:gd name="connsiteX247" fmla="*/ 394217 w 2857499"/>
                <a:gd name="connsiteY247" fmla="*/ 2371120 h 2829820"/>
                <a:gd name="connsiteX248" fmla="*/ 383273 w 2857499"/>
                <a:gd name="connsiteY248" fmla="*/ 2378243 h 2829820"/>
                <a:gd name="connsiteX249" fmla="*/ 363083 w 2857499"/>
                <a:gd name="connsiteY249" fmla="*/ 2357145 h 2829820"/>
                <a:gd name="connsiteX250" fmla="*/ 2481863 w 2857499"/>
                <a:gd name="connsiteY250" fmla="*/ 2286108 h 2829820"/>
                <a:gd name="connsiteX251" fmla="*/ 2409871 w 2857499"/>
                <a:gd name="connsiteY251" fmla="*/ 2197500 h 2829820"/>
                <a:gd name="connsiteX252" fmla="*/ 2464968 w 2857499"/>
                <a:gd name="connsiteY252" fmla="*/ 2117367 h 2829820"/>
                <a:gd name="connsiteX253" fmla="*/ 2494921 w 2857499"/>
                <a:gd name="connsiteY253" fmla="*/ 2111798 h 2829820"/>
                <a:gd name="connsiteX254" fmla="*/ 2599787 w 2857499"/>
                <a:gd name="connsiteY254" fmla="*/ 2190626 h 2829820"/>
                <a:gd name="connsiteX255" fmla="*/ 2600688 w 2857499"/>
                <a:gd name="connsiteY255" fmla="*/ 2226941 h 2829820"/>
                <a:gd name="connsiteX256" fmla="*/ 2519569 w 2857499"/>
                <a:gd name="connsiteY256" fmla="*/ 2296611 h 2829820"/>
                <a:gd name="connsiteX257" fmla="*/ 2481863 w 2857499"/>
                <a:gd name="connsiteY257" fmla="*/ 2286108 h 2829820"/>
                <a:gd name="connsiteX258" fmla="*/ 2557250 w 2857499"/>
                <a:gd name="connsiteY258" fmla="*/ 2248512 h 2829820"/>
                <a:gd name="connsiteX259" fmla="*/ 2569803 w 2857499"/>
                <a:gd name="connsiteY259" fmla="*/ 2218691 h 2829820"/>
                <a:gd name="connsiteX260" fmla="*/ 2558252 w 2857499"/>
                <a:gd name="connsiteY260" fmla="*/ 2187216 h 2829820"/>
                <a:gd name="connsiteX261" fmla="*/ 2498160 w 2857499"/>
                <a:gd name="connsiteY261" fmla="*/ 2146955 h 2829820"/>
                <a:gd name="connsiteX262" fmla="*/ 2449060 w 2857499"/>
                <a:gd name="connsiteY262" fmla="*/ 2165784 h 2829820"/>
                <a:gd name="connsiteX263" fmla="*/ 2467159 w 2857499"/>
                <a:gd name="connsiteY263" fmla="*/ 2234048 h 2829820"/>
                <a:gd name="connsiteX264" fmla="*/ 2526148 w 2857499"/>
                <a:gd name="connsiteY264" fmla="*/ 2260917 h 2829820"/>
                <a:gd name="connsiteX265" fmla="*/ 2557250 w 2857499"/>
                <a:gd name="connsiteY265" fmla="*/ 2248512 h 2829820"/>
                <a:gd name="connsiteX266" fmla="*/ 250990 w 2857499"/>
                <a:gd name="connsiteY266" fmla="*/ 2220183 h 2829820"/>
                <a:gd name="connsiteX267" fmla="*/ 245739 w 2857499"/>
                <a:gd name="connsiteY267" fmla="*/ 2206286 h 2829820"/>
                <a:gd name="connsiteX268" fmla="*/ 312950 w 2857499"/>
                <a:gd name="connsiteY268" fmla="*/ 2165163 h 2829820"/>
                <a:gd name="connsiteX269" fmla="*/ 371234 w 2857499"/>
                <a:gd name="connsiteY269" fmla="*/ 2122176 h 2829820"/>
                <a:gd name="connsiteX270" fmla="*/ 339606 w 2857499"/>
                <a:gd name="connsiteY270" fmla="*/ 2131505 h 2829820"/>
                <a:gd name="connsiteX271" fmla="*/ 289848 w 2857499"/>
                <a:gd name="connsiteY271" fmla="*/ 2146388 h 2829820"/>
                <a:gd name="connsiteX272" fmla="*/ 219783 w 2857499"/>
                <a:gd name="connsiteY272" fmla="*/ 2164984 h 2829820"/>
                <a:gd name="connsiteX273" fmla="*/ 199321 w 2857499"/>
                <a:gd name="connsiteY273" fmla="*/ 2134969 h 2829820"/>
                <a:gd name="connsiteX274" fmla="*/ 274781 w 2857499"/>
                <a:gd name="connsiteY274" fmla="*/ 2052133 h 2829820"/>
                <a:gd name="connsiteX275" fmla="*/ 311718 w 2857499"/>
                <a:gd name="connsiteY275" fmla="*/ 2009868 h 2829820"/>
                <a:gd name="connsiteX276" fmla="*/ 303771 w 2857499"/>
                <a:gd name="connsiteY276" fmla="*/ 2012532 h 2829820"/>
                <a:gd name="connsiteX277" fmla="*/ 291339 w 2857499"/>
                <a:gd name="connsiteY277" fmla="*/ 2021030 h 2829820"/>
                <a:gd name="connsiteX278" fmla="*/ 228603 w 2857499"/>
                <a:gd name="connsiteY278" fmla="*/ 2058689 h 2829820"/>
                <a:gd name="connsiteX279" fmla="*/ 172504 w 2857499"/>
                <a:gd name="connsiteY279" fmla="*/ 2092658 h 2829820"/>
                <a:gd name="connsiteX280" fmla="*/ 164394 w 2857499"/>
                <a:gd name="connsiteY280" fmla="*/ 2080447 h 2829820"/>
                <a:gd name="connsiteX281" fmla="*/ 157315 w 2857499"/>
                <a:gd name="connsiteY281" fmla="*/ 2065183 h 2829820"/>
                <a:gd name="connsiteX282" fmla="*/ 234517 w 2857499"/>
                <a:gd name="connsiteY282" fmla="*/ 2016230 h 2829820"/>
                <a:gd name="connsiteX283" fmla="*/ 333179 w 2857499"/>
                <a:gd name="connsiteY283" fmla="*/ 2003638 h 2829820"/>
                <a:gd name="connsiteX284" fmla="*/ 344070 w 2857499"/>
                <a:gd name="connsiteY284" fmla="*/ 2021644 h 2829820"/>
                <a:gd name="connsiteX285" fmla="*/ 293188 w 2857499"/>
                <a:gd name="connsiteY285" fmla="*/ 2074644 h 2829820"/>
                <a:gd name="connsiteX286" fmla="*/ 243528 w 2857499"/>
                <a:gd name="connsiteY286" fmla="*/ 2128864 h 2829820"/>
                <a:gd name="connsiteX287" fmla="*/ 281515 w 2857499"/>
                <a:gd name="connsiteY287" fmla="*/ 2118773 h 2829820"/>
                <a:gd name="connsiteX288" fmla="*/ 382263 w 2857499"/>
                <a:gd name="connsiteY288" fmla="*/ 2090537 h 2829820"/>
                <a:gd name="connsiteX289" fmla="*/ 414243 w 2857499"/>
                <a:gd name="connsiteY289" fmla="*/ 2140228 h 2829820"/>
                <a:gd name="connsiteX290" fmla="*/ 261250 w 2857499"/>
                <a:gd name="connsiteY290" fmla="*/ 2232642 h 2829820"/>
                <a:gd name="connsiteX291" fmla="*/ 250990 w 2857499"/>
                <a:gd name="connsiteY291" fmla="*/ 2220183 h 2829820"/>
                <a:gd name="connsiteX292" fmla="*/ 1393400 w 2857499"/>
                <a:gd name="connsiteY292" fmla="*/ 2163547 h 2829820"/>
                <a:gd name="connsiteX293" fmla="*/ 1389749 w 2857499"/>
                <a:gd name="connsiteY293" fmla="*/ 2106407 h 2829820"/>
                <a:gd name="connsiteX294" fmla="*/ 1351539 w 2857499"/>
                <a:gd name="connsiteY294" fmla="*/ 2115060 h 2829820"/>
                <a:gd name="connsiteX295" fmla="*/ 1178370 w 2857499"/>
                <a:gd name="connsiteY295" fmla="*/ 2152960 h 2829820"/>
                <a:gd name="connsiteX296" fmla="*/ 958020 w 2857499"/>
                <a:gd name="connsiteY296" fmla="*/ 2154731 h 2829820"/>
                <a:gd name="connsiteX297" fmla="*/ 705681 w 2857499"/>
                <a:gd name="connsiteY297" fmla="*/ 2088005 h 2829820"/>
                <a:gd name="connsiteX298" fmla="*/ 534288 w 2857499"/>
                <a:gd name="connsiteY298" fmla="*/ 1989034 h 2829820"/>
                <a:gd name="connsiteX299" fmla="*/ 643484 w 2857499"/>
                <a:gd name="connsiteY299" fmla="*/ 1942295 h 2829820"/>
                <a:gd name="connsiteX300" fmla="*/ 891379 w 2857499"/>
                <a:gd name="connsiteY300" fmla="*/ 1896030 h 2829820"/>
                <a:gd name="connsiteX301" fmla="*/ 941995 w 2857499"/>
                <a:gd name="connsiteY301" fmla="*/ 1891812 h 2829820"/>
                <a:gd name="connsiteX302" fmla="*/ 919833 w 2857499"/>
                <a:gd name="connsiteY302" fmla="*/ 1875453 h 2829820"/>
                <a:gd name="connsiteX303" fmla="*/ 799773 w 2857499"/>
                <a:gd name="connsiteY303" fmla="*/ 1774603 h 2829820"/>
                <a:gd name="connsiteX304" fmla="*/ 684405 w 2857499"/>
                <a:gd name="connsiteY304" fmla="*/ 1633787 h 2829820"/>
                <a:gd name="connsiteX305" fmla="*/ 556731 w 2857499"/>
                <a:gd name="connsiteY305" fmla="*/ 1339642 h 2829820"/>
                <a:gd name="connsiteX306" fmla="*/ 544265 w 2857499"/>
                <a:gd name="connsiteY306" fmla="*/ 1251710 h 2829820"/>
                <a:gd name="connsiteX307" fmla="*/ 728782 w 2857499"/>
                <a:gd name="connsiteY307" fmla="*/ 1296880 h 2829820"/>
                <a:gd name="connsiteX308" fmla="*/ 1260096 w 2857499"/>
                <a:gd name="connsiteY308" fmla="*/ 1697522 h 2829820"/>
                <a:gd name="connsiteX309" fmla="*/ 1375923 w 2857499"/>
                <a:gd name="connsiteY309" fmla="*/ 1926985 h 2829820"/>
                <a:gd name="connsiteX310" fmla="*/ 1389951 w 2857499"/>
                <a:gd name="connsiteY310" fmla="*/ 1960752 h 2829820"/>
                <a:gd name="connsiteX311" fmla="*/ 1391023 w 2857499"/>
                <a:gd name="connsiteY311" fmla="*/ 1772381 h 2829820"/>
                <a:gd name="connsiteX312" fmla="*/ 1391621 w 2857499"/>
                <a:gd name="connsiteY312" fmla="*/ 1587568 h 2829820"/>
                <a:gd name="connsiteX313" fmla="*/ 1423609 w 2857499"/>
                <a:gd name="connsiteY313" fmla="*/ 1587568 h 2829820"/>
                <a:gd name="connsiteX314" fmla="*/ 1455590 w 2857499"/>
                <a:gd name="connsiteY314" fmla="*/ 1587568 h 2829820"/>
                <a:gd name="connsiteX315" fmla="*/ 1457369 w 2857499"/>
                <a:gd name="connsiteY315" fmla="*/ 1775939 h 2829820"/>
                <a:gd name="connsiteX316" fmla="*/ 1459147 w 2857499"/>
                <a:gd name="connsiteY316" fmla="*/ 1964302 h 2829820"/>
                <a:gd name="connsiteX317" fmla="*/ 1467661 w 2857499"/>
                <a:gd name="connsiteY317" fmla="*/ 1939429 h 2829820"/>
                <a:gd name="connsiteX318" fmla="*/ 1715044 w 2857499"/>
                <a:gd name="connsiteY318" fmla="*/ 1541753 h 2829820"/>
                <a:gd name="connsiteX319" fmla="*/ 2243872 w 2857499"/>
                <a:gd name="connsiteY319" fmla="*/ 1263656 h 2829820"/>
                <a:gd name="connsiteX320" fmla="*/ 2305230 w 2857499"/>
                <a:gd name="connsiteY320" fmla="*/ 1252510 h 2829820"/>
                <a:gd name="connsiteX321" fmla="*/ 2276435 w 2857499"/>
                <a:gd name="connsiteY321" fmla="*/ 1387608 h 2829820"/>
                <a:gd name="connsiteX322" fmla="*/ 2072295 w 2857499"/>
                <a:gd name="connsiteY322" fmla="*/ 1750724 h 2829820"/>
                <a:gd name="connsiteX323" fmla="*/ 1925366 w 2857499"/>
                <a:gd name="connsiteY323" fmla="*/ 1877573 h 2829820"/>
                <a:gd name="connsiteX324" fmla="*/ 1905286 w 2857499"/>
                <a:gd name="connsiteY324" fmla="*/ 1891812 h 2829820"/>
                <a:gd name="connsiteX325" fmla="*/ 1955832 w 2857499"/>
                <a:gd name="connsiteY325" fmla="*/ 1896115 h 2829820"/>
                <a:gd name="connsiteX326" fmla="*/ 2115190 w 2857499"/>
                <a:gd name="connsiteY326" fmla="*/ 1917912 h 2829820"/>
                <a:gd name="connsiteX327" fmla="*/ 2305953 w 2857499"/>
                <a:gd name="connsiteY327" fmla="*/ 1983480 h 2829820"/>
                <a:gd name="connsiteX328" fmla="*/ 2317550 w 2857499"/>
                <a:gd name="connsiteY328" fmla="*/ 1989384 h 2829820"/>
                <a:gd name="connsiteX329" fmla="*/ 2300624 w 2857499"/>
                <a:gd name="connsiteY329" fmla="*/ 2002007 h 2829820"/>
                <a:gd name="connsiteX330" fmla="*/ 2168190 w 2857499"/>
                <a:gd name="connsiteY330" fmla="*/ 2077246 h 2829820"/>
                <a:gd name="connsiteX331" fmla="*/ 1902770 w 2857499"/>
                <a:gd name="connsiteY331" fmla="*/ 2152882 h 2829820"/>
                <a:gd name="connsiteX332" fmla="*/ 1683335 w 2857499"/>
                <a:gd name="connsiteY332" fmla="*/ 2154303 h 2829820"/>
                <a:gd name="connsiteX333" fmla="*/ 1499525 w 2857499"/>
                <a:gd name="connsiteY333" fmla="*/ 2115192 h 2829820"/>
                <a:gd name="connsiteX334" fmla="*/ 1462107 w 2857499"/>
                <a:gd name="connsiteY334" fmla="*/ 2104690 h 2829820"/>
                <a:gd name="connsiteX335" fmla="*/ 1457369 w 2857499"/>
                <a:gd name="connsiteY335" fmla="*/ 2161559 h 2829820"/>
                <a:gd name="connsiteX336" fmla="*/ 1457369 w 2857499"/>
                <a:gd name="connsiteY336" fmla="*/ 2218419 h 2829820"/>
                <a:gd name="connsiteX337" fmla="*/ 1425381 w 2857499"/>
                <a:gd name="connsiteY337" fmla="*/ 2218419 h 2829820"/>
                <a:gd name="connsiteX338" fmla="*/ 1393400 w 2857499"/>
                <a:gd name="connsiteY338" fmla="*/ 2218419 h 2829820"/>
                <a:gd name="connsiteX339" fmla="*/ 1393400 w 2857499"/>
                <a:gd name="connsiteY339" fmla="*/ 2163547 h 2829820"/>
                <a:gd name="connsiteX340" fmla="*/ 1587100 w 2857499"/>
                <a:gd name="connsiteY340" fmla="*/ 1942824 h 2829820"/>
                <a:gd name="connsiteX341" fmla="*/ 1857996 w 2857499"/>
                <a:gd name="connsiteY341" fmla="*/ 1838626 h 2829820"/>
                <a:gd name="connsiteX342" fmla="*/ 2147877 w 2857499"/>
                <a:gd name="connsiteY342" fmla="*/ 1519848 h 2829820"/>
                <a:gd name="connsiteX343" fmla="*/ 2213399 w 2857499"/>
                <a:gd name="connsiteY343" fmla="*/ 1340558 h 2829820"/>
                <a:gd name="connsiteX344" fmla="*/ 2173689 w 2857499"/>
                <a:gd name="connsiteY344" fmla="*/ 1351674 h 2829820"/>
                <a:gd name="connsiteX345" fmla="*/ 1609409 w 2857499"/>
                <a:gd name="connsiteY345" fmla="*/ 1793712 h 2829820"/>
                <a:gd name="connsiteX346" fmla="*/ 1539117 w 2857499"/>
                <a:gd name="connsiteY346" fmla="*/ 1948937 h 2829820"/>
                <a:gd name="connsiteX347" fmla="*/ 1547111 w 2857499"/>
                <a:gd name="connsiteY347" fmla="*/ 1950273 h 2829820"/>
                <a:gd name="connsiteX348" fmla="*/ 1587100 w 2857499"/>
                <a:gd name="connsiteY348" fmla="*/ 1942824 h 2829820"/>
                <a:gd name="connsiteX349" fmla="*/ 1306167 w 2857499"/>
                <a:gd name="connsiteY349" fmla="*/ 1940315 h 2829820"/>
                <a:gd name="connsiteX350" fmla="*/ 1208820 w 2857499"/>
                <a:gd name="connsiteY350" fmla="*/ 1746398 h 2829820"/>
                <a:gd name="connsiteX351" fmla="*/ 676054 w 2857499"/>
                <a:gd name="connsiteY351" fmla="*/ 1353305 h 2829820"/>
                <a:gd name="connsiteX352" fmla="*/ 630550 w 2857499"/>
                <a:gd name="connsiteY352" fmla="*/ 1341638 h 2829820"/>
                <a:gd name="connsiteX353" fmla="*/ 661373 w 2857499"/>
                <a:gd name="connsiteY353" fmla="*/ 1436615 h 2829820"/>
                <a:gd name="connsiteX354" fmla="*/ 885406 w 2857499"/>
                <a:gd name="connsiteY354" fmla="*/ 1760147 h 2829820"/>
                <a:gd name="connsiteX355" fmla="*/ 1247675 w 2857499"/>
                <a:gd name="connsiteY355" fmla="*/ 1939724 h 2829820"/>
                <a:gd name="connsiteX356" fmla="*/ 1295013 w 2857499"/>
                <a:gd name="connsiteY356" fmla="*/ 1948013 h 2829820"/>
                <a:gd name="connsiteX357" fmla="*/ 1306167 w 2857499"/>
                <a:gd name="connsiteY357" fmla="*/ 1940315 h 2829820"/>
                <a:gd name="connsiteX358" fmla="*/ 2647995 w 2857499"/>
                <a:gd name="connsiteY358" fmla="*/ 2128017 h 2829820"/>
                <a:gd name="connsiteX359" fmla="*/ 2502277 w 2857499"/>
                <a:gd name="connsiteY359" fmla="*/ 2052374 h 2829820"/>
                <a:gd name="connsiteX360" fmla="*/ 2513820 w 2857499"/>
                <a:gd name="connsiteY360" fmla="*/ 2027602 h 2829820"/>
                <a:gd name="connsiteX361" fmla="*/ 2525356 w 2857499"/>
                <a:gd name="connsiteY361" fmla="*/ 2004889 h 2829820"/>
                <a:gd name="connsiteX362" fmla="*/ 2543136 w 2857499"/>
                <a:gd name="connsiteY362" fmla="*/ 2006691 h 2829820"/>
                <a:gd name="connsiteX363" fmla="*/ 2674654 w 2857499"/>
                <a:gd name="connsiteY363" fmla="*/ 2009456 h 2829820"/>
                <a:gd name="connsiteX364" fmla="*/ 2613622 w 2857499"/>
                <a:gd name="connsiteY364" fmla="*/ 1976311 h 2829820"/>
                <a:gd name="connsiteX365" fmla="*/ 2556147 w 2857499"/>
                <a:gd name="connsiteY365" fmla="*/ 1946537 h 2829820"/>
                <a:gd name="connsiteX366" fmla="*/ 2563636 w 2857499"/>
                <a:gd name="connsiteY366" fmla="*/ 1933207 h 2829820"/>
                <a:gd name="connsiteX367" fmla="*/ 2573967 w 2857499"/>
                <a:gd name="connsiteY367" fmla="*/ 1919877 h 2829820"/>
                <a:gd name="connsiteX368" fmla="*/ 2733293 w 2857499"/>
                <a:gd name="connsiteY368" fmla="*/ 2004042 h 2829820"/>
                <a:gd name="connsiteX369" fmla="*/ 2722069 w 2857499"/>
                <a:gd name="connsiteY369" fmla="*/ 2027019 h 2829820"/>
                <a:gd name="connsiteX370" fmla="*/ 2710844 w 2857499"/>
                <a:gd name="connsiteY370" fmla="*/ 2048078 h 2829820"/>
                <a:gd name="connsiteX371" fmla="*/ 2676759 w 2857499"/>
                <a:gd name="connsiteY371" fmla="*/ 2046198 h 2829820"/>
                <a:gd name="connsiteX372" fmla="*/ 2559161 w 2857499"/>
                <a:gd name="connsiteY372" fmla="*/ 2043324 h 2829820"/>
                <a:gd name="connsiteX373" fmla="*/ 2619137 w 2857499"/>
                <a:gd name="connsiteY373" fmla="*/ 2076423 h 2829820"/>
                <a:gd name="connsiteX374" fmla="*/ 2679089 w 2857499"/>
                <a:gd name="connsiteY374" fmla="*/ 2106795 h 2829820"/>
                <a:gd name="connsiteX375" fmla="*/ 2671539 w 2857499"/>
                <a:gd name="connsiteY375" fmla="*/ 2121376 h 2829820"/>
                <a:gd name="connsiteX376" fmla="*/ 2663989 w 2857499"/>
                <a:gd name="connsiteY376" fmla="*/ 2135956 h 2829820"/>
                <a:gd name="connsiteX377" fmla="*/ 2647995 w 2857499"/>
                <a:gd name="connsiteY377" fmla="*/ 2128017 h 2829820"/>
                <a:gd name="connsiteX378" fmla="*/ 123372 w 2857499"/>
                <a:gd name="connsiteY378" fmla="*/ 1995404 h 2829820"/>
                <a:gd name="connsiteX379" fmla="*/ 114037 w 2857499"/>
                <a:gd name="connsiteY379" fmla="*/ 1972054 h 2829820"/>
                <a:gd name="connsiteX380" fmla="*/ 109649 w 2857499"/>
                <a:gd name="connsiteY380" fmla="*/ 1958476 h 2829820"/>
                <a:gd name="connsiteX381" fmla="*/ 135589 w 2857499"/>
                <a:gd name="connsiteY381" fmla="*/ 1931179 h 2829820"/>
                <a:gd name="connsiteX382" fmla="*/ 187960 w 2857499"/>
                <a:gd name="connsiteY382" fmla="*/ 1876338 h 2829820"/>
                <a:gd name="connsiteX383" fmla="*/ 209392 w 2857499"/>
                <a:gd name="connsiteY383" fmla="*/ 1848794 h 2829820"/>
                <a:gd name="connsiteX384" fmla="*/ 145906 w 2857499"/>
                <a:gd name="connsiteY384" fmla="*/ 1871895 h 2829820"/>
                <a:gd name="connsiteX385" fmla="*/ 85336 w 2857499"/>
                <a:gd name="connsiteY385" fmla="*/ 1894997 h 2829820"/>
                <a:gd name="connsiteX386" fmla="*/ 71271 w 2857499"/>
                <a:gd name="connsiteY386" fmla="*/ 1866986 h 2829820"/>
                <a:gd name="connsiteX387" fmla="*/ 88152 w 2857499"/>
                <a:gd name="connsiteY387" fmla="*/ 1858472 h 2829820"/>
                <a:gd name="connsiteX388" fmla="*/ 172491 w 2857499"/>
                <a:gd name="connsiteY388" fmla="*/ 1825948 h 2829820"/>
                <a:gd name="connsiteX389" fmla="*/ 241878 w 2857499"/>
                <a:gd name="connsiteY389" fmla="*/ 1799040 h 2829820"/>
                <a:gd name="connsiteX390" fmla="*/ 252138 w 2857499"/>
                <a:gd name="connsiteY390" fmla="*/ 1823501 h 2829820"/>
                <a:gd name="connsiteX391" fmla="*/ 253833 w 2857499"/>
                <a:gd name="connsiteY391" fmla="*/ 1854783 h 2829820"/>
                <a:gd name="connsiteX392" fmla="*/ 160744 w 2857499"/>
                <a:gd name="connsiteY392" fmla="*/ 1955695 h 2829820"/>
                <a:gd name="connsiteX393" fmla="*/ 176738 w 2857499"/>
                <a:gd name="connsiteY393" fmla="*/ 1951881 h 2829820"/>
                <a:gd name="connsiteX394" fmla="*/ 236536 w 2857499"/>
                <a:gd name="connsiteY394" fmla="*/ 1928453 h 2829820"/>
                <a:gd name="connsiteX395" fmla="*/ 283162 w 2857499"/>
                <a:gd name="connsiteY395" fmla="*/ 1910377 h 2829820"/>
                <a:gd name="connsiteX396" fmla="*/ 297993 w 2857499"/>
                <a:gd name="connsiteY396" fmla="*/ 1939406 h 2829820"/>
                <a:gd name="connsiteX397" fmla="*/ 236536 w 2857499"/>
                <a:gd name="connsiteY397" fmla="*/ 1964224 h 2829820"/>
                <a:gd name="connsiteX398" fmla="*/ 165454 w 2857499"/>
                <a:gd name="connsiteY398" fmla="*/ 1992623 h 2829820"/>
                <a:gd name="connsiteX399" fmla="*/ 123372 w 2857499"/>
                <a:gd name="connsiteY399" fmla="*/ 1995404 h 2829820"/>
                <a:gd name="connsiteX400" fmla="*/ 2779341 w 2857499"/>
                <a:gd name="connsiteY400" fmla="*/ 1859754 h 2829820"/>
                <a:gd name="connsiteX401" fmla="*/ 2699969 w 2857499"/>
                <a:gd name="connsiteY401" fmla="*/ 1804486 h 2829820"/>
                <a:gd name="connsiteX402" fmla="*/ 2637399 w 2857499"/>
                <a:gd name="connsiteY402" fmla="*/ 1720608 h 2829820"/>
                <a:gd name="connsiteX403" fmla="*/ 2640918 w 2857499"/>
                <a:gd name="connsiteY403" fmla="*/ 1707551 h 2829820"/>
                <a:gd name="connsiteX404" fmla="*/ 2673776 w 2857499"/>
                <a:gd name="connsiteY404" fmla="*/ 1705158 h 2829820"/>
                <a:gd name="connsiteX405" fmla="*/ 2754616 w 2857499"/>
                <a:gd name="connsiteY405" fmla="*/ 1697748 h 2829820"/>
                <a:gd name="connsiteX406" fmla="*/ 2832792 w 2857499"/>
                <a:gd name="connsiteY406" fmla="*/ 1695876 h 2829820"/>
                <a:gd name="connsiteX407" fmla="*/ 2829188 w 2857499"/>
                <a:gd name="connsiteY407" fmla="*/ 1714192 h 2829820"/>
                <a:gd name="connsiteX408" fmla="*/ 2806109 w 2857499"/>
                <a:gd name="connsiteY408" fmla="*/ 1728703 h 2829820"/>
                <a:gd name="connsiteX409" fmla="*/ 2784794 w 2857499"/>
                <a:gd name="connsiteY409" fmla="*/ 1732136 h 2829820"/>
                <a:gd name="connsiteX410" fmla="*/ 2765351 w 2857499"/>
                <a:gd name="connsiteY410" fmla="*/ 1804369 h 2829820"/>
                <a:gd name="connsiteX411" fmla="*/ 2781283 w 2857499"/>
                <a:gd name="connsiteY411" fmla="*/ 1818025 h 2829820"/>
                <a:gd name="connsiteX412" fmla="*/ 2792772 w 2857499"/>
                <a:gd name="connsiteY412" fmla="*/ 1850868 h 2829820"/>
                <a:gd name="connsiteX413" fmla="*/ 2779341 w 2857499"/>
                <a:gd name="connsiteY413" fmla="*/ 1859746 h 2829820"/>
                <a:gd name="connsiteX414" fmla="*/ 2747718 w 2857499"/>
                <a:gd name="connsiteY414" fmla="*/ 1762928 h 2829820"/>
                <a:gd name="connsiteX415" fmla="*/ 2754554 w 2857499"/>
                <a:gd name="connsiteY415" fmla="*/ 1733690 h 2829820"/>
                <a:gd name="connsiteX416" fmla="*/ 2673551 w 2857499"/>
                <a:gd name="connsiteY416" fmla="*/ 1737426 h 2829820"/>
                <a:gd name="connsiteX417" fmla="*/ 2700210 w 2857499"/>
                <a:gd name="connsiteY417" fmla="*/ 1765273 h 2829820"/>
                <a:gd name="connsiteX418" fmla="*/ 2739787 w 2857499"/>
                <a:gd name="connsiteY418" fmla="*/ 1790038 h 2829820"/>
                <a:gd name="connsiteX419" fmla="*/ 2747718 w 2857499"/>
                <a:gd name="connsiteY419" fmla="*/ 1762928 h 2829820"/>
                <a:gd name="connsiteX420" fmla="*/ 81291 w 2857499"/>
                <a:gd name="connsiteY420" fmla="*/ 1793424 h 2829820"/>
                <a:gd name="connsiteX421" fmla="*/ 35325 w 2857499"/>
                <a:gd name="connsiteY421" fmla="*/ 1679781 h 2829820"/>
                <a:gd name="connsiteX422" fmla="*/ 138065 w 2857499"/>
                <a:gd name="connsiteY422" fmla="*/ 1627091 h 2829820"/>
                <a:gd name="connsiteX423" fmla="*/ 210772 w 2857499"/>
                <a:gd name="connsiteY423" fmla="*/ 1669317 h 2829820"/>
                <a:gd name="connsiteX424" fmla="*/ 218688 w 2857499"/>
                <a:gd name="connsiteY424" fmla="*/ 1714285 h 2829820"/>
                <a:gd name="connsiteX425" fmla="*/ 207766 w 2857499"/>
                <a:gd name="connsiteY425" fmla="*/ 1758717 h 2829820"/>
                <a:gd name="connsiteX426" fmla="*/ 145205 w 2857499"/>
                <a:gd name="connsiteY426" fmla="*/ 1793603 h 2829820"/>
                <a:gd name="connsiteX427" fmla="*/ 81291 w 2857499"/>
                <a:gd name="connsiteY427" fmla="*/ 1793432 h 2829820"/>
                <a:gd name="connsiteX428" fmla="*/ 136609 w 2857499"/>
                <a:gd name="connsiteY428" fmla="*/ 1759556 h 2829820"/>
                <a:gd name="connsiteX429" fmla="*/ 180560 w 2857499"/>
                <a:gd name="connsiteY429" fmla="*/ 1737208 h 2829820"/>
                <a:gd name="connsiteX430" fmla="*/ 192110 w 2857499"/>
                <a:gd name="connsiteY430" fmla="*/ 1707768 h 2829820"/>
                <a:gd name="connsiteX431" fmla="*/ 182336 w 2857499"/>
                <a:gd name="connsiteY431" fmla="*/ 1678064 h 2829820"/>
                <a:gd name="connsiteX432" fmla="*/ 122232 w 2857499"/>
                <a:gd name="connsiteY432" fmla="*/ 1663787 h 2829820"/>
                <a:gd name="connsiteX433" fmla="*/ 63280 w 2857499"/>
                <a:gd name="connsiteY433" fmla="*/ 1738622 h 2829820"/>
                <a:gd name="connsiteX434" fmla="*/ 136609 w 2857499"/>
                <a:gd name="connsiteY434" fmla="*/ 1759556 h 2829820"/>
                <a:gd name="connsiteX435" fmla="*/ 2736183 w 2857499"/>
                <a:gd name="connsiteY435" fmla="*/ 1653719 h 2829820"/>
                <a:gd name="connsiteX436" fmla="*/ 2664509 w 2857499"/>
                <a:gd name="connsiteY436" fmla="*/ 1583467 h 2829820"/>
                <a:gd name="connsiteX437" fmla="*/ 2721090 w 2857499"/>
                <a:gd name="connsiteY437" fmla="*/ 1489833 h 2829820"/>
                <a:gd name="connsiteX438" fmla="*/ 2731981 w 2857499"/>
                <a:gd name="connsiteY438" fmla="*/ 1497826 h 2829820"/>
                <a:gd name="connsiteX439" fmla="*/ 2729790 w 2857499"/>
                <a:gd name="connsiteY439" fmla="*/ 1515599 h 2829820"/>
                <a:gd name="connsiteX440" fmla="*/ 2719964 w 2857499"/>
                <a:gd name="connsiteY440" fmla="*/ 1525488 h 2829820"/>
                <a:gd name="connsiteX441" fmla="*/ 2690656 w 2857499"/>
                <a:gd name="connsiteY441" fmla="*/ 1565127 h 2829820"/>
                <a:gd name="connsiteX442" fmla="*/ 2763021 w 2857499"/>
                <a:gd name="connsiteY442" fmla="*/ 1619013 h 2829820"/>
                <a:gd name="connsiteX443" fmla="*/ 2819548 w 2857499"/>
                <a:gd name="connsiteY443" fmla="*/ 1593891 h 2829820"/>
                <a:gd name="connsiteX444" fmla="*/ 2825187 w 2857499"/>
                <a:gd name="connsiteY444" fmla="*/ 1541458 h 2829820"/>
                <a:gd name="connsiteX445" fmla="*/ 2803259 w 2857499"/>
                <a:gd name="connsiteY445" fmla="*/ 1537124 h 2829820"/>
                <a:gd name="connsiteX446" fmla="*/ 2783629 w 2857499"/>
                <a:gd name="connsiteY446" fmla="*/ 1535104 h 2829820"/>
                <a:gd name="connsiteX447" fmla="*/ 2781159 w 2857499"/>
                <a:gd name="connsiteY447" fmla="*/ 1551564 h 2829820"/>
                <a:gd name="connsiteX448" fmla="*/ 2766167 w 2857499"/>
                <a:gd name="connsiteY448" fmla="*/ 1568024 h 2829820"/>
                <a:gd name="connsiteX449" fmla="*/ 2753637 w 2857499"/>
                <a:gd name="connsiteY449" fmla="*/ 1568024 h 2829820"/>
                <a:gd name="connsiteX450" fmla="*/ 2756007 w 2857499"/>
                <a:gd name="connsiteY450" fmla="*/ 1544029 h 2829820"/>
                <a:gd name="connsiteX451" fmla="*/ 2760512 w 2857499"/>
                <a:gd name="connsiteY451" fmla="*/ 1508119 h 2829820"/>
                <a:gd name="connsiteX452" fmla="*/ 2762656 w 2857499"/>
                <a:gd name="connsiteY452" fmla="*/ 1496195 h 2829820"/>
                <a:gd name="connsiteX453" fmla="*/ 2789735 w 2857499"/>
                <a:gd name="connsiteY453" fmla="*/ 1498510 h 2829820"/>
                <a:gd name="connsiteX454" fmla="*/ 2835837 w 2857499"/>
                <a:gd name="connsiteY454" fmla="*/ 1504538 h 2829820"/>
                <a:gd name="connsiteX455" fmla="*/ 2854860 w 2857499"/>
                <a:gd name="connsiteY455" fmla="*/ 1508259 h 2829820"/>
                <a:gd name="connsiteX456" fmla="*/ 2853610 w 2857499"/>
                <a:gd name="connsiteY456" fmla="*/ 1549948 h 2829820"/>
                <a:gd name="connsiteX457" fmla="*/ 2841639 w 2857499"/>
                <a:gd name="connsiteY457" fmla="*/ 1612589 h 2829820"/>
                <a:gd name="connsiteX458" fmla="*/ 2774168 w 2857499"/>
                <a:gd name="connsiteY458" fmla="*/ 1654822 h 2829820"/>
                <a:gd name="connsiteX459" fmla="*/ 2736183 w 2857499"/>
                <a:gd name="connsiteY459" fmla="*/ 1653719 h 2829820"/>
                <a:gd name="connsiteX460" fmla="*/ 8972 w 2857499"/>
                <a:gd name="connsiteY460" fmla="*/ 1595390 h 2829820"/>
                <a:gd name="connsiteX461" fmla="*/ 35773 w 2857499"/>
                <a:gd name="connsiteY461" fmla="*/ 1564133 h 2829820"/>
                <a:gd name="connsiteX462" fmla="*/ 79235 w 2857499"/>
                <a:gd name="connsiteY462" fmla="*/ 1517331 h 2829820"/>
                <a:gd name="connsiteX463" fmla="*/ 77491 w 2857499"/>
                <a:gd name="connsiteY463" fmla="*/ 1496847 h 2829820"/>
                <a:gd name="connsiteX464" fmla="*/ 48613 w 2857499"/>
                <a:gd name="connsiteY464" fmla="*/ 1498890 h 2829820"/>
                <a:gd name="connsiteX465" fmla="*/ 12110 w 2857499"/>
                <a:gd name="connsiteY465" fmla="*/ 1502471 h 2829820"/>
                <a:gd name="connsiteX466" fmla="*/ 188 w 2857499"/>
                <a:gd name="connsiteY466" fmla="*/ 1478880 h 2829820"/>
                <a:gd name="connsiteX467" fmla="*/ 188 w 2857499"/>
                <a:gd name="connsiteY467" fmla="*/ 1464953 h 2829820"/>
                <a:gd name="connsiteX468" fmla="*/ 18848 w 2857499"/>
                <a:gd name="connsiteY468" fmla="*/ 1464836 h 2829820"/>
                <a:gd name="connsiteX469" fmla="*/ 62386 w 2857499"/>
                <a:gd name="connsiteY469" fmla="*/ 1461597 h 2829820"/>
                <a:gd name="connsiteX470" fmla="*/ 135632 w 2857499"/>
                <a:gd name="connsiteY470" fmla="*/ 1455973 h 2829820"/>
                <a:gd name="connsiteX471" fmla="*/ 184000 w 2857499"/>
                <a:gd name="connsiteY471" fmla="*/ 1453480 h 2829820"/>
                <a:gd name="connsiteX472" fmla="*/ 186542 w 2857499"/>
                <a:gd name="connsiteY472" fmla="*/ 1501462 h 2829820"/>
                <a:gd name="connsiteX473" fmla="*/ 168669 w 2857499"/>
                <a:gd name="connsiteY473" fmla="*/ 1585525 h 2829820"/>
                <a:gd name="connsiteX474" fmla="*/ 112488 w 2857499"/>
                <a:gd name="connsiteY474" fmla="*/ 1580492 h 2829820"/>
                <a:gd name="connsiteX475" fmla="*/ 103258 w 2857499"/>
                <a:gd name="connsiteY475" fmla="*/ 1567496 h 2829820"/>
                <a:gd name="connsiteX476" fmla="*/ 99703 w 2857499"/>
                <a:gd name="connsiteY476" fmla="*/ 1564467 h 2829820"/>
                <a:gd name="connsiteX477" fmla="*/ 96149 w 2857499"/>
                <a:gd name="connsiteY477" fmla="*/ 1571023 h 2829820"/>
                <a:gd name="connsiteX478" fmla="*/ 55277 w 2857499"/>
                <a:gd name="connsiteY478" fmla="*/ 1595934 h 2829820"/>
                <a:gd name="connsiteX479" fmla="*/ 19075 w 2857499"/>
                <a:gd name="connsiteY479" fmla="*/ 1605473 h 2829820"/>
                <a:gd name="connsiteX480" fmla="*/ 8972 w 2857499"/>
                <a:gd name="connsiteY480" fmla="*/ 1595383 h 2829820"/>
                <a:gd name="connsiteX481" fmla="*/ 153903 w 2857499"/>
                <a:gd name="connsiteY481" fmla="*/ 1549552 h 2829820"/>
                <a:gd name="connsiteX482" fmla="*/ 160123 w 2857499"/>
                <a:gd name="connsiteY482" fmla="*/ 1515879 h 2829820"/>
                <a:gd name="connsiteX483" fmla="*/ 160123 w 2857499"/>
                <a:gd name="connsiteY483" fmla="*/ 1489398 h 2829820"/>
                <a:gd name="connsiteX484" fmla="*/ 134356 w 2857499"/>
                <a:gd name="connsiteY484" fmla="*/ 1491853 h 2829820"/>
                <a:gd name="connsiteX485" fmla="*/ 106538 w 2857499"/>
                <a:gd name="connsiteY485" fmla="*/ 1495449 h 2829820"/>
                <a:gd name="connsiteX486" fmla="*/ 114598 w 2857499"/>
                <a:gd name="connsiteY486" fmla="*/ 1549288 h 2829820"/>
                <a:gd name="connsiteX487" fmla="*/ 153903 w 2857499"/>
                <a:gd name="connsiteY487" fmla="*/ 1549552 h 2829820"/>
                <a:gd name="connsiteX488" fmla="*/ 1367362 w 2857499"/>
                <a:gd name="connsiteY488" fmla="*/ 1543198 h 2829820"/>
                <a:gd name="connsiteX489" fmla="*/ 1189781 w 2857499"/>
                <a:gd name="connsiteY489" fmla="*/ 1491348 h 2829820"/>
                <a:gd name="connsiteX490" fmla="*/ 1067383 w 2857499"/>
                <a:gd name="connsiteY490" fmla="*/ 1407354 h 2829820"/>
                <a:gd name="connsiteX491" fmla="*/ 900576 w 2857499"/>
                <a:gd name="connsiteY491" fmla="*/ 1068575 h 2829820"/>
                <a:gd name="connsiteX492" fmla="*/ 898331 w 2857499"/>
                <a:gd name="connsiteY492" fmla="*/ 1031918 h 2829820"/>
                <a:gd name="connsiteX493" fmla="*/ 1139648 w 2857499"/>
                <a:gd name="connsiteY493" fmla="*/ 1031211 h 2829820"/>
                <a:gd name="connsiteX494" fmla="*/ 1423609 w 2857499"/>
                <a:gd name="connsiteY494" fmla="*/ 1030349 h 2829820"/>
                <a:gd name="connsiteX495" fmla="*/ 1705272 w 2857499"/>
                <a:gd name="connsiteY495" fmla="*/ 1030978 h 2829820"/>
                <a:gd name="connsiteX496" fmla="*/ 1944281 w 2857499"/>
                <a:gd name="connsiteY496" fmla="*/ 1031770 h 2829820"/>
                <a:gd name="connsiteX497" fmla="*/ 1944203 w 2857499"/>
                <a:gd name="connsiteY497" fmla="*/ 1048440 h 2829820"/>
                <a:gd name="connsiteX498" fmla="*/ 1913792 w 2857499"/>
                <a:gd name="connsiteY498" fmla="*/ 1202034 h 2829820"/>
                <a:gd name="connsiteX499" fmla="*/ 1887304 w 2857499"/>
                <a:gd name="connsiteY499" fmla="*/ 1261334 h 2829820"/>
                <a:gd name="connsiteX500" fmla="*/ 1858213 w 2857499"/>
                <a:gd name="connsiteY500" fmla="*/ 1313713 h 2829820"/>
                <a:gd name="connsiteX501" fmla="*/ 1798680 w 2857499"/>
                <a:gd name="connsiteY501" fmla="*/ 1386761 h 2829820"/>
                <a:gd name="connsiteX502" fmla="*/ 1559757 w 2857499"/>
                <a:gd name="connsiteY502" fmla="*/ 1527313 h 2829820"/>
                <a:gd name="connsiteX503" fmla="*/ 1367355 w 2857499"/>
                <a:gd name="connsiteY503" fmla="*/ 1543198 h 2829820"/>
                <a:gd name="connsiteX504" fmla="*/ 2675213 w 2857499"/>
                <a:gd name="connsiteY504" fmla="*/ 1425857 h 2829820"/>
                <a:gd name="connsiteX505" fmla="*/ 2672875 w 2857499"/>
                <a:gd name="connsiteY505" fmla="*/ 1364918 h 2829820"/>
                <a:gd name="connsiteX506" fmla="*/ 2672875 w 2857499"/>
                <a:gd name="connsiteY506" fmla="*/ 1326343 h 2829820"/>
                <a:gd name="connsiteX507" fmla="*/ 2684830 w 2857499"/>
                <a:gd name="connsiteY507" fmla="*/ 1326343 h 2829820"/>
                <a:gd name="connsiteX508" fmla="*/ 2699045 w 2857499"/>
                <a:gd name="connsiteY508" fmla="*/ 1342834 h 2829820"/>
                <a:gd name="connsiteX509" fmla="*/ 2701305 w 2857499"/>
                <a:gd name="connsiteY509" fmla="*/ 1383709 h 2829820"/>
                <a:gd name="connsiteX510" fmla="*/ 2701305 w 2857499"/>
                <a:gd name="connsiteY510" fmla="*/ 1408092 h 2829820"/>
                <a:gd name="connsiteX511" fmla="*/ 2725564 w 2857499"/>
                <a:gd name="connsiteY511" fmla="*/ 1408092 h 2829820"/>
                <a:gd name="connsiteX512" fmla="*/ 2749816 w 2857499"/>
                <a:gd name="connsiteY512" fmla="*/ 1408092 h 2829820"/>
                <a:gd name="connsiteX513" fmla="*/ 2748208 w 2857499"/>
                <a:gd name="connsiteY513" fmla="*/ 1368996 h 2829820"/>
                <a:gd name="connsiteX514" fmla="*/ 2746592 w 2857499"/>
                <a:gd name="connsiteY514" fmla="*/ 1329901 h 2829820"/>
                <a:gd name="connsiteX515" fmla="*/ 2761149 w 2857499"/>
                <a:gd name="connsiteY515" fmla="*/ 1329901 h 2829820"/>
                <a:gd name="connsiteX516" fmla="*/ 2775698 w 2857499"/>
                <a:gd name="connsiteY516" fmla="*/ 1329901 h 2829820"/>
                <a:gd name="connsiteX517" fmla="*/ 2776708 w 2857499"/>
                <a:gd name="connsiteY517" fmla="*/ 1368103 h 2829820"/>
                <a:gd name="connsiteX518" fmla="*/ 2777718 w 2857499"/>
                <a:gd name="connsiteY518" fmla="*/ 1406313 h 2829820"/>
                <a:gd name="connsiteX519" fmla="*/ 2803484 w 2857499"/>
                <a:gd name="connsiteY519" fmla="*/ 1406523 h 2829820"/>
                <a:gd name="connsiteX520" fmla="*/ 2829257 w 2857499"/>
                <a:gd name="connsiteY520" fmla="*/ 1406733 h 2829820"/>
                <a:gd name="connsiteX521" fmla="*/ 2829257 w 2857499"/>
                <a:gd name="connsiteY521" fmla="*/ 1362984 h 2829820"/>
                <a:gd name="connsiteX522" fmla="*/ 2829257 w 2857499"/>
                <a:gd name="connsiteY522" fmla="*/ 1319235 h 2829820"/>
                <a:gd name="connsiteX523" fmla="*/ 2841228 w 2857499"/>
                <a:gd name="connsiteY523" fmla="*/ 1319235 h 2829820"/>
                <a:gd name="connsiteX524" fmla="*/ 2855404 w 2857499"/>
                <a:gd name="connsiteY524" fmla="*/ 1332565 h 2829820"/>
                <a:gd name="connsiteX525" fmla="*/ 2857649 w 2857499"/>
                <a:gd name="connsiteY525" fmla="*/ 1394762 h 2829820"/>
                <a:gd name="connsiteX526" fmla="*/ 2857688 w 2857499"/>
                <a:gd name="connsiteY526" fmla="*/ 1443630 h 2829820"/>
                <a:gd name="connsiteX527" fmla="*/ 2810265 w 2857499"/>
                <a:gd name="connsiteY527" fmla="*/ 1443630 h 2829820"/>
                <a:gd name="connsiteX528" fmla="*/ 2720197 w 2857499"/>
                <a:gd name="connsiteY528" fmla="*/ 1445921 h 2829820"/>
                <a:gd name="connsiteX529" fmla="*/ 2677551 w 2857499"/>
                <a:gd name="connsiteY529" fmla="*/ 1448213 h 2829820"/>
                <a:gd name="connsiteX530" fmla="*/ 2675213 w 2857499"/>
                <a:gd name="connsiteY530" fmla="*/ 1425857 h 2829820"/>
                <a:gd name="connsiteX531" fmla="*/ 59720 w 2857499"/>
                <a:gd name="connsiteY531" fmla="*/ 1401878 h 2829820"/>
                <a:gd name="connsiteX532" fmla="*/ 188 w 2857499"/>
                <a:gd name="connsiteY532" fmla="*/ 1400806 h 2829820"/>
                <a:gd name="connsiteX533" fmla="*/ 188 w 2857499"/>
                <a:gd name="connsiteY533" fmla="*/ 1383126 h 2829820"/>
                <a:gd name="connsiteX534" fmla="*/ 188 w 2857499"/>
                <a:gd name="connsiteY534" fmla="*/ 1365439 h 2829820"/>
                <a:gd name="connsiteX535" fmla="*/ 41949 w 2857499"/>
                <a:gd name="connsiteY535" fmla="*/ 1365454 h 2829820"/>
                <a:gd name="connsiteX536" fmla="*/ 134356 w 2857499"/>
                <a:gd name="connsiteY536" fmla="*/ 1367785 h 2829820"/>
                <a:gd name="connsiteX537" fmla="*/ 185002 w 2857499"/>
                <a:gd name="connsiteY537" fmla="*/ 1370099 h 2829820"/>
                <a:gd name="connsiteX538" fmla="*/ 185002 w 2857499"/>
                <a:gd name="connsiteY538" fmla="*/ 1387321 h 2829820"/>
                <a:gd name="connsiteX539" fmla="*/ 185002 w 2857499"/>
                <a:gd name="connsiteY539" fmla="*/ 1404534 h 2829820"/>
                <a:gd name="connsiteX540" fmla="*/ 152126 w 2857499"/>
                <a:gd name="connsiteY540" fmla="*/ 1403742 h 2829820"/>
                <a:gd name="connsiteX541" fmla="*/ 59720 w 2857499"/>
                <a:gd name="connsiteY541" fmla="*/ 1401878 h 2829820"/>
                <a:gd name="connsiteX542" fmla="*/ 145906 w 2857499"/>
                <a:gd name="connsiteY542" fmla="*/ 1324199 h 2829820"/>
                <a:gd name="connsiteX543" fmla="*/ 71326 w 2857499"/>
                <a:gd name="connsiteY543" fmla="*/ 1284521 h 2829820"/>
                <a:gd name="connsiteX544" fmla="*/ 8942 w 2857499"/>
                <a:gd name="connsiteY544" fmla="*/ 1244602 h 2829820"/>
                <a:gd name="connsiteX545" fmla="*/ 12743 w 2857499"/>
                <a:gd name="connsiteY545" fmla="*/ 1226425 h 2829820"/>
                <a:gd name="connsiteX546" fmla="*/ 115697 w 2857499"/>
                <a:gd name="connsiteY546" fmla="*/ 1189707 h 2829820"/>
                <a:gd name="connsiteX547" fmla="*/ 179070 w 2857499"/>
                <a:gd name="connsiteY547" fmla="*/ 1175010 h 2829820"/>
                <a:gd name="connsiteX548" fmla="*/ 204447 w 2857499"/>
                <a:gd name="connsiteY548" fmla="*/ 1170543 h 2829820"/>
                <a:gd name="connsiteX549" fmla="*/ 203738 w 2857499"/>
                <a:gd name="connsiteY549" fmla="*/ 1190079 h 2829820"/>
                <a:gd name="connsiteX550" fmla="*/ 189023 w 2857499"/>
                <a:gd name="connsiteY550" fmla="*/ 1210687 h 2829820"/>
                <a:gd name="connsiteX551" fmla="*/ 128136 w 2857499"/>
                <a:gd name="connsiteY551" fmla="*/ 1223093 h 2829820"/>
                <a:gd name="connsiteX552" fmla="*/ 66385 w 2857499"/>
                <a:gd name="connsiteY552" fmla="*/ 1235607 h 2829820"/>
                <a:gd name="connsiteX553" fmla="*/ 59277 w 2857499"/>
                <a:gd name="connsiteY553" fmla="*/ 1242637 h 2829820"/>
                <a:gd name="connsiteX554" fmla="*/ 126403 w 2857499"/>
                <a:gd name="connsiteY554" fmla="*/ 1277708 h 2829820"/>
                <a:gd name="connsiteX555" fmla="*/ 186866 w 2857499"/>
                <a:gd name="connsiteY555" fmla="*/ 1308127 h 2829820"/>
                <a:gd name="connsiteX556" fmla="*/ 185576 w 2857499"/>
                <a:gd name="connsiteY556" fmla="*/ 1324347 h 2829820"/>
                <a:gd name="connsiteX557" fmla="*/ 180202 w 2857499"/>
                <a:gd name="connsiteY557" fmla="*/ 1340504 h 2829820"/>
                <a:gd name="connsiteX558" fmla="*/ 145906 w 2857499"/>
                <a:gd name="connsiteY558" fmla="*/ 1324199 h 2829820"/>
                <a:gd name="connsiteX559" fmla="*/ 2668113 w 2857499"/>
                <a:gd name="connsiteY559" fmla="*/ 1281398 h 2829820"/>
                <a:gd name="connsiteX560" fmla="*/ 2664043 w 2857499"/>
                <a:gd name="connsiteY560" fmla="*/ 1255259 h 2829820"/>
                <a:gd name="connsiteX561" fmla="*/ 2661899 w 2857499"/>
                <a:gd name="connsiteY561" fmla="*/ 1235716 h 2829820"/>
                <a:gd name="connsiteX562" fmla="*/ 2703038 w 2857499"/>
                <a:gd name="connsiteY562" fmla="*/ 1207285 h 2829820"/>
                <a:gd name="connsiteX563" fmla="*/ 2781990 w 2857499"/>
                <a:gd name="connsiteY563" fmla="*/ 1149943 h 2829820"/>
                <a:gd name="connsiteX564" fmla="*/ 2658139 w 2857499"/>
                <a:gd name="connsiteY564" fmla="*/ 1168997 h 2829820"/>
                <a:gd name="connsiteX565" fmla="*/ 2646301 w 2857499"/>
                <a:gd name="connsiteY565" fmla="*/ 1156227 h 2829820"/>
                <a:gd name="connsiteX566" fmla="*/ 2658489 w 2857499"/>
                <a:gd name="connsiteY566" fmla="*/ 1134423 h 2829820"/>
                <a:gd name="connsiteX567" fmla="*/ 2694711 w 2857499"/>
                <a:gd name="connsiteY567" fmla="*/ 1129304 h 2829820"/>
                <a:gd name="connsiteX568" fmla="*/ 2819501 w 2857499"/>
                <a:gd name="connsiteY568" fmla="*/ 1109542 h 2829820"/>
                <a:gd name="connsiteX569" fmla="*/ 2831075 w 2857499"/>
                <a:gd name="connsiteY569" fmla="*/ 1141740 h 2829820"/>
                <a:gd name="connsiteX570" fmla="*/ 2833413 w 2857499"/>
                <a:gd name="connsiteY570" fmla="*/ 1157951 h 2829820"/>
                <a:gd name="connsiteX571" fmla="*/ 2809123 w 2857499"/>
                <a:gd name="connsiteY571" fmla="*/ 1174691 h 2829820"/>
                <a:gd name="connsiteX572" fmla="*/ 2710673 w 2857499"/>
                <a:gd name="connsiteY572" fmla="*/ 1245674 h 2829820"/>
                <a:gd name="connsiteX573" fmla="*/ 2725471 w 2857499"/>
                <a:gd name="connsiteY573" fmla="*/ 1244353 h 2829820"/>
                <a:gd name="connsiteX574" fmla="*/ 2845143 w 2857499"/>
                <a:gd name="connsiteY574" fmla="*/ 1227311 h 2829820"/>
                <a:gd name="connsiteX575" fmla="*/ 2849011 w 2857499"/>
                <a:gd name="connsiteY575" fmla="*/ 1243320 h 2829820"/>
                <a:gd name="connsiteX576" fmla="*/ 2851318 w 2857499"/>
                <a:gd name="connsiteY576" fmla="*/ 1257768 h 2829820"/>
                <a:gd name="connsiteX577" fmla="*/ 2837623 w 2857499"/>
                <a:gd name="connsiteY577" fmla="*/ 1260138 h 2829820"/>
                <a:gd name="connsiteX578" fmla="*/ 2790162 w 2857499"/>
                <a:gd name="connsiteY578" fmla="*/ 1267641 h 2829820"/>
                <a:gd name="connsiteX579" fmla="*/ 2681225 w 2857499"/>
                <a:gd name="connsiteY579" fmla="*/ 1285601 h 2829820"/>
                <a:gd name="connsiteX580" fmla="*/ 2668113 w 2857499"/>
                <a:gd name="connsiteY580" fmla="*/ 1281406 h 2829820"/>
                <a:gd name="connsiteX581" fmla="*/ 202400 w 2857499"/>
                <a:gd name="connsiteY581" fmla="*/ 1136419 h 2829820"/>
                <a:gd name="connsiteX582" fmla="*/ 143930 w 2857499"/>
                <a:gd name="connsiteY582" fmla="*/ 1118281 h 2829820"/>
                <a:gd name="connsiteX583" fmla="*/ 39284 w 2857499"/>
                <a:gd name="connsiteY583" fmla="*/ 1082681 h 2829820"/>
                <a:gd name="connsiteX584" fmla="*/ 45338 w 2857499"/>
                <a:gd name="connsiteY584" fmla="*/ 1058173 h 2829820"/>
                <a:gd name="connsiteX585" fmla="*/ 63998 w 2857499"/>
                <a:gd name="connsiteY585" fmla="*/ 1036493 h 2829820"/>
                <a:gd name="connsiteX586" fmla="*/ 92595 w 2857499"/>
                <a:gd name="connsiteY586" fmla="*/ 1031444 h 2829820"/>
                <a:gd name="connsiteX587" fmla="*/ 153015 w 2857499"/>
                <a:gd name="connsiteY587" fmla="*/ 1022224 h 2829820"/>
                <a:gd name="connsiteX588" fmla="*/ 200283 w 2857499"/>
                <a:gd name="connsiteY588" fmla="*/ 1013570 h 2829820"/>
                <a:gd name="connsiteX589" fmla="*/ 168296 w 2857499"/>
                <a:gd name="connsiteY589" fmla="*/ 1001367 h 2829820"/>
                <a:gd name="connsiteX590" fmla="*/ 71913 w 2857499"/>
                <a:gd name="connsiteY590" fmla="*/ 972502 h 2829820"/>
                <a:gd name="connsiteX591" fmla="*/ 83364 w 2857499"/>
                <a:gd name="connsiteY591" fmla="*/ 942502 h 2829820"/>
                <a:gd name="connsiteX592" fmla="*/ 226959 w 2857499"/>
                <a:gd name="connsiteY592" fmla="*/ 984169 h 2829820"/>
                <a:gd name="connsiteX593" fmla="*/ 255009 w 2857499"/>
                <a:gd name="connsiteY593" fmla="*/ 997180 h 2829820"/>
                <a:gd name="connsiteX594" fmla="*/ 248712 w 2857499"/>
                <a:gd name="connsiteY594" fmla="*/ 1020181 h 2829820"/>
                <a:gd name="connsiteX595" fmla="*/ 236017 w 2857499"/>
                <a:gd name="connsiteY595" fmla="*/ 1042210 h 2829820"/>
                <a:gd name="connsiteX596" fmla="*/ 123979 w 2857499"/>
                <a:gd name="connsiteY596" fmla="*/ 1061063 h 2829820"/>
                <a:gd name="connsiteX597" fmla="*/ 94562 w 2857499"/>
                <a:gd name="connsiteY597" fmla="*/ 1067301 h 2829820"/>
                <a:gd name="connsiteX598" fmla="*/ 114712 w 2857499"/>
                <a:gd name="connsiteY598" fmla="*/ 1075566 h 2829820"/>
                <a:gd name="connsiteX599" fmla="*/ 170785 w 2857499"/>
                <a:gd name="connsiteY599" fmla="*/ 1091684 h 2829820"/>
                <a:gd name="connsiteX600" fmla="*/ 213955 w 2857499"/>
                <a:gd name="connsiteY600" fmla="*/ 1103817 h 2829820"/>
                <a:gd name="connsiteX601" fmla="*/ 218899 w 2857499"/>
                <a:gd name="connsiteY601" fmla="*/ 1121070 h 2829820"/>
                <a:gd name="connsiteX602" fmla="*/ 202400 w 2857499"/>
                <a:gd name="connsiteY602" fmla="*/ 1136419 h 2829820"/>
                <a:gd name="connsiteX603" fmla="*/ 2659864 w 2857499"/>
                <a:gd name="connsiteY603" fmla="*/ 1086674 h 2829820"/>
                <a:gd name="connsiteX604" fmla="*/ 2614562 w 2857499"/>
                <a:gd name="connsiteY604" fmla="*/ 1048153 h 2829820"/>
                <a:gd name="connsiteX605" fmla="*/ 2621941 w 2857499"/>
                <a:gd name="connsiteY605" fmla="*/ 956671 h 2829820"/>
                <a:gd name="connsiteX606" fmla="*/ 2647645 w 2857499"/>
                <a:gd name="connsiteY606" fmla="*/ 957246 h 2829820"/>
                <a:gd name="connsiteX607" fmla="*/ 2642806 w 2857499"/>
                <a:gd name="connsiteY607" fmla="*/ 986460 h 2829820"/>
                <a:gd name="connsiteX608" fmla="*/ 2635185 w 2857499"/>
                <a:gd name="connsiteY608" fmla="*/ 1029098 h 2829820"/>
                <a:gd name="connsiteX609" fmla="*/ 2707854 w 2857499"/>
                <a:gd name="connsiteY609" fmla="*/ 1050398 h 2829820"/>
                <a:gd name="connsiteX610" fmla="*/ 2765281 w 2857499"/>
                <a:gd name="connsiteY610" fmla="*/ 998337 h 2829820"/>
                <a:gd name="connsiteX611" fmla="*/ 2729875 w 2857499"/>
                <a:gd name="connsiteY611" fmla="*/ 956717 h 2829820"/>
                <a:gd name="connsiteX612" fmla="*/ 2711194 w 2857499"/>
                <a:gd name="connsiteY612" fmla="*/ 938944 h 2829820"/>
                <a:gd name="connsiteX613" fmla="*/ 2705516 w 2857499"/>
                <a:gd name="connsiteY613" fmla="*/ 921172 h 2829820"/>
                <a:gd name="connsiteX614" fmla="*/ 2724205 w 2857499"/>
                <a:gd name="connsiteY614" fmla="*/ 921172 h 2829820"/>
                <a:gd name="connsiteX615" fmla="*/ 2781881 w 2857499"/>
                <a:gd name="connsiteY615" fmla="*/ 959203 h 2829820"/>
                <a:gd name="connsiteX616" fmla="*/ 2791894 w 2857499"/>
                <a:gd name="connsiteY616" fmla="*/ 1005228 h 2829820"/>
                <a:gd name="connsiteX617" fmla="*/ 2780934 w 2857499"/>
                <a:gd name="connsiteY617" fmla="*/ 1047896 h 2829820"/>
                <a:gd name="connsiteX618" fmla="*/ 2706844 w 2857499"/>
                <a:gd name="connsiteY618" fmla="*/ 1086899 h 2829820"/>
                <a:gd name="connsiteX619" fmla="*/ 2659864 w 2857499"/>
                <a:gd name="connsiteY619" fmla="*/ 1086674 h 2829820"/>
                <a:gd name="connsiteX620" fmla="*/ 256973 w 2857499"/>
                <a:gd name="connsiteY620" fmla="*/ 953051 h 2829820"/>
                <a:gd name="connsiteX621" fmla="*/ 248976 w 2857499"/>
                <a:gd name="connsiteY621" fmla="*/ 945695 h 2829820"/>
                <a:gd name="connsiteX622" fmla="*/ 264969 w 2857499"/>
                <a:gd name="connsiteY622" fmla="*/ 907780 h 2829820"/>
                <a:gd name="connsiteX623" fmla="*/ 280963 w 2857499"/>
                <a:gd name="connsiteY623" fmla="*/ 872980 h 2829820"/>
                <a:gd name="connsiteX624" fmla="*/ 260758 w 2857499"/>
                <a:gd name="connsiteY624" fmla="*/ 862688 h 2829820"/>
                <a:gd name="connsiteX625" fmla="*/ 218988 w 2857499"/>
                <a:gd name="connsiteY625" fmla="*/ 893176 h 2829820"/>
                <a:gd name="connsiteX626" fmla="*/ 205606 w 2857499"/>
                <a:gd name="connsiteY626" fmla="*/ 923828 h 2829820"/>
                <a:gd name="connsiteX627" fmla="*/ 194415 w 2857499"/>
                <a:gd name="connsiteY627" fmla="*/ 918399 h 2829820"/>
                <a:gd name="connsiteX628" fmla="*/ 182130 w 2857499"/>
                <a:gd name="connsiteY628" fmla="*/ 912130 h 2829820"/>
                <a:gd name="connsiteX629" fmla="*/ 197257 w 2857499"/>
                <a:gd name="connsiteY629" fmla="*/ 876569 h 2829820"/>
                <a:gd name="connsiteX630" fmla="*/ 212569 w 2857499"/>
                <a:gd name="connsiteY630" fmla="*/ 841023 h 2829820"/>
                <a:gd name="connsiteX631" fmla="*/ 187443 w 2857499"/>
                <a:gd name="connsiteY631" fmla="*/ 829278 h 2829820"/>
                <a:gd name="connsiteX632" fmla="*/ 163228 w 2857499"/>
                <a:gd name="connsiteY632" fmla="*/ 818349 h 2829820"/>
                <a:gd name="connsiteX633" fmla="*/ 145222 w 2857499"/>
                <a:gd name="connsiteY633" fmla="*/ 856978 h 2829820"/>
                <a:gd name="connsiteX634" fmla="*/ 127215 w 2857499"/>
                <a:gd name="connsiteY634" fmla="*/ 895608 h 2829820"/>
                <a:gd name="connsiteX635" fmla="*/ 117007 w 2857499"/>
                <a:gd name="connsiteY635" fmla="*/ 892050 h 2829820"/>
                <a:gd name="connsiteX636" fmla="*/ 105107 w 2857499"/>
                <a:gd name="connsiteY636" fmla="*/ 885750 h 2829820"/>
                <a:gd name="connsiteX637" fmla="*/ 113389 w 2857499"/>
                <a:gd name="connsiteY637" fmla="*/ 862113 h 2829820"/>
                <a:gd name="connsiteX638" fmla="*/ 137086 w 2857499"/>
                <a:gd name="connsiteY638" fmla="*/ 811000 h 2829820"/>
                <a:gd name="connsiteX639" fmla="*/ 153393 w 2857499"/>
                <a:gd name="connsiteY639" fmla="*/ 777707 h 2829820"/>
                <a:gd name="connsiteX640" fmla="*/ 317579 w 2857499"/>
                <a:gd name="connsiteY640" fmla="*/ 850065 h 2829820"/>
                <a:gd name="connsiteX641" fmla="*/ 301378 w 2857499"/>
                <a:gd name="connsiteY641" fmla="*/ 893106 h 2829820"/>
                <a:gd name="connsiteX642" fmla="*/ 277658 w 2857499"/>
                <a:gd name="connsiteY642" fmla="*/ 945166 h 2829820"/>
                <a:gd name="connsiteX643" fmla="*/ 256973 w 2857499"/>
                <a:gd name="connsiteY643" fmla="*/ 953051 h 2829820"/>
                <a:gd name="connsiteX644" fmla="*/ 2572934 w 2857499"/>
                <a:gd name="connsiteY644" fmla="*/ 930656 h 2829820"/>
                <a:gd name="connsiteX645" fmla="*/ 2563915 w 2857499"/>
                <a:gd name="connsiteY645" fmla="*/ 911376 h 2829820"/>
                <a:gd name="connsiteX646" fmla="*/ 2589891 w 2857499"/>
                <a:gd name="connsiteY646" fmla="*/ 876289 h 2829820"/>
                <a:gd name="connsiteX647" fmla="*/ 2615937 w 2857499"/>
                <a:gd name="connsiteY647" fmla="*/ 838545 h 2829820"/>
                <a:gd name="connsiteX648" fmla="*/ 2570277 w 2857499"/>
                <a:gd name="connsiteY648" fmla="*/ 835881 h 2829820"/>
                <a:gd name="connsiteX649" fmla="*/ 2524548 w 2857499"/>
                <a:gd name="connsiteY649" fmla="*/ 835881 h 2829820"/>
                <a:gd name="connsiteX650" fmla="*/ 2517106 w 2857499"/>
                <a:gd name="connsiteY650" fmla="*/ 817976 h 2829820"/>
                <a:gd name="connsiteX651" fmla="*/ 2509664 w 2857499"/>
                <a:gd name="connsiteY651" fmla="*/ 800071 h 2829820"/>
                <a:gd name="connsiteX652" fmla="*/ 2521076 w 2857499"/>
                <a:gd name="connsiteY652" fmla="*/ 801927 h 2829820"/>
                <a:gd name="connsiteX653" fmla="*/ 2584881 w 2857499"/>
                <a:gd name="connsiteY653" fmla="*/ 807411 h 2829820"/>
                <a:gd name="connsiteX654" fmla="*/ 2637267 w 2857499"/>
                <a:gd name="connsiteY654" fmla="*/ 811024 h 2829820"/>
                <a:gd name="connsiteX655" fmla="*/ 2669814 w 2857499"/>
                <a:gd name="connsiteY655" fmla="*/ 794952 h 2829820"/>
                <a:gd name="connsiteX656" fmla="*/ 2702719 w 2857499"/>
                <a:gd name="connsiteY656" fmla="*/ 779835 h 2829820"/>
                <a:gd name="connsiteX657" fmla="*/ 2711139 w 2857499"/>
                <a:gd name="connsiteY657" fmla="*/ 795814 h 2829820"/>
                <a:gd name="connsiteX658" fmla="*/ 2719195 w 2857499"/>
                <a:gd name="connsiteY658" fmla="*/ 810837 h 2829820"/>
                <a:gd name="connsiteX659" fmla="*/ 2696924 w 2857499"/>
                <a:gd name="connsiteY659" fmla="*/ 822396 h 2829820"/>
                <a:gd name="connsiteX660" fmla="*/ 2663989 w 2857499"/>
                <a:gd name="connsiteY660" fmla="*/ 838677 h 2829820"/>
                <a:gd name="connsiteX661" fmla="*/ 2623930 w 2857499"/>
                <a:gd name="connsiteY661" fmla="*/ 888508 h 2829820"/>
                <a:gd name="connsiteX662" fmla="*/ 2588252 w 2857499"/>
                <a:gd name="connsiteY662" fmla="*/ 941780 h 2829820"/>
                <a:gd name="connsiteX663" fmla="*/ 2581960 w 2857499"/>
                <a:gd name="connsiteY663" fmla="*/ 949944 h 2829820"/>
                <a:gd name="connsiteX664" fmla="*/ 2572934 w 2857499"/>
                <a:gd name="connsiteY664" fmla="*/ 930656 h 2829820"/>
                <a:gd name="connsiteX665" fmla="*/ 336319 w 2857499"/>
                <a:gd name="connsiteY665" fmla="*/ 686116 h 2829820"/>
                <a:gd name="connsiteX666" fmla="*/ 303727 w 2857499"/>
                <a:gd name="connsiteY666" fmla="*/ 657461 h 2829820"/>
                <a:gd name="connsiteX667" fmla="*/ 351620 w 2857499"/>
                <a:gd name="connsiteY667" fmla="*/ 585577 h 2829820"/>
                <a:gd name="connsiteX668" fmla="*/ 382807 w 2857499"/>
                <a:gd name="connsiteY668" fmla="*/ 596367 h 2829820"/>
                <a:gd name="connsiteX669" fmla="*/ 389811 w 2857499"/>
                <a:gd name="connsiteY669" fmla="*/ 671357 h 2829820"/>
                <a:gd name="connsiteX670" fmla="*/ 336319 w 2857499"/>
                <a:gd name="connsiteY670" fmla="*/ 686116 h 2829820"/>
                <a:gd name="connsiteX671" fmla="*/ 2464603 w 2857499"/>
                <a:gd name="connsiteY671" fmla="*/ 674426 h 2829820"/>
                <a:gd name="connsiteX672" fmla="*/ 2443141 w 2857499"/>
                <a:gd name="connsiteY672" fmla="*/ 599777 h 2829820"/>
                <a:gd name="connsiteX673" fmla="*/ 2513137 w 2857499"/>
                <a:gd name="connsiteY673" fmla="*/ 581864 h 2829820"/>
                <a:gd name="connsiteX674" fmla="*/ 2541373 w 2857499"/>
                <a:gd name="connsiteY674" fmla="*/ 626257 h 2829820"/>
                <a:gd name="connsiteX675" fmla="*/ 2515459 w 2857499"/>
                <a:gd name="connsiteY675" fmla="*/ 672515 h 2829820"/>
                <a:gd name="connsiteX676" fmla="*/ 2464603 w 2857499"/>
                <a:gd name="connsiteY676" fmla="*/ 674426 h 2829820"/>
                <a:gd name="connsiteX677" fmla="*/ 2274407 w 2857499"/>
                <a:gd name="connsiteY677" fmla="*/ 514851 h 2829820"/>
                <a:gd name="connsiteX678" fmla="*/ 2228328 w 2857499"/>
                <a:gd name="connsiteY678" fmla="*/ 480105 h 2829820"/>
                <a:gd name="connsiteX679" fmla="*/ 2224173 w 2857499"/>
                <a:gd name="connsiteY679" fmla="*/ 410505 h 2829820"/>
                <a:gd name="connsiteX680" fmla="*/ 2230387 w 2857499"/>
                <a:gd name="connsiteY680" fmla="*/ 402737 h 2829820"/>
                <a:gd name="connsiteX681" fmla="*/ 2243833 w 2857499"/>
                <a:gd name="connsiteY681" fmla="*/ 414156 h 2829820"/>
                <a:gd name="connsiteX682" fmla="*/ 2251702 w 2857499"/>
                <a:gd name="connsiteY682" fmla="*/ 436776 h 2829820"/>
                <a:gd name="connsiteX683" fmla="*/ 2262872 w 2857499"/>
                <a:gd name="connsiteY683" fmla="*/ 476874 h 2829820"/>
                <a:gd name="connsiteX684" fmla="*/ 2288444 w 2857499"/>
                <a:gd name="connsiteY684" fmla="*/ 487578 h 2829820"/>
                <a:gd name="connsiteX685" fmla="*/ 2295000 w 2857499"/>
                <a:gd name="connsiteY685" fmla="*/ 436489 h 2829820"/>
                <a:gd name="connsiteX686" fmla="*/ 2280567 w 2857499"/>
                <a:gd name="connsiteY686" fmla="*/ 359773 h 2829820"/>
                <a:gd name="connsiteX687" fmla="*/ 2327369 w 2857499"/>
                <a:gd name="connsiteY687" fmla="*/ 338303 h 2829820"/>
                <a:gd name="connsiteX688" fmla="*/ 2364911 w 2857499"/>
                <a:gd name="connsiteY688" fmla="*/ 352743 h 2829820"/>
                <a:gd name="connsiteX689" fmla="*/ 2392145 w 2857499"/>
                <a:gd name="connsiteY689" fmla="*/ 381034 h 2829820"/>
                <a:gd name="connsiteX690" fmla="*/ 2392067 w 2857499"/>
                <a:gd name="connsiteY690" fmla="*/ 433677 h 2829820"/>
                <a:gd name="connsiteX691" fmla="*/ 2385154 w 2857499"/>
                <a:gd name="connsiteY691" fmla="*/ 441965 h 2829820"/>
                <a:gd name="connsiteX692" fmla="*/ 2372220 w 2857499"/>
                <a:gd name="connsiteY692" fmla="*/ 429769 h 2829820"/>
                <a:gd name="connsiteX693" fmla="*/ 2363349 w 2857499"/>
                <a:gd name="connsiteY693" fmla="*/ 409992 h 2829820"/>
                <a:gd name="connsiteX694" fmla="*/ 2351363 w 2857499"/>
                <a:gd name="connsiteY694" fmla="*/ 375480 h 2829820"/>
                <a:gd name="connsiteX695" fmla="*/ 2317868 w 2857499"/>
                <a:gd name="connsiteY695" fmla="*/ 372543 h 2829820"/>
                <a:gd name="connsiteX696" fmla="*/ 2329613 w 2857499"/>
                <a:gd name="connsiteY696" fmla="*/ 428822 h 2829820"/>
                <a:gd name="connsiteX697" fmla="*/ 2343619 w 2857499"/>
                <a:gd name="connsiteY697" fmla="*/ 491555 h 2829820"/>
                <a:gd name="connsiteX698" fmla="*/ 2274415 w 2857499"/>
                <a:gd name="connsiteY698" fmla="*/ 514851 h 2829820"/>
                <a:gd name="connsiteX699" fmla="*/ 533304 w 2857499"/>
                <a:gd name="connsiteY699" fmla="*/ 504760 h 2829820"/>
                <a:gd name="connsiteX700" fmla="*/ 438124 w 2857499"/>
                <a:gd name="connsiteY700" fmla="*/ 413604 h 2829820"/>
                <a:gd name="connsiteX701" fmla="*/ 425463 w 2857499"/>
                <a:gd name="connsiteY701" fmla="*/ 398278 h 2829820"/>
                <a:gd name="connsiteX702" fmla="*/ 437900 w 2857499"/>
                <a:gd name="connsiteY702" fmla="*/ 385842 h 2829820"/>
                <a:gd name="connsiteX703" fmla="*/ 450337 w 2857499"/>
                <a:gd name="connsiteY703" fmla="*/ 373406 h 2829820"/>
                <a:gd name="connsiteX704" fmla="*/ 488808 w 2857499"/>
                <a:gd name="connsiteY704" fmla="*/ 416416 h 2829820"/>
                <a:gd name="connsiteX705" fmla="*/ 561886 w 2857499"/>
                <a:gd name="connsiteY705" fmla="*/ 476912 h 2829820"/>
                <a:gd name="connsiteX706" fmla="*/ 599471 w 2857499"/>
                <a:gd name="connsiteY706" fmla="*/ 421364 h 2829820"/>
                <a:gd name="connsiteX707" fmla="*/ 552954 w 2857499"/>
                <a:gd name="connsiteY707" fmla="*/ 366888 h 2829820"/>
                <a:gd name="connsiteX708" fmla="*/ 512236 w 2857499"/>
                <a:gd name="connsiteY708" fmla="*/ 320685 h 2829820"/>
                <a:gd name="connsiteX709" fmla="*/ 525077 w 2857499"/>
                <a:gd name="connsiteY709" fmla="*/ 308280 h 2829820"/>
                <a:gd name="connsiteX710" fmla="*/ 537662 w 2857499"/>
                <a:gd name="connsiteY710" fmla="*/ 297809 h 2829820"/>
                <a:gd name="connsiteX711" fmla="*/ 554142 w 2857499"/>
                <a:gd name="connsiteY711" fmla="*/ 315457 h 2829820"/>
                <a:gd name="connsiteX712" fmla="*/ 636376 w 2857499"/>
                <a:gd name="connsiteY712" fmla="*/ 430096 h 2829820"/>
                <a:gd name="connsiteX713" fmla="*/ 571879 w 2857499"/>
                <a:gd name="connsiteY713" fmla="*/ 505498 h 2829820"/>
                <a:gd name="connsiteX714" fmla="*/ 533304 w 2857499"/>
                <a:gd name="connsiteY714" fmla="*/ 504760 h 2829820"/>
                <a:gd name="connsiteX715" fmla="*/ 2127199 w 2857499"/>
                <a:gd name="connsiteY715" fmla="*/ 400049 h 2829820"/>
                <a:gd name="connsiteX716" fmla="*/ 2076303 w 2857499"/>
                <a:gd name="connsiteY716" fmla="*/ 364597 h 2829820"/>
                <a:gd name="connsiteX717" fmla="*/ 2094333 w 2857499"/>
                <a:gd name="connsiteY717" fmla="*/ 337635 h 2829820"/>
                <a:gd name="connsiteX718" fmla="*/ 2144964 w 2857499"/>
                <a:gd name="connsiteY718" fmla="*/ 267219 h 2829820"/>
                <a:gd name="connsiteX719" fmla="*/ 2179243 w 2857499"/>
                <a:gd name="connsiteY719" fmla="*/ 219540 h 2829820"/>
                <a:gd name="connsiteX720" fmla="*/ 2277514 w 2857499"/>
                <a:gd name="connsiteY720" fmla="*/ 284402 h 2829820"/>
                <a:gd name="connsiteX721" fmla="*/ 2272061 w 2857499"/>
                <a:gd name="connsiteY721" fmla="*/ 296434 h 2829820"/>
                <a:gd name="connsiteX722" fmla="*/ 2264767 w 2857499"/>
                <a:gd name="connsiteY722" fmla="*/ 303720 h 2829820"/>
                <a:gd name="connsiteX723" fmla="*/ 2251135 w 2857499"/>
                <a:gd name="connsiteY723" fmla="*/ 295432 h 2829820"/>
                <a:gd name="connsiteX724" fmla="*/ 2218991 w 2857499"/>
                <a:gd name="connsiteY724" fmla="*/ 273628 h 2829820"/>
                <a:gd name="connsiteX725" fmla="*/ 2197669 w 2857499"/>
                <a:gd name="connsiteY725" fmla="*/ 260220 h 2829820"/>
                <a:gd name="connsiteX726" fmla="*/ 2181620 w 2857499"/>
                <a:gd name="connsiteY726" fmla="*/ 278568 h 2829820"/>
                <a:gd name="connsiteX727" fmla="*/ 2168399 w 2857499"/>
                <a:gd name="connsiteY727" fmla="*/ 296815 h 2829820"/>
                <a:gd name="connsiteX728" fmla="*/ 2200279 w 2857499"/>
                <a:gd name="connsiteY728" fmla="*/ 318394 h 2829820"/>
                <a:gd name="connsiteX729" fmla="*/ 2232049 w 2857499"/>
                <a:gd name="connsiteY729" fmla="*/ 343585 h 2829820"/>
                <a:gd name="connsiteX730" fmla="*/ 2225043 w 2857499"/>
                <a:gd name="connsiteY730" fmla="*/ 355454 h 2829820"/>
                <a:gd name="connsiteX731" fmla="*/ 2218152 w 2857499"/>
                <a:gd name="connsiteY731" fmla="*/ 363711 h 2829820"/>
                <a:gd name="connsiteX732" fmla="*/ 2186630 w 2857499"/>
                <a:gd name="connsiteY732" fmla="*/ 342125 h 2829820"/>
                <a:gd name="connsiteX733" fmla="*/ 2153058 w 2857499"/>
                <a:gd name="connsiteY733" fmla="*/ 320530 h 2829820"/>
                <a:gd name="connsiteX734" fmla="*/ 2122802 w 2857499"/>
                <a:gd name="connsiteY734" fmla="*/ 364597 h 2829820"/>
                <a:gd name="connsiteX735" fmla="*/ 2134430 w 2857499"/>
                <a:gd name="connsiteY735" fmla="*/ 372373 h 2829820"/>
                <a:gd name="connsiteX736" fmla="*/ 2167304 w 2857499"/>
                <a:gd name="connsiteY736" fmla="*/ 394884 h 2829820"/>
                <a:gd name="connsiteX737" fmla="*/ 2189435 w 2857499"/>
                <a:gd name="connsiteY737" fmla="*/ 414140 h 2829820"/>
                <a:gd name="connsiteX738" fmla="*/ 2183096 w 2857499"/>
                <a:gd name="connsiteY738" fmla="*/ 426406 h 2829820"/>
                <a:gd name="connsiteX739" fmla="*/ 2176835 w 2857499"/>
                <a:gd name="connsiteY739" fmla="*/ 434547 h 2829820"/>
                <a:gd name="connsiteX740" fmla="*/ 2127199 w 2857499"/>
                <a:gd name="connsiteY740" fmla="*/ 400049 h 2829820"/>
                <a:gd name="connsiteX741" fmla="*/ 639926 w 2857499"/>
                <a:gd name="connsiteY741" fmla="*/ 339002 h 2829820"/>
                <a:gd name="connsiteX742" fmla="*/ 590926 w 2857499"/>
                <a:gd name="connsiteY742" fmla="*/ 262279 h 2829820"/>
                <a:gd name="connsiteX743" fmla="*/ 628158 w 2857499"/>
                <a:gd name="connsiteY743" fmla="*/ 233926 h 2829820"/>
                <a:gd name="connsiteX744" fmla="*/ 696569 w 2857499"/>
                <a:gd name="connsiteY744" fmla="*/ 270451 h 2829820"/>
                <a:gd name="connsiteX745" fmla="*/ 760770 w 2857499"/>
                <a:gd name="connsiteY745" fmla="*/ 305919 h 2829820"/>
                <a:gd name="connsiteX746" fmla="*/ 753981 w 2857499"/>
                <a:gd name="connsiteY746" fmla="*/ 292845 h 2829820"/>
                <a:gd name="connsiteX747" fmla="*/ 718288 w 2857499"/>
                <a:gd name="connsiteY747" fmla="*/ 239294 h 2829820"/>
                <a:gd name="connsiteX748" fmla="*/ 695746 w 2857499"/>
                <a:gd name="connsiteY748" fmla="*/ 190628 h 2829820"/>
                <a:gd name="connsiteX749" fmla="*/ 719267 w 2857499"/>
                <a:gd name="connsiteY749" fmla="*/ 178658 h 2829820"/>
                <a:gd name="connsiteX750" fmla="*/ 795508 w 2857499"/>
                <a:gd name="connsiteY750" fmla="*/ 295315 h 2829820"/>
                <a:gd name="connsiteX751" fmla="*/ 817196 w 2857499"/>
                <a:gd name="connsiteY751" fmla="*/ 328741 h 2829820"/>
                <a:gd name="connsiteX752" fmla="*/ 809420 w 2857499"/>
                <a:gd name="connsiteY752" fmla="*/ 334644 h 2829820"/>
                <a:gd name="connsiteX753" fmla="*/ 788486 w 2857499"/>
                <a:gd name="connsiteY753" fmla="*/ 348494 h 2829820"/>
                <a:gd name="connsiteX754" fmla="*/ 763606 w 2857499"/>
                <a:gd name="connsiteY754" fmla="*/ 350444 h 2829820"/>
                <a:gd name="connsiteX755" fmla="*/ 742438 w 2857499"/>
                <a:gd name="connsiteY755" fmla="*/ 337821 h 2829820"/>
                <a:gd name="connsiteX756" fmla="*/ 712229 w 2857499"/>
                <a:gd name="connsiteY756" fmla="*/ 319264 h 2829820"/>
                <a:gd name="connsiteX757" fmla="*/ 667533 w 2857499"/>
                <a:gd name="connsiteY757" fmla="*/ 292612 h 2829820"/>
                <a:gd name="connsiteX758" fmla="*/ 641891 w 2857499"/>
                <a:gd name="connsiteY758" fmla="*/ 277884 h 2829820"/>
                <a:gd name="connsiteX759" fmla="*/ 650203 w 2857499"/>
                <a:gd name="connsiteY759" fmla="*/ 292985 h 2829820"/>
                <a:gd name="connsiteX760" fmla="*/ 714536 w 2857499"/>
                <a:gd name="connsiteY760" fmla="*/ 394053 h 2829820"/>
                <a:gd name="connsiteX761" fmla="*/ 701206 w 2857499"/>
                <a:gd name="connsiteY761" fmla="*/ 404159 h 2829820"/>
                <a:gd name="connsiteX762" fmla="*/ 687900 w 2857499"/>
                <a:gd name="connsiteY762" fmla="*/ 411375 h 2829820"/>
                <a:gd name="connsiteX763" fmla="*/ 639926 w 2857499"/>
                <a:gd name="connsiteY763" fmla="*/ 339002 h 2829820"/>
                <a:gd name="connsiteX764" fmla="*/ 2005445 w 2857499"/>
                <a:gd name="connsiteY764" fmla="*/ 324950 h 2829820"/>
                <a:gd name="connsiteX765" fmla="*/ 1990197 w 2857499"/>
                <a:gd name="connsiteY765" fmla="*/ 316281 h 2829820"/>
                <a:gd name="connsiteX766" fmla="*/ 1997903 w 2857499"/>
                <a:gd name="connsiteY766" fmla="*/ 303301 h 2829820"/>
                <a:gd name="connsiteX767" fmla="*/ 2063743 w 2857499"/>
                <a:gd name="connsiteY767" fmla="*/ 179007 h 2829820"/>
                <a:gd name="connsiteX768" fmla="*/ 2040323 w 2857499"/>
                <a:gd name="connsiteY768" fmla="*/ 165965 h 2829820"/>
                <a:gd name="connsiteX769" fmla="*/ 2020748 w 2857499"/>
                <a:gd name="connsiteY769" fmla="*/ 146522 h 2829820"/>
                <a:gd name="connsiteX770" fmla="*/ 2046576 w 2857499"/>
                <a:gd name="connsiteY770" fmla="*/ 139182 h 2829820"/>
                <a:gd name="connsiteX771" fmla="*/ 2160212 w 2857499"/>
                <a:gd name="connsiteY771" fmla="*/ 201270 h 2829820"/>
                <a:gd name="connsiteX772" fmla="*/ 2148506 w 2857499"/>
                <a:gd name="connsiteY772" fmla="*/ 224574 h 2829820"/>
                <a:gd name="connsiteX773" fmla="*/ 2123641 w 2857499"/>
                <a:gd name="connsiteY773" fmla="*/ 211671 h 2829820"/>
                <a:gd name="connsiteX774" fmla="*/ 2097223 w 2857499"/>
                <a:gd name="connsiteY774" fmla="*/ 201899 h 2829820"/>
                <a:gd name="connsiteX775" fmla="*/ 2059913 w 2857499"/>
                <a:gd name="connsiteY775" fmla="*/ 267219 h 2829820"/>
                <a:gd name="connsiteX776" fmla="*/ 2023125 w 2857499"/>
                <a:gd name="connsiteY776" fmla="*/ 331514 h 2829820"/>
                <a:gd name="connsiteX777" fmla="*/ 2005445 w 2857499"/>
                <a:gd name="connsiteY777" fmla="*/ 324950 h 2829820"/>
                <a:gd name="connsiteX778" fmla="*/ 831038 w 2857499"/>
                <a:gd name="connsiteY778" fmla="*/ 276991 h 2829820"/>
                <a:gd name="connsiteX779" fmla="*/ 767878 w 2857499"/>
                <a:gd name="connsiteY779" fmla="*/ 152053 h 2829820"/>
                <a:gd name="connsiteX780" fmla="*/ 799874 w 2857499"/>
                <a:gd name="connsiteY780" fmla="*/ 138094 h 2829820"/>
                <a:gd name="connsiteX781" fmla="*/ 881607 w 2857499"/>
                <a:gd name="connsiteY781" fmla="*/ 297630 h 2829820"/>
                <a:gd name="connsiteX782" fmla="*/ 851849 w 2857499"/>
                <a:gd name="connsiteY782" fmla="*/ 313422 h 2829820"/>
                <a:gd name="connsiteX783" fmla="*/ 831038 w 2857499"/>
                <a:gd name="connsiteY783" fmla="*/ 276991 h 2829820"/>
                <a:gd name="connsiteX784" fmla="*/ 1940731 w 2857499"/>
                <a:gd name="connsiteY784" fmla="*/ 289723 h 2829820"/>
                <a:gd name="connsiteX785" fmla="*/ 1912293 w 2857499"/>
                <a:gd name="connsiteY785" fmla="*/ 257004 h 2829820"/>
                <a:gd name="connsiteX786" fmla="*/ 1912293 w 2857499"/>
                <a:gd name="connsiteY786" fmla="*/ 236451 h 2829820"/>
                <a:gd name="connsiteX787" fmla="*/ 1878922 w 2857499"/>
                <a:gd name="connsiteY787" fmla="*/ 223401 h 2829820"/>
                <a:gd name="connsiteX788" fmla="*/ 1840285 w 2857499"/>
                <a:gd name="connsiteY788" fmla="*/ 210358 h 2829820"/>
                <a:gd name="connsiteX789" fmla="*/ 1826567 w 2857499"/>
                <a:gd name="connsiteY789" fmla="*/ 222740 h 2829820"/>
                <a:gd name="connsiteX790" fmla="*/ 1794020 w 2857499"/>
                <a:gd name="connsiteY790" fmla="*/ 232807 h 2829820"/>
                <a:gd name="connsiteX791" fmla="*/ 1779152 w 2857499"/>
                <a:gd name="connsiteY791" fmla="*/ 221715 h 2829820"/>
                <a:gd name="connsiteX792" fmla="*/ 1828532 w 2857499"/>
                <a:gd name="connsiteY792" fmla="*/ 167705 h 2829820"/>
                <a:gd name="connsiteX793" fmla="*/ 1888026 w 2857499"/>
                <a:gd name="connsiteY793" fmla="*/ 102292 h 2829820"/>
                <a:gd name="connsiteX794" fmla="*/ 1901635 w 2857499"/>
                <a:gd name="connsiteY794" fmla="*/ 85405 h 2829820"/>
                <a:gd name="connsiteX795" fmla="*/ 1931845 w 2857499"/>
                <a:gd name="connsiteY795" fmla="*/ 89164 h 2829820"/>
                <a:gd name="connsiteX796" fmla="*/ 1949618 w 2857499"/>
                <a:gd name="connsiteY796" fmla="*/ 95907 h 2829820"/>
                <a:gd name="connsiteX797" fmla="*/ 1950557 w 2857499"/>
                <a:gd name="connsiteY797" fmla="*/ 194007 h 2829820"/>
                <a:gd name="connsiteX798" fmla="*/ 1948779 w 2857499"/>
                <a:gd name="connsiteY798" fmla="*/ 291820 h 2829820"/>
                <a:gd name="connsiteX799" fmla="*/ 1940731 w 2857499"/>
                <a:gd name="connsiteY799" fmla="*/ 289723 h 2829820"/>
                <a:gd name="connsiteX800" fmla="*/ 1917497 w 2857499"/>
                <a:gd name="connsiteY800" fmla="*/ 163883 h 2829820"/>
                <a:gd name="connsiteX801" fmla="*/ 1918173 w 2857499"/>
                <a:gd name="connsiteY801" fmla="*/ 119086 h 2829820"/>
                <a:gd name="connsiteX802" fmla="*/ 1877221 w 2857499"/>
                <a:gd name="connsiteY802" fmla="*/ 163153 h 2829820"/>
                <a:gd name="connsiteX803" fmla="*/ 1858912 w 2857499"/>
                <a:gd name="connsiteY803" fmla="*/ 185253 h 2829820"/>
                <a:gd name="connsiteX804" fmla="*/ 1869609 w 2857499"/>
                <a:gd name="connsiteY804" fmla="*/ 190791 h 2829820"/>
                <a:gd name="connsiteX805" fmla="*/ 1910949 w 2857499"/>
                <a:gd name="connsiteY805" fmla="*/ 206389 h 2829820"/>
                <a:gd name="connsiteX806" fmla="*/ 1917497 w 2857499"/>
                <a:gd name="connsiteY806" fmla="*/ 163883 h 2829820"/>
                <a:gd name="connsiteX807" fmla="*/ 930288 w 2857499"/>
                <a:gd name="connsiteY807" fmla="*/ 197526 h 2829820"/>
                <a:gd name="connsiteX808" fmla="*/ 902930 w 2857499"/>
                <a:gd name="connsiteY808" fmla="*/ 125277 h 2829820"/>
                <a:gd name="connsiteX809" fmla="*/ 873746 w 2857499"/>
                <a:gd name="connsiteY809" fmla="*/ 130419 h 2829820"/>
                <a:gd name="connsiteX810" fmla="*/ 846124 w 2857499"/>
                <a:gd name="connsiteY810" fmla="*/ 137535 h 2829820"/>
                <a:gd name="connsiteX811" fmla="*/ 839754 w 2857499"/>
                <a:gd name="connsiteY811" fmla="*/ 125813 h 2829820"/>
                <a:gd name="connsiteX812" fmla="*/ 836297 w 2857499"/>
                <a:gd name="connsiteY812" fmla="*/ 115893 h 2829820"/>
                <a:gd name="connsiteX813" fmla="*/ 906045 w 2857499"/>
                <a:gd name="connsiteY813" fmla="*/ 89056 h 2829820"/>
                <a:gd name="connsiteX814" fmla="*/ 975792 w 2857499"/>
                <a:gd name="connsiteY814" fmla="*/ 62218 h 2829820"/>
                <a:gd name="connsiteX815" fmla="*/ 981673 w 2857499"/>
                <a:gd name="connsiteY815" fmla="*/ 73201 h 2829820"/>
                <a:gd name="connsiteX816" fmla="*/ 986225 w 2857499"/>
                <a:gd name="connsiteY816" fmla="*/ 86329 h 2829820"/>
                <a:gd name="connsiteX817" fmla="*/ 962572 w 2857499"/>
                <a:gd name="connsiteY817" fmla="*/ 96497 h 2829820"/>
                <a:gd name="connsiteX818" fmla="*/ 937520 w 2857499"/>
                <a:gd name="connsiteY818" fmla="*/ 107030 h 2829820"/>
                <a:gd name="connsiteX819" fmla="*/ 961810 w 2857499"/>
                <a:gd name="connsiteY819" fmla="*/ 176832 h 2829820"/>
                <a:gd name="connsiteX820" fmla="*/ 989417 w 2857499"/>
                <a:gd name="connsiteY820" fmla="*/ 248840 h 2829820"/>
                <a:gd name="connsiteX821" fmla="*/ 973827 w 2857499"/>
                <a:gd name="connsiteY821" fmla="*/ 259777 h 2829820"/>
                <a:gd name="connsiteX822" fmla="*/ 957647 w 2857499"/>
                <a:gd name="connsiteY822" fmla="*/ 266000 h 2829820"/>
                <a:gd name="connsiteX823" fmla="*/ 930288 w 2857499"/>
                <a:gd name="connsiteY823" fmla="*/ 197526 h 2829820"/>
                <a:gd name="connsiteX824" fmla="*/ 1064315 w 2857499"/>
                <a:gd name="connsiteY824" fmla="*/ 214802 h 2829820"/>
                <a:gd name="connsiteX825" fmla="*/ 1042922 w 2857499"/>
                <a:gd name="connsiteY825" fmla="*/ 129518 h 2829820"/>
                <a:gd name="connsiteX826" fmla="*/ 1023767 w 2857499"/>
                <a:gd name="connsiteY826" fmla="*/ 50434 h 2829820"/>
                <a:gd name="connsiteX827" fmla="*/ 1029422 w 2857499"/>
                <a:gd name="connsiteY827" fmla="*/ 46868 h 2829820"/>
                <a:gd name="connsiteX828" fmla="*/ 1086453 w 2857499"/>
                <a:gd name="connsiteY828" fmla="*/ 34005 h 2829820"/>
                <a:gd name="connsiteX829" fmla="*/ 1139787 w 2857499"/>
                <a:gd name="connsiteY829" fmla="*/ 23083 h 2829820"/>
                <a:gd name="connsiteX830" fmla="*/ 1142281 w 2857499"/>
                <a:gd name="connsiteY830" fmla="*/ 36452 h 2829820"/>
                <a:gd name="connsiteX831" fmla="*/ 1142832 w 2857499"/>
                <a:gd name="connsiteY831" fmla="*/ 47878 h 2829820"/>
                <a:gd name="connsiteX832" fmla="*/ 1104630 w 2857499"/>
                <a:gd name="connsiteY832" fmla="*/ 57013 h 2829820"/>
                <a:gd name="connsiteX833" fmla="*/ 1066420 w 2857499"/>
                <a:gd name="connsiteY833" fmla="*/ 70079 h 2829820"/>
                <a:gd name="connsiteX834" fmla="*/ 1081661 w 2857499"/>
                <a:gd name="connsiteY834" fmla="*/ 110751 h 2829820"/>
                <a:gd name="connsiteX835" fmla="*/ 1119731 w 2857499"/>
                <a:gd name="connsiteY835" fmla="*/ 102206 h 2829820"/>
                <a:gd name="connsiteX836" fmla="*/ 1154065 w 2857499"/>
                <a:gd name="connsiteY836" fmla="*/ 94299 h 2829820"/>
                <a:gd name="connsiteX837" fmla="*/ 1157009 w 2857499"/>
                <a:gd name="connsiteY837" fmla="*/ 107543 h 2829820"/>
                <a:gd name="connsiteX838" fmla="*/ 1159378 w 2857499"/>
                <a:gd name="connsiteY838" fmla="*/ 120243 h 2829820"/>
                <a:gd name="connsiteX839" fmla="*/ 1122675 w 2857499"/>
                <a:gd name="connsiteY839" fmla="*/ 129044 h 2829820"/>
                <a:gd name="connsiteX840" fmla="*/ 1091774 w 2857499"/>
                <a:gd name="connsiteY840" fmla="*/ 172148 h 2829820"/>
                <a:gd name="connsiteX841" fmla="*/ 1101438 w 2857499"/>
                <a:gd name="connsiteY841" fmla="*/ 189028 h 2829820"/>
                <a:gd name="connsiteX842" fmla="*/ 1142770 w 2857499"/>
                <a:gd name="connsiteY842" fmla="*/ 180250 h 2829820"/>
                <a:gd name="connsiteX843" fmla="*/ 1180499 w 2857499"/>
                <a:gd name="connsiteY843" fmla="*/ 174028 h 2829820"/>
                <a:gd name="connsiteX844" fmla="*/ 1184802 w 2857499"/>
                <a:gd name="connsiteY844" fmla="*/ 187521 h 2829820"/>
                <a:gd name="connsiteX845" fmla="*/ 1186830 w 2857499"/>
                <a:gd name="connsiteY845" fmla="*/ 198442 h 2829820"/>
                <a:gd name="connsiteX846" fmla="*/ 1148837 w 2857499"/>
                <a:gd name="connsiteY846" fmla="*/ 206770 h 2829820"/>
                <a:gd name="connsiteX847" fmla="*/ 1097072 w 2857499"/>
                <a:gd name="connsiteY847" fmla="*/ 219827 h 2829820"/>
                <a:gd name="connsiteX848" fmla="*/ 1064315 w 2857499"/>
                <a:gd name="connsiteY848" fmla="*/ 214802 h 2829820"/>
                <a:gd name="connsiteX849" fmla="*/ 1707936 w 2857499"/>
                <a:gd name="connsiteY849" fmla="*/ 211376 h 2829820"/>
                <a:gd name="connsiteX850" fmla="*/ 1702250 w 2857499"/>
                <a:gd name="connsiteY850" fmla="*/ 176164 h 2829820"/>
                <a:gd name="connsiteX851" fmla="*/ 1730611 w 2857499"/>
                <a:gd name="connsiteY851" fmla="*/ 56198 h 2829820"/>
                <a:gd name="connsiteX852" fmla="*/ 1704674 w 2857499"/>
                <a:gd name="connsiteY852" fmla="*/ 49214 h 2829820"/>
                <a:gd name="connsiteX853" fmla="*/ 1678566 w 2857499"/>
                <a:gd name="connsiteY853" fmla="*/ 41780 h 2829820"/>
                <a:gd name="connsiteX854" fmla="*/ 1685270 w 2857499"/>
                <a:gd name="connsiteY854" fmla="*/ 18430 h 2829820"/>
                <a:gd name="connsiteX855" fmla="*/ 1753565 w 2857499"/>
                <a:gd name="connsiteY855" fmla="*/ 34424 h 2829820"/>
                <a:gd name="connsiteX856" fmla="*/ 1824874 w 2857499"/>
                <a:gd name="connsiteY856" fmla="*/ 50418 h 2829820"/>
                <a:gd name="connsiteX857" fmla="*/ 1829138 w 2857499"/>
                <a:gd name="connsiteY857" fmla="*/ 56081 h 2829820"/>
                <a:gd name="connsiteX858" fmla="*/ 1824920 w 2857499"/>
                <a:gd name="connsiteY858" fmla="*/ 69915 h 2829820"/>
                <a:gd name="connsiteX859" fmla="*/ 1800941 w 2857499"/>
                <a:gd name="connsiteY859" fmla="*/ 73030 h 2829820"/>
                <a:gd name="connsiteX860" fmla="*/ 1773419 w 2857499"/>
                <a:gd name="connsiteY860" fmla="*/ 66265 h 2829820"/>
                <a:gd name="connsiteX861" fmla="*/ 1750900 w 2857499"/>
                <a:gd name="connsiteY861" fmla="*/ 133014 h 2829820"/>
                <a:gd name="connsiteX862" fmla="*/ 1732273 w 2857499"/>
                <a:gd name="connsiteY862" fmla="*/ 207686 h 2829820"/>
                <a:gd name="connsiteX863" fmla="*/ 1707936 w 2857499"/>
                <a:gd name="connsiteY863" fmla="*/ 211376 h 2829820"/>
                <a:gd name="connsiteX864" fmla="*/ 1203764 w 2857499"/>
                <a:gd name="connsiteY864" fmla="*/ 103271 h 2829820"/>
                <a:gd name="connsiteX865" fmla="*/ 1195716 w 2857499"/>
                <a:gd name="connsiteY865" fmla="*/ 12348 h 2829820"/>
                <a:gd name="connsiteX866" fmla="*/ 1274334 w 2857499"/>
                <a:gd name="connsiteY866" fmla="*/ 3749 h 2829820"/>
                <a:gd name="connsiteX867" fmla="*/ 1314401 w 2857499"/>
                <a:gd name="connsiteY867" fmla="*/ 9583 h 2829820"/>
                <a:gd name="connsiteX868" fmla="*/ 1346475 w 2857499"/>
                <a:gd name="connsiteY868" fmla="*/ 151455 h 2829820"/>
                <a:gd name="connsiteX869" fmla="*/ 1261875 w 2857499"/>
                <a:gd name="connsiteY869" fmla="*/ 186946 h 2829820"/>
                <a:gd name="connsiteX870" fmla="*/ 1217373 w 2857499"/>
                <a:gd name="connsiteY870" fmla="*/ 192586 h 2829820"/>
                <a:gd name="connsiteX871" fmla="*/ 1203764 w 2857499"/>
                <a:gd name="connsiteY871" fmla="*/ 103271 h 2829820"/>
                <a:gd name="connsiteX872" fmla="*/ 1301468 w 2857499"/>
                <a:gd name="connsiteY872" fmla="*/ 149691 h 2829820"/>
                <a:gd name="connsiteX873" fmla="*/ 1329424 w 2857499"/>
                <a:gd name="connsiteY873" fmla="*/ 101476 h 2829820"/>
                <a:gd name="connsiteX874" fmla="*/ 1309072 w 2857499"/>
                <a:gd name="connsiteY874" fmla="*/ 46169 h 2829820"/>
                <a:gd name="connsiteX875" fmla="*/ 1251878 w 2857499"/>
                <a:gd name="connsiteY875" fmla="*/ 31465 h 2829820"/>
                <a:gd name="connsiteX876" fmla="*/ 1232815 w 2857499"/>
                <a:gd name="connsiteY876" fmla="*/ 33702 h 2829820"/>
                <a:gd name="connsiteX877" fmla="*/ 1234819 w 2857499"/>
                <a:gd name="connsiteY877" fmla="*/ 48282 h 2829820"/>
                <a:gd name="connsiteX878" fmla="*/ 1240498 w 2857499"/>
                <a:gd name="connsiteY878" fmla="*/ 100179 h 2829820"/>
                <a:gd name="connsiteX879" fmla="*/ 1246160 w 2857499"/>
                <a:gd name="connsiteY879" fmla="*/ 149427 h 2829820"/>
                <a:gd name="connsiteX880" fmla="*/ 1248141 w 2857499"/>
                <a:gd name="connsiteY880" fmla="*/ 161359 h 2829820"/>
                <a:gd name="connsiteX881" fmla="*/ 1268307 w 2857499"/>
                <a:gd name="connsiteY881" fmla="*/ 158842 h 2829820"/>
                <a:gd name="connsiteX882" fmla="*/ 1301468 w 2857499"/>
                <a:gd name="connsiteY882" fmla="*/ 149691 h 2829820"/>
                <a:gd name="connsiteX883" fmla="*/ 1534379 w 2857499"/>
                <a:gd name="connsiteY883" fmla="*/ 183932 h 2829820"/>
                <a:gd name="connsiteX884" fmla="*/ 1489411 w 2857499"/>
                <a:gd name="connsiteY884" fmla="*/ 134637 h 2829820"/>
                <a:gd name="connsiteX885" fmla="*/ 1489357 w 2857499"/>
                <a:gd name="connsiteY885" fmla="*/ 121113 h 2829820"/>
                <a:gd name="connsiteX886" fmla="*/ 1506236 w 2857499"/>
                <a:gd name="connsiteY886" fmla="*/ 122193 h 2829820"/>
                <a:gd name="connsiteX887" fmla="*/ 1524180 w 2857499"/>
                <a:gd name="connsiteY887" fmla="*/ 132167 h 2829820"/>
                <a:gd name="connsiteX888" fmla="*/ 1557318 w 2857499"/>
                <a:gd name="connsiteY888" fmla="*/ 159727 h 2829820"/>
                <a:gd name="connsiteX889" fmla="*/ 1586206 w 2857499"/>
                <a:gd name="connsiteY889" fmla="*/ 153583 h 2829820"/>
                <a:gd name="connsiteX890" fmla="*/ 1589756 w 2857499"/>
                <a:gd name="connsiteY890" fmla="*/ 124477 h 2829820"/>
                <a:gd name="connsiteX891" fmla="*/ 1553333 w 2857499"/>
                <a:gd name="connsiteY891" fmla="*/ 105912 h 2829820"/>
                <a:gd name="connsiteX892" fmla="*/ 1515224 w 2857499"/>
                <a:gd name="connsiteY892" fmla="*/ 85195 h 2829820"/>
                <a:gd name="connsiteX893" fmla="*/ 1531956 w 2857499"/>
                <a:gd name="connsiteY893" fmla="*/ 6017 h 2829820"/>
                <a:gd name="connsiteX894" fmla="*/ 1622288 w 2857499"/>
                <a:gd name="connsiteY894" fmla="*/ 18609 h 2829820"/>
                <a:gd name="connsiteX895" fmla="*/ 1637249 w 2857499"/>
                <a:gd name="connsiteY895" fmla="*/ 56889 h 2829820"/>
                <a:gd name="connsiteX896" fmla="*/ 1618458 w 2857499"/>
                <a:gd name="connsiteY896" fmla="*/ 57720 h 2829820"/>
                <a:gd name="connsiteX897" fmla="*/ 1600095 w 2857499"/>
                <a:gd name="connsiteY897" fmla="*/ 48647 h 2829820"/>
                <a:gd name="connsiteX898" fmla="*/ 1544462 w 2857499"/>
                <a:gd name="connsiteY898" fmla="*/ 34914 h 2829820"/>
                <a:gd name="connsiteX899" fmla="*/ 1545596 w 2857499"/>
                <a:gd name="connsiteY899" fmla="*/ 62295 h 2829820"/>
                <a:gd name="connsiteX900" fmla="*/ 1580186 w 2857499"/>
                <a:gd name="connsiteY900" fmla="*/ 80387 h 2829820"/>
                <a:gd name="connsiteX901" fmla="*/ 1619748 w 2857499"/>
                <a:gd name="connsiteY901" fmla="*/ 101748 h 2829820"/>
                <a:gd name="connsiteX902" fmla="*/ 1618816 w 2857499"/>
                <a:gd name="connsiteY902" fmla="*/ 169041 h 2829820"/>
                <a:gd name="connsiteX903" fmla="*/ 1534379 w 2857499"/>
                <a:gd name="connsiteY903" fmla="*/ 183932 h 282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2857499" h="2829820">
                  <a:moveTo>
                    <a:pt x="1393400" y="2782304"/>
                  </a:moveTo>
                  <a:cubicBezTo>
                    <a:pt x="1393400" y="2756227"/>
                    <a:pt x="1392352" y="2715438"/>
                    <a:pt x="1391078" y="2691676"/>
                  </a:cubicBezTo>
                  <a:lnTo>
                    <a:pt x="1388747" y="2648471"/>
                  </a:lnTo>
                  <a:lnTo>
                    <a:pt x="1442959" y="2648471"/>
                  </a:lnTo>
                  <a:cubicBezTo>
                    <a:pt x="1503370" y="2648471"/>
                    <a:pt x="1517538" y="2652122"/>
                    <a:pt x="1526829" y="2670097"/>
                  </a:cubicBezTo>
                  <a:cubicBezTo>
                    <a:pt x="1533703" y="2683380"/>
                    <a:pt x="1533400" y="2705316"/>
                    <a:pt x="1526215" y="2715586"/>
                  </a:cubicBezTo>
                  <a:cubicBezTo>
                    <a:pt x="1523022" y="2720137"/>
                    <a:pt x="1514688" y="2726251"/>
                    <a:pt x="1507689" y="2729171"/>
                  </a:cubicBezTo>
                  <a:lnTo>
                    <a:pt x="1494965" y="2734492"/>
                  </a:lnTo>
                  <a:lnTo>
                    <a:pt x="1505490" y="2738912"/>
                  </a:lnTo>
                  <a:cubicBezTo>
                    <a:pt x="1521080" y="2745476"/>
                    <a:pt x="1523729" y="2750378"/>
                    <a:pt x="1529555" y="2783523"/>
                  </a:cubicBezTo>
                  <a:cubicBezTo>
                    <a:pt x="1532468" y="2800138"/>
                    <a:pt x="1535987" y="2816537"/>
                    <a:pt x="1537370" y="2819954"/>
                  </a:cubicBezTo>
                  <a:cubicBezTo>
                    <a:pt x="1539576" y="2825431"/>
                    <a:pt x="1537533" y="2826176"/>
                    <a:pt x="1520335" y="2826176"/>
                  </a:cubicBezTo>
                  <a:cubicBezTo>
                    <a:pt x="1498220" y="2826176"/>
                    <a:pt x="1498701" y="2826860"/>
                    <a:pt x="1494235" y="2788860"/>
                  </a:cubicBezTo>
                  <a:cubicBezTo>
                    <a:pt x="1490654" y="2758394"/>
                    <a:pt x="1482156" y="2750867"/>
                    <a:pt x="1452918" y="2752258"/>
                  </a:cubicBezTo>
                  <a:lnTo>
                    <a:pt x="1430717" y="2753314"/>
                  </a:lnTo>
                  <a:lnTo>
                    <a:pt x="1431657" y="2791524"/>
                  </a:lnTo>
                  <a:lnTo>
                    <a:pt x="1432589" y="2829726"/>
                  </a:lnTo>
                  <a:lnTo>
                    <a:pt x="1412998" y="2829726"/>
                  </a:lnTo>
                  <a:lnTo>
                    <a:pt x="1393400" y="2829726"/>
                  </a:lnTo>
                  <a:lnTo>
                    <a:pt x="1393400" y="2782304"/>
                  </a:lnTo>
                  <a:close/>
                  <a:moveTo>
                    <a:pt x="1476136" y="2723408"/>
                  </a:moveTo>
                  <a:cubicBezTo>
                    <a:pt x="1497987" y="2715096"/>
                    <a:pt x="1503502" y="2693618"/>
                    <a:pt x="1487104" y="2680715"/>
                  </a:cubicBezTo>
                  <a:cubicBezTo>
                    <a:pt x="1479693" y="2674890"/>
                    <a:pt x="1472640" y="2673352"/>
                    <a:pt x="1453337" y="2673352"/>
                  </a:cubicBezTo>
                  <a:lnTo>
                    <a:pt x="1428938" y="2673352"/>
                  </a:lnTo>
                  <a:lnTo>
                    <a:pt x="1428938" y="2700003"/>
                  </a:lnTo>
                  <a:lnTo>
                    <a:pt x="1428938" y="2726662"/>
                  </a:lnTo>
                  <a:lnTo>
                    <a:pt x="1448257" y="2726662"/>
                  </a:lnTo>
                  <a:cubicBezTo>
                    <a:pt x="1458875" y="2726662"/>
                    <a:pt x="1471428" y="2725194"/>
                    <a:pt x="1476136" y="2723408"/>
                  </a:cubicBezTo>
                  <a:close/>
                  <a:moveTo>
                    <a:pt x="1210149" y="2813095"/>
                  </a:moveTo>
                  <a:cubicBezTo>
                    <a:pt x="1203026" y="2811682"/>
                    <a:pt x="1202948" y="2810804"/>
                    <a:pt x="1207104" y="2778925"/>
                  </a:cubicBezTo>
                  <a:cubicBezTo>
                    <a:pt x="1209450" y="2760934"/>
                    <a:pt x="1214266" y="2720207"/>
                    <a:pt x="1217808" y="2688429"/>
                  </a:cubicBezTo>
                  <a:lnTo>
                    <a:pt x="1224247" y="2630652"/>
                  </a:lnTo>
                  <a:lnTo>
                    <a:pt x="1235076" y="2632462"/>
                  </a:lnTo>
                  <a:cubicBezTo>
                    <a:pt x="1241026" y="2633456"/>
                    <a:pt x="1260298" y="2635942"/>
                    <a:pt x="1277892" y="2637992"/>
                  </a:cubicBezTo>
                  <a:cubicBezTo>
                    <a:pt x="1315660" y="2642381"/>
                    <a:pt x="1331630" y="2649310"/>
                    <a:pt x="1343049" y="2666244"/>
                  </a:cubicBezTo>
                  <a:cubicBezTo>
                    <a:pt x="1350133" y="2676746"/>
                    <a:pt x="1351166" y="2681787"/>
                    <a:pt x="1349691" y="2698667"/>
                  </a:cubicBezTo>
                  <a:cubicBezTo>
                    <a:pt x="1346506" y="2735246"/>
                    <a:pt x="1328337" y="2749368"/>
                    <a:pt x="1285481" y="2748575"/>
                  </a:cubicBezTo>
                  <a:cubicBezTo>
                    <a:pt x="1271903" y="2748327"/>
                    <a:pt x="1258038" y="2747239"/>
                    <a:pt x="1254666" y="2746167"/>
                  </a:cubicBezTo>
                  <a:cubicBezTo>
                    <a:pt x="1249407" y="2744497"/>
                    <a:pt x="1248188" y="2747674"/>
                    <a:pt x="1246129" y="2768314"/>
                  </a:cubicBezTo>
                  <a:cubicBezTo>
                    <a:pt x="1241539" y="2814540"/>
                    <a:pt x="1241150" y="2815573"/>
                    <a:pt x="1228621" y="2815029"/>
                  </a:cubicBezTo>
                  <a:cubicBezTo>
                    <a:pt x="1222492" y="2814765"/>
                    <a:pt x="1214172" y="2813888"/>
                    <a:pt x="1210149" y="2813095"/>
                  </a:cubicBezTo>
                  <a:close/>
                  <a:moveTo>
                    <a:pt x="1304466" y="2716184"/>
                  </a:moveTo>
                  <a:cubicBezTo>
                    <a:pt x="1316475" y="2706955"/>
                    <a:pt x="1316988" y="2682712"/>
                    <a:pt x="1305375" y="2673305"/>
                  </a:cubicBezTo>
                  <a:cubicBezTo>
                    <a:pt x="1297863" y="2667223"/>
                    <a:pt x="1263405" y="2659991"/>
                    <a:pt x="1259677" y="2663720"/>
                  </a:cubicBezTo>
                  <a:cubicBezTo>
                    <a:pt x="1256787" y="2666609"/>
                    <a:pt x="1250899" y="2713566"/>
                    <a:pt x="1252810" y="2718530"/>
                  </a:cubicBezTo>
                  <a:cubicBezTo>
                    <a:pt x="1255699" y="2726064"/>
                    <a:pt x="1293855" y="2724332"/>
                    <a:pt x="1304466" y="2716184"/>
                  </a:cubicBezTo>
                  <a:close/>
                  <a:moveTo>
                    <a:pt x="1636853" y="2807922"/>
                  </a:moveTo>
                  <a:cubicBezTo>
                    <a:pt x="1623608" y="2803028"/>
                    <a:pt x="1604297" y="2785224"/>
                    <a:pt x="1596903" y="2771087"/>
                  </a:cubicBezTo>
                  <a:cubicBezTo>
                    <a:pt x="1582843" y="2744233"/>
                    <a:pt x="1577568" y="2697618"/>
                    <a:pt x="1585802" y="2672994"/>
                  </a:cubicBezTo>
                  <a:cubicBezTo>
                    <a:pt x="1595629" y="2643585"/>
                    <a:pt x="1628797" y="2623684"/>
                    <a:pt x="1668064" y="2623630"/>
                  </a:cubicBezTo>
                  <a:cubicBezTo>
                    <a:pt x="1698102" y="2623591"/>
                    <a:pt x="1711976" y="2629246"/>
                    <a:pt x="1728156" y="2648145"/>
                  </a:cubicBezTo>
                  <a:cubicBezTo>
                    <a:pt x="1752477" y="2676560"/>
                    <a:pt x="1761868" y="2738198"/>
                    <a:pt x="1746356" y="2767529"/>
                  </a:cubicBezTo>
                  <a:cubicBezTo>
                    <a:pt x="1736864" y="2785473"/>
                    <a:pt x="1725787" y="2795843"/>
                    <a:pt x="1708301" y="2803152"/>
                  </a:cubicBezTo>
                  <a:cubicBezTo>
                    <a:pt x="1690917" y="2810415"/>
                    <a:pt x="1650843" y="2813087"/>
                    <a:pt x="1636853" y="2807922"/>
                  </a:cubicBezTo>
                  <a:close/>
                  <a:moveTo>
                    <a:pt x="1695609" y="2778132"/>
                  </a:moveTo>
                  <a:cubicBezTo>
                    <a:pt x="1710694" y="2770333"/>
                    <a:pt x="1718050" y="2753733"/>
                    <a:pt x="1717623" y="2728441"/>
                  </a:cubicBezTo>
                  <a:cubicBezTo>
                    <a:pt x="1717227" y="2705068"/>
                    <a:pt x="1710352" y="2682114"/>
                    <a:pt x="1698949" y="2666096"/>
                  </a:cubicBezTo>
                  <a:cubicBezTo>
                    <a:pt x="1683102" y="2643849"/>
                    <a:pt x="1643486" y="2644471"/>
                    <a:pt x="1627259" y="2667223"/>
                  </a:cubicBezTo>
                  <a:cubicBezTo>
                    <a:pt x="1608912" y="2692942"/>
                    <a:pt x="1621332" y="2761028"/>
                    <a:pt x="1647254" y="2776835"/>
                  </a:cubicBezTo>
                  <a:cubicBezTo>
                    <a:pt x="1660467" y="2784898"/>
                    <a:pt x="1681448" y="2785457"/>
                    <a:pt x="1695609" y="2778132"/>
                  </a:cubicBezTo>
                  <a:close/>
                  <a:moveTo>
                    <a:pt x="1002444" y="2763335"/>
                  </a:moveTo>
                  <a:cubicBezTo>
                    <a:pt x="974099" y="2754565"/>
                    <a:pt x="949661" y="2746191"/>
                    <a:pt x="948131" y="2744723"/>
                  </a:cubicBezTo>
                  <a:cubicBezTo>
                    <a:pt x="945941" y="2742633"/>
                    <a:pt x="996556" y="2579757"/>
                    <a:pt x="1001108" y="2574234"/>
                  </a:cubicBezTo>
                  <a:cubicBezTo>
                    <a:pt x="1001729" y="2573472"/>
                    <a:pt x="1009621" y="2574917"/>
                    <a:pt x="1018648" y="2577450"/>
                  </a:cubicBezTo>
                  <a:cubicBezTo>
                    <a:pt x="1038013" y="2582872"/>
                    <a:pt x="1038316" y="2576999"/>
                    <a:pt x="1015005" y="2648471"/>
                  </a:cubicBezTo>
                  <a:cubicBezTo>
                    <a:pt x="990730" y="2722887"/>
                    <a:pt x="988672" y="2730088"/>
                    <a:pt x="991243" y="2731486"/>
                  </a:cubicBezTo>
                  <a:cubicBezTo>
                    <a:pt x="992517" y="2732185"/>
                    <a:pt x="1008355" y="2737234"/>
                    <a:pt x="1026439" y="2742711"/>
                  </a:cubicBezTo>
                  <a:cubicBezTo>
                    <a:pt x="1054496" y="2751201"/>
                    <a:pt x="1059274" y="2753749"/>
                    <a:pt x="1059064" y="2760095"/>
                  </a:cubicBezTo>
                  <a:cubicBezTo>
                    <a:pt x="1058380" y="2780424"/>
                    <a:pt x="1057782" y="2780455"/>
                    <a:pt x="1002444" y="2763335"/>
                  </a:cubicBezTo>
                  <a:close/>
                  <a:moveTo>
                    <a:pt x="1852255" y="2729265"/>
                  </a:moveTo>
                  <a:cubicBezTo>
                    <a:pt x="1846049" y="2711220"/>
                    <a:pt x="1835174" y="2678859"/>
                    <a:pt x="1828082" y="2657358"/>
                  </a:cubicBezTo>
                  <a:cubicBezTo>
                    <a:pt x="1820990" y="2635856"/>
                    <a:pt x="1814737" y="2617687"/>
                    <a:pt x="1814185" y="2616980"/>
                  </a:cubicBezTo>
                  <a:cubicBezTo>
                    <a:pt x="1813633" y="2616273"/>
                    <a:pt x="1803186" y="2619070"/>
                    <a:pt x="1790967" y="2623195"/>
                  </a:cubicBezTo>
                  <a:cubicBezTo>
                    <a:pt x="1778748" y="2627327"/>
                    <a:pt x="1766855" y="2630698"/>
                    <a:pt x="1764541" y="2630698"/>
                  </a:cubicBezTo>
                  <a:cubicBezTo>
                    <a:pt x="1760463" y="2630698"/>
                    <a:pt x="1750015" y="2610440"/>
                    <a:pt x="1752772" y="2607876"/>
                  </a:cubicBezTo>
                  <a:cubicBezTo>
                    <a:pt x="1753526" y="2607170"/>
                    <a:pt x="1770133" y="2601437"/>
                    <a:pt x="1789677" y="2595122"/>
                  </a:cubicBezTo>
                  <a:cubicBezTo>
                    <a:pt x="1809229" y="2588806"/>
                    <a:pt x="1839120" y="2579034"/>
                    <a:pt x="1856108" y="2573410"/>
                  </a:cubicBezTo>
                  <a:cubicBezTo>
                    <a:pt x="1873097" y="2567779"/>
                    <a:pt x="1888438" y="2563172"/>
                    <a:pt x="1890194" y="2563172"/>
                  </a:cubicBezTo>
                  <a:cubicBezTo>
                    <a:pt x="1893270" y="2563172"/>
                    <a:pt x="1901635" y="2578405"/>
                    <a:pt x="1901635" y="2584013"/>
                  </a:cubicBezTo>
                  <a:cubicBezTo>
                    <a:pt x="1901635" y="2585520"/>
                    <a:pt x="1890442" y="2590422"/>
                    <a:pt x="1876755" y="2594912"/>
                  </a:cubicBezTo>
                  <a:cubicBezTo>
                    <a:pt x="1859378" y="2600606"/>
                    <a:pt x="1851875" y="2604824"/>
                    <a:pt x="1851875" y="2608894"/>
                  </a:cubicBezTo>
                  <a:cubicBezTo>
                    <a:pt x="1851875" y="2612102"/>
                    <a:pt x="1860707" y="2640307"/>
                    <a:pt x="1871496" y="2671581"/>
                  </a:cubicBezTo>
                  <a:cubicBezTo>
                    <a:pt x="1899515" y="2752801"/>
                    <a:pt x="1899189" y="2751310"/>
                    <a:pt x="1889844" y="2754751"/>
                  </a:cubicBezTo>
                  <a:cubicBezTo>
                    <a:pt x="1863612" y="2764407"/>
                    <a:pt x="1864559" y="2765043"/>
                    <a:pt x="1852255" y="2729265"/>
                  </a:cubicBezTo>
                  <a:close/>
                  <a:moveTo>
                    <a:pt x="871936" y="2719166"/>
                  </a:moveTo>
                  <a:cubicBezTo>
                    <a:pt x="858374" y="2712929"/>
                    <a:pt x="857100" y="2711259"/>
                    <a:pt x="858614" y="2701697"/>
                  </a:cubicBezTo>
                  <a:cubicBezTo>
                    <a:pt x="864036" y="2667355"/>
                    <a:pt x="867462" y="2672451"/>
                    <a:pt x="826269" y="2653606"/>
                  </a:cubicBezTo>
                  <a:lnTo>
                    <a:pt x="789053" y="2636578"/>
                  </a:lnTo>
                  <a:lnTo>
                    <a:pt x="777098" y="2649636"/>
                  </a:lnTo>
                  <a:cubicBezTo>
                    <a:pt x="770519" y="2656814"/>
                    <a:pt x="763093" y="2662686"/>
                    <a:pt x="760592" y="2662686"/>
                  </a:cubicBezTo>
                  <a:cubicBezTo>
                    <a:pt x="754284" y="2662686"/>
                    <a:pt x="728782" y="2651175"/>
                    <a:pt x="728782" y="2648331"/>
                  </a:cubicBezTo>
                  <a:cubicBezTo>
                    <a:pt x="728782" y="2646296"/>
                    <a:pt x="764880" y="2611605"/>
                    <a:pt x="845743" y="2535923"/>
                  </a:cubicBezTo>
                  <a:lnTo>
                    <a:pt x="868518" y="2514608"/>
                  </a:lnTo>
                  <a:lnTo>
                    <a:pt x="882221" y="2521226"/>
                  </a:lnTo>
                  <a:cubicBezTo>
                    <a:pt x="889756" y="2524869"/>
                    <a:pt x="899994" y="2529390"/>
                    <a:pt x="904973" y="2531285"/>
                  </a:cubicBezTo>
                  <a:cubicBezTo>
                    <a:pt x="909944" y="2533173"/>
                    <a:pt x="913176" y="2536094"/>
                    <a:pt x="912150" y="2537756"/>
                  </a:cubicBezTo>
                  <a:cubicBezTo>
                    <a:pt x="911117" y="2539426"/>
                    <a:pt x="907769" y="2571018"/>
                    <a:pt x="904701" y="2607962"/>
                  </a:cubicBezTo>
                  <a:cubicBezTo>
                    <a:pt x="901640" y="2644898"/>
                    <a:pt x="898448" y="2677523"/>
                    <a:pt x="897609" y="2680459"/>
                  </a:cubicBezTo>
                  <a:cubicBezTo>
                    <a:pt x="896778" y="2683388"/>
                    <a:pt x="895760" y="2694985"/>
                    <a:pt x="895348" y="2706225"/>
                  </a:cubicBezTo>
                  <a:cubicBezTo>
                    <a:pt x="894913" y="2718242"/>
                    <a:pt x="893026" y="2726538"/>
                    <a:pt x="890773" y="2726359"/>
                  </a:cubicBezTo>
                  <a:cubicBezTo>
                    <a:pt x="888660" y="2726189"/>
                    <a:pt x="880186" y="2722957"/>
                    <a:pt x="871936" y="2719166"/>
                  </a:cubicBezTo>
                  <a:close/>
                  <a:moveTo>
                    <a:pt x="870647" y="2606711"/>
                  </a:moveTo>
                  <a:cubicBezTo>
                    <a:pt x="872923" y="2587649"/>
                    <a:pt x="875649" y="2567662"/>
                    <a:pt x="876706" y="2562287"/>
                  </a:cubicBezTo>
                  <a:cubicBezTo>
                    <a:pt x="877754" y="2556911"/>
                    <a:pt x="877257" y="2552507"/>
                    <a:pt x="875595" y="2552507"/>
                  </a:cubicBezTo>
                  <a:cubicBezTo>
                    <a:pt x="873932" y="2552507"/>
                    <a:pt x="858389" y="2566761"/>
                    <a:pt x="841051" y="2584177"/>
                  </a:cubicBezTo>
                  <a:lnTo>
                    <a:pt x="809521" y="2615854"/>
                  </a:lnTo>
                  <a:lnTo>
                    <a:pt x="835792" y="2628298"/>
                  </a:lnTo>
                  <a:cubicBezTo>
                    <a:pt x="850241" y="2635141"/>
                    <a:pt x="863058" y="2640882"/>
                    <a:pt x="864285" y="2641053"/>
                  </a:cubicBezTo>
                  <a:cubicBezTo>
                    <a:pt x="865512" y="2641224"/>
                    <a:pt x="868371" y="2625766"/>
                    <a:pt x="870647" y="2606711"/>
                  </a:cubicBezTo>
                  <a:close/>
                  <a:moveTo>
                    <a:pt x="1967763" y="2627910"/>
                  </a:moveTo>
                  <a:lnTo>
                    <a:pt x="1927246" y="2546930"/>
                  </a:lnTo>
                  <a:lnTo>
                    <a:pt x="1978926" y="2522174"/>
                  </a:lnTo>
                  <a:cubicBezTo>
                    <a:pt x="2007356" y="2508557"/>
                    <a:pt x="2031623" y="2497006"/>
                    <a:pt x="2032866" y="2496501"/>
                  </a:cubicBezTo>
                  <a:cubicBezTo>
                    <a:pt x="2034101" y="2495988"/>
                    <a:pt x="2038070" y="2500571"/>
                    <a:pt x="2041675" y="2506677"/>
                  </a:cubicBezTo>
                  <a:cubicBezTo>
                    <a:pt x="2047112" y="2515882"/>
                    <a:pt x="2047399" y="2518313"/>
                    <a:pt x="2043352" y="2520876"/>
                  </a:cubicBezTo>
                  <a:cubicBezTo>
                    <a:pt x="2040665" y="2522577"/>
                    <a:pt x="2037449" y="2523991"/>
                    <a:pt x="2036206" y="2524022"/>
                  </a:cubicBezTo>
                  <a:cubicBezTo>
                    <a:pt x="2034955" y="2524038"/>
                    <a:pt x="2020227" y="2531371"/>
                    <a:pt x="2003472" y="2540281"/>
                  </a:cubicBezTo>
                  <a:lnTo>
                    <a:pt x="1973007" y="2556492"/>
                  </a:lnTo>
                  <a:lnTo>
                    <a:pt x="1982483" y="2575826"/>
                  </a:lnTo>
                  <a:cubicBezTo>
                    <a:pt x="1987703" y="2586460"/>
                    <a:pt x="1993630" y="2595083"/>
                    <a:pt x="1995665" y="2594990"/>
                  </a:cubicBezTo>
                  <a:cubicBezTo>
                    <a:pt x="1997708" y="2594896"/>
                    <a:pt x="2013764" y="2587905"/>
                    <a:pt x="2031359" y="2579446"/>
                  </a:cubicBezTo>
                  <a:lnTo>
                    <a:pt x="2063347" y="2564066"/>
                  </a:lnTo>
                  <a:lnTo>
                    <a:pt x="2069538" y="2573395"/>
                  </a:lnTo>
                  <a:cubicBezTo>
                    <a:pt x="2072948" y="2578522"/>
                    <a:pt x="2075744" y="2583874"/>
                    <a:pt x="2075760" y="2585287"/>
                  </a:cubicBezTo>
                  <a:cubicBezTo>
                    <a:pt x="2075775" y="2586693"/>
                    <a:pt x="2060589" y="2595347"/>
                    <a:pt x="2042024" y="2604505"/>
                  </a:cubicBezTo>
                  <a:cubicBezTo>
                    <a:pt x="2023451" y="2613656"/>
                    <a:pt x="2008257" y="2622495"/>
                    <a:pt x="2008257" y="2624134"/>
                  </a:cubicBezTo>
                  <a:cubicBezTo>
                    <a:pt x="2008257" y="2625781"/>
                    <a:pt x="2012654" y="2636796"/>
                    <a:pt x="2018029" y="2648627"/>
                  </a:cubicBezTo>
                  <a:cubicBezTo>
                    <a:pt x="2024803" y="2663518"/>
                    <a:pt x="2029440" y="2669646"/>
                    <a:pt x="2033138" y="2668582"/>
                  </a:cubicBezTo>
                  <a:cubicBezTo>
                    <a:pt x="2036066" y="2667728"/>
                    <a:pt x="2054049" y="2659719"/>
                    <a:pt x="2073095" y="2650771"/>
                  </a:cubicBezTo>
                  <a:lnTo>
                    <a:pt x="2107725" y="2634512"/>
                  </a:lnTo>
                  <a:lnTo>
                    <a:pt x="2113341" y="2645372"/>
                  </a:lnTo>
                  <a:cubicBezTo>
                    <a:pt x="2116432" y="2651353"/>
                    <a:pt x="2118196" y="2657000"/>
                    <a:pt x="2117271" y="2657925"/>
                  </a:cubicBezTo>
                  <a:cubicBezTo>
                    <a:pt x="2114226" y="2660970"/>
                    <a:pt x="2014759" y="2708890"/>
                    <a:pt x="2011489" y="2708890"/>
                  </a:cubicBezTo>
                  <a:cubicBezTo>
                    <a:pt x="2009725" y="2708890"/>
                    <a:pt x="1990049" y="2672451"/>
                    <a:pt x="1967763" y="2627910"/>
                  </a:cubicBezTo>
                  <a:close/>
                  <a:moveTo>
                    <a:pt x="2151256" y="2603154"/>
                  </a:moveTo>
                  <a:cubicBezTo>
                    <a:pt x="2132473" y="2592985"/>
                    <a:pt x="2109628" y="2568353"/>
                    <a:pt x="2096974" y="2544607"/>
                  </a:cubicBezTo>
                  <a:cubicBezTo>
                    <a:pt x="2070990" y="2495856"/>
                    <a:pt x="2086713" y="2451005"/>
                    <a:pt x="2137833" y="2428066"/>
                  </a:cubicBezTo>
                  <a:cubicBezTo>
                    <a:pt x="2162340" y="2417067"/>
                    <a:pt x="2192806" y="2419576"/>
                    <a:pt x="2207666" y="2433807"/>
                  </a:cubicBezTo>
                  <a:cubicBezTo>
                    <a:pt x="2213321" y="2439229"/>
                    <a:pt x="2217951" y="2444666"/>
                    <a:pt x="2217951" y="2445893"/>
                  </a:cubicBezTo>
                  <a:cubicBezTo>
                    <a:pt x="2217951" y="2447128"/>
                    <a:pt x="2211767" y="2451610"/>
                    <a:pt x="2204201" y="2455859"/>
                  </a:cubicBezTo>
                  <a:lnTo>
                    <a:pt x="2190460" y="2463581"/>
                  </a:lnTo>
                  <a:lnTo>
                    <a:pt x="2176509" y="2455945"/>
                  </a:lnTo>
                  <a:cubicBezTo>
                    <a:pt x="2158938" y="2446321"/>
                    <a:pt x="2146719" y="2448884"/>
                    <a:pt x="2129878" y="2465725"/>
                  </a:cubicBezTo>
                  <a:cubicBezTo>
                    <a:pt x="2118343" y="2477252"/>
                    <a:pt x="2117667" y="2479210"/>
                    <a:pt x="2119120" y="2496788"/>
                  </a:cubicBezTo>
                  <a:cubicBezTo>
                    <a:pt x="2120254" y="2510444"/>
                    <a:pt x="2124293" y="2521405"/>
                    <a:pt x="2133941" y="2537041"/>
                  </a:cubicBezTo>
                  <a:cubicBezTo>
                    <a:pt x="2161478" y="2581660"/>
                    <a:pt x="2195882" y="2591774"/>
                    <a:pt x="2223178" y="2563281"/>
                  </a:cubicBezTo>
                  <a:cubicBezTo>
                    <a:pt x="2231925" y="2554146"/>
                    <a:pt x="2232911" y="2550915"/>
                    <a:pt x="2231296" y="2536567"/>
                  </a:cubicBezTo>
                  <a:cubicBezTo>
                    <a:pt x="2229587" y="2521405"/>
                    <a:pt x="2230270" y="2519618"/>
                    <a:pt x="2240920" y="2511501"/>
                  </a:cubicBezTo>
                  <a:cubicBezTo>
                    <a:pt x="2256487" y="2499624"/>
                    <a:pt x="2259602" y="2500385"/>
                    <a:pt x="2264666" y="2517280"/>
                  </a:cubicBezTo>
                  <a:cubicBezTo>
                    <a:pt x="2273514" y="2546798"/>
                    <a:pt x="2256378" y="2577993"/>
                    <a:pt x="2219729" y="2599083"/>
                  </a:cubicBezTo>
                  <a:cubicBezTo>
                    <a:pt x="2198337" y="2611395"/>
                    <a:pt x="2169627" y="2613096"/>
                    <a:pt x="2151256" y="2603154"/>
                  </a:cubicBezTo>
                  <a:close/>
                  <a:moveTo>
                    <a:pt x="644703" y="2596054"/>
                  </a:moveTo>
                  <a:lnTo>
                    <a:pt x="630247" y="2586763"/>
                  </a:lnTo>
                  <a:lnTo>
                    <a:pt x="674167" y="2521521"/>
                  </a:lnTo>
                  <a:lnTo>
                    <a:pt x="718094" y="2456279"/>
                  </a:lnTo>
                  <a:lnTo>
                    <a:pt x="695000" y="2441800"/>
                  </a:lnTo>
                  <a:cubicBezTo>
                    <a:pt x="682307" y="2433838"/>
                    <a:pt x="671914" y="2426077"/>
                    <a:pt x="671914" y="2424555"/>
                  </a:cubicBezTo>
                  <a:cubicBezTo>
                    <a:pt x="671914" y="2423040"/>
                    <a:pt x="674811" y="2418224"/>
                    <a:pt x="678346" y="2413851"/>
                  </a:cubicBezTo>
                  <a:cubicBezTo>
                    <a:pt x="684544" y="2406192"/>
                    <a:pt x="685181" y="2406122"/>
                    <a:pt x="696072" y="2411753"/>
                  </a:cubicBezTo>
                  <a:cubicBezTo>
                    <a:pt x="706722" y="2417253"/>
                    <a:pt x="790995" y="2472102"/>
                    <a:pt x="804201" y="2482123"/>
                  </a:cubicBezTo>
                  <a:cubicBezTo>
                    <a:pt x="809910" y="2486457"/>
                    <a:pt x="809786" y="2487397"/>
                    <a:pt x="802305" y="2496509"/>
                  </a:cubicBezTo>
                  <a:lnTo>
                    <a:pt x="794304" y="2506257"/>
                  </a:lnTo>
                  <a:lnTo>
                    <a:pt x="773090" y="2492166"/>
                  </a:lnTo>
                  <a:cubicBezTo>
                    <a:pt x="761423" y="2484414"/>
                    <a:pt x="750742" y="2478029"/>
                    <a:pt x="749352" y="2477974"/>
                  </a:cubicBezTo>
                  <a:cubicBezTo>
                    <a:pt x="747961" y="2477920"/>
                    <a:pt x="728332" y="2505791"/>
                    <a:pt x="705735" y="2539908"/>
                  </a:cubicBezTo>
                  <a:cubicBezTo>
                    <a:pt x="683138" y="2574032"/>
                    <a:pt x="663416" y="2602711"/>
                    <a:pt x="661901" y="2603643"/>
                  </a:cubicBezTo>
                  <a:cubicBezTo>
                    <a:pt x="660386" y="2604575"/>
                    <a:pt x="652650" y="2601157"/>
                    <a:pt x="644703" y="2596054"/>
                  </a:cubicBezTo>
                  <a:close/>
                  <a:moveTo>
                    <a:pt x="531080" y="2515680"/>
                  </a:moveTo>
                  <a:cubicBezTo>
                    <a:pt x="528880" y="2513163"/>
                    <a:pt x="520998" y="2506094"/>
                    <a:pt x="513566" y="2499965"/>
                  </a:cubicBezTo>
                  <a:cubicBezTo>
                    <a:pt x="497988" y="2487125"/>
                    <a:pt x="497752" y="2490566"/>
                    <a:pt x="518992" y="2421005"/>
                  </a:cubicBezTo>
                  <a:cubicBezTo>
                    <a:pt x="540784" y="2349642"/>
                    <a:pt x="543594" y="2331853"/>
                    <a:pt x="530395" y="2348834"/>
                  </a:cubicBezTo>
                  <a:cubicBezTo>
                    <a:pt x="514770" y="2368937"/>
                    <a:pt x="449369" y="2438724"/>
                    <a:pt x="446228" y="2438646"/>
                  </a:cubicBezTo>
                  <a:cubicBezTo>
                    <a:pt x="444274" y="2438592"/>
                    <a:pt x="438160" y="2434583"/>
                    <a:pt x="432644" y="2429728"/>
                  </a:cubicBezTo>
                  <a:lnTo>
                    <a:pt x="422612" y="2420904"/>
                  </a:lnTo>
                  <a:lnTo>
                    <a:pt x="436197" y="2405524"/>
                  </a:lnTo>
                  <a:cubicBezTo>
                    <a:pt x="471307" y="2365768"/>
                    <a:pt x="508360" y="2324994"/>
                    <a:pt x="526169" y="2306507"/>
                  </a:cubicBezTo>
                  <a:lnTo>
                    <a:pt x="545744" y="2286186"/>
                  </a:lnTo>
                  <a:lnTo>
                    <a:pt x="564787" y="2303089"/>
                  </a:lnTo>
                  <a:lnTo>
                    <a:pt x="583834" y="2319984"/>
                  </a:lnTo>
                  <a:lnTo>
                    <a:pt x="572579" y="2357169"/>
                  </a:lnTo>
                  <a:cubicBezTo>
                    <a:pt x="551515" y="2426792"/>
                    <a:pt x="547592" y="2440549"/>
                    <a:pt x="545257" y="2452993"/>
                  </a:cubicBezTo>
                  <a:lnTo>
                    <a:pt x="542923" y="2465437"/>
                  </a:lnTo>
                  <a:lnTo>
                    <a:pt x="551441" y="2456310"/>
                  </a:lnTo>
                  <a:cubicBezTo>
                    <a:pt x="573845" y="2432315"/>
                    <a:pt x="622145" y="2379276"/>
                    <a:pt x="628010" y="2372223"/>
                  </a:cubicBezTo>
                  <a:lnTo>
                    <a:pt x="634597" y="2364307"/>
                  </a:lnTo>
                  <a:lnTo>
                    <a:pt x="646831" y="2374468"/>
                  </a:lnTo>
                  <a:lnTo>
                    <a:pt x="659066" y="2384620"/>
                  </a:lnTo>
                  <a:lnTo>
                    <a:pt x="648610" y="2397165"/>
                  </a:lnTo>
                  <a:cubicBezTo>
                    <a:pt x="642854" y="2404071"/>
                    <a:pt x="625353" y="2423871"/>
                    <a:pt x="609717" y="2441170"/>
                  </a:cubicBezTo>
                  <a:cubicBezTo>
                    <a:pt x="594080" y="2458469"/>
                    <a:pt x="571778" y="2483404"/>
                    <a:pt x="560154" y="2496571"/>
                  </a:cubicBezTo>
                  <a:cubicBezTo>
                    <a:pt x="548532" y="2509745"/>
                    <a:pt x="538136" y="2520465"/>
                    <a:pt x="537051" y="2520387"/>
                  </a:cubicBezTo>
                  <a:cubicBezTo>
                    <a:pt x="535968" y="2520309"/>
                    <a:pt x="533281" y="2518196"/>
                    <a:pt x="531080" y="2515680"/>
                  </a:cubicBezTo>
                  <a:close/>
                  <a:moveTo>
                    <a:pt x="2342205" y="2465787"/>
                  </a:moveTo>
                  <a:cubicBezTo>
                    <a:pt x="2312276" y="2430715"/>
                    <a:pt x="2263090" y="2376721"/>
                    <a:pt x="2259850" y="2375384"/>
                  </a:cubicBezTo>
                  <a:cubicBezTo>
                    <a:pt x="2258258" y="2374724"/>
                    <a:pt x="2247515" y="2382360"/>
                    <a:pt x="2235980" y="2392349"/>
                  </a:cubicBezTo>
                  <a:lnTo>
                    <a:pt x="2215007" y="2410518"/>
                  </a:lnTo>
                  <a:lnTo>
                    <a:pt x="2206990" y="2399271"/>
                  </a:lnTo>
                  <a:cubicBezTo>
                    <a:pt x="2199401" y="2388605"/>
                    <a:pt x="2199315" y="2387782"/>
                    <a:pt x="2205297" y="2383409"/>
                  </a:cubicBezTo>
                  <a:cubicBezTo>
                    <a:pt x="2208769" y="2380869"/>
                    <a:pt x="2217438" y="2373497"/>
                    <a:pt x="2224576" y="2367026"/>
                  </a:cubicBezTo>
                  <a:cubicBezTo>
                    <a:pt x="2231707" y="2360555"/>
                    <a:pt x="2253923" y="2341175"/>
                    <a:pt x="2273949" y="2323961"/>
                  </a:cubicBezTo>
                  <a:lnTo>
                    <a:pt x="2310357" y="2292664"/>
                  </a:lnTo>
                  <a:lnTo>
                    <a:pt x="2319135" y="2302638"/>
                  </a:lnTo>
                  <a:cubicBezTo>
                    <a:pt x="2327454" y="2312092"/>
                    <a:pt x="2327586" y="2312884"/>
                    <a:pt x="2321620" y="2317941"/>
                  </a:cubicBezTo>
                  <a:cubicBezTo>
                    <a:pt x="2318156" y="2320870"/>
                    <a:pt x="2308594" y="2329034"/>
                    <a:pt x="2300367" y="2336079"/>
                  </a:cubicBezTo>
                  <a:lnTo>
                    <a:pt x="2285399" y="2348896"/>
                  </a:lnTo>
                  <a:lnTo>
                    <a:pt x="2323391" y="2391169"/>
                  </a:lnTo>
                  <a:cubicBezTo>
                    <a:pt x="2344287" y="2414426"/>
                    <a:pt x="2367668" y="2440394"/>
                    <a:pt x="2375343" y="2448884"/>
                  </a:cubicBezTo>
                  <a:lnTo>
                    <a:pt x="2389302" y="2464319"/>
                  </a:lnTo>
                  <a:lnTo>
                    <a:pt x="2377564" y="2476429"/>
                  </a:lnTo>
                  <a:cubicBezTo>
                    <a:pt x="2371109" y="2483086"/>
                    <a:pt x="2364880" y="2488539"/>
                    <a:pt x="2363722" y="2488539"/>
                  </a:cubicBezTo>
                  <a:cubicBezTo>
                    <a:pt x="2362565" y="2488539"/>
                    <a:pt x="2352886" y="2478301"/>
                    <a:pt x="2342205" y="2465787"/>
                  </a:cubicBezTo>
                  <a:close/>
                  <a:moveTo>
                    <a:pt x="2447188" y="2375944"/>
                  </a:moveTo>
                  <a:cubicBezTo>
                    <a:pt x="2437416" y="2366979"/>
                    <a:pt x="2410655" y="2342146"/>
                    <a:pt x="2387725" y="2320753"/>
                  </a:cubicBezTo>
                  <a:cubicBezTo>
                    <a:pt x="2364794" y="2299368"/>
                    <a:pt x="2342407" y="2278877"/>
                    <a:pt x="2337972" y="2275226"/>
                  </a:cubicBezTo>
                  <a:lnTo>
                    <a:pt x="2329901" y="2268576"/>
                  </a:lnTo>
                  <a:lnTo>
                    <a:pt x="2343005" y="2255332"/>
                  </a:lnTo>
                  <a:lnTo>
                    <a:pt x="2356110" y="2242096"/>
                  </a:lnTo>
                  <a:lnTo>
                    <a:pt x="2380322" y="2265275"/>
                  </a:lnTo>
                  <a:cubicBezTo>
                    <a:pt x="2393644" y="2278030"/>
                    <a:pt x="2423333" y="2305722"/>
                    <a:pt x="2446302" y="2326820"/>
                  </a:cubicBezTo>
                  <a:cubicBezTo>
                    <a:pt x="2469272" y="2347917"/>
                    <a:pt x="2488062" y="2366226"/>
                    <a:pt x="2488062" y="2367515"/>
                  </a:cubicBezTo>
                  <a:cubicBezTo>
                    <a:pt x="2488062" y="2368805"/>
                    <a:pt x="2482866" y="2374895"/>
                    <a:pt x="2476511" y="2381047"/>
                  </a:cubicBezTo>
                  <a:lnTo>
                    <a:pt x="2464961" y="2392241"/>
                  </a:lnTo>
                  <a:lnTo>
                    <a:pt x="2447188" y="2375944"/>
                  </a:lnTo>
                  <a:close/>
                  <a:moveTo>
                    <a:pt x="363083" y="2357145"/>
                  </a:moveTo>
                  <a:cubicBezTo>
                    <a:pt x="353373" y="2345478"/>
                    <a:pt x="339895" y="2329880"/>
                    <a:pt x="333134" y="2322493"/>
                  </a:cubicBezTo>
                  <a:cubicBezTo>
                    <a:pt x="326371" y="2315098"/>
                    <a:pt x="316874" y="2304254"/>
                    <a:pt x="312029" y="2298389"/>
                  </a:cubicBezTo>
                  <a:lnTo>
                    <a:pt x="303220" y="2287732"/>
                  </a:lnTo>
                  <a:lnTo>
                    <a:pt x="356286" y="2243300"/>
                  </a:lnTo>
                  <a:cubicBezTo>
                    <a:pt x="436233" y="2176372"/>
                    <a:pt x="441815" y="2171921"/>
                    <a:pt x="444413" y="2173001"/>
                  </a:cubicBezTo>
                  <a:cubicBezTo>
                    <a:pt x="448620" y="2174748"/>
                    <a:pt x="519088" y="2256870"/>
                    <a:pt x="519088" y="2260024"/>
                  </a:cubicBezTo>
                  <a:cubicBezTo>
                    <a:pt x="519088" y="2264164"/>
                    <a:pt x="504957" y="2275956"/>
                    <a:pt x="501614" y="2274604"/>
                  </a:cubicBezTo>
                  <a:cubicBezTo>
                    <a:pt x="500128" y="2274006"/>
                    <a:pt x="487312" y="2260319"/>
                    <a:pt x="473133" y="2244185"/>
                  </a:cubicBezTo>
                  <a:lnTo>
                    <a:pt x="447353" y="2214862"/>
                  </a:lnTo>
                  <a:lnTo>
                    <a:pt x="430060" y="2228191"/>
                  </a:lnTo>
                  <a:cubicBezTo>
                    <a:pt x="420549" y="2235524"/>
                    <a:pt x="412699" y="2242927"/>
                    <a:pt x="412616" y="2244644"/>
                  </a:cubicBezTo>
                  <a:cubicBezTo>
                    <a:pt x="412532" y="2246360"/>
                    <a:pt x="423553" y="2260933"/>
                    <a:pt x="437106" y="2277028"/>
                  </a:cubicBezTo>
                  <a:lnTo>
                    <a:pt x="461748" y="2306289"/>
                  </a:lnTo>
                  <a:lnTo>
                    <a:pt x="450963" y="2314267"/>
                  </a:lnTo>
                  <a:lnTo>
                    <a:pt x="440177" y="2322237"/>
                  </a:lnTo>
                  <a:lnTo>
                    <a:pt x="429047" y="2308534"/>
                  </a:lnTo>
                  <a:cubicBezTo>
                    <a:pt x="422925" y="2300999"/>
                    <a:pt x="411260" y="2287701"/>
                    <a:pt x="403122" y="2278985"/>
                  </a:cubicBezTo>
                  <a:lnTo>
                    <a:pt x="388327" y="2263131"/>
                  </a:lnTo>
                  <a:lnTo>
                    <a:pt x="368409" y="2280151"/>
                  </a:lnTo>
                  <a:cubicBezTo>
                    <a:pt x="357454" y="2289503"/>
                    <a:pt x="348530" y="2298242"/>
                    <a:pt x="348578" y="2299555"/>
                  </a:cubicBezTo>
                  <a:cubicBezTo>
                    <a:pt x="348625" y="2300867"/>
                    <a:pt x="356759" y="2310740"/>
                    <a:pt x="366649" y="2321491"/>
                  </a:cubicBezTo>
                  <a:cubicBezTo>
                    <a:pt x="376540" y="2332242"/>
                    <a:pt x="388680" y="2346232"/>
                    <a:pt x="393628" y="2352578"/>
                  </a:cubicBezTo>
                  <a:lnTo>
                    <a:pt x="402625" y="2364113"/>
                  </a:lnTo>
                  <a:lnTo>
                    <a:pt x="394217" y="2371120"/>
                  </a:lnTo>
                  <a:cubicBezTo>
                    <a:pt x="389593" y="2374973"/>
                    <a:pt x="384668" y="2378173"/>
                    <a:pt x="383273" y="2378243"/>
                  </a:cubicBezTo>
                  <a:cubicBezTo>
                    <a:pt x="381878" y="2378297"/>
                    <a:pt x="372792" y="2368813"/>
                    <a:pt x="363083" y="2357145"/>
                  </a:cubicBezTo>
                  <a:close/>
                  <a:moveTo>
                    <a:pt x="2481863" y="2286108"/>
                  </a:moveTo>
                  <a:cubicBezTo>
                    <a:pt x="2439777" y="2266199"/>
                    <a:pt x="2409871" y="2229388"/>
                    <a:pt x="2409871" y="2197500"/>
                  </a:cubicBezTo>
                  <a:cubicBezTo>
                    <a:pt x="2409871" y="2171121"/>
                    <a:pt x="2438037" y="2130145"/>
                    <a:pt x="2464968" y="2117367"/>
                  </a:cubicBezTo>
                  <a:cubicBezTo>
                    <a:pt x="2471416" y="2114307"/>
                    <a:pt x="2484893" y="2111798"/>
                    <a:pt x="2494921" y="2111798"/>
                  </a:cubicBezTo>
                  <a:cubicBezTo>
                    <a:pt x="2533792" y="2111798"/>
                    <a:pt x="2586450" y="2151383"/>
                    <a:pt x="2599787" y="2190626"/>
                  </a:cubicBezTo>
                  <a:cubicBezTo>
                    <a:pt x="2606009" y="2208927"/>
                    <a:pt x="2606064" y="2211172"/>
                    <a:pt x="2600688" y="2226941"/>
                  </a:cubicBezTo>
                  <a:cubicBezTo>
                    <a:pt x="2587297" y="2266254"/>
                    <a:pt x="2551945" y="2296618"/>
                    <a:pt x="2519569" y="2296611"/>
                  </a:cubicBezTo>
                  <a:cubicBezTo>
                    <a:pt x="2509765" y="2296611"/>
                    <a:pt x="2495884" y="2292742"/>
                    <a:pt x="2481863" y="2286108"/>
                  </a:cubicBezTo>
                  <a:close/>
                  <a:moveTo>
                    <a:pt x="2557250" y="2248512"/>
                  </a:moveTo>
                  <a:cubicBezTo>
                    <a:pt x="2568172" y="2237590"/>
                    <a:pt x="2569803" y="2233714"/>
                    <a:pt x="2569803" y="2218691"/>
                  </a:cubicBezTo>
                  <a:cubicBezTo>
                    <a:pt x="2569803" y="2204491"/>
                    <a:pt x="2567752" y="2198899"/>
                    <a:pt x="2558252" y="2187216"/>
                  </a:cubicBezTo>
                  <a:cubicBezTo>
                    <a:pt x="2543742" y="2169365"/>
                    <a:pt x="2518232" y="2152276"/>
                    <a:pt x="2498160" y="2146955"/>
                  </a:cubicBezTo>
                  <a:cubicBezTo>
                    <a:pt x="2478244" y="2141673"/>
                    <a:pt x="2459337" y="2148928"/>
                    <a:pt x="2449060" y="2165784"/>
                  </a:cubicBezTo>
                  <a:cubicBezTo>
                    <a:pt x="2435528" y="2187977"/>
                    <a:pt x="2441991" y="2212353"/>
                    <a:pt x="2467159" y="2234048"/>
                  </a:cubicBezTo>
                  <a:cubicBezTo>
                    <a:pt x="2490292" y="2253988"/>
                    <a:pt x="2505120" y="2260739"/>
                    <a:pt x="2526148" y="2260917"/>
                  </a:cubicBezTo>
                  <a:cubicBezTo>
                    <a:pt x="2542732" y="2261049"/>
                    <a:pt x="2546018" y="2259744"/>
                    <a:pt x="2557250" y="2248512"/>
                  </a:cubicBezTo>
                  <a:close/>
                  <a:moveTo>
                    <a:pt x="250990" y="2220183"/>
                  </a:moveTo>
                  <a:cubicBezTo>
                    <a:pt x="247300" y="2213324"/>
                    <a:pt x="244937" y="2207078"/>
                    <a:pt x="245739" y="2206286"/>
                  </a:cubicBezTo>
                  <a:cubicBezTo>
                    <a:pt x="246542" y="2205501"/>
                    <a:pt x="276786" y="2186991"/>
                    <a:pt x="312950" y="2165163"/>
                  </a:cubicBezTo>
                  <a:cubicBezTo>
                    <a:pt x="389521" y="2118936"/>
                    <a:pt x="395591" y="2114454"/>
                    <a:pt x="371234" y="2122176"/>
                  </a:cubicBezTo>
                  <a:cubicBezTo>
                    <a:pt x="365567" y="2123970"/>
                    <a:pt x="351334" y="2128165"/>
                    <a:pt x="339606" y="2131505"/>
                  </a:cubicBezTo>
                  <a:cubicBezTo>
                    <a:pt x="327877" y="2134845"/>
                    <a:pt x="305486" y="2141541"/>
                    <a:pt x="289848" y="2146388"/>
                  </a:cubicBezTo>
                  <a:cubicBezTo>
                    <a:pt x="262993" y="2154715"/>
                    <a:pt x="225351" y="2164705"/>
                    <a:pt x="219783" y="2164984"/>
                  </a:cubicBezTo>
                  <a:cubicBezTo>
                    <a:pt x="216515" y="2165155"/>
                    <a:pt x="199186" y="2139723"/>
                    <a:pt x="199321" y="2134969"/>
                  </a:cubicBezTo>
                  <a:cubicBezTo>
                    <a:pt x="199437" y="2130845"/>
                    <a:pt x="218774" y="2109615"/>
                    <a:pt x="274781" y="2052133"/>
                  </a:cubicBezTo>
                  <a:cubicBezTo>
                    <a:pt x="296278" y="2030072"/>
                    <a:pt x="312900" y="2011049"/>
                    <a:pt x="311718" y="2009868"/>
                  </a:cubicBezTo>
                  <a:cubicBezTo>
                    <a:pt x="310535" y="2008687"/>
                    <a:pt x="306959" y="2009883"/>
                    <a:pt x="303771" y="2012532"/>
                  </a:cubicBezTo>
                  <a:cubicBezTo>
                    <a:pt x="300583" y="2015173"/>
                    <a:pt x="294989" y="2019003"/>
                    <a:pt x="291339" y="2021030"/>
                  </a:cubicBezTo>
                  <a:cubicBezTo>
                    <a:pt x="287689" y="2023065"/>
                    <a:pt x="259458" y="2040007"/>
                    <a:pt x="228603" y="2058689"/>
                  </a:cubicBezTo>
                  <a:lnTo>
                    <a:pt x="172504" y="2092658"/>
                  </a:lnTo>
                  <a:lnTo>
                    <a:pt x="164394" y="2080447"/>
                  </a:lnTo>
                  <a:cubicBezTo>
                    <a:pt x="159934" y="2073727"/>
                    <a:pt x="156748" y="2066861"/>
                    <a:pt x="157315" y="2065183"/>
                  </a:cubicBezTo>
                  <a:cubicBezTo>
                    <a:pt x="157882" y="2063505"/>
                    <a:pt x="192623" y="2041475"/>
                    <a:pt x="234517" y="2016230"/>
                  </a:cubicBezTo>
                  <a:cubicBezTo>
                    <a:pt x="321133" y="1964022"/>
                    <a:pt x="310073" y="1965436"/>
                    <a:pt x="333179" y="2003638"/>
                  </a:cubicBezTo>
                  <a:lnTo>
                    <a:pt x="344070" y="2021644"/>
                  </a:lnTo>
                  <a:lnTo>
                    <a:pt x="293188" y="2074644"/>
                  </a:lnTo>
                  <a:cubicBezTo>
                    <a:pt x="265204" y="2103789"/>
                    <a:pt x="242856" y="2128188"/>
                    <a:pt x="243528" y="2128864"/>
                  </a:cubicBezTo>
                  <a:cubicBezTo>
                    <a:pt x="244200" y="2129532"/>
                    <a:pt x="261295" y="2124995"/>
                    <a:pt x="281515" y="2118773"/>
                  </a:cubicBezTo>
                  <a:cubicBezTo>
                    <a:pt x="327134" y="2104737"/>
                    <a:pt x="377527" y="2090615"/>
                    <a:pt x="382263" y="2090537"/>
                  </a:cubicBezTo>
                  <a:cubicBezTo>
                    <a:pt x="386635" y="2090459"/>
                    <a:pt x="416408" y="2136725"/>
                    <a:pt x="414243" y="2140228"/>
                  </a:cubicBezTo>
                  <a:cubicBezTo>
                    <a:pt x="410993" y="2145487"/>
                    <a:pt x="266706" y="2232642"/>
                    <a:pt x="261250" y="2232642"/>
                  </a:cubicBezTo>
                  <a:cubicBezTo>
                    <a:pt x="259298" y="2232642"/>
                    <a:pt x="254681" y="2227034"/>
                    <a:pt x="250990" y="2220183"/>
                  </a:cubicBezTo>
                  <a:close/>
                  <a:moveTo>
                    <a:pt x="1393400" y="2163547"/>
                  </a:moveTo>
                  <a:cubicBezTo>
                    <a:pt x="1393400" y="2129827"/>
                    <a:pt x="1391986" y="2107797"/>
                    <a:pt x="1389749" y="2106407"/>
                  </a:cubicBezTo>
                  <a:cubicBezTo>
                    <a:pt x="1387737" y="2105172"/>
                    <a:pt x="1370547" y="2109064"/>
                    <a:pt x="1351539" y="2115060"/>
                  </a:cubicBezTo>
                  <a:cubicBezTo>
                    <a:pt x="1312358" y="2127427"/>
                    <a:pt x="1236257" y="2144081"/>
                    <a:pt x="1178370" y="2152960"/>
                  </a:cubicBezTo>
                  <a:cubicBezTo>
                    <a:pt x="1130893" y="2160238"/>
                    <a:pt x="1005862" y="2161248"/>
                    <a:pt x="958020" y="2154731"/>
                  </a:cubicBezTo>
                  <a:cubicBezTo>
                    <a:pt x="869808" y="2142721"/>
                    <a:pt x="777502" y="2118307"/>
                    <a:pt x="705681" y="2088005"/>
                  </a:cubicBezTo>
                  <a:cubicBezTo>
                    <a:pt x="642256" y="2061245"/>
                    <a:pt x="537754" y="2000904"/>
                    <a:pt x="534288" y="1989034"/>
                  </a:cubicBezTo>
                  <a:cubicBezTo>
                    <a:pt x="532975" y="1984545"/>
                    <a:pt x="592356" y="1959128"/>
                    <a:pt x="643484" y="1942295"/>
                  </a:cubicBezTo>
                  <a:cubicBezTo>
                    <a:pt x="726405" y="1914999"/>
                    <a:pt x="810205" y="1899362"/>
                    <a:pt x="891379" y="1896030"/>
                  </a:cubicBezTo>
                  <a:cubicBezTo>
                    <a:pt x="919235" y="1894888"/>
                    <a:pt x="942010" y="1892993"/>
                    <a:pt x="941995" y="1891812"/>
                  </a:cubicBezTo>
                  <a:cubicBezTo>
                    <a:pt x="941979" y="1890631"/>
                    <a:pt x="932005" y="1883267"/>
                    <a:pt x="919833" y="1875453"/>
                  </a:cubicBezTo>
                  <a:cubicBezTo>
                    <a:pt x="880955" y="1850471"/>
                    <a:pt x="845463" y="1820658"/>
                    <a:pt x="799773" y="1774603"/>
                  </a:cubicBezTo>
                  <a:cubicBezTo>
                    <a:pt x="744699" y="1719094"/>
                    <a:pt x="718692" y="1687354"/>
                    <a:pt x="684405" y="1633787"/>
                  </a:cubicBezTo>
                  <a:cubicBezTo>
                    <a:pt x="624553" y="1540293"/>
                    <a:pt x="583593" y="1445921"/>
                    <a:pt x="556731" y="1339642"/>
                  </a:cubicBezTo>
                  <a:cubicBezTo>
                    <a:pt x="543117" y="1285787"/>
                    <a:pt x="538287" y="1251710"/>
                    <a:pt x="544265" y="1251710"/>
                  </a:cubicBezTo>
                  <a:cubicBezTo>
                    <a:pt x="563583" y="1251710"/>
                    <a:pt x="678237" y="1279775"/>
                    <a:pt x="728782" y="1296880"/>
                  </a:cubicBezTo>
                  <a:cubicBezTo>
                    <a:pt x="958680" y="1374675"/>
                    <a:pt x="1134218" y="1507039"/>
                    <a:pt x="1260096" y="1697522"/>
                  </a:cubicBezTo>
                  <a:cubicBezTo>
                    <a:pt x="1309562" y="1772381"/>
                    <a:pt x="1345892" y="1844350"/>
                    <a:pt x="1375923" y="1926985"/>
                  </a:cubicBezTo>
                  <a:cubicBezTo>
                    <a:pt x="1383380" y="1947515"/>
                    <a:pt x="1389695" y="1962701"/>
                    <a:pt x="1389951" y="1960752"/>
                  </a:cubicBezTo>
                  <a:cubicBezTo>
                    <a:pt x="1390208" y="1958794"/>
                    <a:pt x="1390689" y="1874031"/>
                    <a:pt x="1391023" y="1772381"/>
                  </a:cubicBezTo>
                  <a:lnTo>
                    <a:pt x="1391621" y="1587568"/>
                  </a:lnTo>
                  <a:lnTo>
                    <a:pt x="1423609" y="1587568"/>
                  </a:lnTo>
                  <a:lnTo>
                    <a:pt x="1455590" y="1587568"/>
                  </a:lnTo>
                  <a:lnTo>
                    <a:pt x="1457369" y="1775939"/>
                  </a:lnTo>
                  <a:lnTo>
                    <a:pt x="1459147" y="1964302"/>
                  </a:lnTo>
                  <a:lnTo>
                    <a:pt x="1467661" y="1939429"/>
                  </a:lnTo>
                  <a:cubicBezTo>
                    <a:pt x="1518494" y="1790923"/>
                    <a:pt x="1605929" y="1650364"/>
                    <a:pt x="1715044" y="1541753"/>
                  </a:cubicBezTo>
                  <a:cubicBezTo>
                    <a:pt x="1858112" y="1399345"/>
                    <a:pt x="2028003" y="1310007"/>
                    <a:pt x="2243872" y="1263656"/>
                  </a:cubicBezTo>
                  <a:cubicBezTo>
                    <a:pt x="2276699" y="1256603"/>
                    <a:pt x="2304313" y="1251593"/>
                    <a:pt x="2305230" y="1252510"/>
                  </a:cubicBezTo>
                  <a:cubicBezTo>
                    <a:pt x="2308151" y="1255430"/>
                    <a:pt x="2289205" y="1344326"/>
                    <a:pt x="2276435" y="1387608"/>
                  </a:cubicBezTo>
                  <a:cubicBezTo>
                    <a:pt x="2236951" y="1521433"/>
                    <a:pt x="2162045" y="1654683"/>
                    <a:pt x="2072295" y="1750724"/>
                  </a:cubicBezTo>
                  <a:cubicBezTo>
                    <a:pt x="2023878" y="1802544"/>
                    <a:pt x="1964237" y="1854037"/>
                    <a:pt x="1925366" y="1877573"/>
                  </a:cubicBezTo>
                  <a:cubicBezTo>
                    <a:pt x="1914382" y="1884223"/>
                    <a:pt x="1905341" y="1890631"/>
                    <a:pt x="1905286" y="1891812"/>
                  </a:cubicBezTo>
                  <a:cubicBezTo>
                    <a:pt x="1905232" y="1892993"/>
                    <a:pt x="1927976" y="1894927"/>
                    <a:pt x="1955832" y="1896115"/>
                  </a:cubicBezTo>
                  <a:cubicBezTo>
                    <a:pt x="2004591" y="1898197"/>
                    <a:pt x="2067378" y="1906781"/>
                    <a:pt x="2115190" y="1917912"/>
                  </a:cubicBezTo>
                  <a:cubicBezTo>
                    <a:pt x="2176649" y="1932205"/>
                    <a:pt x="2264721" y="1962484"/>
                    <a:pt x="2305953" y="1983480"/>
                  </a:cubicBezTo>
                  <a:lnTo>
                    <a:pt x="2317550" y="1989384"/>
                  </a:lnTo>
                  <a:lnTo>
                    <a:pt x="2300624" y="2002007"/>
                  </a:lnTo>
                  <a:cubicBezTo>
                    <a:pt x="2269653" y="2025116"/>
                    <a:pt x="2213142" y="2057221"/>
                    <a:pt x="2168190" y="2077246"/>
                  </a:cubicBezTo>
                  <a:cubicBezTo>
                    <a:pt x="2082269" y="2115519"/>
                    <a:pt x="2004474" y="2137688"/>
                    <a:pt x="1902770" y="2152882"/>
                  </a:cubicBezTo>
                  <a:cubicBezTo>
                    <a:pt x="1857599" y="2159640"/>
                    <a:pt x="1728630" y="2160471"/>
                    <a:pt x="1683335" y="2154303"/>
                  </a:cubicBezTo>
                  <a:cubicBezTo>
                    <a:pt x="1634623" y="2147670"/>
                    <a:pt x="1533882" y="2126238"/>
                    <a:pt x="1499525" y="2115192"/>
                  </a:cubicBezTo>
                  <a:cubicBezTo>
                    <a:pt x="1481550" y="2109421"/>
                    <a:pt x="1464717" y="2104690"/>
                    <a:pt x="1462107" y="2104690"/>
                  </a:cubicBezTo>
                  <a:cubicBezTo>
                    <a:pt x="1458355" y="2104690"/>
                    <a:pt x="1457369" y="2116544"/>
                    <a:pt x="1457369" y="2161559"/>
                  </a:cubicBezTo>
                  <a:lnTo>
                    <a:pt x="1457369" y="2218419"/>
                  </a:lnTo>
                  <a:lnTo>
                    <a:pt x="1425381" y="2218419"/>
                  </a:lnTo>
                  <a:lnTo>
                    <a:pt x="1393400" y="2218419"/>
                  </a:lnTo>
                  <a:lnTo>
                    <a:pt x="1393400" y="2163547"/>
                  </a:lnTo>
                  <a:close/>
                  <a:moveTo>
                    <a:pt x="1587100" y="1942824"/>
                  </a:moveTo>
                  <a:cubicBezTo>
                    <a:pt x="1671971" y="1927668"/>
                    <a:pt x="1780690" y="1885854"/>
                    <a:pt x="1857996" y="1838626"/>
                  </a:cubicBezTo>
                  <a:cubicBezTo>
                    <a:pt x="1979027" y="1764691"/>
                    <a:pt x="2081826" y="1651645"/>
                    <a:pt x="2147877" y="1519848"/>
                  </a:cubicBezTo>
                  <a:cubicBezTo>
                    <a:pt x="2185675" y="1444430"/>
                    <a:pt x="2223637" y="1340558"/>
                    <a:pt x="2213399" y="1340558"/>
                  </a:cubicBezTo>
                  <a:cubicBezTo>
                    <a:pt x="2211200" y="1340558"/>
                    <a:pt x="2193326" y="1345561"/>
                    <a:pt x="2173689" y="1351674"/>
                  </a:cubicBezTo>
                  <a:cubicBezTo>
                    <a:pt x="1915462" y="1432032"/>
                    <a:pt x="1739497" y="1569873"/>
                    <a:pt x="1609409" y="1793712"/>
                  </a:cubicBezTo>
                  <a:cubicBezTo>
                    <a:pt x="1587472" y="1831456"/>
                    <a:pt x="1539117" y="1938240"/>
                    <a:pt x="1539117" y="1948937"/>
                  </a:cubicBezTo>
                  <a:cubicBezTo>
                    <a:pt x="1539117" y="1950622"/>
                    <a:pt x="1542714" y="1951221"/>
                    <a:pt x="1547111" y="1950273"/>
                  </a:cubicBezTo>
                  <a:cubicBezTo>
                    <a:pt x="1551507" y="1949317"/>
                    <a:pt x="1569505" y="1945970"/>
                    <a:pt x="1587100" y="1942824"/>
                  </a:cubicBezTo>
                  <a:close/>
                  <a:moveTo>
                    <a:pt x="1306167" y="1940315"/>
                  </a:moveTo>
                  <a:cubicBezTo>
                    <a:pt x="1294554" y="1901840"/>
                    <a:pt x="1241632" y="1796415"/>
                    <a:pt x="1208820" y="1746398"/>
                  </a:cubicBezTo>
                  <a:cubicBezTo>
                    <a:pt x="1081117" y="1551712"/>
                    <a:pt x="907575" y="1423674"/>
                    <a:pt x="676054" y="1353305"/>
                  </a:cubicBezTo>
                  <a:cubicBezTo>
                    <a:pt x="651943" y="1345980"/>
                    <a:pt x="631467" y="1340729"/>
                    <a:pt x="630550" y="1341638"/>
                  </a:cubicBezTo>
                  <a:cubicBezTo>
                    <a:pt x="628313" y="1343875"/>
                    <a:pt x="644913" y="1395019"/>
                    <a:pt x="661373" y="1436615"/>
                  </a:cubicBezTo>
                  <a:cubicBezTo>
                    <a:pt x="713635" y="1568654"/>
                    <a:pt x="784688" y="1671259"/>
                    <a:pt x="885406" y="1760147"/>
                  </a:cubicBezTo>
                  <a:cubicBezTo>
                    <a:pt x="984966" y="1848009"/>
                    <a:pt x="1098944" y="1904505"/>
                    <a:pt x="1247675" y="1939724"/>
                  </a:cubicBezTo>
                  <a:cubicBezTo>
                    <a:pt x="1266248" y="1944121"/>
                    <a:pt x="1287548" y="1947849"/>
                    <a:pt x="1295013" y="1948013"/>
                  </a:cubicBezTo>
                  <a:cubicBezTo>
                    <a:pt x="1307480" y="1948284"/>
                    <a:pt x="1308381" y="1947663"/>
                    <a:pt x="1306167" y="1940315"/>
                  </a:cubicBezTo>
                  <a:close/>
                  <a:moveTo>
                    <a:pt x="2647995" y="2128017"/>
                  </a:moveTo>
                  <a:cubicBezTo>
                    <a:pt x="2573128" y="2090832"/>
                    <a:pt x="2502277" y="2054059"/>
                    <a:pt x="2502277" y="2052374"/>
                  </a:cubicBezTo>
                  <a:cubicBezTo>
                    <a:pt x="2502277" y="2051247"/>
                    <a:pt x="2507474" y="2040100"/>
                    <a:pt x="2513820" y="2027602"/>
                  </a:cubicBezTo>
                  <a:lnTo>
                    <a:pt x="2525356" y="2004889"/>
                  </a:lnTo>
                  <a:lnTo>
                    <a:pt x="2543136" y="2006691"/>
                  </a:lnTo>
                  <a:cubicBezTo>
                    <a:pt x="2582962" y="2010722"/>
                    <a:pt x="2678103" y="2012726"/>
                    <a:pt x="2674654" y="2009456"/>
                  </a:cubicBezTo>
                  <a:cubicBezTo>
                    <a:pt x="2672696" y="2007600"/>
                    <a:pt x="2645237" y="1992685"/>
                    <a:pt x="2613622" y="1976311"/>
                  </a:cubicBezTo>
                  <a:lnTo>
                    <a:pt x="2556147" y="1946537"/>
                  </a:lnTo>
                  <a:lnTo>
                    <a:pt x="2563636" y="1933207"/>
                  </a:lnTo>
                  <a:cubicBezTo>
                    <a:pt x="2567745" y="1925874"/>
                    <a:pt x="2572398" y="1919877"/>
                    <a:pt x="2573967" y="1919877"/>
                  </a:cubicBezTo>
                  <a:cubicBezTo>
                    <a:pt x="2580189" y="1919877"/>
                    <a:pt x="2733293" y="2000748"/>
                    <a:pt x="2733293" y="2004042"/>
                  </a:cubicBezTo>
                  <a:cubicBezTo>
                    <a:pt x="2733293" y="2005098"/>
                    <a:pt x="2728244" y="2015437"/>
                    <a:pt x="2722069" y="2027019"/>
                  </a:cubicBezTo>
                  <a:lnTo>
                    <a:pt x="2710844" y="2048078"/>
                  </a:lnTo>
                  <a:lnTo>
                    <a:pt x="2676759" y="2046198"/>
                  </a:lnTo>
                  <a:cubicBezTo>
                    <a:pt x="2593884" y="2041638"/>
                    <a:pt x="2559146" y="2040784"/>
                    <a:pt x="2559161" y="2043324"/>
                  </a:cubicBezTo>
                  <a:cubicBezTo>
                    <a:pt x="2559169" y="2044823"/>
                    <a:pt x="2586163" y="2059714"/>
                    <a:pt x="2619137" y="2076423"/>
                  </a:cubicBezTo>
                  <a:lnTo>
                    <a:pt x="2679089" y="2106795"/>
                  </a:lnTo>
                  <a:lnTo>
                    <a:pt x="2671539" y="2121376"/>
                  </a:lnTo>
                  <a:lnTo>
                    <a:pt x="2663989" y="2135956"/>
                  </a:lnTo>
                  <a:lnTo>
                    <a:pt x="2647995" y="2128017"/>
                  </a:lnTo>
                  <a:close/>
                  <a:moveTo>
                    <a:pt x="123372" y="1995404"/>
                  </a:moveTo>
                  <a:cubicBezTo>
                    <a:pt x="120651" y="1990029"/>
                    <a:pt x="116450" y="1979519"/>
                    <a:pt x="114037" y="1972054"/>
                  </a:cubicBezTo>
                  <a:lnTo>
                    <a:pt x="109649" y="1958476"/>
                  </a:lnTo>
                  <a:lnTo>
                    <a:pt x="135589" y="1931179"/>
                  </a:lnTo>
                  <a:cubicBezTo>
                    <a:pt x="149856" y="1916164"/>
                    <a:pt x="173423" y="1891494"/>
                    <a:pt x="187960" y="1876338"/>
                  </a:cubicBezTo>
                  <a:cubicBezTo>
                    <a:pt x="202498" y="1861191"/>
                    <a:pt x="212142" y="1848794"/>
                    <a:pt x="209392" y="1848794"/>
                  </a:cubicBezTo>
                  <a:cubicBezTo>
                    <a:pt x="206642" y="1848794"/>
                    <a:pt x="178074" y="1859195"/>
                    <a:pt x="145906" y="1871895"/>
                  </a:cubicBezTo>
                  <a:cubicBezTo>
                    <a:pt x="113740" y="1884603"/>
                    <a:pt x="86483" y="1894997"/>
                    <a:pt x="85336" y="1894997"/>
                  </a:cubicBezTo>
                  <a:cubicBezTo>
                    <a:pt x="83030" y="1894997"/>
                    <a:pt x="71271" y="1871577"/>
                    <a:pt x="71271" y="1866986"/>
                  </a:cubicBezTo>
                  <a:cubicBezTo>
                    <a:pt x="71271" y="1865393"/>
                    <a:pt x="78868" y="1861564"/>
                    <a:pt x="88152" y="1858472"/>
                  </a:cubicBezTo>
                  <a:cubicBezTo>
                    <a:pt x="97437" y="1855381"/>
                    <a:pt x="135390" y="1840746"/>
                    <a:pt x="172491" y="1825948"/>
                  </a:cubicBezTo>
                  <a:cubicBezTo>
                    <a:pt x="209593" y="1811150"/>
                    <a:pt x="240817" y="1799040"/>
                    <a:pt x="241878" y="1799040"/>
                  </a:cubicBezTo>
                  <a:cubicBezTo>
                    <a:pt x="242940" y="1799040"/>
                    <a:pt x="247557" y="1810047"/>
                    <a:pt x="252138" y="1823501"/>
                  </a:cubicBezTo>
                  <a:cubicBezTo>
                    <a:pt x="260273" y="1847395"/>
                    <a:pt x="260312" y="1848126"/>
                    <a:pt x="253833" y="1854783"/>
                  </a:cubicBezTo>
                  <a:cubicBezTo>
                    <a:pt x="227442" y="1881892"/>
                    <a:pt x="161683" y="1953178"/>
                    <a:pt x="160744" y="1955695"/>
                  </a:cubicBezTo>
                  <a:cubicBezTo>
                    <a:pt x="160108" y="1957404"/>
                    <a:pt x="167305" y="1955687"/>
                    <a:pt x="176738" y="1951881"/>
                  </a:cubicBezTo>
                  <a:cubicBezTo>
                    <a:pt x="186170" y="1948075"/>
                    <a:pt x="213079" y="1937534"/>
                    <a:pt x="236536" y="1928453"/>
                  </a:cubicBezTo>
                  <a:cubicBezTo>
                    <a:pt x="259994" y="1919372"/>
                    <a:pt x="280975" y="1911239"/>
                    <a:pt x="283162" y="1910377"/>
                  </a:cubicBezTo>
                  <a:cubicBezTo>
                    <a:pt x="286575" y="1909033"/>
                    <a:pt x="300863" y="1936998"/>
                    <a:pt x="297993" y="1939406"/>
                  </a:cubicBezTo>
                  <a:cubicBezTo>
                    <a:pt x="297422" y="1939887"/>
                    <a:pt x="269767" y="1951050"/>
                    <a:pt x="236536" y="1964224"/>
                  </a:cubicBezTo>
                  <a:cubicBezTo>
                    <a:pt x="203305" y="1977398"/>
                    <a:pt x="171318" y="1990176"/>
                    <a:pt x="165454" y="1992623"/>
                  </a:cubicBezTo>
                  <a:cubicBezTo>
                    <a:pt x="128121" y="2008190"/>
                    <a:pt x="129790" y="2008081"/>
                    <a:pt x="123372" y="1995404"/>
                  </a:cubicBezTo>
                  <a:close/>
                  <a:moveTo>
                    <a:pt x="2779341" y="1859754"/>
                  </a:moveTo>
                  <a:cubicBezTo>
                    <a:pt x="2774362" y="1856655"/>
                    <a:pt x="2738645" y="1831790"/>
                    <a:pt x="2699969" y="1804486"/>
                  </a:cubicBezTo>
                  <a:cubicBezTo>
                    <a:pt x="2621700" y="1749241"/>
                    <a:pt x="2627565" y="1757110"/>
                    <a:pt x="2637399" y="1720608"/>
                  </a:cubicBezTo>
                  <a:lnTo>
                    <a:pt x="2640918" y="1707551"/>
                  </a:lnTo>
                  <a:lnTo>
                    <a:pt x="2673776" y="1705158"/>
                  </a:lnTo>
                  <a:cubicBezTo>
                    <a:pt x="2691852" y="1703845"/>
                    <a:pt x="2728229" y="1700505"/>
                    <a:pt x="2754616" y="1697748"/>
                  </a:cubicBezTo>
                  <a:cubicBezTo>
                    <a:pt x="2830896" y="1689762"/>
                    <a:pt x="2832815" y="1689716"/>
                    <a:pt x="2832792" y="1695876"/>
                  </a:cubicBezTo>
                  <a:cubicBezTo>
                    <a:pt x="2832784" y="1698858"/>
                    <a:pt x="2831161" y="1707100"/>
                    <a:pt x="2829188" y="1714192"/>
                  </a:cubicBezTo>
                  <a:cubicBezTo>
                    <a:pt x="2825715" y="1726706"/>
                    <a:pt x="2825032" y="1727134"/>
                    <a:pt x="2806109" y="1728703"/>
                  </a:cubicBezTo>
                  <a:cubicBezTo>
                    <a:pt x="2795390" y="1729588"/>
                    <a:pt x="2785796" y="1731134"/>
                    <a:pt x="2784794" y="1732136"/>
                  </a:cubicBezTo>
                  <a:cubicBezTo>
                    <a:pt x="2782806" y="1734125"/>
                    <a:pt x="2765452" y="1798605"/>
                    <a:pt x="2765351" y="1804369"/>
                  </a:cubicBezTo>
                  <a:cubicBezTo>
                    <a:pt x="2765312" y="1806327"/>
                    <a:pt x="2772490" y="1812471"/>
                    <a:pt x="2781283" y="1818025"/>
                  </a:cubicBezTo>
                  <a:cubicBezTo>
                    <a:pt x="2798839" y="1829118"/>
                    <a:pt x="2799111" y="1829894"/>
                    <a:pt x="2792772" y="1850868"/>
                  </a:cubicBezTo>
                  <a:cubicBezTo>
                    <a:pt x="2788406" y="1865285"/>
                    <a:pt x="2788329" y="1865339"/>
                    <a:pt x="2779341" y="1859746"/>
                  </a:cubicBezTo>
                  <a:close/>
                  <a:moveTo>
                    <a:pt x="2747718" y="1762928"/>
                  </a:moveTo>
                  <a:cubicBezTo>
                    <a:pt x="2751447" y="1748580"/>
                    <a:pt x="2754523" y="1735422"/>
                    <a:pt x="2754554" y="1733690"/>
                  </a:cubicBezTo>
                  <a:cubicBezTo>
                    <a:pt x="2754608" y="1730606"/>
                    <a:pt x="2697305" y="1733247"/>
                    <a:pt x="2673551" y="1737426"/>
                  </a:cubicBezTo>
                  <a:cubicBezTo>
                    <a:pt x="2661845" y="1739484"/>
                    <a:pt x="2661953" y="1739601"/>
                    <a:pt x="2700210" y="1765273"/>
                  </a:cubicBezTo>
                  <a:cubicBezTo>
                    <a:pt x="2721339" y="1779450"/>
                    <a:pt x="2739150" y="1790597"/>
                    <a:pt x="2739787" y="1790038"/>
                  </a:cubicBezTo>
                  <a:cubicBezTo>
                    <a:pt x="2740424" y="1789478"/>
                    <a:pt x="2743998" y="1777275"/>
                    <a:pt x="2747718" y="1762928"/>
                  </a:cubicBezTo>
                  <a:close/>
                  <a:moveTo>
                    <a:pt x="81291" y="1793424"/>
                  </a:moveTo>
                  <a:cubicBezTo>
                    <a:pt x="41635" y="1781221"/>
                    <a:pt x="16959" y="1720212"/>
                    <a:pt x="35325" y="1679781"/>
                  </a:cubicBezTo>
                  <a:cubicBezTo>
                    <a:pt x="50000" y="1647466"/>
                    <a:pt x="89418" y="1627254"/>
                    <a:pt x="138065" y="1627091"/>
                  </a:cubicBezTo>
                  <a:cubicBezTo>
                    <a:pt x="176863" y="1626959"/>
                    <a:pt x="192391" y="1635978"/>
                    <a:pt x="210772" y="1669317"/>
                  </a:cubicBezTo>
                  <a:cubicBezTo>
                    <a:pt x="217129" y="1680845"/>
                    <a:pt x="218624" y="1689343"/>
                    <a:pt x="218688" y="1714285"/>
                  </a:cubicBezTo>
                  <a:cubicBezTo>
                    <a:pt x="218766" y="1743415"/>
                    <a:pt x="218183" y="1745769"/>
                    <a:pt x="207766" y="1758717"/>
                  </a:cubicBezTo>
                  <a:cubicBezTo>
                    <a:pt x="193541" y="1776389"/>
                    <a:pt x="174798" y="1786845"/>
                    <a:pt x="145205" y="1793603"/>
                  </a:cubicBezTo>
                  <a:cubicBezTo>
                    <a:pt x="116406" y="1800182"/>
                    <a:pt x="103124" y="1800143"/>
                    <a:pt x="81291" y="1793432"/>
                  </a:cubicBezTo>
                  <a:close/>
                  <a:moveTo>
                    <a:pt x="136609" y="1759556"/>
                  </a:moveTo>
                  <a:cubicBezTo>
                    <a:pt x="158620" y="1753614"/>
                    <a:pt x="167851" y="1748922"/>
                    <a:pt x="180560" y="1737208"/>
                  </a:cubicBezTo>
                  <a:cubicBezTo>
                    <a:pt x="190792" y="1727778"/>
                    <a:pt x="192110" y="1724423"/>
                    <a:pt x="192110" y="1707768"/>
                  </a:cubicBezTo>
                  <a:cubicBezTo>
                    <a:pt x="192110" y="1692279"/>
                    <a:pt x="190391" y="1687059"/>
                    <a:pt x="182336" y="1678064"/>
                  </a:cubicBezTo>
                  <a:cubicBezTo>
                    <a:pt x="169700" y="1663957"/>
                    <a:pt x="148521" y="1658932"/>
                    <a:pt x="122232" y="1663787"/>
                  </a:cubicBezTo>
                  <a:cubicBezTo>
                    <a:pt x="67599" y="1673885"/>
                    <a:pt x="45167" y="1702362"/>
                    <a:pt x="63280" y="1738622"/>
                  </a:cubicBezTo>
                  <a:cubicBezTo>
                    <a:pt x="74274" y="1760628"/>
                    <a:pt x="102621" y="1768722"/>
                    <a:pt x="136609" y="1759556"/>
                  </a:cubicBezTo>
                  <a:close/>
                  <a:moveTo>
                    <a:pt x="2736183" y="1653719"/>
                  </a:moveTo>
                  <a:cubicBezTo>
                    <a:pt x="2698214" y="1645711"/>
                    <a:pt x="2668913" y="1617001"/>
                    <a:pt x="2664509" y="1583467"/>
                  </a:cubicBezTo>
                  <a:cubicBezTo>
                    <a:pt x="2657673" y="1531399"/>
                    <a:pt x="2682795" y="1489833"/>
                    <a:pt x="2721090" y="1489833"/>
                  </a:cubicBezTo>
                  <a:cubicBezTo>
                    <a:pt x="2732874" y="1489833"/>
                    <a:pt x="2733915" y="1490602"/>
                    <a:pt x="2731981" y="1497826"/>
                  </a:cubicBezTo>
                  <a:cubicBezTo>
                    <a:pt x="2730800" y="1502231"/>
                    <a:pt x="2729813" y="1510224"/>
                    <a:pt x="2729790" y="1515599"/>
                  </a:cubicBezTo>
                  <a:cubicBezTo>
                    <a:pt x="2729751" y="1523856"/>
                    <a:pt x="2728221" y="1525394"/>
                    <a:pt x="2719964" y="1525488"/>
                  </a:cubicBezTo>
                  <a:cubicBezTo>
                    <a:pt x="2701577" y="1525697"/>
                    <a:pt x="2690640" y="1540495"/>
                    <a:pt x="2690656" y="1565127"/>
                  </a:cubicBezTo>
                  <a:cubicBezTo>
                    <a:pt x="2690671" y="1598839"/>
                    <a:pt x="2716445" y="1618018"/>
                    <a:pt x="2763021" y="1619013"/>
                  </a:cubicBezTo>
                  <a:cubicBezTo>
                    <a:pt x="2792391" y="1619642"/>
                    <a:pt x="2808758" y="1612363"/>
                    <a:pt x="2819548" y="1593891"/>
                  </a:cubicBezTo>
                  <a:cubicBezTo>
                    <a:pt x="2825956" y="1582923"/>
                    <a:pt x="2829902" y="1546197"/>
                    <a:pt x="2825187" y="1541458"/>
                  </a:cubicBezTo>
                  <a:cubicBezTo>
                    <a:pt x="2823929" y="1540192"/>
                    <a:pt x="2814064" y="1538242"/>
                    <a:pt x="2803259" y="1537124"/>
                  </a:cubicBezTo>
                  <a:lnTo>
                    <a:pt x="2783629" y="1535104"/>
                  </a:lnTo>
                  <a:lnTo>
                    <a:pt x="2781159" y="1551564"/>
                  </a:lnTo>
                  <a:cubicBezTo>
                    <a:pt x="2778759" y="1567558"/>
                    <a:pt x="2778339" y="1568024"/>
                    <a:pt x="2766167" y="1568024"/>
                  </a:cubicBezTo>
                  <a:lnTo>
                    <a:pt x="2753637" y="1568024"/>
                  </a:lnTo>
                  <a:lnTo>
                    <a:pt x="2756007" y="1544029"/>
                  </a:lnTo>
                  <a:cubicBezTo>
                    <a:pt x="2757304" y="1530840"/>
                    <a:pt x="2759339" y="1514675"/>
                    <a:pt x="2760512" y="1508119"/>
                  </a:cubicBezTo>
                  <a:lnTo>
                    <a:pt x="2762656" y="1496195"/>
                  </a:lnTo>
                  <a:lnTo>
                    <a:pt x="2789735" y="1498510"/>
                  </a:lnTo>
                  <a:cubicBezTo>
                    <a:pt x="2804633" y="1499776"/>
                    <a:pt x="2825374" y="1502495"/>
                    <a:pt x="2835837" y="1504538"/>
                  </a:cubicBezTo>
                  <a:lnTo>
                    <a:pt x="2854860" y="1508259"/>
                  </a:lnTo>
                  <a:lnTo>
                    <a:pt x="2853610" y="1549948"/>
                  </a:lnTo>
                  <a:cubicBezTo>
                    <a:pt x="2852468" y="1588003"/>
                    <a:pt x="2851419" y="1593456"/>
                    <a:pt x="2841639" y="1612589"/>
                  </a:cubicBezTo>
                  <a:cubicBezTo>
                    <a:pt x="2827145" y="1640918"/>
                    <a:pt x="2808603" y="1652531"/>
                    <a:pt x="2774168" y="1654822"/>
                  </a:cubicBezTo>
                  <a:cubicBezTo>
                    <a:pt x="2760481" y="1655739"/>
                    <a:pt x="2743392" y="1655242"/>
                    <a:pt x="2736183" y="1653719"/>
                  </a:cubicBezTo>
                  <a:close/>
                  <a:moveTo>
                    <a:pt x="8972" y="1595390"/>
                  </a:moveTo>
                  <a:cubicBezTo>
                    <a:pt x="4713" y="1572685"/>
                    <a:pt x="6679" y="1570394"/>
                    <a:pt x="35773" y="1564133"/>
                  </a:cubicBezTo>
                  <a:cubicBezTo>
                    <a:pt x="79891" y="1554633"/>
                    <a:pt x="82199" y="1552155"/>
                    <a:pt x="79235" y="1517331"/>
                  </a:cubicBezTo>
                  <a:lnTo>
                    <a:pt x="77491" y="1496847"/>
                  </a:lnTo>
                  <a:lnTo>
                    <a:pt x="48613" y="1498890"/>
                  </a:lnTo>
                  <a:cubicBezTo>
                    <a:pt x="32731" y="1500017"/>
                    <a:pt x="16304" y="1501625"/>
                    <a:pt x="12110" y="1502471"/>
                  </a:cubicBezTo>
                  <a:cubicBezTo>
                    <a:pt x="3091" y="1504281"/>
                    <a:pt x="188" y="1498533"/>
                    <a:pt x="188" y="1478880"/>
                  </a:cubicBezTo>
                  <a:lnTo>
                    <a:pt x="188" y="1464953"/>
                  </a:lnTo>
                  <a:lnTo>
                    <a:pt x="18848" y="1464836"/>
                  </a:lnTo>
                  <a:cubicBezTo>
                    <a:pt x="29110" y="1464782"/>
                    <a:pt x="48702" y="1463322"/>
                    <a:pt x="62386" y="1461597"/>
                  </a:cubicBezTo>
                  <a:cubicBezTo>
                    <a:pt x="76069" y="1459873"/>
                    <a:pt x="109029" y="1457340"/>
                    <a:pt x="135632" y="1455973"/>
                  </a:cubicBezTo>
                  <a:lnTo>
                    <a:pt x="184000" y="1453480"/>
                  </a:lnTo>
                  <a:lnTo>
                    <a:pt x="186542" y="1501462"/>
                  </a:lnTo>
                  <a:cubicBezTo>
                    <a:pt x="189582" y="1558812"/>
                    <a:pt x="186504" y="1573307"/>
                    <a:pt x="168669" y="1585525"/>
                  </a:cubicBezTo>
                  <a:cubicBezTo>
                    <a:pt x="151770" y="1597099"/>
                    <a:pt x="125719" y="1594769"/>
                    <a:pt x="112488" y="1580492"/>
                  </a:cubicBezTo>
                  <a:cubicBezTo>
                    <a:pt x="107411" y="1575016"/>
                    <a:pt x="103258" y="1569166"/>
                    <a:pt x="103258" y="1567496"/>
                  </a:cubicBezTo>
                  <a:cubicBezTo>
                    <a:pt x="103258" y="1565834"/>
                    <a:pt x="101658" y="1564467"/>
                    <a:pt x="99703" y="1564467"/>
                  </a:cubicBezTo>
                  <a:cubicBezTo>
                    <a:pt x="97749" y="1564467"/>
                    <a:pt x="96149" y="1567419"/>
                    <a:pt x="96149" y="1571023"/>
                  </a:cubicBezTo>
                  <a:cubicBezTo>
                    <a:pt x="96149" y="1581750"/>
                    <a:pt x="85354" y="1588337"/>
                    <a:pt x="55277" y="1595934"/>
                  </a:cubicBezTo>
                  <a:cubicBezTo>
                    <a:pt x="39639" y="1599896"/>
                    <a:pt x="23348" y="1604184"/>
                    <a:pt x="19075" y="1605473"/>
                  </a:cubicBezTo>
                  <a:cubicBezTo>
                    <a:pt x="12357" y="1607508"/>
                    <a:pt x="10990" y="1606141"/>
                    <a:pt x="8972" y="1595383"/>
                  </a:cubicBezTo>
                  <a:close/>
                  <a:moveTo>
                    <a:pt x="153903" y="1549552"/>
                  </a:moveTo>
                  <a:cubicBezTo>
                    <a:pt x="158627" y="1544084"/>
                    <a:pt x="160123" y="1535990"/>
                    <a:pt x="160123" y="1515879"/>
                  </a:cubicBezTo>
                  <a:lnTo>
                    <a:pt x="160123" y="1489398"/>
                  </a:lnTo>
                  <a:lnTo>
                    <a:pt x="134356" y="1491853"/>
                  </a:lnTo>
                  <a:cubicBezTo>
                    <a:pt x="120184" y="1493204"/>
                    <a:pt x="107666" y="1494820"/>
                    <a:pt x="106538" y="1495449"/>
                  </a:cubicBezTo>
                  <a:cubicBezTo>
                    <a:pt x="103025" y="1497422"/>
                    <a:pt x="109952" y="1543695"/>
                    <a:pt x="114598" y="1549288"/>
                  </a:cubicBezTo>
                  <a:cubicBezTo>
                    <a:pt x="125260" y="1562136"/>
                    <a:pt x="142917" y="1562253"/>
                    <a:pt x="153903" y="1549552"/>
                  </a:cubicBezTo>
                  <a:close/>
                  <a:moveTo>
                    <a:pt x="1367362" y="1543198"/>
                  </a:moveTo>
                  <a:cubicBezTo>
                    <a:pt x="1299363" y="1534584"/>
                    <a:pt x="1244661" y="1518613"/>
                    <a:pt x="1189781" y="1491348"/>
                  </a:cubicBezTo>
                  <a:cubicBezTo>
                    <a:pt x="1142250" y="1467726"/>
                    <a:pt x="1109710" y="1445401"/>
                    <a:pt x="1067383" y="1407354"/>
                  </a:cubicBezTo>
                  <a:cubicBezTo>
                    <a:pt x="971373" y="1321061"/>
                    <a:pt x="908166" y="1192697"/>
                    <a:pt x="900576" y="1068575"/>
                  </a:cubicBezTo>
                  <a:lnTo>
                    <a:pt x="898331" y="1031918"/>
                  </a:lnTo>
                  <a:lnTo>
                    <a:pt x="1139648" y="1031211"/>
                  </a:lnTo>
                  <a:cubicBezTo>
                    <a:pt x="1272369" y="1030823"/>
                    <a:pt x="1400151" y="1030434"/>
                    <a:pt x="1423609" y="1030349"/>
                  </a:cubicBezTo>
                  <a:cubicBezTo>
                    <a:pt x="1447061" y="1030271"/>
                    <a:pt x="1573809" y="1030543"/>
                    <a:pt x="1705272" y="1030978"/>
                  </a:cubicBezTo>
                  <a:lnTo>
                    <a:pt x="1944281" y="1031770"/>
                  </a:lnTo>
                  <a:lnTo>
                    <a:pt x="1944203" y="1048440"/>
                  </a:lnTo>
                  <a:cubicBezTo>
                    <a:pt x="1944056" y="1085516"/>
                    <a:pt x="1929716" y="1157882"/>
                    <a:pt x="1913792" y="1202034"/>
                  </a:cubicBezTo>
                  <a:cubicBezTo>
                    <a:pt x="1908937" y="1215503"/>
                    <a:pt x="1897014" y="1242194"/>
                    <a:pt x="1887304" y="1261334"/>
                  </a:cubicBezTo>
                  <a:cubicBezTo>
                    <a:pt x="1871403" y="1292677"/>
                    <a:pt x="1866525" y="1301463"/>
                    <a:pt x="1858213" y="1313713"/>
                  </a:cubicBezTo>
                  <a:cubicBezTo>
                    <a:pt x="1850531" y="1325030"/>
                    <a:pt x="1806401" y="1379180"/>
                    <a:pt x="1798680" y="1386761"/>
                  </a:cubicBezTo>
                  <a:cubicBezTo>
                    <a:pt x="1726268" y="1457837"/>
                    <a:pt x="1646399" y="1504825"/>
                    <a:pt x="1559757" y="1527313"/>
                  </a:cubicBezTo>
                  <a:cubicBezTo>
                    <a:pt x="1501171" y="1542522"/>
                    <a:pt x="1416929" y="1549475"/>
                    <a:pt x="1367355" y="1543198"/>
                  </a:cubicBezTo>
                  <a:close/>
                  <a:moveTo>
                    <a:pt x="2675213" y="1425857"/>
                  </a:moveTo>
                  <a:cubicBezTo>
                    <a:pt x="2673924" y="1413553"/>
                    <a:pt x="2672875" y="1386132"/>
                    <a:pt x="2672875" y="1364918"/>
                  </a:cubicBezTo>
                  <a:lnTo>
                    <a:pt x="2672875" y="1326343"/>
                  </a:lnTo>
                  <a:lnTo>
                    <a:pt x="2684830" y="1326343"/>
                  </a:lnTo>
                  <a:cubicBezTo>
                    <a:pt x="2696357" y="1326343"/>
                    <a:pt x="2696870" y="1326933"/>
                    <a:pt x="2699045" y="1342834"/>
                  </a:cubicBezTo>
                  <a:cubicBezTo>
                    <a:pt x="2700288" y="1351899"/>
                    <a:pt x="2701305" y="1370294"/>
                    <a:pt x="2701305" y="1383709"/>
                  </a:cubicBezTo>
                  <a:lnTo>
                    <a:pt x="2701305" y="1408092"/>
                  </a:lnTo>
                  <a:lnTo>
                    <a:pt x="2725564" y="1408092"/>
                  </a:lnTo>
                  <a:lnTo>
                    <a:pt x="2749816" y="1408092"/>
                  </a:lnTo>
                  <a:lnTo>
                    <a:pt x="2748208" y="1368996"/>
                  </a:lnTo>
                  <a:lnTo>
                    <a:pt x="2746592" y="1329901"/>
                  </a:lnTo>
                  <a:lnTo>
                    <a:pt x="2761149" y="1329901"/>
                  </a:lnTo>
                  <a:lnTo>
                    <a:pt x="2775698" y="1329901"/>
                  </a:lnTo>
                  <a:lnTo>
                    <a:pt x="2776708" y="1368103"/>
                  </a:lnTo>
                  <a:lnTo>
                    <a:pt x="2777718" y="1406313"/>
                  </a:lnTo>
                  <a:lnTo>
                    <a:pt x="2803484" y="1406523"/>
                  </a:lnTo>
                  <a:lnTo>
                    <a:pt x="2829257" y="1406733"/>
                  </a:lnTo>
                  <a:lnTo>
                    <a:pt x="2829257" y="1362984"/>
                  </a:lnTo>
                  <a:lnTo>
                    <a:pt x="2829257" y="1319235"/>
                  </a:lnTo>
                  <a:lnTo>
                    <a:pt x="2841228" y="1319235"/>
                  </a:lnTo>
                  <a:cubicBezTo>
                    <a:pt x="2852305" y="1319235"/>
                    <a:pt x="2853369" y="1320238"/>
                    <a:pt x="2855404" y="1332565"/>
                  </a:cubicBezTo>
                  <a:cubicBezTo>
                    <a:pt x="2856616" y="1339898"/>
                    <a:pt x="2857626" y="1367886"/>
                    <a:pt x="2857649" y="1394762"/>
                  </a:cubicBezTo>
                  <a:lnTo>
                    <a:pt x="2857688" y="1443630"/>
                  </a:lnTo>
                  <a:lnTo>
                    <a:pt x="2810265" y="1443630"/>
                  </a:lnTo>
                  <a:cubicBezTo>
                    <a:pt x="2784181" y="1443630"/>
                    <a:pt x="2743648" y="1444663"/>
                    <a:pt x="2720197" y="1445921"/>
                  </a:cubicBezTo>
                  <a:lnTo>
                    <a:pt x="2677551" y="1448213"/>
                  </a:lnTo>
                  <a:lnTo>
                    <a:pt x="2675213" y="1425857"/>
                  </a:lnTo>
                  <a:close/>
                  <a:moveTo>
                    <a:pt x="59720" y="1401878"/>
                  </a:moveTo>
                  <a:lnTo>
                    <a:pt x="188" y="1400806"/>
                  </a:lnTo>
                  <a:lnTo>
                    <a:pt x="188" y="1383126"/>
                  </a:lnTo>
                  <a:lnTo>
                    <a:pt x="188" y="1365439"/>
                  </a:lnTo>
                  <a:lnTo>
                    <a:pt x="41949" y="1365454"/>
                  </a:lnTo>
                  <a:cubicBezTo>
                    <a:pt x="64918" y="1365462"/>
                    <a:pt x="106501" y="1366511"/>
                    <a:pt x="134356" y="1367785"/>
                  </a:cubicBezTo>
                  <a:lnTo>
                    <a:pt x="185002" y="1370099"/>
                  </a:lnTo>
                  <a:lnTo>
                    <a:pt x="185002" y="1387321"/>
                  </a:lnTo>
                  <a:lnTo>
                    <a:pt x="185002" y="1404534"/>
                  </a:lnTo>
                  <a:lnTo>
                    <a:pt x="152126" y="1403742"/>
                  </a:lnTo>
                  <a:cubicBezTo>
                    <a:pt x="134045" y="1403299"/>
                    <a:pt x="92462" y="1402460"/>
                    <a:pt x="59720" y="1401878"/>
                  </a:cubicBezTo>
                  <a:close/>
                  <a:moveTo>
                    <a:pt x="145906" y="1324199"/>
                  </a:moveTo>
                  <a:cubicBezTo>
                    <a:pt x="129291" y="1315266"/>
                    <a:pt x="95730" y="1297408"/>
                    <a:pt x="71326" y="1284521"/>
                  </a:cubicBezTo>
                  <a:cubicBezTo>
                    <a:pt x="8140" y="1251143"/>
                    <a:pt x="7231" y="1250560"/>
                    <a:pt x="8942" y="1244602"/>
                  </a:cubicBezTo>
                  <a:cubicBezTo>
                    <a:pt x="9783" y="1241666"/>
                    <a:pt x="11494" y="1233486"/>
                    <a:pt x="12743" y="1226425"/>
                  </a:cubicBezTo>
                  <a:cubicBezTo>
                    <a:pt x="15282" y="1212062"/>
                    <a:pt x="8408" y="1214517"/>
                    <a:pt x="115697" y="1189707"/>
                  </a:cubicBezTo>
                  <a:cubicBezTo>
                    <a:pt x="137199" y="1184735"/>
                    <a:pt x="165717" y="1178117"/>
                    <a:pt x="179070" y="1175010"/>
                  </a:cubicBezTo>
                  <a:cubicBezTo>
                    <a:pt x="192423" y="1171895"/>
                    <a:pt x="203842" y="1169891"/>
                    <a:pt x="204447" y="1170543"/>
                  </a:cubicBezTo>
                  <a:cubicBezTo>
                    <a:pt x="205052" y="1171203"/>
                    <a:pt x="204733" y="1179997"/>
                    <a:pt x="203738" y="1190079"/>
                  </a:cubicBezTo>
                  <a:cubicBezTo>
                    <a:pt x="201976" y="1207938"/>
                    <a:pt x="201587" y="1208489"/>
                    <a:pt x="189023" y="1210687"/>
                  </a:cubicBezTo>
                  <a:cubicBezTo>
                    <a:pt x="181924" y="1211938"/>
                    <a:pt x="154526" y="1217515"/>
                    <a:pt x="128136" y="1223093"/>
                  </a:cubicBezTo>
                  <a:cubicBezTo>
                    <a:pt x="101747" y="1228670"/>
                    <a:pt x="73959" y="1234302"/>
                    <a:pt x="66385" y="1235607"/>
                  </a:cubicBezTo>
                  <a:cubicBezTo>
                    <a:pt x="53798" y="1237774"/>
                    <a:pt x="53187" y="1238380"/>
                    <a:pt x="59277" y="1242637"/>
                  </a:cubicBezTo>
                  <a:cubicBezTo>
                    <a:pt x="62942" y="1245192"/>
                    <a:pt x="93148" y="1260977"/>
                    <a:pt x="126403" y="1277708"/>
                  </a:cubicBezTo>
                  <a:lnTo>
                    <a:pt x="186866" y="1308127"/>
                  </a:lnTo>
                  <a:lnTo>
                    <a:pt x="185576" y="1324347"/>
                  </a:lnTo>
                  <a:cubicBezTo>
                    <a:pt x="184848" y="1333489"/>
                    <a:pt x="182505" y="1340535"/>
                    <a:pt x="180202" y="1340504"/>
                  </a:cubicBezTo>
                  <a:cubicBezTo>
                    <a:pt x="177955" y="1340465"/>
                    <a:pt x="162522" y="1333132"/>
                    <a:pt x="145906" y="1324199"/>
                  </a:cubicBezTo>
                  <a:close/>
                  <a:moveTo>
                    <a:pt x="2668113" y="1281398"/>
                  </a:moveTo>
                  <a:cubicBezTo>
                    <a:pt x="2667057" y="1277778"/>
                    <a:pt x="2665224" y="1266010"/>
                    <a:pt x="2664043" y="1255259"/>
                  </a:cubicBezTo>
                  <a:lnTo>
                    <a:pt x="2661899" y="1235716"/>
                  </a:lnTo>
                  <a:lnTo>
                    <a:pt x="2703038" y="1207285"/>
                  </a:lnTo>
                  <a:cubicBezTo>
                    <a:pt x="2774929" y="1157594"/>
                    <a:pt x="2783450" y="1151403"/>
                    <a:pt x="2781990" y="1149943"/>
                  </a:cubicBezTo>
                  <a:cubicBezTo>
                    <a:pt x="2780848" y="1148809"/>
                    <a:pt x="2714480" y="1159016"/>
                    <a:pt x="2658139" y="1168997"/>
                  </a:cubicBezTo>
                  <a:cubicBezTo>
                    <a:pt x="2649525" y="1170520"/>
                    <a:pt x="2648531" y="1169448"/>
                    <a:pt x="2646301" y="1156227"/>
                  </a:cubicBezTo>
                  <a:cubicBezTo>
                    <a:pt x="2643303" y="1138470"/>
                    <a:pt x="2645563" y="1134423"/>
                    <a:pt x="2658489" y="1134423"/>
                  </a:cubicBezTo>
                  <a:cubicBezTo>
                    <a:pt x="2664027" y="1134423"/>
                    <a:pt x="2680324" y="1132116"/>
                    <a:pt x="2694711" y="1129304"/>
                  </a:cubicBezTo>
                  <a:cubicBezTo>
                    <a:pt x="2726450" y="1123082"/>
                    <a:pt x="2811966" y="1109542"/>
                    <a:pt x="2819501" y="1109542"/>
                  </a:cubicBezTo>
                  <a:cubicBezTo>
                    <a:pt x="2825218" y="1109542"/>
                    <a:pt x="2827261" y="1115236"/>
                    <a:pt x="2831075" y="1141740"/>
                  </a:cubicBezTo>
                  <a:lnTo>
                    <a:pt x="2833413" y="1157951"/>
                  </a:lnTo>
                  <a:lnTo>
                    <a:pt x="2809123" y="1174691"/>
                  </a:lnTo>
                  <a:cubicBezTo>
                    <a:pt x="2730248" y="1229035"/>
                    <a:pt x="2709205" y="1244206"/>
                    <a:pt x="2710673" y="1245674"/>
                  </a:cubicBezTo>
                  <a:cubicBezTo>
                    <a:pt x="2711574" y="1246575"/>
                    <a:pt x="2718231" y="1245985"/>
                    <a:pt x="2725471" y="1244353"/>
                  </a:cubicBezTo>
                  <a:cubicBezTo>
                    <a:pt x="2748208" y="1239250"/>
                    <a:pt x="2843504" y="1225679"/>
                    <a:pt x="2845143" y="1227311"/>
                  </a:cubicBezTo>
                  <a:cubicBezTo>
                    <a:pt x="2845997" y="1228173"/>
                    <a:pt x="2847737" y="1235374"/>
                    <a:pt x="2849011" y="1243320"/>
                  </a:cubicBezTo>
                  <a:lnTo>
                    <a:pt x="2851318" y="1257768"/>
                  </a:lnTo>
                  <a:lnTo>
                    <a:pt x="2837623" y="1260138"/>
                  </a:lnTo>
                  <a:cubicBezTo>
                    <a:pt x="2830089" y="1261435"/>
                    <a:pt x="2808727" y="1264814"/>
                    <a:pt x="2790162" y="1267641"/>
                  </a:cubicBezTo>
                  <a:cubicBezTo>
                    <a:pt x="2740805" y="1275153"/>
                    <a:pt x="2694019" y="1282866"/>
                    <a:pt x="2681225" y="1285601"/>
                  </a:cubicBezTo>
                  <a:cubicBezTo>
                    <a:pt x="2672160" y="1287543"/>
                    <a:pt x="2669667" y="1286743"/>
                    <a:pt x="2668113" y="1281406"/>
                  </a:cubicBezTo>
                  <a:close/>
                  <a:moveTo>
                    <a:pt x="202400" y="1136419"/>
                  </a:moveTo>
                  <a:cubicBezTo>
                    <a:pt x="201409" y="1135425"/>
                    <a:pt x="175097" y="1127269"/>
                    <a:pt x="143930" y="1118281"/>
                  </a:cubicBezTo>
                  <a:cubicBezTo>
                    <a:pt x="46323" y="1090146"/>
                    <a:pt x="39284" y="1087746"/>
                    <a:pt x="39284" y="1082681"/>
                  </a:cubicBezTo>
                  <a:cubicBezTo>
                    <a:pt x="39284" y="1080017"/>
                    <a:pt x="42008" y="1068986"/>
                    <a:pt x="45338" y="1058173"/>
                  </a:cubicBezTo>
                  <a:cubicBezTo>
                    <a:pt x="50955" y="1039934"/>
                    <a:pt x="52305" y="1038365"/>
                    <a:pt x="63998" y="1036493"/>
                  </a:cubicBezTo>
                  <a:cubicBezTo>
                    <a:pt x="70930" y="1035390"/>
                    <a:pt x="83799" y="1033114"/>
                    <a:pt x="92595" y="1031444"/>
                  </a:cubicBezTo>
                  <a:cubicBezTo>
                    <a:pt x="101392" y="1029774"/>
                    <a:pt x="128580" y="1025626"/>
                    <a:pt x="153015" y="1022224"/>
                  </a:cubicBezTo>
                  <a:cubicBezTo>
                    <a:pt x="177449" y="1018821"/>
                    <a:pt x="198720" y="1014922"/>
                    <a:pt x="200283" y="1013570"/>
                  </a:cubicBezTo>
                  <a:cubicBezTo>
                    <a:pt x="201845" y="1012211"/>
                    <a:pt x="187451" y="1006719"/>
                    <a:pt x="168296" y="1001367"/>
                  </a:cubicBezTo>
                  <a:cubicBezTo>
                    <a:pt x="128447" y="990228"/>
                    <a:pt x="73594" y="973799"/>
                    <a:pt x="71913" y="972502"/>
                  </a:cubicBezTo>
                  <a:cubicBezTo>
                    <a:pt x="69217" y="970420"/>
                    <a:pt x="79872" y="942502"/>
                    <a:pt x="83364" y="942502"/>
                  </a:cubicBezTo>
                  <a:cubicBezTo>
                    <a:pt x="87014" y="942502"/>
                    <a:pt x="162384" y="964369"/>
                    <a:pt x="226959" y="984169"/>
                  </a:cubicBezTo>
                  <a:cubicBezTo>
                    <a:pt x="244265" y="989474"/>
                    <a:pt x="255869" y="994857"/>
                    <a:pt x="255009" y="997180"/>
                  </a:cubicBezTo>
                  <a:cubicBezTo>
                    <a:pt x="254203" y="999363"/>
                    <a:pt x="251369" y="1009710"/>
                    <a:pt x="248712" y="1020181"/>
                  </a:cubicBezTo>
                  <a:cubicBezTo>
                    <a:pt x="245210" y="1033992"/>
                    <a:pt x="241722" y="1040043"/>
                    <a:pt x="236017" y="1042210"/>
                  </a:cubicBezTo>
                  <a:cubicBezTo>
                    <a:pt x="228891" y="1044921"/>
                    <a:pt x="204648" y="1048999"/>
                    <a:pt x="123979" y="1061063"/>
                  </a:cubicBezTo>
                  <a:cubicBezTo>
                    <a:pt x="108987" y="1063300"/>
                    <a:pt x="95749" y="1066112"/>
                    <a:pt x="94562" y="1067301"/>
                  </a:cubicBezTo>
                  <a:cubicBezTo>
                    <a:pt x="93373" y="1068489"/>
                    <a:pt x="102441" y="1072202"/>
                    <a:pt x="114712" y="1075566"/>
                  </a:cubicBezTo>
                  <a:cubicBezTo>
                    <a:pt x="126982" y="1078921"/>
                    <a:pt x="152216" y="1086177"/>
                    <a:pt x="170785" y="1091684"/>
                  </a:cubicBezTo>
                  <a:cubicBezTo>
                    <a:pt x="189356" y="1097191"/>
                    <a:pt x="208783" y="1102652"/>
                    <a:pt x="213955" y="1103817"/>
                  </a:cubicBezTo>
                  <a:cubicBezTo>
                    <a:pt x="223238" y="1105915"/>
                    <a:pt x="223303" y="1106140"/>
                    <a:pt x="218899" y="1121070"/>
                  </a:cubicBezTo>
                  <a:cubicBezTo>
                    <a:pt x="214926" y="1134547"/>
                    <a:pt x="207465" y="1141484"/>
                    <a:pt x="202400" y="1136419"/>
                  </a:cubicBezTo>
                  <a:close/>
                  <a:moveTo>
                    <a:pt x="2659864" y="1086674"/>
                  </a:moveTo>
                  <a:cubicBezTo>
                    <a:pt x="2637446" y="1079659"/>
                    <a:pt x="2624481" y="1068637"/>
                    <a:pt x="2614562" y="1048153"/>
                  </a:cubicBezTo>
                  <a:cubicBezTo>
                    <a:pt x="2596463" y="1010789"/>
                    <a:pt x="2599220" y="976611"/>
                    <a:pt x="2621941" y="956671"/>
                  </a:cubicBezTo>
                  <a:cubicBezTo>
                    <a:pt x="2637306" y="943170"/>
                    <a:pt x="2642782" y="943294"/>
                    <a:pt x="2647645" y="957246"/>
                  </a:cubicBezTo>
                  <a:cubicBezTo>
                    <a:pt x="2653207" y="973185"/>
                    <a:pt x="2652632" y="976634"/>
                    <a:pt x="2642806" y="986460"/>
                  </a:cubicBezTo>
                  <a:cubicBezTo>
                    <a:pt x="2630532" y="998734"/>
                    <a:pt x="2628319" y="1011116"/>
                    <a:pt x="2635185" y="1029098"/>
                  </a:cubicBezTo>
                  <a:cubicBezTo>
                    <a:pt x="2644988" y="1054779"/>
                    <a:pt x="2668789" y="1061754"/>
                    <a:pt x="2707854" y="1050398"/>
                  </a:cubicBezTo>
                  <a:cubicBezTo>
                    <a:pt x="2746266" y="1039228"/>
                    <a:pt x="2765281" y="1021991"/>
                    <a:pt x="2765281" y="998337"/>
                  </a:cubicBezTo>
                  <a:cubicBezTo>
                    <a:pt x="2765281" y="973628"/>
                    <a:pt x="2750895" y="956717"/>
                    <a:pt x="2729875" y="956717"/>
                  </a:cubicBezTo>
                  <a:cubicBezTo>
                    <a:pt x="2717408" y="956717"/>
                    <a:pt x="2716647" y="955995"/>
                    <a:pt x="2711194" y="938944"/>
                  </a:cubicBezTo>
                  <a:lnTo>
                    <a:pt x="2705516" y="921172"/>
                  </a:lnTo>
                  <a:lnTo>
                    <a:pt x="2724205" y="921172"/>
                  </a:lnTo>
                  <a:cubicBezTo>
                    <a:pt x="2747516" y="921172"/>
                    <a:pt x="2767192" y="934152"/>
                    <a:pt x="2781881" y="959203"/>
                  </a:cubicBezTo>
                  <a:cubicBezTo>
                    <a:pt x="2790581" y="974055"/>
                    <a:pt x="2791855" y="979897"/>
                    <a:pt x="2791894" y="1005228"/>
                  </a:cubicBezTo>
                  <a:cubicBezTo>
                    <a:pt x="2791933" y="1032384"/>
                    <a:pt x="2791234" y="1035111"/>
                    <a:pt x="2780934" y="1047896"/>
                  </a:cubicBezTo>
                  <a:cubicBezTo>
                    <a:pt x="2767868" y="1064116"/>
                    <a:pt x="2736812" y="1080467"/>
                    <a:pt x="2706844" y="1086899"/>
                  </a:cubicBezTo>
                  <a:cubicBezTo>
                    <a:pt x="2680697" y="1092515"/>
                    <a:pt x="2678507" y="1092500"/>
                    <a:pt x="2659864" y="1086674"/>
                  </a:cubicBezTo>
                  <a:close/>
                  <a:moveTo>
                    <a:pt x="256973" y="953051"/>
                  </a:moveTo>
                  <a:cubicBezTo>
                    <a:pt x="252575" y="951288"/>
                    <a:pt x="248976" y="947971"/>
                    <a:pt x="248976" y="945695"/>
                  </a:cubicBezTo>
                  <a:cubicBezTo>
                    <a:pt x="248976" y="943411"/>
                    <a:pt x="256173" y="926353"/>
                    <a:pt x="264969" y="907780"/>
                  </a:cubicBezTo>
                  <a:cubicBezTo>
                    <a:pt x="273765" y="889215"/>
                    <a:pt x="280963" y="873555"/>
                    <a:pt x="280963" y="872980"/>
                  </a:cubicBezTo>
                  <a:cubicBezTo>
                    <a:pt x="280963" y="872405"/>
                    <a:pt x="271871" y="867775"/>
                    <a:pt x="260758" y="862688"/>
                  </a:cubicBezTo>
                  <a:cubicBezTo>
                    <a:pt x="236532" y="851595"/>
                    <a:pt x="237431" y="850942"/>
                    <a:pt x="218988" y="893176"/>
                  </a:cubicBezTo>
                  <a:lnTo>
                    <a:pt x="205606" y="923828"/>
                  </a:lnTo>
                  <a:lnTo>
                    <a:pt x="194415" y="918399"/>
                  </a:lnTo>
                  <a:cubicBezTo>
                    <a:pt x="188261" y="915416"/>
                    <a:pt x="182732" y="912596"/>
                    <a:pt x="182130" y="912130"/>
                  </a:cubicBezTo>
                  <a:cubicBezTo>
                    <a:pt x="181527" y="911664"/>
                    <a:pt x="188334" y="895662"/>
                    <a:pt x="197257" y="876569"/>
                  </a:cubicBezTo>
                  <a:cubicBezTo>
                    <a:pt x="206180" y="857468"/>
                    <a:pt x="213071" y="841473"/>
                    <a:pt x="212569" y="841023"/>
                  </a:cubicBezTo>
                  <a:cubicBezTo>
                    <a:pt x="212068" y="840572"/>
                    <a:pt x="200761" y="835282"/>
                    <a:pt x="187443" y="829278"/>
                  </a:cubicBezTo>
                  <a:lnTo>
                    <a:pt x="163228" y="818349"/>
                  </a:lnTo>
                  <a:lnTo>
                    <a:pt x="145222" y="856978"/>
                  </a:lnTo>
                  <a:lnTo>
                    <a:pt x="127215" y="895608"/>
                  </a:lnTo>
                  <a:lnTo>
                    <a:pt x="117007" y="892050"/>
                  </a:lnTo>
                  <a:cubicBezTo>
                    <a:pt x="111392" y="890092"/>
                    <a:pt x="106037" y="887257"/>
                    <a:pt x="105107" y="885750"/>
                  </a:cubicBezTo>
                  <a:cubicBezTo>
                    <a:pt x="104177" y="884243"/>
                    <a:pt x="107904" y="873609"/>
                    <a:pt x="113389" y="862113"/>
                  </a:cubicBezTo>
                  <a:cubicBezTo>
                    <a:pt x="118874" y="850616"/>
                    <a:pt x="129538" y="827616"/>
                    <a:pt x="137086" y="811000"/>
                  </a:cubicBezTo>
                  <a:cubicBezTo>
                    <a:pt x="144634" y="794385"/>
                    <a:pt x="151972" y="779400"/>
                    <a:pt x="153393" y="777707"/>
                  </a:cubicBezTo>
                  <a:cubicBezTo>
                    <a:pt x="155602" y="775074"/>
                    <a:pt x="309529" y="842910"/>
                    <a:pt x="317579" y="850065"/>
                  </a:cubicBezTo>
                  <a:cubicBezTo>
                    <a:pt x="319148" y="851463"/>
                    <a:pt x="311858" y="870828"/>
                    <a:pt x="301378" y="893106"/>
                  </a:cubicBezTo>
                  <a:cubicBezTo>
                    <a:pt x="290898" y="915385"/>
                    <a:pt x="280224" y="938812"/>
                    <a:pt x="277658" y="945166"/>
                  </a:cubicBezTo>
                  <a:cubicBezTo>
                    <a:pt x="272764" y="957284"/>
                    <a:pt x="270060" y="958310"/>
                    <a:pt x="256973" y="953051"/>
                  </a:cubicBezTo>
                  <a:close/>
                  <a:moveTo>
                    <a:pt x="2572934" y="930656"/>
                  </a:moveTo>
                  <a:lnTo>
                    <a:pt x="2563915" y="911376"/>
                  </a:lnTo>
                  <a:lnTo>
                    <a:pt x="2589891" y="876289"/>
                  </a:lnTo>
                  <a:cubicBezTo>
                    <a:pt x="2604176" y="856994"/>
                    <a:pt x="2615898" y="840005"/>
                    <a:pt x="2615937" y="838545"/>
                  </a:cubicBezTo>
                  <a:cubicBezTo>
                    <a:pt x="2615975" y="837077"/>
                    <a:pt x="2595430" y="835881"/>
                    <a:pt x="2570277" y="835881"/>
                  </a:cubicBezTo>
                  <a:lnTo>
                    <a:pt x="2524548" y="835881"/>
                  </a:lnTo>
                  <a:lnTo>
                    <a:pt x="2517106" y="817976"/>
                  </a:lnTo>
                  <a:lnTo>
                    <a:pt x="2509664" y="800071"/>
                  </a:lnTo>
                  <a:lnTo>
                    <a:pt x="2521076" y="801927"/>
                  </a:lnTo>
                  <a:cubicBezTo>
                    <a:pt x="2527352" y="802953"/>
                    <a:pt x="2556062" y="805415"/>
                    <a:pt x="2584881" y="807411"/>
                  </a:cubicBezTo>
                  <a:lnTo>
                    <a:pt x="2637267" y="811024"/>
                  </a:lnTo>
                  <a:lnTo>
                    <a:pt x="2669814" y="794952"/>
                  </a:lnTo>
                  <a:cubicBezTo>
                    <a:pt x="2687712" y="786112"/>
                    <a:pt x="2702517" y="779307"/>
                    <a:pt x="2702719" y="779835"/>
                  </a:cubicBezTo>
                  <a:cubicBezTo>
                    <a:pt x="2702921" y="780356"/>
                    <a:pt x="2706712" y="787549"/>
                    <a:pt x="2711139" y="795814"/>
                  </a:cubicBezTo>
                  <a:lnTo>
                    <a:pt x="2719195" y="810837"/>
                  </a:lnTo>
                  <a:lnTo>
                    <a:pt x="2696924" y="822396"/>
                  </a:lnTo>
                  <a:cubicBezTo>
                    <a:pt x="2684674" y="828750"/>
                    <a:pt x="2669853" y="836075"/>
                    <a:pt x="2663989" y="838677"/>
                  </a:cubicBezTo>
                  <a:cubicBezTo>
                    <a:pt x="2656407" y="842033"/>
                    <a:pt x="2644825" y="856442"/>
                    <a:pt x="2623930" y="888508"/>
                  </a:cubicBezTo>
                  <a:cubicBezTo>
                    <a:pt x="2607765" y="913318"/>
                    <a:pt x="2591709" y="937290"/>
                    <a:pt x="2588252" y="941780"/>
                  </a:cubicBezTo>
                  <a:lnTo>
                    <a:pt x="2581960" y="949944"/>
                  </a:lnTo>
                  <a:lnTo>
                    <a:pt x="2572934" y="930656"/>
                  </a:lnTo>
                  <a:close/>
                  <a:moveTo>
                    <a:pt x="336319" y="686116"/>
                  </a:moveTo>
                  <a:cubicBezTo>
                    <a:pt x="324420" y="682932"/>
                    <a:pt x="310707" y="670876"/>
                    <a:pt x="303727" y="657461"/>
                  </a:cubicBezTo>
                  <a:cubicBezTo>
                    <a:pt x="287469" y="626218"/>
                    <a:pt x="314173" y="586136"/>
                    <a:pt x="351620" y="585577"/>
                  </a:cubicBezTo>
                  <a:cubicBezTo>
                    <a:pt x="366149" y="585359"/>
                    <a:pt x="371478" y="587200"/>
                    <a:pt x="382807" y="596367"/>
                  </a:cubicBezTo>
                  <a:cubicBezTo>
                    <a:pt x="408796" y="617394"/>
                    <a:pt x="411614" y="647572"/>
                    <a:pt x="389811" y="671357"/>
                  </a:cubicBezTo>
                  <a:cubicBezTo>
                    <a:pt x="377180" y="685145"/>
                    <a:pt x="355279" y="691181"/>
                    <a:pt x="336319" y="686116"/>
                  </a:cubicBezTo>
                  <a:close/>
                  <a:moveTo>
                    <a:pt x="2464603" y="674426"/>
                  </a:moveTo>
                  <a:cubicBezTo>
                    <a:pt x="2440585" y="663962"/>
                    <a:pt x="2428537" y="622070"/>
                    <a:pt x="2443141" y="599777"/>
                  </a:cubicBezTo>
                  <a:cubicBezTo>
                    <a:pt x="2457239" y="578275"/>
                    <a:pt x="2489981" y="569886"/>
                    <a:pt x="2513137" y="581864"/>
                  </a:cubicBezTo>
                  <a:cubicBezTo>
                    <a:pt x="2526505" y="588777"/>
                    <a:pt x="2541373" y="612151"/>
                    <a:pt x="2541373" y="626257"/>
                  </a:cubicBezTo>
                  <a:cubicBezTo>
                    <a:pt x="2541373" y="641863"/>
                    <a:pt x="2528735" y="664421"/>
                    <a:pt x="2515459" y="672515"/>
                  </a:cubicBezTo>
                  <a:cubicBezTo>
                    <a:pt x="2502254" y="680570"/>
                    <a:pt x="2480590" y="681378"/>
                    <a:pt x="2464603" y="674426"/>
                  </a:cubicBezTo>
                  <a:close/>
                  <a:moveTo>
                    <a:pt x="2274407" y="514851"/>
                  </a:moveTo>
                  <a:cubicBezTo>
                    <a:pt x="2256541" y="508201"/>
                    <a:pt x="2241736" y="497039"/>
                    <a:pt x="2228328" y="480105"/>
                  </a:cubicBezTo>
                  <a:cubicBezTo>
                    <a:pt x="2210330" y="457392"/>
                    <a:pt x="2208691" y="429855"/>
                    <a:pt x="2224173" y="410505"/>
                  </a:cubicBezTo>
                  <a:lnTo>
                    <a:pt x="2230387" y="402737"/>
                  </a:lnTo>
                  <a:lnTo>
                    <a:pt x="2243833" y="414156"/>
                  </a:lnTo>
                  <a:cubicBezTo>
                    <a:pt x="2257233" y="425536"/>
                    <a:pt x="2257264" y="425621"/>
                    <a:pt x="2251702" y="436776"/>
                  </a:cubicBezTo>
                  <a:cubicBezTo>
                    <a:pt x="2244346" y="451519"/>
                    <a:pt x="2247694" y="463544"/>
                    <a:pt x="2262872" y="476874"/>
                  </a:cubicBezTo>
                  <a:cubicBezTo>
                    <a:pt x="2271813" y="484719"/>
                    <a:pt x="2278633" y="487578"/>
                    <a:pt x="2288444" y="487578"/>
                  </a:cubicBezTo>
                  <a:cubicBezTo>
                    <a:pt x="2315119" y="487578"/>
                    <a:pt x="2317014" y="472811"/>
                    <a:pt x="2295000" y="436489"/>
                  </a:cubicBezTo>
                  <a:cubicBezTo>
                    <a:pt x="2268776" y="393237"/>
                    <a:pt x="2265785" y="377336"/>
                    <a:pt x="2280567" y="359773"/>
                  </a:cubicBezTo>
                  <a:cubicBezTo>
                    <a:pt x="2293407" y="344517"/>
                    <a:pt x="2306955" y="338303"/>
                    <a:pt x="2327369" y="338303"/>
                  </a:cubicBezTo>
                  <a:cubicBezTo>
                    <a:pt x="2342003" y="338303"/>
                    <a:pt x="2347922" y="340579"/>
                    <a:pt x="2364911" y="352743"/>
                  </a:cubicBezTo>
                  <a:cubicBezTo>
                    <a:pt x="2376834" y="361288"/>
                    <a:pt x="2387966" y="372854"/>
                    <a:pt x="2392145" y="381034"/>
                  </a:cubicBezTo>
                  <a:cubicBezTo>
                    <a:pt x="2401249" y="398884"/>
                    <a:pt x="2401210" y="422693"/>
                    <a:pt x="2392067" y="433677"/>
                  </a:cubicBezTo>
                  <a:lnTo>
                    <a:pt x="2385154" y="441965"/>
                  </a:lnTo>
                  <a:lnTo>
                    <a:pt x="2372220" y="429769"/>
                  </a:lnTo>
                  <a:cubicBezTo>
                    <a:pt x="2360941" y="419120"/>
                    <a:pt x="2359807" y="416603"/>
                    <a:pt x="2363349" y="409992"/>
                  </a:cubicBezTo>
                  <a:cubicBezTo>
                    <a:pt x="2369214" y="399032"/>
                    <a:pt x="2364522" y="385516"/>
                    <a:pt x="2351363" y="375480"/>
                  </a:cubicBezTo>
                  <a:cubicBezTo>
                    <a:pt x="2337972" y="365265"/>
                    <a:pt x="2329342" y="364511"/>
                    <a:pt x="2317868" y="372543"/>
                  </a:cubicBezTo>
                  <a:cubicBezTo>
                    <a:pt x="2306512" y="380498"/>
                    <a:pt x="2309153" y="393175"/>
                    <a:pt x="2329613" y="428822"/>
                  </a:cubicBezTo>
                  <a:cubicBezTo>
                    <a:pt x="2349685" y="463777"/>
                    <a:pt x="2352497" y="476392"/>
                    <a:pt x="2343619" y="491555"/>
                  </a:cubicBezTo>
                  <a:cubicBezTo>
                    <a:pt x="2329668" y="515379"/>
                    <a:pt x="2301408" y="524894"/>
                    <a:pt x="2274415" y="514851"/>
                  </a:cubicBezTo>
                  <a:close/>
                  <a:moveTo>
                    <a:pt x="533304" y="504760"/>
                  </a:moveTo>
                  <a:cubicBezTo>
                    <a:pt x="521210" y="501358"/>
                    <a:pt x="470475" y="452770"/>
                    <a:pt x="438124" y="413604"/>
                  </a:cubicBezTo>
                  <a:lnTo>
                    <a:pt x="425463" y="398278"/>
                  </a:lnTo>
                  <a:lnTo>
                    <a:pt x="437900" y="385842"/>
                  </a:lnTo>
                  <a:lnTo>
                    <a:pt x="450337" y="373406"/>
                  </a:lnTo>
                  <a:lnTo>
                    <a:pt x="488808" y="416416"/>
                  </a:lnTo>
                  <a:cubicBezTo>
                    <a:pt x="538315" y="471762"/>
                    <a:pt x="544541" y="476912"/>
                    <a:pt x="561886" y="476912"/>
                  </a:cubicBezTo>
                  <a:cubicBezTo>
                    <a:pt x="590181" y="476912"/>
                    <a:pt x="612070" y="444559"/>
                    <a:pt x="599471" y="421364"/>
                  </a:cubicBezTo>
                  <a:cubicBezTo>
                    <a:pt x="596426" y="415756"/>
                    <a:pt x="575492" y="391241"/>
                    <a:pt x="552954" y="366888"/>
                  </a:cubicBezTo>
                  <a:cubicBezTo>
                    <a:pt x="530418" y="342544"/>
                    <a:pt x="512095" y="321749"/>
                    <a:pt x="512236" y="320685"/>
                  </a:cubicBezTo>
                  <a:cubicBezTo>
                    <a:pt x="512377" y="319621"/>
                    <a:pt x="518155" y="314044"/>
                    <a:pt x="525077" y="308280"/>
                  </a:cubicBezTo>
                  <a:lnTo>
                    <a:pt x="537662" y="297809"/>
                  </a:lnTo>
                  <a:lnTo>
                    <a:pt x="554142" y="315457"/>
                  </a:lnTo>
                  <a:cubicBezTo>
                    <a:pt x="623947" y="390246"/>
                    <a:pt x="636376" y="407569"/>
                    <a:pt x="636376" y="430096"/>
                  </a:cubicBezTo>
                  <a:cubicBezTo>
                    <a:pt x="636376" y="456110"/>
                    <a:pt x="601366" y="497039"/>
                    <a:pt x="571879" y="505498"/>
                  </a:cubicBezTo>
                  <a:cubicBezTo>
                    <a:pt x="557688" y="509568"/>
                    <a:pt x="549854" y="509413"/>
                    <a:pt x="533304" y="504760"/>
                  </a:cubicBezTo>
                  <a:close/>
                  <a:moveTo>
                    <a:pt x="2127199" y="400049"/>
                  </a:moveTo>
                  <a:cubicBezTo>
                    <a:pt x="2099895" y="381080"/>
                    <a:pt x="2076995" y="365125"/>
                    <a:pt x="2076303" y="364597"/>
                  </a:cubicBezTo>
                  <a:cubicBezTo>
                    <a:pt x="2075612" y="364061"/>
                    <a:pt x="2083730" y="351935"/>
                    <a:pt x="2094333" y="337635"/>
                  </a:cubicBezTo>
                  <a:cubicBezTo>
                    <a:pt x="2104944" y="323342"/>
                    <a:pt x="2127727" y="291657"/>
                    <a:pt x="2144964" y="267219"/>
                  </a:cubicBezTo>
                  <a:cubicBezTo>
                    <a:pt x="2162201" y="242789"/>
                    <a:pt x="2177627" y="221327"/>
                    <a:pt x="2179243" y="219540"/>
                  </a:cubicBezTo>
                  <a:cubicBezTo>
                    <a:pt x="2182482" y="215936"/>
                    <a:pt x="2274500" y="276665"/>
                    <a:pt x="2277514" y="284402"/>
                  </a:cubicBezTo>
                  <a:cubicBezTo>
                    <a:pt x="2278524" y="287004"/>
                    <a:pt x="2276077" y="292418"/>
                    <a:pt x="2272061" y="296434"/>
                  </a:cubicBezTo>
                  <a:lnTo>
                    <a:pt x="2264767" y="303720"/>
                  </a:lnTo>
                  <a:lnTo>
                    <a:pt x="2251135" y="295432"/>
                  </a:lnTo>
                  <a:cubicBezTo>
                    <a:pt x="2243631" y="290872"/>
                    <a:pt x="2229167" y="281061"/>
                    <a:pt x="2218991" y="273628"/>
                  </a:cubicBezTo>
                  <a:cubicBezTo>
                    <a:pt x="2208808" y="266194"/>
                    <a:pt x="2199214" y="260158"/>
                    <a:pt x="2197669" y="260220"/>
                  </a:cubicBezTo>
                  <a:cubicBezTo>
                    <a:pt x="2196115" y="260275"/>
                    <a:pt x="2188899" y="268532"/>
                    <a:pt x="2181620" y="278568"/>
                  </a:cubicBezTo>
                  <a:lnTo>
                    <a:pt x="2168399" y="296815"/>
                  </a:lnTo>
                  <a:lnTo>
                    <a:pt x="2200279" y="318394"/>
                  </a:lnTo>
                  <a:cubicBezTo>
                    <a:pt x="2217818" y="330263"/>
                    <a:pt x="2232111" y="341596"/>
                    <a:pt x="2232049" y="343585"/>
                  </a:cubicBezTo>
                  <a:cubicBezTo>
                    <a:pt x="2231995" y="345566"/>
                    <a:pt x="2228833" y="350910"/>
                    <a:pt x="2225043" y="355454"/>
                  </a:cubicBezTo>
                  <a:lnTo>
                    <a:pt x="2218152" y="363711"/>
                  </a:lnTo>
                  <a:lnTo>
                    <a:pt x="2186630" y="342125"/>
                  </a:lnTo>
                  <a:cubicBezTo>
                    <a:pt x="2169293" y="330248"/>
                    <a:pt x="2154184" y="320530"/>
                    <a:pt x="2153058" y="320530"/>
                  </a:cubicBezTo>
                  <a:cubicBezTo>
                    <a:pt x="2150914" y="320530"/>
                    <a:pt x="2121116" y="363929"/>
                    <a:pt x="2122802" y="364597"/>
                  </a:cubicBezTo>
                  <a:cubicBezTo>
                    <a:pt x="2123330" y="364814"/>
                    <a:pt x="2128566" y="368310"/>
                    <a:pt x="2134430" y="372373"/>
                  </a:cubicBezTo>
                  <a:cubicBezTo>
                    <a:pt x="2140295" y="376443"/>
                    <a:pt x="2155085" y="386572"/>
                    <a:pt x="2167304" y="394884"/>
                  </a:cubicBezTo>
                  <a:cubicBezTo>
                    <a:pt x="2179523" y="403203"/>
                    <a:pt x="2189481" y="411864"/>
                    <a:pt x="2189435" y="414140"/>
                  </a:cubicBezTo>
                  <a:cubicBezTo>
                    <a:pt x="2189396" y="416409"/>
                    <a:pt x="2186537" y="421931"/>
                    <a:pt x="2183096" y="426406"/>
                  </a:cubicBezTo>
                  <a:lnTo>
                    <a:pt x="2176835" y="434547"/>
                  </a:lnTo>
                  <a:lnTo>
                    <a:pt x="2127199" y="400049"/>
                  </a:lnTo>
                  <a:close/>
                  <a:moveTo>
                    <a:pt x="639926" y="339002"/>
                  </a:moveTo>
                  <a:cubicBezTo>
                    <a:pt x="613538" y="299199"/>
                    <a:pt x="591486" y="264671"/>
                    <a:pt x="590926" y="262279"/>
                  </a:cubicBezTo>
                  <a:cubicBezTo>
                    <a:pt x="590095" y="258698"/>
                    <a:pt x="606493" y="246207"/>
                    <a:pt x="628158" y="233926"/>
                  </a:cubicBezTo>
                  <a:cubicBezTo>
                    <a:pt x="630488" y="232605"/>
                    <a:pt x="661171" y="248988"/>
                    <a:pt x="696569" y="270451"/>
                  </a:cubicBezTo>
                  <a:cubicBezTo>
                    <a:pt x="731882" y="291851"/>
                    <a:pt x="760770" y="307814"/>
                    <a:pt x="760770" y="305919"/>
                  </a:cubicBezTo>
                  <a:cubicBezTo>
                    <a:pt x="760770" y="304023"/>
                    <a:pt x="757718" y="298143"/>
                    <a:pt x="753981" y="292845"/>
                  </a:cubicBezTo>
                  <a:cubicBezTo>
                    <a:pt x="750253" y="287548"/>
                    <a:pt x="734189" y="263452"/>
                    <a:pt x="718288" y="239294"/>
                  </a:cubicBezTo>
                  <a:cubicBezTo>
                    <a:pt x="691419" y="198489"/>
                    <a:pt x="689819" y="195040"/>
                    <a:pt x="695746" y="190628"/>
                  </a:cubicBezTo>
                  <a:cubicBezTo>
                    <a:pt x="705541" y="183326"/>
                    <a:pt x="717977" y="177003"/>
                    <a:pt x="719267" y="178658"/>
                  </a:cubicBezTo>
                  <a:cubicBezTo>
                    <a:pt x="720611" y="180374"/>
                    <a:pt x="763714" y="246324"/>
                    <a:pt x="795508" y="295315"/>
                  </a:cubicBezTo>
                  <a:lnTo>
                    <a:pt x="817196" y="328741"/>
                  </a:lnTo>
                  <a:lnTo>
                    <a:pt x="809420" y="334644"/>
                  </a:lnTo>
                  <a:cubicBezTo>
                    <a:pt x="805140" y="337891"/>
                    <a:pt x="795718" y="344121"/>
                    <a:pt x="788486" y="348494"/>
                  </a:cubicBezTo>
                  <a:cubicBezTo>
                    <a:pt x="775809" y="356146"/>
                    <a:pt x="774908" y="356215"/>
                    <a:pt x="763606" y="350444"/>
                  </a:cubicBezTo>
                  <a:cubicBezTo>
                    <a:pt x="757158" y="347150"/>
                    <a:pt x="747635" y="341472"/>
                    <a:pt x="742438" y="337821"/>
                  </a:cubicBezTo>
                  <a:cubicBezTo>
                    <a:pt x="737249" y="334170"/>
                    <a:pt x="723656" y="325820"/>
                    <a:pt x="712229" y="319264"/>
                  </a:cubicBezTo>
                  <a:cubicBezTo>
                    <a:pt x="700810" y="312700"/>
                    <a:pt x="680692" y="300706"/>
                    <a:pt x="667533" y="292612"/>
                  </a:cubicBezTo>
                  <a:cubicBezTo>
                    <a:pt x="654374" y="284510"/>
                    <a:pt x="642839" y="277884"/>
                    <a:pt x="641891" y="277884"/>
                  </a:cubicBezTo>
                  <a:cubicBezTo>
                    <a:pt x="640943" y="277884"/>
                    <a:pt x="644688" y="284681"/>
                    <a:pt x="650203" y="292985"/>
                  </a:cubicBezTo>
                  <a:cubicBezTo>
                    <a:pt x="687900" y="349706"/>
                    <a:pt x="714559" y="391590"/>
                    <a:pt x="714536" y="394053"/>
                  </a:cubicBezTo>
                  <a:cubicBezTo>
                    <a:pt x="714521" y="395645"/>
                    <a:pt x="708516" y="400189"/>
                    <a:pt x="701206" y="404159"/>
                  </a:cubicBezTo>
                  <a:lnTo>
                    <a:pt x="687900" y="411375"/>
                  </a:lnTo>
                  <a:lnTo>
                    <a:pt x="639926" y="339002"/>
                  </a:lnTo>
                  <a:close/>
                  <a:moveTo>
                    <a:pt x="2005445" y="324950"/>
                  </a:moveTo>
                  <a:lnTo>
                    <a:pt x="1990197" y="316281"/>
                  </a:lnTo>
                  <a:lnTo>
                    <a:pt x="1997903" y="303301"/>
                  </a:lnTo>
                  <a:cubicBezTo>
                    <a:pt x="2021750" y="263141"/>
                    <a:pt x="2065126" y="181252"/>
                    <a:pt x="2063743" y="179007"/>
                  </a:cubicBezTo>
                  <a:cubicBezTo>
                    <a:pt x="2062850" y="177562"/>
                    <a:pt x="2052309" y="171698"/>
                    <a:pt x="2040323" y="165965"/>
                  </a:cubicBezTo>
                  <a:cubicBezTo>
                    <a:pt x="2020421" y="156457"/>
                    <a:pt x="2018720" y="154764"/>
                    <a:pt x="2020748" y="146522"/>
                  </a:cubicBezTo>
                  <a:cubicBezTo>
                    <a:pt x="2024577" y="131010"/>
                    <a:pt x="2028562" y="129876"/>
                    <a:pt x="2046576" y="139182"/>
                  </a:cubicBezTo>
                  <a:cubicBezTo>
                    <a:pt x="2064760" y="148581"/>
                    <a:pt x="2158736" y="199918"/>
                    <a:pt x="2160212" y="201270"/>
                  </a:cubicBezTo>
                  <a:cubicBezTo>
                    <a:pt x="2161424" y="202373"/>
                    <a:pt x="2150277" y="224574"/>
                    <a:pt x="2148506" y="224574"/>
                  </a:cubicBezTo>
                  <a:cubicBezTo>
                    <a:pt x="2147737" y="224574"/>
                    <a:pt x="2136551" y="218763"/>
                    <a:pt x="2123641" y="211671"/>
                  </a:cubicBezTo>
                  <a:cubicBezTo>
                    <a:pt x="2110412" y="204400"/>
                    <a:pt x="2098885" y="200136"/>
                    <a:pt x="2097223" y="201899"/>
                  </a:cubicBezTo>
                  <a:cubicBezTo>
                    <a:pt x="2095607" y="203616"/>
                    <a:pt x="2078812" y="233009"/>
                    <a:pt x="2059913" y="267219"/>
                  </a:cubicBezTo>
                  <a:cubicBezTo>
                    <a:pt x="2041014" y="301429"/>
                    <a:pt x="2024461" y="330364"/>
                    <a:pt x="2023125" y="331514"/>
                  </a:cubicBezTo>
                  <a:cubicBezTo>
                    <a:pt x="2021789" y="332671"/>
                    <a:pt x="2013834" y="329719"/>
                    <a:pt x="2005445" y="324950"/>
                  </a:cubicBezTo>
                  <a:close/>
                  <a:moveTo>
                    <a:pt x="831038" y="276991"/>
                  </a:moveTo>
                  <a:cubicBezTo>
                    <a:pt x="802896" y="223603"/>
                    <a:pt x="767878" y="154329"/>
                    <a:pt x="767878" y="152053"/>
                  </a:cubicBezTo>
                  <a:cubicBezTo>
                    <a:pt x="767878" y="148052"/>
                    <a:pt x="797248" y="135243"/>
                    <a:pt x="799874" y="138094"/>
                  </a:cubicBezTo>
                  <a:cubicBezTo>
                    <a:pt x="802732" y="141201"/>
                    <a:pt x="881607" y="295160"/>
                    <a:pt x="881607" y="297630"/>
                  </a:cubicBezTo>
                  <a:cubicBezTo>
                    <a:pt x="881607" y="299130"/>
                    <a:pt x="854661" y="313422"/>
                    <a:pt x="851849" y="313422"/>
                  </a:cubicBezTo>
                  <a:cubicBezTo>
                    <a:pt x="850963" y="313422"/>
                    <a:pt x="841595" y="297032"/>
                    <a:pt x="831038" y="276991"/>
                  </a:cubicBezTo>
                  <a:close/>
                  <a:moveTo>
                    <a:pt x="1940731" y="289723"/>
                  </a:moveTo>
                  <a:cubicBezTo>
                    <a:pt x="1914002" y="280626"/>
                    <a:pt x="1912293" y="278661"/>
                    <a:pt x="1912293" y="257004"/>
                  </a:cubicBezTo>
                  <a:lnTo>
                    <a:pt x="1912293" y="236451"/>
                  </a:lnTo>
                  <a:lnTo>
                    <a:pt x="1878922" y="223401"/>
                  </a:lnTo>
                  <a:cubicBezTo>
                    <a:pt x="1860559" y="216231"/>
                    <a:pt x="1843175" y="210358"/>
                    <a:pt x="1840285" y="210358"/>
                  </a:cubicBezTo>
                  <a:cubicBezTo>
                    <a:pt x="1837388" y="210358"/>
                    <a:pt x="1831220" y="215928"/>
                    <a:pt x="1826567" y="222740"/>
                  </a:cubicBezTo>
                  <a:cubicBezTo>
                    <a:pt x="1815645" y="238742"/>
                    <a:pt x="1812088" y="239837"/>
                    <a:pt x="1794020" y="232807"/>
                  </a:cubicBezTo>
                  <a:cubicBezTo>
                    <a:pt x="1775874" y="225747"/>
                    <a:pt x="1774701" y="224869"/>
                    <a:pt x="1779152" y="221715"/>
                  </a:cubicBezTo>
                  <a:cubicBezTo>
                    <a:pt x="1781071" y="220356"/>
                    <a:pt x="1803294" y="196050"/>
                    <a:pt x="1828532" y="167705"/>
                  </a:cubicBezTo>
                  <a:cubicBezTo>
                    <a:pt x="1853770" y="139360"/>
                    <a:pt x="1880546" y="109928"/>
                    <a:pt x="1888026" y="102292"/>
                  </a:cubicBezTo>
                  <a:cubicBezTo>
                    <a:pt x="1895514" y="94656"/>
                    <a:pt x="1901635" y="87059"/>
                    <a:pt x="1901635" y="85405"/>
                  </a:cubicBezTo>
                  <a:cubicBezTo>
                    <a:pt x="1901635" y="80550"/>
                    <a:pt x="1912829" y="81940"/>
                    <a:pt x="1931845" y="89164"/>
                  </a:cubicBezTo>
                  <a:lnTo>
                    <a:pt x="1949618" y="95907"/>
                  </a:lnTo>
                  <a:lnTo>
                    <a:pt x="1950557" y="194007"/>
                  </a:lnTo>
                  <a:cubicBezTo>
                    <a:pt x="1951078" y="247955"/>
                    <a:pt x="1950278" y="291975"/>
                    <a:pt x="1948779" y="291820"/>
                  </a:cubicBezTo>
                  <a:cubicBezTo>
                    <a:pt x="1947287" y="291664"/>
                    <a:pt x="1943660" y="290725"/>
                    <a:pt x="1940731" y="289723"/>
                  </a:cubicBezTo>
                  <a:close/>
                  <a:moveTo>
                    <a:pt x="1917497" y="163883"/>
                  </a:moveTo>
                  <a:cubicBezTo>
                    <a:pt x="1918911" y="140285"/>
                    <a:pt x="1919214" y="120127"/>
                    <a:pt x="1918173" y="119086"/>
                  </a:cubicBezTo>
                  <a:cubicBezTo>
                    <a:pt x="1916216" y="117129"/>
                    <a:pt x="1908192" y="125766"/>
                    <a:pt x="1877221" y="163153"/>
                  </a:cubicBezTo>
                  <a:lnTo>
                    <a:pt x="1858912" y="185253"/>
                  </a:lnTo>
                  <a:lnTo>
                    <a:pt x="1869609" y="190791"/>
                  </a:lnTo>
                  <a:cubicBezTo>
                    <a:pt x="1881563" y="196974"/>
                    <a:pt x="1904836" y="205752"/>
                    <a:pt x="1910949" y="206389"/>
                  </a:cubicBezTo>
                  <a:cubicBezTo>
                    <a:pt x="1913575" y="206661"/>
                    <a:pt x="1915812" y="192127"/>
                    <a:pt x="1917497" y="163883"/>
                  </a:cubicBezTo>
                  <a:close/>
                  <a:moveTo>
                    <a:pt x="930288" y="197526"/>
                  </a:moveTo>
                  <a:cubicBezTo>
                    <a:pt x="915242" y="159860"/>
                    <a:pt x="902930" y="127351"/>
                    <a:pt x="902930" y="125277"/>
                  </a:cubicBezTo>
                  <a:cubicBezTo>
                    <a:pt x="902930" y="120096"/>
                    <a:pt x="901804" y="120298"/>
                    <a:pt x="873746" y="130419"/>
                  </a:cubicBezTo>
                  <a:cubicBezTo>
                    <a:pt x="860152" y="135321"/>
                    <a:pt x="847724" y="138521"/>
                    <a:pt x="846124" y="137535"/>
                  </a:cubicBezTo>
                  <a:cubicBezTo>
                    <a:pt x="844523" y="136540"/>
                    <a:pt x="841657" y="131266"/>
                    <a:pt x="839754" y="125813"/>
                  </a:cubicBezTo>
                  <a:lnTo>
                    <a:pt x="836297" y="115893"/>
                  </a:lnTo>
                  <a:lnTo>
                    <a:pt x="906045" y="89056"/>
                  </a:lnTo>
                  <a:lnTo>
                    <a:pt x="975792" y="62218"/>
                  </a:lnTo>
                  <a:lnTo>
                    <a:pt x="981673" y="73201"/>
                  </a:lnTo>
                  <a:cubicBezTo>
                    <a:pt x="984904" y="79237"/>
                    <a:pt x="986955" y="85148"/>
                    <a:pt x="986225" y="86329"/>
                  </a:cubicBezTo>
                  <a:cubicBezTo>
                    <a:pt x="985494" y="87518"/>
                    <a:pt x="974845" y="92093"/>
                    <a:pt x="962572" y="96497"/>
                  </a:cubicBezTo>
                  <a:cubicBezTo>
                    <a:pt x="950291" y="100909"/>
                    <a:pt x="939019" y="105648"/>
                    <a:pt x="937520" y="107030"/>
                  </a:cubicBezTo>
                  <a:cubicBezTo>
                    <a:pt x="936021" y="108413"/>
                    <a:pt x="946950" y="139826"/>
                    <a:pt x="961810" y="176832"/>
                  </a:cubicBezTo>
                  <a:cubicBezTo>
                    <a:pt x="976662" y="213838"/>
                    <a:pt x="989091" y="246246"/>
                    <a:pt x="989417" y="248840"/>
                  </a:cubicBezTo>
                  <a:cubicBezTo>
                    <a:pt x="989744" y="251435"/>
                    <a:pt x="982729" y="256352"/>
                    <a:pt x="973827" y="259777"/>
                  </a:cubicBezTo>
                  <a:lnTo>
                    <a:pt x="957647" y="266000"/>
                  </a:lnTo>
                  <a:lnTo>
                    <a:pt x="930288" y="197526"/>
                  </a:lnTo>
                  <a:close/>
                  <a:moveTo>
                    <a:pt x="1064315" y="214802"/>
                  </a:moveTo>
                  <a:cubicBezTo>
                    <a:pt x="1063080" y="209418"/>
                    <a:pt x="1053456" y="171045"/>
                    <a:pt x="1042922" y="129518"/>
                  </a:cubicBezTo>
                  <a:cubicBezTo>
                    <a:pt x="1032389" y="87984"/>
                    <a:pt x="1023767" y="52399"/>
                    <a:pt x="1023767" y="50434"/>
                  </a:cubicBezTo>
                  <a:cubicBezTo>
                    <a:pt x="1023767" y="48476"/>
                    <a:pt x="1026315" y="46868"/>
                    <a:pt x="1029422" y="46868"/>
                  </a:cubicBezTo>
                  <a:cubicBezTo>
                    <a:pt x="1032521" y="46868"/>
                    <a:pt x="1058194" y="41081"/>
                    <a:pt x="1086453" y="34005"/>
                  </a:cubicBezTo>
                  <a:cubicBezTo>
                    <a:pt x="1114721" y="26928"/>
                    <a:pt x="1138715" y="22019"/>
                    <a:pt x="1139787" y="23083"/>
                  </a:cubicBezTo>
                  <a:cubicBezTo>
                    <a:pt x="1140852" y="24155"/>
                    <a:pt x="1141978" y="30167"/>
                    <a:pt x="1142281" y="36452"/>
                  </a:cubicBezTo>
                  <a:lnTo>
                    <a:pt x="1142832" y="47878"/>
                  </a:lnTo>
                  <a:lnTo>
                    <a:pt x="1104630" y="57013"/>
                  </a:lnTo>
                  <a:cubicBezTo>
                    <a:pt x="1083610" y="62031"/>
                    <a:pt x="1066420" y="67911"/>
                    <a:pt x="1066420" y="70079"/>
                  </a:cubicBezTo>
                  <a:cubicBezTo>
                    <a:pt x="1066420" y="80332"/>
                    <a:pt x="1077847" y="110829"/>
                    <a:pt x="1081661" y="110751"/>
                  </a:cubicBezTo>
                  <a:cubicBezTo>
                    <a:pt x="1084030" y="110697"/>
                    <a:pt x="1101158" y="106859"/>
                    <a:pt x="1119731" y="102206"/>
                  </a:cubicBezTo>
                  <a:cubicBezTo>
                    <a:pt x="1138304" y="97561"/>
                    <a:pt x="1153754" y="94004"/>
                    <a:pt x="1154065" y="94299"/>
                  </a:cubicBezTo>
                  <a:cubicBezTo>
                    <a:pt x="1154383" y="94602"/>
                    <a:pt x="1155704" y="100560"/>
                    <a:pt x="1157009" y="107543"/>
                  </a:cubicBezTo>
                  <a:lnTo>
                    <a:pt x="1159378" y="120243"/>
                  </a:lnTo>
                  <a:lnTo>
                    <a:pt x="1122675" y="129044"/>
                  </a:lnTo>
                  <a:cubicBezTo>
                    <a:pt x="1081497" y="138925"/>
                    <a:pt x="1083641" y="135927"/>
                    <a:pt x="1091774" y="172148"/>
                  </a:cubicBezTo>
                  <a:cubicBezTo>
                    <a:pt x="1094423" y="183948"/>
                    <a:pt x="1097328" y="189028"/>
                    <a:pt x="1101438" y="189028"/>
                  </a:cubicBezTo>
                  <a:cubicBezTo>
                    <a:pt x="1104669" y="189028"/>
                    <a:pt x="1123265" y="185082"/>
                    <a:pt x="1142770" y="180250"/>
                  </a:cubicBezTo>
                  <a:cubicBezTo>
                    <a:pt x="1162268" y="175419"/>
                    <a:pt x="1179248" y="172622"/>
                    <a:pt x="1180499" y="174028"/>
                  </a:cubicBezTo>
                  <a:cubicBezTo>
                    <a:pt x="1181742" y="175442"/>
                    <a:pt x="1183684" y="181509"/>
                    <a:pt x="1184802" y="187521"/>
                  </a:cubicBezTo>
                  <a:lnTo>
                    <a:pt x="1186830" y="198442"/>
                  </a:lnTo>
                  <a:lnTo>
                    <a:pt x="1148837" y="206770"/>
                  </a:lnTo>
                  <a:cubicBezTo>
                    <a:pt x="1127942" y="211345"/>
                    <a:pt x="1104646" y="217225"/>
                    <a:pt x="1097072" y="219827"/>
                  </a:cubicBezTo>
                  <a:cubicBezTo>
                    <a:pt x="1075151" y="227378"/>
                    <a:pt x="1066909" y="226112"/>
                    <a:pt x="1064315" y="214802"/>
                  </a:cubicBezTo>
                  <a:close/>
                  <a:moveTo>
                    <a:pt x="1707936" y="211376"/>
                  </a:moveTo>
                  <a:cubicBezTo>
                    <a:pt x="1695438" y="208370"/>
                    <a:pt x="1694847" y="204719"/>
                    <a:pt x="1702250" y="176164"/>
                  </a:cubicBezTo>
                  <a:cubicBezTo>
                    <a:pt x="1719215" y="110705"/>
                    <a:pt x="1731869" y="57192"/>
                    <a:pt x="1730611" y="56198"/>
                  </a:cubicBezTo>
                  <a:cubicBezTo>
                    <a:pt x="1729865" y="55615"/>
                    <a:pt x="1718198" y="52469"/>
                    <a:pt x="1704674" y="49214"/>
                  </a:cubicBezTo>
                  <a:cubicBezTo>
                    <a:pt x="1691150" y="45959"/>
                    <a:pt x="1679397" y="42619"/>
                    <a:pt x="1678566" y="41780"/>
                  </a:cubicBezTo>
                  <a:cubicBezTo>
                    <a:pt x="1675832" y="39054"/>
                    <a:pt x="1681759" y="18430"/>
                    <a:pt x="1685270" y="18430"/>
                  </a:cubicBezTo>
                  <a:cubicBezTo>
                    <a:pt x="1687157" y="18430"/>
                    <a:pt x="1717887" y="25631"/>
                    <a:pt x="1753565" y="34424"/>
                  </a:cubicBezTo>
                  <a:cubicBezTo>
                    <a:pt x="1789242" y="43225"/>
                    <a:pt x="1821332" y="50418"/>
                    <a:pt x="1824874" y="50418"/>
                  </a:cubicBezTo>
                  <a:cubicBezTo>
                    <a:pt x="1829301" y="50418"/>
                    <a:pt x="1830637" y="52189"/>
                    <a:pt x="1829138" y="56081"/>
                  </a:cubicBezTo>
                  <a:cubicBezTo>
                    <a:pt x="1827942" y="59196"/>
                    <a:pt x="1826047" y="65418"/>
                    <a:pt x="1824920" y="69915"/>
                  </a:cubicBezTo>
                  <a:cubicBezTo>
                    <a:pt x="1822877" y="78041"/>
                    <a:pt x="1822745" y="78064"/>
                    <a:pt x="1800941" y="73030"/>
                  </a:cubicBezTo>
                  <a:cubicBezTo>
                    <a:pt x="1788885" y="70257"/>
                    <a:pt x="1776495" y="67212"/>
                    <a:pt x="1773419" y="66265"/>
                  </a:cubicBezTo>
                  <a:cubicBezTo>
                    <a:pt x="1768821" y="64859"/>
                    <a:pt x="1764781" y="76844"/>
                    <a:pt x="1750900" y="133014"/>
                  </a:cubicBezTo>
                  <a:cubicBezTo>
                    <a:pt x="1741594" y="170665"/>
                    <a:pt x="1733213" y="204268"/>
                    <a:pt x="1732273" y="207686"/>
                  </a:cubicBezTo>
                  <a:cubicBezTo>
                    <a:pt x="1730587" y="213815"/>
                    <a:pt x="1722905" y="214973"/>
                    <a:pt x="1707936" y="211376"/>
                  </a:cubicBezTo>
                  <a:close/>
                  <a:moveTo>
                    <a:pt x="1203764" y="103271"/>
                  </a:moveTo>
                  <a:cubicBezTo>
                    <a:pt x="1198450" y="54155"/>
                    <a:pt x="1194830" y="13233"/>
                    <a:pt x="1195716" y="12348"/>
                  </a:cubicBezTo>
                  <a:cubicBezTo>
                    <a:pt x="1198528" y="9528"/>
                    <a:pt x="1248506" y="4067"/>
                    <a:pt x="1274334" y="3749"/>
                  </a:cubicBezTo>
                  <a:cubicBezTo>
                    <a:pt x="1290305" y="3555"/>
                    <a:pt x="1304652" y="5644"/>
                    <a:pt x="1314401" y="9583"/>
                  </a:cubicBezTo>
                  <a:cubicBezTo>
                    <a:pt x="1363238" y="29313"/>
                    <a:pt x="1381298" y="109213"/>
                    <a:pt x="1346475" y="151455"/>
                  </a:cubicBezTo>
                  <a:cubicBezTo>
                    <a:pt x="1330115" y="171309"/>
                    <a:pt x="1308187" y="180506"/>
                    <a:pt x="1261875" y="186946"/>
                  </a:cubicBezTo>
                  <a:cubicBezTo>
                    <a:pt x="1239566" y="190045"/>
                    <a:pt x="1219532" y="192586"/>
                    <a:pt x="1217373" y="192586"/>
                  </a:cubicBezTo>
                  <a:cubicBezTo>
                    <a:pt x="1214848" y="192586"/>
                    <a:pt x="1209955" y="160450"/>
                    <a:pt x="1203764" y="103271"/>
                  </a:cubicBezTo>
                  <a:close/>
                  <a:moveTo>
                    <a:pt x="1301468" y="149691"/>
                  </a:moveTo>
                  <a:cubicBezTo>
                    <a:pt x="1316025" y="142265"/>
                    <a:pt x="1329424" y="119156"/>
                    <a:pt x="1329424" y="101476"/>
                  </a:cubicBezTo>
                  <a:cubicBezTo>
                    <a:pt x="1329424" y="83206"/>
                    <a:pt x="1319373" y="55879"/>
                    <a:pt x="1309072" y="46169"/>
                  </a:cubicBezTo>
                  <a:cubicBezTo>
                    <a:pt x="1296170" y="33997"/>
                    <a:pt x="1275515" y="28684"/>
                    <a:pt x="1251878" y="31465"/>
                  </a:cubicBezTo>
                  <a:lnTo>
                    <a:pt x="1232815" y="33702"/>
                  </a:lnTo>
                  <a:lnTo>
                    <a:pt x="1234819" y="48282"/>
                  </a:lnTo>
                  <a:cubicBezTo>
                    <a:pt x="1235923" y="56299"/>
                    <a:pt x="1238478" y="79656"/>
                    <a:pt x="1240498" y="100179"/>
                  </a:cubicBezTo>
                  <a:cubicBezTo>
                    <a:pt x="1242525" y="120702"/>
                    <a:pt x="1245073" y="142863"/>
                    <a:pt x="1246160" y="149427"/>
                  </a:cubicBezTo>
                  <a:lnTo>
                    <a:pt x="1248141" y="161359"/>
                  </a:lnTo>
                  <a:lnTo>
                    <a:pt x="1268307" y="158842"/>
                  </a:lnTo>
                  <a:cubicBezTo>
                    <a:pt x="1279399" y="157451"/>
                    <a:pt x="1294321" y="153335"/>
                    <a:pt x="1301468" y="149691"/>
                  </a:cubicBezTo>
                  <a:close/>
                  <a:moveTo>
                    <a:pt x="1534379" y="183932"/>
                  </a:moveTo>
                  <a:cubicBezTo>
                    <a:pt x="1503789" y="175714"/>
                    <a:pt x="1489512" y="160054"/>
                    <a:pt x="1489411" y="134637"/>
                  </a:cubicBezTo>
                  <a:lnTo>
                    <a:pt x="1489357" y="121113"/>
                  </a:lnTo>
                  <a:lnTo>
                    <a:pt x="1506236" y="122193"/>
                  </a:lnTo>
                  <a:cubicBezTo>
                    <a:pt x="1521244" y="123156"/>
                    <a:pt x="1523240" y="124267"/>
                    <a:pt x="1524180" y="132167"/>
                  </a:cubicBezTo>
                  <a:cubicBezTo>
                    <a:pt x="1526246" y="149482"/>
                    <a:pt x="1536507" y="158019"/>
                    <a:pt x="1557318" y="159727"/>
                  </a:cubicBezTo>
                  <a:cubicBezTo>
                    <a:pt x="1573055" y="161025"/>
                    <a:pt x="1578159" y="159937"/>
                    <a:pt x="1586206" y="153583"/>
                  </a:cubicBezTo>
                  <a:cubicBezTo>
                    <a:pt x="1597400" y="144751"/>
                    <a:pt x="1598930" y="132198"/>
                    <a:pt x="1589756" y="124477"/>
                  </a:cubicBezTo>
                  <a:cubicBezTo>
                    <a:pt x="1586338" y="121603"/>
                    <a:pt x="1569948" y="113245"/>
                    <a:pt x="1553333" y="105912"/>
                  </a:cubicBezTo>
                  <a:cubicBezTo>
                    <a:pt x="1536717" y="98579"/>
                    <a:pt x="1519566" y="89258"/>
                    <a:pt x="1515224" y="85195"/>
                  </a:cubicBezTo>
                  <a:cubicBezTo>
                    <a:pt x="1491314" y="62823"/>
                    <a:pt x="1499804" y="22648"/>
                    <a:pt x="1531956" y="6017"/>
                  </a:cubicBezTo>
                  <a:cubicBezTo>
                    <a:pt x="1555189" y="-5992"/>
                    <a:pt x="1601641" y="479"/>
                    <a:pt x="1622288" y="18609"/>
                  </a:cubicBezTo>
                  <a:cubicBezTo>
                    <a:pt x="1633481" y="28435"/>
                    <a:pt x="1641754" y="49603"/>
                    <a:pt x="1637249" y="56889"/>
                  </a:cubicBezTo>
                  <a:cubicBezTo>
                    <a:pt x="1636301" y="58427"/>
                    <a:pt x="1627842" y="58800"/>
                    <a:pt x="1618458" y="57720"/>
                  </a:cubicBezTo>
                  <a:cubicBezTo>
                    <a:pt x="1605043" y="56174"/>
                    <a:pt x="1601113" y="54232"/>
                    <a:pt x="1600095" y="48647"/>
                  </a:cubicBezTo>
                  <a:cubicBezTo>
                    <a:pt x="1596048" y="26462"/>
                    <a:pt x="1561458" y="17925"/>
                    <a:pt x="1544462" y="34914"/>
                  </a:cubicBezTo>
                  <a:cubicBezTo>
                    <a:pt x="1537191" y="42192"/>
                    <a:pt x="1537727" y="55172"/>
                    <a:pt x="1545596" y="62295"/>
                  </a:cubicBezTo>
                  <a:cubicBezTo>
                    <a:pt x="1549169" y="65527"/>
                    <a:pt x="1564728" y="73667"/>
                    <a:pt x="1580186" y="80387"/>
                  </a:cubicBezTo>
                  <a:cubicBezTo>
                    <a:pt x="1595636" y="87106"/>
                    <a:pt x="1613440" y="96722"/>
                    <a:pt x="1619748" y="101748"/>
                  </a:cubicBezTo>
                  <a:cubicBezTo>
                    <a:pt x="1640232" y="118092"/>
                    <a:pt x="1639804" y="148658"/>
                    <a:pt x="1618816" y="169041"/>
                  </a:cubicBezTo>
                  <a:cubicBezTo>
                    <a:pt x="1598899" y="188383"/>
                    <a:pt x="1569933" y="193494"/>
                    <a:pt x="1534379" y="183932"/>
                  </a:cubicBezTo>
                  <a:close/>
                </a:path>
              </a:pathLst>
            </a:custGeom>
            <a:solidFill>
              <a:srgbClr val="0050B8"/>
            </a:solidFill>
            <a:ln w="77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1F49836-D7DD-9A4A-8438-728FF4032C62}"/>
                </a:ext>
              </a:extLst>
            </p:cNvPr>
            <p:cNvSpPr/>
            <p:nvPr/>
          </p:nvSpPr>
          <p:spPr>
            <a:xfrm>
              <a:off x="5201324" y="3058355"/>
              <a:ext cx="1783283" cy="1188083"/>
            </a:xfrm>
            <a:custGeom>
              <a:avLst/>
              <a:gdLst>
                <a:gd name="connsiteX0" fmla="*/ 859322 w 1783283"/>
                <a:gd name="connsiteY0" fmla="*/ 1133112 h 1188083"/>
                <a:gd name="connsiteX1" fmla="*/ 855672 w 1783283"/>
                <a:gd name="connsiteY1" fmla="*/ 1075972 h 1188083"/>
                <a:gd name="connsiteX2" fmla="*/ 817461 w 1783283"/>
                <a:gd name="connsiteY2" fmla="*/ 1084625 h 1188083"/>
                <a:gd name="connsiteX3" fmla="*/ 644293 w 1783283"/>
                <a:gd name="connsiteY3" fmla="*/ 1122525 h 1188083"/>
                <a:gd name="connsiteX4" fmla="*/ 423942 w 1783283"/>
                <a:gd name="connsiteY4" fmla="*/ 1124296 h 1188083"/>
                <a:gd name="connsiteX5" fmla="*/ 171603 w 1783283"/>
                <a:gd name="connsiteY5" fmla="*/ 1057570 h 1188083"/>
                <a:gd name="connsiteX6" fmla="*/ 210 w 1783283"/>
                <a:gd name="connsiteY6" fmla="*/ 958600 h 1188083"/>
                <a:gd name="connsiteX7" fmla="*/ 109406 w 1783283"/>
                <a:gd name="connsiteY7" fmla="*/ 911861 h 1188083"/>
                <a:gd name="connsiteX8" fmla="*/ 357301 w 1783283"/>
                <a:gd name="connsiteY8" fmla="*/ 865595 h 1188083"/>
                <a:gd name="connsiteX9" fmla="*/ 407917 w 1783283"/>
                <a:gd name="connsiteY9" fmla="*/ 861377 h 1188083"/>
                <a:gd name="connsiteX10" fmla="*/ 385755 w 1783283"/>
                <a:gd name="connsiteY10" fmla="*/ 845018 h 1188083"/>
                <a:gd name="connsiteX11" fmla="*/ 265695 w 1783283"/>
                <a:gd name="connsiteY11" fmla="*/ 744168 h 1188083"/>
                <a:gd name="connsiteX12" fmla="*/ 150327 w 1783283"/>
                <a:gd name="connsiteY12" fmla="*/ 603352 h 1188083"/>
                <a:gd name="connsiteX13" fmla="*/ 22653 w 1783283"/>
                <a:gd name="connsiteY13" fmla="*/ 309207 h 1188083"/>
                <a:gd name="connsiteX14" fmla="*/ 10188 w 1783283"/>
                <a:gd name="connsiteY14" fmla="*/ 221275 h 1188083"/>
                <a:gd name="connsiteX15" fmla="*/ 194705 w 1783283"/>
                <a:gd name="connsiteY15" fmla="*/ 266445 h 1188083"/>
                <a:gd name="connsiteX16" fmla="*/ 726018 w 1783283"/>
                <a:gd name="connsiteY16" fmla="*/ 667088 h 1188083"/>
                <a:gd name="connsiteX17" fmla="*/ 841845 w 1783283"/>
                <a:gd name="connsiteY17" fmla="*/ 896550 h 1188083"/>
                <a:gd name="connsiteX18" fmla="*/ 855874 w 1783283"/>
                <a:gd name="connsiteY18" fmla="*/ 930317 h 1188083"/>
                <a:gd name="connsiteX19" fmla="*/ 856946 w 1783283"/>
                <a:gd name="connsiteY19" fmla="*/ 741947 h 1188083"/>
                <a:gd name="connsiteX20" fmla="*/ 857544 w 1783283"/>
                <a:gd name="connsiteY20" fmla="*/ 557134 h 1188083"/>
                <a:gd name="connsiteX21" fmla="*/ 889532 w 1783283"/>
                <a:gd name="connsiteY21" fmla="*/ 557134 h 1188083"/>
                <a:gd name="connsiteX22" fmla="*/ 921512 w 1783283"/>
                <a:gd name="connsiteY22" fmla="*/ 557134 h 1188083"/>
                <a:gd name="connsiteX23" fmla="*/ 923291 w 1783283"/>
                <a:gd name="connsiteY23" fmla="*/ 745504 h 1188083"/>
                <a:gd name="connsiteX24" fmla="*/ 925070 w 1783283"/>
                <a:gd name="connsiteY24" fmla="*/ 933867 h 1188083"/>
                <a:gd name="connsiteX25" fmla="*/ 933583 w 1783283"/>
                <a:gd name="connsiteY25" fmla="*/ 908994 h 1188083"/>
                <a:gd name="connsiteX26" fmla="*/ 1180966 w 1783283"/>
                <a:gd name="connsiteY26" fmla="*/ 511319 h 1188083"/>
                <a:gd name="connsiteX27" fmla="*/ 1709794 w 1783283"/>
                <a:gd name="connsiteY27" fmla="*/ 233222 h 1188083"/>
                <a:gd name="connsiteX28" fmla="*/ 1771152 w 1783283"/>
                <a:gd name="connsiteY28" fmla="*/ 222075 h 1188083"/>
                <a:gd name="connsiteX29" fmla="*/ 1742357 w 1783283"/>
                <a:gd name="connsiteY29" fmla="*/ 357174 h 1188083"/>
                <a:gd name="connsiteX30" fmla="*/ 1538218 w 1783283"/>
                <a:gd name="connsiteY30" fmla="*/ 720290 h 1188083"/>
                <a:gd name="connsiteX31" fmla="*/ 1391289 w 1783283"/>
                <a:gd name="connsiteY31" fmla="*/ 847139 h 1188083"/>
                <a:gd name="connsiteX32" fmla="*/ 1371209 w 1783283"/>
                <a:gd name="connsiteY32" fmla="*/ 861377 h 1188083"/>
                <a:gd name="connsiteX33" fmla="*/ 1421754 w 1783283"/>
                <a:gd name="connsiteY33" fmla="*/ 865681 h 1188083"/>
                <a:gd name="connsiteX34" fmla="*/ 1581112 w 1783283"/>
                <a:gd name="connsiteY34" fmla="*/ 887477 h 1188083"/>
                <a:gd name="connsiteX35" fmla="*/ 1771875 w 1783283"/>
                <a:gd name="connsiteY35" fmla="*/ 953046 h 1188083"/>
                <a:gd name="connsiteX36" fmla="*/ 1783472 w 1783283"/>
                <a:gd name="connsiteY36" fmla="*/ 958949 h 1188083"/>
                <a:gd name="connsiteX37" fmla="*/ 1766546 w 1783283"/>
                <a:gd name="connsiteY37" fmla="*/ 971572 h 1188083"/>
                <a:gd name="connsiteX38" fmla="*/ 1634112 w 1783283"/>
                <a:gd name="connsiteY38" fmla="*/ 1046812 h 1188083"/>
                <a:gd name="connsiteX39" fmla="*/ 1368692 w 1783283"/>
                <a:gd name="connsiteY39" fmla="*/ 1122447 h 1188083"/>
                <a:gd name="connsiteX40" fmla="*/ 1149258 w 1783283"/>
                <a:gd name="connsiteY40" fmla="*/ 1123869 h 1188083"/>
                <a:gd name="connsiteX41" fmla="*/ 965447 w 1783283"/>
                <a:gd name="connsiteY41" fmla="*/ 1084758 h 1188083"/>
                <a:gd name="connsiteX42" fmla="*/ 928029 w 1783283"/>
                <a:gd name="connsiteY42" fmla="*/ 1074255 h 1188083"/>
                <a:gd name="connsiteX43" fmla="*/ 923291 w 1783283"/>
                <a:gd name="connsiteY43" fmla="*/ 1131124 h 1188083"/>
                <a:gd name="connsiteX44" fmla="*/ 923291 w 1783283"/>
                <a:gd name="connsiteY44" fmla="*/ 1187985 h 1188083"/>
                <a:gd name="connsiteX45" fmla="*/ 891303 w 1783283"/>
                <a:gd name="connsiteY45" fmla="*/ 1187985 h 1188083"/>
                <a:gd name="connsiteX46" fmla="*/ 859322 w 1783283"/>
                <a:gd name="connsiteY46" fmla="*/ 1187985 h 1188083"/>
                <a:gd name="connsiteX47" fmla="*/ 859322 w 1783283"/>
                <a:gd name="connsiteY47" fmla="*/ 1133112 h 1188083"/>
                <a:gd name="connsiteX48" fmla="*/ 1053022 w 1783283"/>
                <a:gd name="connsiteY48" fmla="*/ 912389 h 1188083"/>
                <a:gd name="connsiteX49" fmla="*/ 1323918 w 1783283"/>
                <a:gd name="connsiteY49" fmla="*/ 808191 h 1188083"/>
                <a:gd name="connsiteX50" fmla="*/ 1613799 w 1783283"/>
                <a:gd name="connsiteY50" fmla="*/ 489413 h 1188083"/>
                <a:gd name="connsiteX51" fmla="*/ 1679321 w 1783283"/>
                <a:gd name="connsiteY51" fmla="*/ 310124 h 1188083"/>
                <a:gd name="connsiteX52" fmla="*/ 1639612 w 1783283"/>
                <a:gd name="connsiteY52" fmla="*/ 321239 h 1188083"/>
                <a:gd name="connsiteX53" fmla="*/ 1075331 w 1783283"/>
                <a:gd name="connsiteY53" fmla="*/ 763277 h 1188083"/>
                <a:gd name="connsiteX54" fmla="*/ 1005040 w 1783283"/>
                <a:gd name="connsiteY54" fmla="*/ 918502 h 1188083"/>
                <a:gd name="connsiteX55" fmla="*/ 1013033 w 1783283"/>
                <a:gd name="connsiteY55" fmla="*/ 919838 h 1188083"/>
                <a:gd name="connsiteX56" fmla="*/ 1053022 w 1783283"/>
                <a:gd name="connsiteY56" fmla="*/ 912389 h 1188083"/>
                <a:gd name="connsiteX57" fmla="*/ 772089 w 1783283"/>
                <a:gd name="connsiteY57" fmla="*/ 909880 h 1188083"/>
                <a:gd name="connsiteX58" fmla="*/ 674743 w 1783283"/>
                <a:gd name="connsiteY58" fmla="*/ 715963 h 1188083"/>
                <a:gd name="connsiteX59" fmla="*/ 141976 w 1783283"/>
                <a:gd name="connsiteY59" fmla="*/ 322871 h 1188083"/>
                <a:gd name="connsiteX60" fmla="*/ 96472 w 1783283"/>
                <a:gd name="connsiteY60" fmla="*/ 311203 h 1188083"/>
                <a:gd name="connsiteX61" fmla="*/ 127295 w 1783283"/>
                <a:gd name="connsiteY61" fmla="*/ 406181 h 1188083"/>
                <a:gd name="connsiteX62" fmla="*/ 351328 w 1783283"/>
                <a:gd name="connsiteY62" fmla="*/ 729712 h 1188083"/>
                <a:gd name="connsiteX63" fmla="*/ 713598 w 1783283"/>
                <a:gd name="connsiteY63" fmla="*/ 909289 h 1188083"/>
                <a:gd name="connsiteX64" fmla="*/ 760935 w 1783283"/>
                <a:gd name="connsiteY64" fmla="*/ 917578 h 1188083"/>
                <a:gd name="connsiteX65" fmla="*/ 772089 w 1783283"/>
                <a:gd name="connsiteY65" fmla="*/ 909880 h 1188083"/>
                <a:gd name="connsiteX66" fmla="*/ 480810 w 1783283"/>
                <a:gd name="connsiteY66" fmla="*/ 171918 h 1188083"/>
                <a:gd name="connsiteX67" fmla="*/ 426940 w 1783283"/>
                <a:gd name="connsiteY67" fmla="*/ 141305 h 1188083"/>
                <a:gd name="connsiteX68" fmla="*/ 386625 w 1783283"/>
                <a:gd name="connsiteY68" fmla="*/ 90821 h 1188083"/>
                <a:gd name="connsiteX69" fmla="*/ 372022 w 1783283"/>
                <a:gd name="connsiteY69" fmla="*/ 64652 h 1188083"/>
                <a:gd name="connsiteX70" fmla="*/ 366025 w 1783283"/>
                <a:gd name="connsiteY70" fmla="*/ 31708 h 1188083"/>
                <a:gd name="connsiteX71" fmla="*/ 364440 w 1783283"/>
                <a:gd name="connsiteY71" fmla="*/ 1483 h 1188083"/>
                <a:gd name="connsiteX72" fmla="*/ 605655 w 1783283"/>
                <a:gd name="connsiteY72" fmla="*/ 776 h 1188083"/>
                <a:gd name="connsiteX73" fmla="*/ 889532 w 1783283"/>
                <a:gd name="connsiteY73" fmla="*/ -86 h 1188083"/>
                <a:gd name="connsiteX74" fmla="*/ 1171194 w 1783283"/>
                <a:gd name="connsiteY74" fmla="*/ 543 h 1188083"/>
                <a:gd name="connsiteX75" fmla="*/ 1410203 w 1783283"/>
                <a:gd name="connsiteY75" fmla="*/ 1336 h 1188083"/>
                <a:gd name="connsiteX76" fmla="*/ 1410203 w 1783283"/>
                <a:gd name="connsiteY76" fmla="*/ 14821 h 1188083"/>
                <a:gd name="connsiteX77" fmla="*/ 1402948 w 1783283"/>
                <a:gd name="connsiteY77" fmla="*/ 68202 h 1188083"/>
                <a:gd name="connsiteX78" fmla="*/ 1396244 w 1783283"/>
                <a:gd name="connsiteY78" fmla="*/ 71518 h 1188083"/>
                <a:gd name="connsiteX79" fmla="*/ 1394163 w 1783283"/>
                <a:gd name="connsiteY79" fmla="*/ 79108 h 1188083"/>
                <a:gd name="connsiteX80" fmla="*/ 1376405 w 1783283"/>
                <a:gd name="connsiteY80" fmla="*/ 114242 h 1188083"/>
                <a:gd name="connsiteX81" fmla="*/ 1335205 w 1783283"/>
                <a:gd name="connsiteY81" fmla="*/ 152273 h 1188083"/>
                <a:gd name="connsiteX82" fmla="*/ 1233725 w 1783283"/>
                <a:gd name="connsiteY82" fmla="*/ 169735 h 1188083"/>
                <a:gd name="connsiteX83" fmla="*/ 1213195 w 1783283"/>
                <a:gd name="connsiteY83" fmla="*/ 164406 h 1188083"/>
                <a:gd name="connsiteX84" fmla="*/ 1159038 w 1783283"/>
                <a:gd name="connsiteY84" fmla="*/ 115842 h 1188083"/>
                <a:gd name="connsiteX85" fmla="*/ 1154454 w 1783283"/>
                <a:gd name="connsiteY85" fmla="*/ 107685 h 1188083"/>
                <a:gd name="connsiteX86" fmla="*/ 1146088 w 1783283"/>
                <a:gd name="connsiteY86" fmla="*/ 96438 h 1188083"/>
                <a:gd name="connsiteX87" fmla="*/ 1138662 w 1783283"/>
                <a:gd name="connsiteY87" fmla="*/ 98659 h 1188083"/>
                <a:gd name="connsiteX88" fmla="*/ 1130343 w 1783283"/>
                <a:gd name="connsiteY88" fmla="*/ 109317 h 1188083"/>
                <a:gd name="connsiteX89" fmla="*/ 1119320 w 1783283"/>
                <a:gd name="connsiteY89" fmla="*/ 124425 h 1188083"/>
                <a:gd name="connsiteX90" fmla="*/ 1106084 w 1783283"/>
                <a:gd name="connsiteY90" fmla="*/ 135976 h 1188083"/>
                <a:gd name="connsiteX91" fmla="*/ 1100996 w 1783283"/>
                <a:gd name="connsiteY91" fmla="*/ 140645 h 1188083"/>
                <a:gd name="connsiteX92" fmla="*/ 1054793 w 1783283"/>
                <a:gd name="connsiteY92" fmla="*/ 167086 h 1188083"/>
                <a:gd name="connsiteX93" fmla="*/ 1010368 w 1783283"/>
                <a:gd name="connsiteY93" fmla="*/ 172617 h 1188083"/>
                <a:gd name="connsiteX94" fmla="*/ 960608 w 1783283"/>
                <a:gd name="connsiteY94" fmla="*/ 161719 h 1188083"/>
                <a:gd name="connsiteX95" fmla="*/ 892320 w 1783283"/>
                <a:gd name="connsiteY95" fmla="*/ 98255 h 1188083"/>
                <a:gd name="connsiteX96" fmla="*/ 881663 w 1783283"/>
                <a:gd name="connsiteY96" fmla="*/ 99304 h 1188083"/>
                <a:gd name="connsiteX97" fmla="*/ 865009 w 1783283"/>
                <a:gd name="connsiteY97" fmla="*/ 121932 h 1188083"/>
                <a:gd name="connsiteX98" fmla="*/ 828865 w 1783283"/>
                <a:gd name="connsiteY98" fmla="*/ 153679 h 1188083"/>
                <a:gd name="connsiteX99" fmla="*/ 774956 w 1783283"/>
                <a:gd name="connsiteY99" fmla="*/ 172998 h 1188083"/>
                <a:gd name="connsiteX100" fmla="*/ 722243 w 1783283"/>
                <a:gd name="connsiteY100" fmla="*/ 167576 h 1188083"/>
                <a:gd name="connsiteX101" fmla="*/ 686946 w 1783283"/>
                <a:gd name="connsiteY101" fmla="*/ 151838 h 1188083"/>
                <a:gd name="connsiteX102" fmla="*/ 649629 w 1783283"/>
                <a:gd name="connsiteY102" fmla="*/ 114778 h 1188083"/>
                <a:gd name="connsiteX103" fmla="*/ 644432 w 1783283"/>
                <a:gd name="connsiteY103" fmla="*/ 108874 h 1188083"/>
                <a:gd name="connsiteX104" fmla="*/ 637084 w 1783283"/>
                <a:gd name="connsiteY104" fmla="*/ 100104 h 1188083"/>
                <a:gd name="connsiteX105" fmla="*/ 617789 w 1783283"/>
                <a:gd name="connsiteY105" fmla="*/ 110319 h 1188083"/>
                <a:gd name="connsiteX106" fmla="*/ 561518 w 1783283"/>
                <a:gd name="connsiteY106" fmla="*/ 160771 h 1188083"/>
                <a:gd name="connsiteX107" fmla="*/ 480810 w 1783283"/>
                <a:gd name="connsiteY107" fmla="*/ 171918 h 118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83283" h="1188083">
                  <a:moveTo>
                    <a:pt x="859322" y="1133112"/>
                  </a:moveTo>
                  <a:cubicBezTo>
                    <a:pt x="859322" y="1099392"/>
                    <a:pt x="857909" y="1077363"/>
                    <a:pt x="855672" y="1075972"/>
                  </a:cubicBezTo>
                  <a:cubicBezTo>
                    <a:pt x="853660" y="1074737"/>
                    <a:pt x="836469" y="1078629"/>
                    <a:pt x="817461" y="1084625"/>
                  </a:cubicBezTo>
                  <a:cubicBezTo>
                    <a:pt x="778280" y="1096992"/>
                    <a:pt x="702179" y="1113646"/>
                    <a:pt x="644293" y="1122525"/>
                  </a:cubicBezTo>
                  <a:cubicBezTo>
                    <a:pt x="596816" y="1129803"/>
                    <a:pt x="471784" y="1130813"/>
                    <a:pt x="423942" y="1124296"/>
                  </a:cubicBezTo>
                  <a:cubicBezTo>
                    <a:pt x="335730" y="1112287"/>
                    <a:pt x="243425" y="1087872"/>
                    <a:pt x="171603" y="1057570"/>
                  </a:cubicBezTo>
                  <a:cubicBezTo>
                    <a:pt x="108178" y="1030810"/>
                    <a:pt x="3676" y="970469"/>
                    <a:pt x="210" y="958600"/>
                  </a:cubicBezTo>
                  <a:cubicBezTo>
                    <a:pt x="-1103" y="954110"/>
                    <a:pt x="58278" y="928694"/>
                    <a:pt x="109406" y="911861"/>
                  </a:cubicBezTo>
                  <a:cubicBezTo>
                    <a:pt x="192328" y="884565"/>
                    <a:pt x="276127" y="868928"/>
                    <a:pt x="357301" y="865595"/>
                  </a:cubicBezTo>
                  <a:cubicBezTo>
                    <a:pt x="385157" y="864453"/>
                    <a:pt x="407932" y="862558"/>
                    <a:pt x="407917" y="861377"/>
                  </a:cubicBezTo>
                  <a:cubicBezTo>
                    <a:pt x="407901" y="860197"/>
                    <a:pt x="397927" y="852833"/>
                    <a:pt x="385755" y="845018"/>
                  </a:cubicBezTo>
                  <a:cubicBezTo>
                    <a:pt x="346877" y="820037"/>
                    <a:pt x="311386" y="790224"/>
                    <a:pt x="265695" y="744168"/>
                  </a:cubicBezTo>
                  <a:cubicBezTo>
                    <a:pt x="210621" y="688659"/>
                    <a:pt x="184614" y="656920"/>
                    <a:pt x="150327" y="603352"/>
                  </a:cubicBezTo>
                  <a:cubicBezTo>
                    <a:pt x="90476" y="509859"/>
                    <a:pt x="49516" y="415487"/>
                    <a:pt x="22653" y="309207"/>
                  </a:cubicBezTo>
                  <a:cubicBezTo>
                    <a:pt x="9040" y="255352"/>
                    <a:pt x="4210" y="221275"/>
                    <a:pt x="10188" y="221275"/>
                  </a:cubicBezTo>
                  <a:cubicBezTo>
                    <a:pt x="29506" y="221275"/>
                    <a:pt x="144159" y="249340"/>
                    <a:pt x="194705" y="266445"/>
                  </a:cubicBezTo>
                  <a:cubicBezTo>
                    <a:pt x="424602" y="344240"/>
                    <a:pt x="600140" y="476604"/>
                    <a:pt x="726018" y="667088"/>
                  </a:cubicBezTo>
                  <a:cubicBezTo>
                    <a:pt x="775484" y="741947"/>
                    <a:pt x="811814" y="813916"/>
                    <a:pt x="841845" y="896550"/>
                  </a:cubicBezTo>
                  <a:cubicBezTo>
                    <a:pt x="849302" y="917081"/>
                    <a:pt x="855617" y="932267"/>
                    <a:pt x="855874" y="930317"/>
                  </a:cubicBezTo>
                  <a:cubicBezTo>
                    <a:pt x="856130" y="928360"/>
                    <a:pt x="856612" y="843597"/>
                    <a:pt x="856946" y="741947"/>
                  </a:cubicBezTo>
                  <a:lnTo>
                    <a:pt x="857544" y="557134"/>
                  </a:lnTo>
                  <a:lnTo>
                    <a:pt x="889532" y="557134"/>
                  </a:lnTo>
                  <a:lnTo>
                    <a:pt x="921512" y="557134"/>
                  </a:lnTo>
                  <a:lnTo>
                    <a:pt x="923291" y="745504"/>
                  </a:lnTo>
                  <a:lnTo>
                    <a:pt x="925070" y="933867"/>
                  </a:lnTo>
                  <a:lnTo>
                    <a:pt x="933583" y="908994"/>
                  </a:lnTo>
                  <a:cubicBezTo>
                    <a:pt x="984416" y="760488"/>
                    <a:pt x="1071851" y="619929"/>
                    <a:pt x="1180966" y="511319"/>
                  </a:cubicBezTo>
                  <a:cubicBezTo>
                    <a:pt x="1324035" y="368911"/>
                    <a:pt x="1493925" y="279573"/>
                    <a:pt x="1709794" y="233222"/>
                  </a:cubicBezTo>
                  <a:cubicBezTo>
                    <a:pt x="1742621" y="226169"/>
                    <a:pt x="1770236" y="221158"/>
                    <a:pt x="1771152" y="222075"/>
                  </a:cubicBezTo>
                  <a:cubicBezTo>
                    <a:pt x="1774073" y="224996"/>
                    <a:pt x="1755127" y="313891"/>
                    <a:pt x="1742357" y="357174"/>
                  </a:cubicBezTo>
                  <a:cubicBezTo>
                    <a:pt x="1702873" y="490998"/>
                    <a:pt x="1627968" y="624248"/>
                    <a:pt x="1538218" y="720290"/>
                  </a:cubicBezTo>
                  <a:cubicBezTo>
                    <a:pt x="1489801" y="772109"/>
                    <a:pt x="1430159" y="823602"/>
                    <a:pt x="1391289" y="847139"/>
                  </a:cubicBezTo>
                  <a:cubicBezTo>
                    <a:pt x="1380305" y="853788"/>
                    <a:pt x="1371263" y="860197"/>
                    <a:pt x="1371209" y="861377"/>
                  </a:cubicBezTo>
                  <a:cubicBezTo>
                    <a:pt x="1371154" y="862558"/>
                    <a:pt x="1393899" y="864492"/>
                    <a:pt x="1421754" y="865681"/>
                  </a:cubicBezTo>
                  <a:cubicBezTo>
                    <a:pt x="1470513" y="867762"/>
                    <a:pt x="1533301" y="876346"/>
                    <a:pt x="1581112" y="887477"/>
                  </a:cubicBezTo>
                  <a:cubicBezTo>
                    <a:pt x="1642571" y="901770"/>
                    <a:pt x="1730643" y="932049"/>
                    <a:pt x="1771875" y="953046"/>
                  </a:cubicBezTo>
                  <a:lnTo>
                    <a:pt x="1783472" y="958949"/>
                  </a:lnTo>
                  <a:lnTo>
                    <a:pt x="1766546" y="971572"/>
                  </a:lnTo>
                  <a:cubicBezTo>
                    <a:pt x="1735576" y="994682"/>
                    <a:pt x="1679064" y="1026786"/>
                    <a:pt x="1634112" y="1046812"/>
                  </a:cubicBezTo>
                  <a:cubicBezTo>
                    <a:pt x="1548192" y="1085084"/>
                    <a:pt x="1470397" y="1107253"/>
                    <a:pt x="1368692" y="1122447"/>
                  </a:cubicBezTo>
                  <a:cubicBezTo>
                    <a:pt x="1323522" y="1129205"/>
                    <a:pt x="1194552" y="1130036"/>
                    <a:pt x="1149258" y="1123869"/>
                  </a:cubicBezTo>
                  <a:cubicBezTo>
                    <a:pt x="1100546" y="1117235"/>
                    <a:pt x="999804" y="1095804"/>
                    <a:pt x="965447" y="1084758"/>
                  </a:cubicBezTo>
                  <a:cubicBezTo>
                    <a:pt x="947472" y="1078986"/>
                    <a:pt x="930639" y="1074255"/>
                    <a:pt x="928029" y="1074255"/>
                  </a:cubicBezTo>
                  <a:cubicBezTo>
                    <a:pt x="924277" y="1074255"/>
                    <a:pt x="923291" y="1086109"/>
                    <a:pt x="923291" y="1131124"/>
                  </a:cubicBezTo>
                  <a:lnTo>
                    <a:pt x="923291" y="1187985"/>
                  </a:lnTo>
                  <a:lnTo>
                    <a:pt x="891303" y="1187985"/>
                  </a:lnTo>
                  <a:lnTo>
                    <a:pt x="859322" y="1187985"/>
                  </a:lnTo>
                  <a:lnTo>
                    <a:pt x="859322" y="1133112"/>
                  </a:lnTo>
                  <a:close/>
                  <a:moveTo>
                    <a:pt x="1053022" y="912389"/>
                  </a:moveTo>
                  <a:cubicBezTo>
                    <a:pt x="1137893" y="897234"/>
                    <a:pt x="1246612" y="855419"/>
                    <a:pt x="1323918" y="808191"/>
                  </a:cubicBezTo>
                  <a:cubicBezTo>
                    <a:pt x="1444949" y="734256"/>
                    <a:pt x="1547749" y="621211"/>
                    <a:pt x="1613799" y="489413"/>
                  </a:cubicBezTo>
                  <a:cubicBezTo>
                    <a:pt x="1651597" y="413995"/>
                    <a:pt x="1689559" y="310124"/>
                    <a:pt x="1679321" y="310124"/>
                  </a:cubicBezTo>
                  <a:cubicBezTo>
                    <a:pt x="1677122" y="310124"/>
                    <a:pt x="1659249" y="315126"/>
                    <a:pt x="1639612" y="321239"/>
                  </a:cubicBezTo>
                  <a:cubicBezTo>
                    <a:pt x="1381385" y="401598"/>
                    <a:pt x="1205419" y="539438"/>
                    <a:pt x="1075331" y="763277"/>
                  </a:cubicBezTo>
                  <a:cubicBezTo>
                    <a:pt x="1053395" y="801021"/>
                    <a:pt x="1005040" y="907806"/>
                    <a:pt x="1005040" y="918502"/>
                  </a:cubicBezTo>
                  <a:cubicBezTo>
                    <a:pt x="1005040" y="920188"/>
                    <a:pt x="1008636" y="920786"/>
                    <a:pt x="1013033" y="919838"/>
                  </a:cubicBezTo>
                  <a:cubicBezTo>
                    <a:pt x="1017429" y="918883"/>
                    <a:pt x="1035428" y="915535"/>
                    <a:pt x="1053022" y="912389"/>
                  </a:cubicBezTo>
                  <a:close/>
                  <a:moveTo>
                    <a:pt x="772089" y="909880"/>
                  </a:moveTo>
                  <a:cubicBezTo>
                    <a:pt x="760476" y="871406"/>
                    <a:pt x="707554" y="765980"/>
                    <a:pt x="674743" y="715963"/>
                  </a:cubicBezTo>
                  <a:cubicBezTo>
                    <a:pt x="547039" y="521277"/>
                    <a:pt x="373497" y="393240"/>
                    <a:pt x="141976" y="322871"/>
                  </a:cubicBezTo>
                  <a:cubicBezTo>
                    <a:pt x="117865" y="315546"/>
                    <a:pt x="97389" y="310295"/>
                    <a:pt x="96472" y="311203"/>
                  </a:cubicBezTo>
                  <a:cubicBezTo>
                    <a:pt x="94235" y="313440"/>
                    <a:pt x="110835" y="364584"/>
                    <a:pt x="127295" y="406181"/>
                  </a:cubicBezTo>
                  <a:cubicBezTo>
                    <a:pt x="179557" y="538219"/>
                    <a:pt x="250610" y="640825"/>
                    <a:pt x="351328" y="729712"/>
                  </a:cubicBezTo>
                  <a:cubicBezTo>
                    <a:pt x="450889" y="817574"/>
                    <a:pt x="564866" y="874070"/>
                    <a:pt x="713598" y="909289"/>
                  </a:cubicBezTo>
                  <a:cubicBezTo>
                    <a:pt x="732170" y="913686"/>
                    <a:pt x="753470" y="917415"/>
                    <a:pt x="760935" y="917578"/>
                  </a:cubicBezTo>
                  <a:cubicBezTo>
                    <a:pt x="773402" y="917850"/>
                    <a:pt x="774303" y="917228"/>
                    <a:pt x="772089" y="909880"/>
                  </a:cubicBezTo>
                  <a:close/>
                  <a:moveTo>
                    <a:pt x="480810" y="171918"/>
                  </a:moveTo>
                  <a:cubicBezTo>
                    <a:pt x="465057" y="168974"/>
                    <a:pt x="453592" y="162457"/>
                    <a:pt x="426940" y="141305"/>
                  </a:cubicBezTo>
                  <a:cubicBezTo>
                    <a:pt x="409734" y="127649"/>
                    <a:pt x="386625" y="98714"/>
                    <a:pt x="386625" y="90821"/>
                  </a:cubicBezTo>
                  <a:cubicBezTo>
                    <a:pt x="386625" y="85011"/>
                    <a:pt x="376970" y="67712"/>
                    <a:pt x="372022" y="64652"/>
                  </a:cubicBezTo>
                  <a:cubicBezTo>
                    <a:pt x="369295" y="62974"/>
                    <a:pt x="367004" y="50374"/>
                    <a:pt x="366025" y="31708"/>
                  </a:cubicBezTo>
                  <a:lnTo>
                    <a:pt x="364440" y="1483"/>
                  </a:lnTo>
                  <a:lnTo>
                    <a:pt x="605655" y="776"/>
                  </a:lnTo>
                  <a:cubicBezTo>
                    <a:pt x="738330" y="388"/>
                    <a:pt x="866073" y="0"/>
                    <a:pt x="889532" y="-86"/>
                  </a:cubicBezTo>
                  <a:cubicBezTo>
                    <a:pt x="912983" y="-163"/>
                    <a:pt x="1039731" y="108"/>
                    <a:pt x="1171194" y="543"/>
                  </a:cubicBezTo>
                  <a:lnTo>
                    <a:pt x="1410203" y="1336"/>
                  </a:lnTo>
                  <a:lnTo>
                    <a:pt x="1410203" y="14821"/>
                  </a:lnTo>
                  <a:cubicBezTo>
                    <a:pt x="1410203" y="39064"/>
                    <a:pt x="1405651" y="72575"/>
                    <a:pt x="1402948" y="68202"/>
                  </a:cubicBezTo>
                  <a:cubicBezTo>
                    <a:pt x="1401107" y="65219"/>
                    <a:pt x="1399080" y="66221"/>
                    <a:pt x="1396244" y="71518"/>
                  </a:cubicBezTo>
                  <a:cubicBezTo>
                    <a:pt x="1394015" y="75690"/>
                    <a:pt x="1393075" y="79108"/>
                    <a:pt x="1394163" y="79108"/>
                  </a:cubicBezTo>
                  <a:cubicBezTo>
                    <a:pt x="1395934" y="79108"/>
                    <a:pt x="1385649" y="99459"/>
                    <a:pt x="1376405" y="114242"/>
                  </a:cubicBezTo>
                  <a:cubicBezTo>
                    <a:pt x="1370797" y="123214"/>
                    <a:pt x="1352341" y="140256"/>
                    <a:pt x="1335205" y="152273"/>
                  </a:cubicBezTo>
                  <a:cubicBezTo>
                    <a:pt x="1304988" y="173487"/>
                    <a:pt x="1260866" y="181076"/>
                    <a:pt x="1233725" y="169735"/>
                  </a:cubicBezTo>
                  <a:cubicBezTo>
                    <a:pt x="1226711" y="166807"/>
                    <a:pt x="1217475" y="164406"/>
                    <a:pt x="1213195" y="164406"/>
                  </a:cubicBezTo>
                  <a:cubicBezTo>
                    <a:pt x="1205466" y="164406"/>
                    <a:pt x="1155387" y="119501"/>
                    <a:pt x="1159038" y="115842"/>
                  </a:cubicBezTo>
                  <a:cubicBezTo>
                    <a:pt x="1160024" y="114863"/>
                    <a:pt x="1157958" y="111189"/>
                    <a:pt x="1154454" y="107685"/>
                  </a:cubicBezTo>
                  <a:cubicBezTo>
                    <a:pt x="1150959" y="104190"/>
                    <a:pt x="1147192" y="99125"/>
                    <a:pt x="1146088" y="96438"/>
                  </a:cubicBezTo>
                  <a:cubicBezTo>
                    <a:pt x="1144550" y="92662"/>
                    <a:pt x="1142857" y="93167"/>
                    <a:pt x="1138662" y="98659"/>
                  </a:cubicBezTo>
                  <a:cubicBezTo>
                    <a:pt x="1135672" y="102566"/>
                    <a:pt x="1131928" y="107359"/>
                    <a:pt x="1130343" y="109317"/>
                  </a:cubicBezTo>
                  <a:cubicBezTo>
                    <a:pt x="1128758" y="111274"/>
                    <a:pt x="1123795" y="118071"/>
                    <a:pt x="1119320" y="124425"/>
                  </a:cubicBezTo>
                  <a:cubicBezTo>
                    <a:pt x="1114838" y="130779"/>
                    <a:pt x="1108888" y="135976"/>
                    <a:pt x="1106084" y="135976"/>
                  </a:cubicBezTo>
                  <a:cubicBezTo>
                    <a:pt x="1103288" y="135976"/>
                    <a:pt x="1100996" y="138073"/>
                    <a:pt x="1100996" y="140645"/>
                  </a:cubicBezTo>
                  <a:cubicBezTo>
                    <a:pt x="1100996" y="145942"/>
                    <a:pt x="1078594" y="158767"/>
                    <a:pt x="1054793" y="167086"/>
                  </a:cubicBezTo>
                  <a:cubicBezTo>
                    <a:pt x="1045293" y="170411"/>
                    <a:pt x="1027264" y="172656"/>
                    <a:pt x="1010368" y="172617"/>
                  </a:cubicBezTo>
                  <a:cubicBezTo>
                    <a:pt x="985783" y="172563"/>
                    <a:pt x="979048" y="171079"/>
                    <a:pt x="960608" y="161719"/>
                  </a:cubicBezTo>
                  <a:cubicBezTo>
                    <a:pt x="937871" y="150168"/>
                    <a:pt x="907623" y="122056"/>
                    <a:pt x="892320" y="98255"/>
                  </a:cubicBezTo>
                  <a:cubicBezTo>
                    <a:pt x="888141" y="91761"/>
                    <a:pt x="887807" y="91792"/>
                    <a:pt x="881663" y="99304"/>
                  </a:cubicBezTo>
                  <a:cubicBezTo>
                    <a:pt x="878167" y="103568"/>
                    <a:pt x="870679" y="113752"/>
                    <a:pt x="865009" y="121932"/>
                  </a:cubicBezTo>
                  <a:cubicBezTo>
                    <a:pt x="859144" y="130407"/>
                    <a:pt x="843577" y="144078"/>
                    <a:pt x="828865" y="153679"/>
                  </a:cubicBezTo>
                  <a:cubicBezTo>
                    <a:pt x="805336" y="169036"/>
                    <a:pt x="800512" y="170768"/>
                    <a:pt x="774956" y="172998"/>
                  </a:cubicBezTo>
                  <a:cubicBezTo>
                    <a:pt x="751272" y="175064"/>
                    <a:pt x="743022" y="174210"/>
                    <a:pt x="722243" y="167576"/>
                  </a:cubicBezTo>
                  <a:cubicBezTo>
                    <a:pt x="708696" y="163249"/>
                    <a:pt x="692811" y="156165"/>
                    <a:pt x="686946" y="151838"/>
                  </a:cubicBezTo>
                  <a:cubicBezTo>
                    <a:pt x="670121" y="139409"/>
                    <a:pt x="649629" y="119058"/>
                    <a:pt x="649629" y="114778"/>
                  </a:cubicBezTo>
                  <a:cubicBezTo>
                    <a:pt x="649629" y="112626"/>
                    <a:pt x="647291" y="109977"/>
                    <a:pt x="644432" y="108874"/>
                  </a:cubicBezTo>
                  <a:cubicBezTo>
                    <a:pt x="641574" y="107779"/>
                    <a:pt x="638265" y="103833"/>
                    <a:pt x="637084" y="100104"/>
                  </a:cubicBezTo>
                  <a:cubicBezTo>
                    <a:pt x="633969" y="90301"/>
                    <a:pt x="631499" y="91614"/>
                    <a:pt x="617789" y="110319"/>
                  </a:cubicBezTo>
                  <a:cubicBezTo>
                    <a:pt x="597616" y="137833"/>
                    <a:pt x="584403" y="149686"/>
                    <a:pt x="561518" y="160771"/>
                  </a:cubicBezTo>
                  <a:cubicBezTo>
                    <a:pt x="538013" y="172159"/>
                    <a:pt x="505846" y="176602"/>
                    <a:pt x="480810" y="171918"/>
                  </a:cubicBezTo>
                  <a:close/>
                </a:path>
              </a:pathLst>
            </a:custGeom>
            <a:solidFill>
              <a:srgbClr val="00CC33"/>
            </a:solidFill>
            <a:ln w="7768" cap="flat">
              <a:noFill/>
              <a:prstDash val="solid"/>
              <a:miter/>
            </a:ln>
          </p:spPr>
          <p:txBody>
            <a:bodyPr rtlCol="0" anchor="ctr"/>
            <a:lstStyle/>
            <a:p>
              <a:endParaRPr lang="en-US"/>
            </a:p>
          </p:txBody>
        </p:sp>
      </p:grpSp>
      <p:pic>
        <p:nvPicPr>
          <p:cNvPr id="23" name="Picture 22" descr="A blue and green circle with white text and leaf and water drop&#10;&#10;Description automatically generated">
            <a:extLst>
              <a:ext uri="{FF2B5EF4-FFF2-40B4-BE49-F238E27FC236}">
                <a16:creationId xmlns:a16="http://schemas.microsoft.com/office/drawing/2014/main" id="{36724F7E-9620-CC21-B3FA-23F51DA65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1355" y="277218"/>
            <a:ext cx="1484671" cy="1484671"/>
          </a:xfrm>
          <a:prstGeom prst="rect">
            <a:avLst/>
          </a:prstGeom>
        </p:spPr>
      </p:pic>
    </p:spTree>
    <p:extLst>
      <p:ext uri="{BB962C8B-B14F-4D97-AF65-F5344CB8AC3E}">
        <p14:creationId xmlns:p14="http://schemas.microsoft.com/office/powerpoint/2010/main" val="171340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llout: Line with Border and Accent Bar 23">
            <a:extLst>
              <a:ext uri="{FF2B5EF4-FFF2-40B4-BE49-F238E27FC236}">
                <a16:creationId xmlns:a16="http://schemas.microsoft.com/office/drawing/2014/main" id="{ADAB9F2E-7772-8EBD-ABB6-C3B030CC60E8}"/>
              </a:ext>
            </a:extLst>
          </p:cNvPr>
          <p:cNvSpPr/>
          <p:nvPr/>
        </p:nvSpPr>
        <p:spPr>
          <a:xfrm rot="16200000">
            <a:off x="6909839" y="4305771"/>
            <a:ext cx="1035537" cy="2663215"/>
          </a:xfrm>
          <a:prstGeom prst="accentBorderCallout1">
            <a:avLst>
              <a:gd name="adj1" fmla="val 95404"/>
              <a:gd name="adj2" fmla="val 113853"/>
              <a:gd name="adj3" fmla="val 129823"/>
              <a:gd name="adj4" fmla="val 228048"/>
            </a:avLst>
          </a:prstGeom>
          <a:ln w="28575"/>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600" b="1" dirty="0">
                <a:solidFill>
                  <a:srgbClr val="333333"/>
                </a:solidFill>
              </a:rPr>
              <a:t>2013</a:t>
            </a:r>
            <a:r>
              <a:rPr lang="en-US" sz="1600" dirty="0">
                <a:solidFill>
                  <a:srgbClr val="333333"/>
                </a:solidFill>
              </a:rPr>
              <a:t>: Eighth circuit court struck down EPA’s effort to regulate blending</a:t>
            </a:r>
          </a:p>
        </p:txBody>
      </p:sp>
      <p:sp>
        <p:nvSpPr>
          <p:cNvPr id="25" name="Callout: Line with Border and Accent Bar 24">
            <a:extLst>
              <a:ext uri="{FF2B5EF4-FFF2-40B4-BE49-F238E27FC236}">
                <a16:creationId xmlns:a16="http://schemas.microsoft.com/office/drawing/2014/main" id="{05BF0848-209E-2AC6-9F82-6686B2A89A38}"/>
              </a:ext>
            </a:extLst>
          </p:cNvPr>
          <p:cNvSpPr/>
          <p:nvPr/>
        </p:nvSpPr>
        <p:spPr>
          <a:xfrm rot="16200000">
            <a:off x="9992611" y="4353461"/>
            <a:ext cx="914400" cy="2446700"/>
          </a:xfrm>
          <a:prstGeom prst="accentBorderCallout1">
            <a:avLst>
              <a:gd name="adj1" fmla="val 77851"/>
              <a:gd name="adj2" fmla="val 113760"/>
              <a:gd name="adj3" fmla="val 89849"/>
              <a:gd name="adj4" fmla="val 246309"/>
            </a:avLst>
          </a:prstGeom>
          <a:ln w="28575"/>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600" b="1" dirty="0">
                <a:solidFill>
                  <a:srgbClr val="333333"/>
                </a:solidFill>
              </a:rPr>
              <a:t>2023</a:t>
            </a:r>
            <a:r>
              <a:rPr lang="en-US" sz="1600" dirty="0">
                <a:solidFill>
                  <a:srgbClr val="333333"/>
                </a:solidFill>
              </a:rPr>
              <a:t>: TCEQ approves stormwater filters in Texas</a:t>
            </a:r>
          </a:p>
        </p:txBody>
      </p:sp>
      <p:sp>
        <p:nvSpPr>
          <p:cNvPr id="16" name="Callout: Line with Border and Accent Bar 15">
            <a:extLst>
              <a:ext uri="{FF2B5EF4-FFF2-40B4-BE49-F238E27FC236}">
                <a16:creationId xmlns:a16="http://schemas.microsoft.com/office/drawing/2014/main" id="{2BBE1850-6575-88C8-3109-37B7D99B13C5}"/>
              </a:ext>
            </a:extLst>
          </p:cNvPr>
          <p:cNvSpPr/>
          <p:nvPr/>
        </p:nvSpPr>
        <p:spPr>
          <a:xfrm rot="16200000">
            <a:off x="1203573" y="1005958"/>
            <a:ext cx="1161287" cy="2324245"/>
          </a:xfrm>
          <a:prstGeom prst="accentBorderCallout1">
            <a:avLst>
              <a:gd name="adj1" fmla="val 18750"/>
              <a:gd name="adj2" fmla="val -8333"/>
              <a:gd name="adj3" fmla="val 38771"/>
              <a:gd name="adj4" fmla="val -83582"/>
            </a:avLst>
          </a:prstGeom>
          <a:noFill/>
          <a:ln w="28575">
            <a:solidFill>
              <a:srgbClr val="15A3EB"/>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dirty="0">
                <a:solidFill>
                  <a:srgbClr val="333333"/>
                </a:solidFill>
              </a:rPr>
              <a:t>1970</a:t>
            </a:r>
            <a:r>
              <a:rPr lang="en-US" sz="1600" dirty="0">
                <a:solidFill>
                  <a:srgbClr val="333333"/>
                </a:solidFill>
              </a:rPr>
              <a:t>: Cloth media filtration introduced to the European market </a:t>
            </a:r>
          </a:p>
        </p:txBody>
      </p:sp>
      <p:sp>
        <p:nvSpPr>
          <p:cNvPr id="17" name="Callout: Line with Border and Accent Bar 16">
            <a:extLst>
              <a:ext uri="{FF2B5EF4-FFF2-40B4-BE49-F238E27FC236}">
                <a16:creationId xmlns:a16="http://schemas.microsoft.com/office/drawing/2014/main" id="{6753496A-A801-13F2-63A1-6A973917352C}"/>
              </a:ext>
            </a:extLst>
          </p:cNvPr>
          <p:cNvSpPr/>
          <p:nvPr/>
        </p:nvSpPr>
        <p:spPr>
          <a:xfrm rot="16200000">
            <a:off x="4176788" y="794510"/>
            <a:ext cx="914400" cy="2525776"/>
          </a:xfrm>
          <a:prstGeom prst="accentBorderCallout1">
            <a:avLst>
              <a:gd name="adj1" fmla="val 84663"/>
              <a:gd name="adj2" fmla="val -14458"/>
              <a:gd name="adj3" fmla="val 96445"/>
              <a:gd name="adj4" fmla="val -136322"/>
            </a:avLst>
          </a:prstGeom>
          <a:noFill/>
          <a:ln w="28575">
            <a:solidFill>
              <a:srgbClr val="15A3EB"/>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dirty="0">
                <a:solidFill>
                  <a:srgbClr val="333333"/>
                </a:solidFill>
              </a:rPr>
              <a:t>1990s: </a:t>
            </a:r>
            <a:r>
              <a:rPr lang="en-US" sz="1600" dirty="0">
                <a:solidFill>
                  <a:srgbClr val="333333"/>
                </a:solidFill>
              </a:rPr>
              <a:t>First cloth media filtration utilized in the U.S.</a:t>
            </a:r>
          </a:p>
        </p:txBody>
      </p:sp>
      <p:sp>
        <p:nvSpPr>
          <p:cNvPr id="22" name="Callout: Line with Border and Accent Bar 21">
            <a:extLst>
              <a:ext uri="{FF2B5EF4-FFF2-40B4-BE49-F238E27FC236}">
                <a16:creationId xmlns:a16="http://schemas.microsoft.com/office/drawing/2014/main" id="{0DE15310-6A23-BB44-50B8-B3ADAC6D571A}"/>
              </a:ext>
            </a:extLst>
          </p:cNvPr>
          <p:cNvSpPr/>
          <p:nvPr/>
        </p:nvSpPr>
        <p:spPr>
          <a:xfrm rot="16200000">
            <a:off x="3874019" y="4586069"/>
            <a:ext cx="1330102" cy="2335937"/>
          </a:xfrm>
          <a:prstGeom prst="accentBorderCallout1">
            <a:avLst>
              <a:gd name="adj1" fmla="val 99315"/>
              <a:gd name="adj2" fmla="val 109975"/>
              <a:gd name="adj3" fmla="val 199620"/>
              <a:gd name="adj4" fmla="val 198524"/>
            </a:avLst>
          </a:prstGeom>
          <a:ln w="28575"/>
        </p:spPr>
        <p:style>
          <a:lnRef idx="2">
            <a:schemeClr val="accent1"/>
          </a:lnRef>
          <a:fillRef idx="1">
            <a:schemeClr val="lt1"/>
          </a:fillRef>
          <a:effectRef idx="0">
            <a:schemeClr val="accent1"/>
          </a:effectRef>
          <a:fontRef idx="minor">
            <a:schemeClr val="dk1"/>
          </a:fontRef>
        </p:style>
        <p:txBody>
          <a:bodyPr vert="vert" rtlCol="0" anchor="ctr"/>
          <a:lstStyle/>
          <a:p>
            <a:pPr algn="ctr"/>
            <a:r>
              <a:rPr lang="en-US" sz="1600" b="1" dirty="0">
                <a:solidFill>
                  <a:srgbClr val="333333"/>
                </a:solidFill>
              </a:rPr>
              <a:t>2005</a:t>
            </a:r>
            <a:r>
              <a:rPr lang="en-US" sz="1600" dirty="0">
                <a:solidFill>
                  <a:srgbClr val="333333"/>
                </a:solidFill>
              </a:rPr>
              <a:t>: EPA proposed a wet weather discharge policy that disallowed bypass blending</a:t>
            </a:r>
          </a:p>
        </p:txBody>
      </p:sp>
      <p:sp>
        <p:nvSpPr>
          <p:cNvPr id="2" name="Title 1">
            <a:extLst>
              <a:ext uri="{FF2B5EF4-FFF2-40B4-BE49-F238E27FC236}">
                <a16:creationId xmlns:a16="http://schemas.microsoft.com/office/drawing/2014/main" id="{EF761808-4604-EA3B-611E-C203E647AA42}"/>
              </a:ext>
            </a:extLst>
          </p:cNvPr>
          <p:cNvSpPr>
            <a:spLocks noGrp="1"/>
          </p:cNvSpPr>
          <p:nvPr>
            <p:ph type="title"/>
          </p:nvPr>
        </p:nvSpPr>
        <p:spPr>
          <a:xfrm>
            <a:off x="736270" y="438911"/>
            <a:ext cx="7149201" cy="1161287"/>
          </a:xfrm>
        </p:spPr>
        <p:txBody>
          <a:bodyPr/>
          <a:lstStyle/>
          <a:p>
            <a:r>
              <a:rPr lang="en-US" dirty="0"/>
              <a:t>Cloth media filter timeline</a:t>
            </a:r>
          </a:p>
        </p:txBody>
      </p:sp>
      <p:graphicFrame>
        <p:nvGraphicFramePr>
          <p:cNvPr id="7" name="Chart 6">
            <a:extLst>
              <a:ext uri="{FF2B5EF4-FFF2-40B4-BE49-F238E27FC236}">
                <a16:creationId xmlns:a16="http://schemas.microsoft.com/office/drawing/2014/main" id="{06CB302B-C46C-85D2-2C91-D0D130200F9C}"/>
              </a:ext>
            </a:extLst>
          </p:cNvPr>
          <p:cNvGraphicFramePr/>
          <p:nvPr>
            <p:extLst>
              <p:ext uri="{D42A27DB-BD31-4B8C-83A1-F6EECF244321}">
                <p14:modId xmlns:p14="http://schemas.microsoft.com/office/powerpoint/2010/main" val="1753487435"/>
              </p:ext>
            </p:extLst>
          </p:nvPr>
        </p:nvGraphicFramePr>
        <p:xfrm>
          <a:off x="216816" y="3644307"/>
          <a:ext cx="11975184" cy="680213"/>
        </p:xfrm>
        <a:graphic>
          <a:graphicData uri="http://schemas.openxmlformats.org/drawingml/2006/chart">
            <c:chart xmlns:c="http://schemas.openxmlformats.org/drawingml/2006/chart" xmlns:r="http://schemas.openxmlformats.org/officeDocument/2006/relationships" r:id="rId3"/>
          </a:graphicData>
        </a:graphic>
      </p:graphicFrame>
      <p:sp>
        <p:nvSpPr>
          <p:cNvPr id="3" name="Callout: Line with Border and Accent Bar 2">
            <a:extLst>
              <a:ext uri="{FF2B5EF4-FFF2-40B4-BE49-F238E27FC236}">
                <a16:creationId xmlns:a16="http://schemas.microsoft.com/office/drawing/2014/main" id="{9F3A9D15-F9D5-453E-4D60-261C041860D2}"/>
              </a:ext>
            </a:extLst>
          </p:cNvPr>
          <p:cNvSpPr/>
          <p:nvPr/>
        </p:nvSpPr>
        <p:spPr>
          <a:xfrm rot="16200000">
            <a:off x="8614470" y="786911"/>
            <a:ext cx="1037706" cy="2632976"/>
          </a:xfrm>
          <a:prstGeom prst="accentBorderCallout1">
            <a:avLst>
              <a:gd name="adj1" fmla="val 73826"/>
              <a:gd name="adj2" fmla="val -9132"/>
              <a:gd name="adj3" fmla="val 86456"/>
              <a:gd name="adj4" fmla="val -109431"/>
            </a:avLst>
          </a:prstGeom>
          <a:noFill/>
          <a:ln w="28575">
            <a:solidFill>
              <a:srgbClr val="15A3EB"/>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dirty="0">
                <a:solidFill>
                  <a:srgbClr val="333333"/>
                </a:solidFill>
              </a:rPr>
              <a:t>2016</a:t>
            </a:r>
            <a:r>
              <a:rPr lang="en-US" sz="1600" dirty="0">
                <a:solidFill>
                  <a:srgbClr val="333333"/>
                </a:solidFill>
              </a:rPr>
              <a:t>: Cloth media filters designed for primary treatment enter market </a:t>
            </a:r>
          </a:p>
        </p:txBody>
      </p:sp>
    </p:spTree>
    <p:extLst>
      <p:ext uri="{BB962C8B-B14F-4D97-AF65-F5344CB8AC3E}">
        <p14:creationId xmlns:p14="http://schemas.microsoft.com/office/powerpoint/2010/main" val="284714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B26A7-3328-6F09-EF73-B6C92CCFE7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F52B7B-5DE6-4911-5119-84DF747219C6}"/>
              </a:ext>
            </a:extLst>
          </p:cNvPr>
          <p:cNvSpPr>
            <a:spLocks noGrp="1"/>
          </p:cNvSpPr>
          <p:nvPr>
            <p:ph type="title"/>
          </p:nvPr>
        </p:nvSpPr>
        <p:spPr>
          <a:xfrm>
            <a:off x="3484880" y="3006964"/>
            <a:ext cx="6710680" cy="830997"/>
          </a:xfrm>
        </p:spPr>
        <p:txBody>
          <a:bodyPr/>
          <a:lstStyle/>
          <a:p>
            <a:r>
              <a:rPr lang="en-US" dirty="0"/>
              <a:t>Filter Technology</a:t>
            </a:r>
          </a:p>
        </p:txBody>
      </p:sp>
      <p:sp>
        <p:nvSpPr>
          <p:cNvPr id="4" name="Text Placeholder 3">
            <a:extLst>
              <a:ext uri="{FF2B5EF4-FFF2-40B4-BE49-F238E27FC236}">
                <a16:creationId xmlns:a16="http://schemas.microsoft.com/office/drawing/2014/main" id="{A79985D0-C270-2EB2-0816-28F29E781DE1}"/>
              </a:ext>
            </a:extLst>
          </p:cNvPr>
          <p:cNvSpPr>
            <a:spLocks noGrp="1"/>
          </p:cNvSpPr>
          <p:nvPr>
            <p:ph type="body" sz="quarter" idx="10"/>
          </p:nvPr>
        </p:nvSpPr>
        <p:spPr/>
        <p:txBody>
          <a:bodyPr/>
          <a:lstStyle/>
          <a:p>
            <a:endParaRPr lang="en-US"/>
          </a:p>
        </p:txBody>
      </p:sp>
      <p:pic>
        <p:nvPicPr>
          <p:cNvPr id="2" name="Picture 4">
            <a:extLst>
              <a:ext uri="{FF2B5EF4-FFF2-40B4-BE49-F238E27FC236}">
                <a16:creationId xmlns:a16="http://schemas.microsoft.com/office/drawing/2014/main" id="{D0BC73A4-5E3F-59F2-8E26-AC379D95987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84809"/>
            <a:ext cx="2437265" cy="243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28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A2CA-8C21-06FC-F924-F5C65B1A955A}"/>
              </a:ext>
            </a:extLst>
          </p:cNvPr>
          <p:cNvSpPr>
            <a:spLocks noGrp="1"/>
          </p:cNvSpPr>
          <p:nvPr>
            <p:ph type="title"/>
          </p:nvPr>
        </p:nvSpPr>
        <p:spPr/>
        <p:txBody>
          <a:bodyPr/>
          <a:lstStyle/>
          <a:p>
            <a:r>
              <a:rPr lang="en-US" dirty="0"/>
              <a:t>Cloth media filter technologies</a:t>
            </a:r>
          </a:p>
        </p:txBody>
      </p:sp>
      <p:sp>
        <p:nvSpPr>
          <p:cNvPr id="3" name="Content Placeholder 2">
            <a:extLst>
              <a:ext uri="{FF2B5EF4-FFF2-40B4-BE49-F238E27FC236}">
                <a16:creationId xmlns:a16="http://schemas.microsoft.com/office/drawing/2014/main" id="{B5C6D037-22CE-C182-8025-35721F4D771B}"/>
              </a:ext>
            </a:extLst>
          </p:cNvPr>
          <p:cNvSpPr>
            <a:spLocks noGrp="1"/>
          </p:cNvSpPr>
          <p:nvPr>
            <p:ph sz="quarter" idx="12"/>
          </p:nvPr>
        </p:nvSpPr>
        <p:spPr>
          <a:xfrm>
            <a:off x="1024128" y="1801366"/>
            <a:ext cx="4586511" cy="461665"/>
          </a:xfrm>
        </p:spPr>
        <p:txBody>
          <a:bodyPr/>
          <a:lstStyle/>
          <a:p>
            <a:r>
              <a:rPr lang="en-US" dirty="0"/>
              <a:t>“Inside-Out” </a:t>
            </a:r>
          </a:p>
        </p:txBody>
      </p:sp>
      <p:sp>
        <p:nvSpPr>
          <p:cNvPr id="4" name="Content Placeholder 3">
            <a:extLst>
              <a:ext uri="{FF2B5EF4-FFF2-40B4-BE49-F238E27FC236}">
                <a16:creationId xmlns:a16="http://schemas.microsoft.com/office/drawing/2014/main" id="{8CEBCA20-C062-D793-C5BC-E76598AE3B08}"/>
              </a:ext>
            </a:extLst>
          </p:cNvPr>
          <p:cNvSpPr>
            <a:spLocks noGrp="1"/>
          </p:cNvSpPr>
          <p:nvPr>
            <p:ph sz="quarter" idx="13"/>
          </p:nvPr>
        </p:nvSpPr>
        <p:spPr>
          <a:xfrm>
            <a:off x="5938424" y="1801367"/>
            <a:ext cx="4621902" cy="461665"/>
          </a:xfrm>
        </p:spPr>
        <p:txBody>
          <a:bodyPr/>
          <a:lstStyle/>
          <a:p>
            <a:r>
              <a:rPr lang="en-US" dirty="0"/>
              <a:t>“Outside-In”</a:t>
            </a:r>
          </a:p>
        </p:txBody>
      </p:sp>
      <p:pic>
        <p:nvPicPr>
          <p:cNvPr id="1028" name="Picture 4">
            <a:extLst>
              <a:ext uri="{FF2B5EF4-FFF2-40B4-BE49-F238E27FC236}">
                <a16:creationId xmlns:a16="http://schemas.microsoft.com/office/drawing/2014/main" id="{CD35063D-22EA-2C97-3711-F39EFCF27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29" y="2341530"/>
            <a:ext cx="3433572" cy="8583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esTech Engineering | WaterWorld">
            <a:extLst>
              <a:ext uri="{FF2B5EF4-FFF2-40B4-BE49-F238E27FC236}">
                <a16:creationId xmlns:a16="http://schemas.microsoft.com/office/drawing/2014/main" id="{F9B05AD0-3FEC-44B1-0536-BB7E33509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302" y="3543300"/>
            <a:ext cx="4086225" cy="7342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voqua Water Technologies | Wastewater Digest">
            <a:extLst>
              <a:ext uri="{FF2B5EF4-FFF2-40B4-BE49-F238E27FC236}">
                <a16:creationId xmlns:a16="http://schemas.microsoft.com/office/drawing/2014/main" id="{B8B46FAC-6625-3D6E-5625-F7AE7A285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757" y="4620920"/>
            <a:ext cx="3747568" cy="9368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lcome to Aqua-Aerobic Systems | Protecting the World's Water">
            <a:extLst>
              <a:ext uri="{FF2B5EF4-FFF2-40B4-BE49-F238E27FC236}">
                <a16:creationId xmlns:a16="http://schemas.microsoft.com/office/drawing/2014/main" id="{7390DF43-2205-09A7-A2A5-AA3C9694B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551" y="2341530"/>
            <a:ext cx="3886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xom Home - Nexom">
            <a:extLst>
              <a:ext uri="{FF2B5EF4-FFF2-40B4-BE49-F238E27FC236}">
                <a16:creationId xmlns:a16="http://schemas.microsoft.com/office/drawing/2014/main" id="{D94DBD9E-DE4F-1D69-A91D-E22A8B9B9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6017" y="3880577"/>
            <a:ext cx="4086226" cy="113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71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EBB15-F88E-0268-77C9-045E9EC19E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96E521-8B59-6C60-F540-8C0176E809DB}"/>
              </a:ext>
            </a:extLst>
          </p:cNvPr>
          <p:cNvPicPr>
            <a:picLocks noChangeAspect="1"/>
          </p:cNvPicPr>
          <p:nvPr/>
        </p:nvPicPr>
        <p:blipFill>
          <a:blip r:embed="rId3"/>
          <a:stretch>
            <a:fillRect/>
          </a:stretch>
        </p:blipFill>
        <p:spPr>
          <a:xfrm>
            <a:off x="3482182" y="1019554"/>
            <a:ext cx="4928695" cy="4868589"/>
          </a:xfrm>
          <a:prstGeom prst="rect">
            <a:avLst/>
          </a:prstGeom>
        </p:spPr>
      </p:pic>
      <p:sp>
        <p:nvSpPr>
          <p:cNvPr id="6" name="Title 5">
            <a:extLst>
              <a:ext uri="{FF2B5EF4-FFF2-40B4-BE49-F238E27FC236}">
                <a16:creationId xmlns:a16="http://schemas.microsoft.com/office/drawing/2014/main" id="{9294FACA-B878-BD76-CBF9-43C7868E8FDF}"/>
              </a:ext>
            </a:extLst>
          </p:cNvPr>
          <p:cNvSpPr>
            <a:spLocks noGrp="1"/>
          </p:cNvSpPr>
          <p:nvPr>
            <p:ph type="title"/>
          </p:nvPr>
        </p:nvSpPr>
        <p:spPr>
          <a:xfrm>
            <a:off x="736270" y="438911"/>
            <a:ext cx="10147078" cy="1161287"/>
          </a:xfrm>
        </p:spPr>
        <p:txBody>
          <a:bodyPr/>
          <a:lstStyle/>
          <a:p>
            <a:r>
              <a:rPr lang="en-US" dirty="0"/>
              <a:t>“Inside-Out” disk filter anatomy</a:t>
            </a:r>
          </a:p>
        </p:txBody>
      </p:sp>
      <p:sp>
        <p:nvSpPr>
          <p:cNvPr id="3" name="TextBox 2">
            <a:extLst>
              <a:ext uri="{FF2B5EF4-FFF2-40B4-BE49-F238E27FC236}">
                <a16:creationId xmlns:a16="http://schemas.microsoft.com/office/drawing/2014/main" id="{955DE412-3752-BB95-41CA-83066F954DC3}"/>
              </a:ext>
            </a:extLst>
          </p:cNvPr>
          <p:cNvSpPr txBox="1"/>
          <p:nvPr/>
        </p:nvSpPr>
        <p:spPr>
          <a:xfrm>
            <a:off x="3363946" y="5830142"/>
            <a:ext cx="5165168" cy="461665"/>
          </a:xfrm>
          <a:prstGeom prst="rect">
            <a:avLst/>
          </a:prstGeom>
          <a:noFill/>
          <a:ln>
            <a:noFill/>
          </a:ln>
        </p:spPr>
        <p:txBody>
          <a:bodyPr wrap="square" rtlCol="0">
            <a:spAutoFit/>
          </a:bodyPr>
          <a:lstStyle/>
          <a:p>
            <a:pPr algn="ctr"/>
            <a:r>
              <a:rPr lang="en-US" sz="2400" dirty="0" err="1"/>
              <a:t>SuperDisc</a:t>
            </a:r>
            <a:r>
              <a:rPr lang="en-US" sz="2400" baseline="30000" dirty="0"/>
              <a:t>™</a:t>
            </a:r>
            <a:r>
              <a:rPr lang="en-US" sz="2400" dirty="0"/>
              <a:t> Disc Filter</a:t>
            </a:r>
          </a:p>
        </p:txBody>
      </p:sp>
      <p:sp>
        <p:nvSpPr>
          <p:cNvPr id="2" name="TextBox 1">
            <a:extLst>
              <a:ext uri="{FF2B5EF4-FFF2-40B4-BE49-F238E27FC236}">
                <a16:creationId xmlns:a16="http://schemas.microsoft.com/office/drawing/2014/main" id="{0B6244E6-A7C2-AEB9-C704-DF1ACDD36124}"/>
              </a:ext>
            </a:extLst>
          </p:cNvPr>
          <p:cNvSpPr txBox="1"/>
          <p:nvPr/>
        </p:nvSpPr>
        <p:spPr>
          <a:xfrm>
            <a:off x="3871738" y="6207568"/>
            <a:ext cx="4189340" cy="307777"/>
          </a:xfrm>
          <a:prstGeom prst="rect">
            <a:avLst/>
          </a:prstGeom>
          <a:noFill/>
        </p:spPr>
        <p:txBody>
          <a:bodyPr wrap="square" rtlCol="0">
            <a:spAutoFit/>
          </a:bodyPr>
          <a:lstStyle/>
          <a:p>
            <a:pPr algn="ctr"/>
            <a:r>
              <a:rPr lang="en-US" sz="1400" i="1" dirty="0"/>
              <a:t>Image provided by </a:t>
            </a:r>
            <a:r>
              <a:rPr lang="en-US" sz="1400" i="1" dirty="0" err="1"/>
              <a:t>WesTech</a:t>
            </a:r>
            <a:endParaRPr lang="en-US" sz="1400" i="1" dirty="0"/>
          </a:p>
        </p:txBody>
      </p:sp>
      <p:sp>
        <p:nvSpPr>
          <p:cNvPr id="7" name="TextBox 6">
            <a:extLst>
              <a:ext uri="{FF2B5EF4-FFF2-40B4-BE49-F238E27FC236}">
                <a16:creationId xmlns:a16="http://schemas.microsoft.com/office/drawing/2014/main" id="{31EBD232-F5B6-4347-B978-981D209B6674}"/>
              </a:ext>
            </a:extLst>
          </p:cNvPr>
          <p:cNvSpPr txBox="1"/>
          <p:nvPr/>
        </p:nvSpPr>
        <p:spPr>
          <a:xfrm>
            <a:off x="1290320" y="2173552"/>
            <a:ext cx="1808480" cy="369332"/>
          </a:xfrm>
          <a:prstGeom prst="rect">
            <a:avLst/>
          </a:prstGeom>
          <a:noFill/>
        </p:spPr>
        <p:txBody>
          <a:bodyPr wrap="square" rtlCol="0">
            <a:spAutoFit/>
          </a:bodyPr>
          <a:lstStyle/>
          <a:p>
            <a:r>
              <a:rPr lang="en-US" dirty="0"/>
              <a:t>Backwash Pump</a:t>
            </a:r>
          </a:p>
        </p:txBody>
      </p:sp>
      <p:cxnSp>
        <p:nvCxnSpPr>
          <p:cNvPr id="9" name="Straight Connector 8">
            <a:extLst>
              <a:ext uri="{FF2B5EF4-FFF2-40B4-BE49-F238E27FC236}">
                <a16:creationId xmlns:a16="http://schemas.microsoft.com/office/drawing/2014/main" id="{E1C7F421-017F-F48A-C603-1D728CC11F7A}"/>
              </a:ext>
            </a:extLst>
          </p:cNvPr>
          <p:cNvCxnSpPr>
            <a:cxnSpLocks/>
          </p:cNvCxnSpPr>
          <p:nvPr/>
        </p:nvCxnSpPr>
        <p:spPr>
          <a:xfrm>
            <a:off x="3021251" y="2393369"/>
            <a:ext cx="676989" cy="299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C9C2EE8-FDEF-B64D-63D6-8131AFD6A18A}"/>
              </a:ext>
            </a:extLst>
          </p:cNvPr>
          <p:cNvSpPr txBox="1"/>
          <p:nvPr/>
        </p:nvSpPr>
        <p:spPr>
          <a:xfrm>
            <a:off x="1627727" y="4651494"/>
            <a:ext cx="2193211" cy="369332"/>
          </a:xfrm>
          <a:prstGeom prst="rect">
            <a:avLst/>
          </a:prstGeom>
          <a:noFill/>
        </p:spPr>
        <p:txBody>
          <a:bodyPr wrap="square" rtlCol="0">
            <a:spAutoFit/>
          </a:bodyPr>
          <a:lstStyle/>
          <a:p>
            <a:r>
              <a:rPr lang="en-US" dirty="0"/>
              <a:t>Inlet to Rotor Drum</a:t>
            </a:r>
          </a:p>
        </p:txBody>
      </p:sp>
      <p:cxnSp>
        <p:nvCxnSpPr>
          <p:cNvPr id="14" name="Straight Connector 13">
            <a:extLst>
              <a:ext uri="{FF2B5EF4-FFF2-40B4-BE49-F238E27FC236}">
                <a16:creationId xmlns:a16="http://schemas.microsoft.com/office/drawing/2014/main" id="{8C825F3C-A918-A47F-ABE9-4758A7328D3F}"/>
              </a:ext>
            </a:extLst>
          </p:cNvPr>
          <p:cNvCxnSpPr/>
          <p:nvPr/>
        </p:nvCxnSpPr>
        <p:spPr>
          <a:xfrm flipV="1">
            <a:off x="3698240" y="4165601"/>
            <a:ext cx="1473200" cy="670559"/>
          </a:xfrm>
          <a:prstGeom prst="line">
            <a:avLst/>
          </a:prstGeom>
          <a:ln w="127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579AE4C-FABA-7F5B-4E56-292F7A11886A}"/>
              </a:ext>
            </a:extLst>
          </p:cNvPr>
          <p:cNvSpPr txBox="1"/>
          <p:nvPr/>
        </p:nvSpPr>
        <p:spPr>
          <a:xfrm>
            <a:off x="8963578" y="2733970"/>
            <a:ext cx="2193211" cy="369332"/>
          </a:xfrm>
          <a:prstGeom prst="rect">
            <a:avLst/>
          </a:prstGeom>
          <a:noFill/>
        </p:spPr>
        <p:txBody>
          <a:bodyPr wrap="square" rtlCol="0">
            <a:spAutoFit/>
          </a:bodyPr>
          <a:lstStyle/>
          <a:p>
            <a:r>
              <a:rPr lang="en-US" dirty="0"/>
              <a:t>Effluent Trough</a:t>
            </a:r>
          </a:p>
        </p:txBody>
      </p:sp>
      <p:cxnSp>
        <p:nvCxnSpPr>
          <p:cNvPr id="17" name="Straight Connector 16">
            <a:extLst>
              <a:ext uri="{FF2B5EF4-FFF2-40B4-BE49-F238E27FC236}">
                <a16:creationId xmlns:a16="http://schemas.microsoft.com/office/drawing/2014/main" id="{9FE83B1E-4C49-61B0-8D85-7E27F86144F2}"/>
              </a:ext>
            </a:extLst>
          </p:cNvPr>
          <p:cNvCxnSpPr>
            <a:stCxn id="15" idx="1"/>
          </p:cNvCxnSpPr>
          <p:nvPr/>
        </p:nvCxnSpPr>
        <p:spPr>
          <a:xfrm flipH="1">
            <a:off x="7955280" y="2918636"/>
            <a:ext cx="1008298" cy="434164"/>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E86E162-D86B-308B-6B40-AE8D12240108}"/>
              </a:ext>
            </a:extLst>
          </p:cNvPr>
          <p:cNvSpPr txBox="1"/>
          <p:nvPr/>
        </p:nvSpPr>
        <p:spPr>
          <a:xfrm>
            <a:off x="8593135" y="1627451"/>
            <a:ext cx="2074865" cy="646331"/>
          </a:xfrm>
          <a:prstGeom prst="rect">
            <a:avLst/>
          </a:prstGeom>
          <a:noFill/>
        </p:spPr>
        <p:txBody>
          <a:bodyPr wrap="square" rtlCol="0">
            <a:spAutoFit/>
          </a:bodyPr>
          <a:lstStyle/>
          <a:p>
            <a:r>
              <a:rPr lang="en-US" dirty="0"/>
              <a:t>High Pressure Spray Backwash</a:t>
            </a:r>
          </a:p>
        </p:txBody>
      </p:sp>
      <p:cxnSp>
        <p:nvCxnSpPr>
          <p:cNvPr id="19" name="Straight Connector 18">
            <a:extLst>
              <a:ext uri="{FF2B5EF4-FFF2-40B4-BE49-F238E27FC236}">
                <a16:creationId xmlns:a16="http://schemas.microsoft.com/office/drawing/2014/main" id="{E799D70C-B4D4-9CD7-551D-C93B90864D36}"/>
              </a:ext>
            </a:extLst>
          </p:cNvPr>
          <p:cNvCxnSpPr>
            <a:cxnSpLocks/>
          </p:cNvCxnSpPr>
          <p:nvPr/>
        </p:nvCxnSpPr>
        <p:spPr>
          <a:xfrm flipH="1">
            <a:off x="7051040" y="1823367"/>
            <a:ext cx="1636188" cy="750292"/>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2000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79602-480A-16AB-0F7D-091C410DBB6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3C90F1-5DD0-A908-6FA6-9EB7B3D5C22E}"/>
              </a:ext>
            </a:extLst>
          </p:cNvPr>
          <p:cNvSpPr>
            <a:spLocks noGrp="1"/>
          </p:cNvSpPr>
          <p:nvPr>
            <p:ph type="title"/>
          </p:nvPr>
        </p:nvSpPr>
        <p:spPr>
          <a:xfrm>
            <a:off x="736270" y="438911"/>
            <a:ext cx="10147078" cy="1161287"/>
          </a:xfrm>
        </p:spPr>
        <p:txBody>
          <a:bodyPr/>
          <a:lstStyle/>
          <a:p>
            <a:r>
              <a:rPr lang="en-US" dirty="0"/>
              <a:t>“Outside-In” disk filter anatomy</a:t>
            </a:r>
          </a:p>
        </p:txBody>
      </p:sp>
      <p:sp>
        <p:nvSpPr>
          <p:cNvPr id="3" name="TextBox 2">
            <a:extLst>
              <a:ext uri="{FF2B5EF4-FFF2-40B4-BE49-F238E27FC236}">
                <a16:creationId xmlns:a16="http://schemas.microsoft.com/office/drawing/2014/main" id="{CA11CB1D-80D2-B444-DDC1-9CF2C4014388}"/>
              </a:ext>
            </a:extLst>
          </p:cNvPr>
          <p:cNvSpPr txBox="1"/>
          <p:nvPr/>
        </p:nvSpPr>
        <p:spPr>
          <a:xfrm>
            <a:off x="3363946" y="5733886"/>
            <a:ext cx="5165168" cy="461665"/>
          </a:xfrm>
          <a:prstGeom prst="rect">
            <a:avLst/>
          </a:prstGeom>
          <a:noFill/>
          <a:ln>
            <a:noFill/>
          </a:ln>
        </p:spPr>
        <p:txBody>
          <a:bodyPr wrap="square" rtlCol="0">
            <a:spAutoFit/>
          </a:bodyPr>
          <a:lstStyle/>
          <a:p>
            <a:pPr algn="ctr"/>
            <a:r>
              <a:rPr lang="en-US" sz="2400" dirty="0"/>
              <a:t>Standard Disk Filters (</a:t>
            </a:r>
            <a:r>
              <a:rPr lang="en-US" sz="2400" dirty="0" err="1"/>
              <a:t>MegaDisk</a:t>
            </a:r>
            <a:r>
              <a:rPr lang="en-US" sz="2400" baseline="30000" dirty="0"/>
              <a:t>™</a:t>
            </a:r>
            <a:r>
              <a:rPr lang="en-US" sz="2400" dirty="0"/>
              <a:t>)</a:t>
            </a:r>
          </a:p>
        </p:txBody>
      </p:sp>
      <p:sp>
        <p:nvSpPr>
          <p:cNvPr id="2" name="TextBox 1">
            <a:extLst>
              <a:ext uri="{FF2B5EF4-FFF2-40B4-BE49-F238E27FC236}">
                <a16:creationId xmlns:a16="http://schemas.microsoft.com/office/drawing/2014/main" id="{DA4191C3-4A19-3D02-6747-B95BB8F9B65D}"/>
              </a:ext>
            </a:extLst>
          </p:cNvPr>
          <p:cNvSpPr txBox="1"/>
          <p:nvPr/>
        </p:nvSpPr>
        <p:spPr>
          <a:xfrm>
            <a:off x="3871738" y="6111312"/>
            <a:ext cx="4189340" cy="307777"/>
          </a:xfrm>
          <a:prstGeom prst="rect">
            <a:avLst/>
          </a:prstGeom>
          <a:noFill/>
        </p:spPr>
        <p:txBody>
          <a:bodyPr wrap="square" rtlCol="0">
            <a:spAutoFit/>
          </a:bodyPr>
          <a:lstStyle/>
          <a:p>
            <a:pPr algn="ctr"/>
            <a:r>
              <a:rPr lang="en-US" sz="1400" i="1" dirty="0"/>
              <a:t>Image provided by Aqua-Aerobic</a:t>
            </a:r>
          </a:p>
        </p:txBody>
      </p:sp>
      <p:pic>
        <p:nvPicPr>
          <p:cNvPr id="9" name="Picture 8" descr="A blue and silver cylinder with pipes&#10;&#10;Description automatically generated with medium confidence">
            <a:extLst>
              <a:ext uri="{FF2B5EF4-FFF2-40B4-BE49-F238E27FC236}">
                <a16:creationId xmlns:a16="http://schemas.microsoft.com/office/drawing/2014/main" id="{42CDAC2C-A195-5A33-A5F9-D60BD57BE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051" y="1673254"/>
            <a:ext cx="6745898" cy="3987575"/>
          </a:xfrm>
          <a:prstGeom prst="rect">
            <a:avLst/>
          </a:prstGeom>
        </p:spPr>
      </p:pic>
    </p:spTree>
    <p:extLst>
      <p:ext uri="{BB962C8B-B14F-4D97-AF65-F5344CB8AC3E}">
        <p14:creationId xmlns:p14="http://schemas.microsoft.com/office/powerpoint/2010/main" val="91661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2B8FD-AE00-4205-2ABD-5C77F12E264F}"/>
              </a:ext>
            </a:extLst>
          </p:cNvPr>
          <p:cNvSpPr/>
          <p:nvPr/>
        </p:nvSpPr>
        <p:spPr>
          <a:xfrm>
            <a:off x="10467474" y="6395519"/>
            <a:ext cx="1419725" cy="198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FCB9DB7-6BE9-A7AC-F534-57CE61351E1C}"/>
              </a:ext>
            </a:extLst>
          </p:cNvPr>
          <p:cNvSpPr/>
          <p:nvPr/>
        </p:nvSpPr>
        <p:spPr bwMode="auto">
          <a:xfrm>
            <a:off x="5765800" y="869437"/>
            <a:ext cx="5686481" cy="5940902"/>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Humanst521 BT" pitchFamily="34" charset="0"/>
            </a:endParaRPr>
          </a:p>
        </p:txBody>
      </p:sp>
      <p:pic>
        <p:nvPicPr>
          <p:cNvPr id="10" name="Picture 9">
            <a:extLst>
              <a:ext uri="{FF2B5EF4-FFF2-40B4-BE49-F238E27FC236}">
                <a16:creationId xmlns:a16="http://schemas.microsoft.com/office/drawing/2014/main" id="{3D9F9938-9DF4-43FE-67DF-25C06FE20393}"/>
              </a:ext>
            </a:extLst>
          </p:cNvPr>
          <p:cNvPicPr>
            <a:picLocks noChangeAspect="1"/>
          </p:cNvPicPr>
          <p:nvPr/>
        </p:nvPicPr>
        <p:blipFill>
          <a:blip r:embed="rId3"/>
          <a:stretch>
            <a:fillRect/>
          </a:stretch>
        </p:blipFill>
        <p:spPr>
          <a:xfrm>
            <a:off x="739353" y="2241145"/>
            <a:ext cx="1922977" cy="2999232"/>
          </a:xfrm>
          <a:prstGeom prst="rect">
            <a:avLst/>
          </a:prstGeom>
        </p:spPr>
      </p:pic>
      <p:cxnSp>
        <p:nvCxnSpPr>
          <p:cNvPr id="11" name="Straight Arrow Connector 10">
            <a:extLst>
              <a:ext uri="{FF2B5EF4-FFF2-40B4-BE49-F238E27FC236}">
                <a16:creationId xmlns:a16="http://schemas.microsoft.com/office/drawing/2014/main" id="{E38902A5-3E55-321E-3A32-00568B7A9A21}"/>
              </a:ext>
            </a:extLst>
          </p:cNvPr>
          <p:cNvCxnSpPr/>
          <p:nvPr/>
        </p:nvCxnSpPr>
        <p:spPr>
          <a:xfrm>
            <a:off x="605480" y="2387266"/>
            <a:ext cx="0" cy="2853111"/>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1FD28C4-4881-501E-9D16-85AE90B49267}"/>
              </a:ext>
            </a:extLst>
          </p:cNvPr>
          <p:cNvSpPr txBox="1"/>
          <p:nvPr/>
        </p:nvSpPr>
        <p:spPr>
          <a:xfrm rot="16200000">
            <a:off x="109047" y="3786364"/>
            <a:ext cx="920651" cy="323134"/>
          </a:xfrm>
          <a:prstGeom prst="rect">
            <a:avLst/>
          </a:prstGeom>
          <a:solidFill>
            <a:schemeClr val="bg1"/>
          </a:solidFill>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Arial"/>
                <a:ea typeface="+mn-ea"/>
                <a:cs typeface="+mn-cs"/>
              </a:rPr>
              <a:t>15’-10”</a:t>
            </a:r>
          </a:p>
        </p:txBody>
      </p:sp>
      <p:sp>
        <p:nvSpPr>
          <p:cNvPr id="14" name="TextBox 13">
            <a:extLst>
              <a:ext uri="{FF2B5EF4-FFF2-40B4-BE49-F238E27FC236}">
                <a16:creationId xmlns:a16="http://schemas.microsoft.com/office/drawing/2014/main" id="{4C99A56D-9F1D-4FD4-56A9-78634F7E338D}"/>
              </a:ext>
            </a:extLst>
          </p:cNvPr>
          <p:cNvSpPr txBox="1"/>
          <p:nvPr/>
        </p:nvSpPr>
        <p:spPr>
          <a:xfrm>
            <a:off x="1086571" y="1805499"/>
            <a:ext cx="1376809" cy="323134"/>
          </a:xfrm>
          <a:prstGeom prst="rect">
            <a:avLst/>
          </a:prstGeom>
          <a:solidFill>
            <a:schemeClr val="bg1"/>
          </a:solidFill>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1"/>
                </a:solidFill>
                <a:effectLst/>
                <a:uLnTx/>
                <a:uFillTx/>
                <a:latin typeface="Arial"/>
                <a:ea typeface="+mn-ea"/>
                <a:cs typeface="+mn-cs"/>
              </a:rPr>
              <a:t>MegaDisk</a:t>
            </a:r>
            <a:r>
              <a:rPr kumimoji="0" lang="en-US" sz="1800" b="0" i="0" u="none" strike="noStrike" kern="1200" cap="none" spc="0" normalizeH="0" baseline="30000" noProof="0" dirty="0">
                <a:ln>
                  <a:noFill/>
                </a:ln>
                <a:solidFill>
                  <a:schemeClr val="accent1"/>
                </a:solidFill>
                <a:effectLst/>
                <a:uLnTx/>
                <a:uFillTx/>
                <a:latin typeface="Arial"/>
                <a:ea typeface="+mn-ea"/>
                <a:cs typeface="+mn-cs"/>
              </a:rPr>
              <a:t>®</a:t>
            </a:r>
          </a:p>
        </p:txBody>
      </p:sp>
      <p:pic>
        <p:nvPicPr>
          <p:cNvPr id="15" name="Picture 14">
            <a:extLst>
              <a:ext uri="{FF2B5EF4-FFF2-40B4-BE49-F238E27FC236}">
                <a16:creationId xmlns:a16="http://schemas.microsoft.com/office/drawing/2014/main" id="{9208B5F8-389B-D9E9-D624-096CB08C2DF9}"/>
              </a:ext>
            </a:extLst>
          </p:cNvPr>
          <p:cNvPicPr>
            <a:picLocks noChangeAspect="1"/>
          </p:cNvPicPr>
          <p:nvPr/>
        </p:nvPicPr>
        <p:blipFill>
          <a:blip r:embed="rId4"/>
          <a:stretch>
            <a:fillRect/>
          </a:stretch>
        </p:blipFill>
        <p:spPr>
          <a:xfrm>
            <a:off x="5805032" y="3786548"/>
            <a:ext cx="5649520" cy="2970536"/>
          </a:xfrm>
          <a:prstGeom prst="rect">
            <a:avLst/>
          </a:prstGeom>
        </p:spPr>
      </p:pic>
      <p:pic>
        <p:nvPicPr>
          <p:cNvPr id="16" name="Picture 15">
            <a:extLst>
              <a:ext uri="{FF2B5EF4-FFF2-40B4-BE49-F238E27FC236}">
                <a16:creationId xmlns:a16="http://schemas.microsoft.com/office/drawing/2014/main" id="{EBEEC249-E17A-4A65-E052-D04AA268F738}"/>
              </a:ext>
            </a:extLst>
          </p:cNvPr>
          <p:cNvPicPr>
            <a:picLocks noChangeAspect="1"/>
          </p:cNvPicPr>
          <p:nvPr/>
        </p:nvPicPr>
        <p:blipFill>
          <a:blip r:embed="rId5"/>
          <a:stretch>
            <a:fillRect/>
          </a:stretch>
        </p:blipFill>
        <p:spPr>
          <a:xfrm>
            <a:off x="5841996" y="1080922"/>
            <a:ext cx="5495154" cy="2787194"/>
          </a:xfrm>
          <a:prstGeom prst="rect">
            <a:avLst/>
          </a:prstGeom>
        </p:spPr>
      </p:pic>
      <p:sp>
        <p:nvSpPr>
          <p:cNvPr id="17" name="TextBox 16">
            <a:extLst>
              <a:ext uri="{FF2B5EF4-FFF2-40B4-BE49-F238E27FC236}">
                <a16:creationId xmlns:a16="http://schemas.microsoft.com/office/drawing/2014/main" id="{8EA3A7A9-94A8-0037-E74B-406DC1F2B64A}"/>
              </a:ext>
            </a:extLst>
          </p:cNvPr>
          <p:cNvSpPr txBox="1"/>
          <p:nvPr/>
        </p:nvSpPr>
        <p:spPr>
          <a:xfrm>
            <a:off x="7879937" y="1438489"/>
            <a:ext cx="1376809" cy="323134"/>
          </a:xfrm>
          <a:prstGeom prst="rect">
            <a:avLst/>
          </a:prstGeom>
          <a:solidFill>
            <a:schemeClr val="bg1"/>
          </a:solidFill>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1"/>
                </a:solidFill>
                <a:effectLst/>
                <a:uLnTx/>
                <a:uFillTx/>
                <a:latin typeface="Arial"/>
                <a:ea typeface="+mn-ea"/>
                <a:cs typeface="+mn-cs"/>
              </a:rPr>
              <a:t>MegaDisk</a:t>
            </a:r>
            <a:r>
              <a:rPr kumimoji="0" lang="en-US" sz="1800" b="0" i="0" u="none" strike="noStrike" kern="1200" cap="none" spc="0" normalizeH="0" baseline="30000" noProof="0" dirty="0">
                <a:ln>
                  <a:noFill/>
                </a:ln>
                <a:solidFill>
                  <a:schemeClr val="accent1"/>
                </a:solidFill>
                <a:effectLst/>
                <a:uLnTx/>
                <a:uFillTx/>
                <a:latin typeface="Arial"/>
                <a:ea typeface="+mn-ea"/>
                <a:cs typeface="+mn-cs"/>
              </a:rPr>
              <a:t>®</a:t>
            </a:r>
          </a:p>
        </p:txBody>
      </p:sp>
      <p:sp>
        <p:nvSpPr>
          <p:cNvPr id="18" name="TextBox 17">
            <a:extLst>
              <a:ext uri="{FF2B5EF4-FFF2-40B4-BE49-F238E27FC236}">
                <a16:creationId xmlns:a16="http://schemas.microsoft.com/office/drawing/2014/main" id="{F69E672B-8B9F-36E1-2450-850F17A16CAB}"/>
              </a:ext>
            </a:extLst>
          </p:cNvPr>
          <p:cNvSpPr txBox="1"/>
          <p:nvPr/>
        </p:nvSpPr>
        <p:spPr>
          <a:xfrm>
            <a:off x="7633500" y="3953045"/>
            <a:ext cx="1743488" cy="614099"/>
          </a:xfrm>
          <a:prstGeom prst="rect">
            <a:avLst/>
          </a:prstGeom>
          <a:solidFill>
            <a:schemeClr val="bg1"/>
          </a:solidFill>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1"/>
                </a:solidFill>
                <a:effectLst/>
                <a:uLnTx/>
                <a:uFillTx/>
                <a:latin typeface="Arial"/>
                <a:ea typeface="+mn-ea"/>
                <a:cs typeface="+mn-cs"/>
              </a:rPr>
              <a:t>AquaPrime</a:t>
            </a:r>
            <a:r>
              <a:rPr kumimoji="0" lang="en-US" sz="1800" b="0" i="0" u="none" strike="noStrike" kern="1200" cap="none" spc="0" normalizeH="0" baseline="30000" noProof="0" dirty="0">
                <a:ln>
                  <a:noFill/>
                </a:ln>
                <a:solidFill>
                  <a:schemeClr val="accent1"/>
                </a:solidFill>
                <a:effectLst/>
                <a:uLnTx/>
                <a:uFillTx/>
                <a:latin typeface="Arial"/>
                <a:ea typeface="+mn-ea"/>
                <a:cs typeface="+mn-cs"/>
              </a:rPr>
              <a:t>®</a:t>
            </a:r>
            <a:r>
              <a:rPr kumimoji="0" lang="en-US" sz="1800" b="0" i="0" u="none" strike="noStrike" kern="1200" cap="none" spc="0" normalizeH="0" baseline="0" noProof="0" dirty="0">
                <a:ln>
                  <a:noFill/>
                </a:ln>
                <a:solidFill>
                  <a:schemeClr val="accent1"/>
                </a:solidFill>
                <a:effectLst/>
                <a:uLnTx/>
                <a:uFillTx/>
                <a:latin typeface="Arial"/>
                <a:ea typeface="+mn-ea"/>
                <a:cs typeface="+mn-cs"/>
              </a:rPr>
              <a:t> &amp; </a:t>
            </a:r>
            <a:r>
              <a:rPr kumimoji="0" lang="en-US" sz="1800" b="0" i="0" u="none" strike="noStrike" kern="1200" cap="none" spc="0" normalizeH="0" baseline="0" noProof="0" dirty="0" err="1">
                <a:ln>
                  <a:noFill/>
                </a:ln>
                <a:solidFill>
                  <a:schemeClr val="accent1"/>
                </a:solidFill>
                <a:effectLst/>
                <a:uLnTx/>
                <a:uFillTx/>
                <a:latin typeface="Arial"/>
                <a:ea typeface="+mn-ea"/>
                <a:cs typeface="+mn-cs"/>
              </a:rPr>
              <a:t>AquaStorm</a:t>
            </a:r>
            <a:r>
              <a:rPr kumimoji="0" lang="en-US" sz="1800" b="0" i="0" u="none" strike="noStrike" kern="1200" cap="none" spc="0" normalizeH="0" baseline="30000" noProof="0" dirty="0">
                <a:ln>
                  <a:noFill/>
                </a:ln>
                <a:solidFill>
                  <a:schemeClr val="accent1"/>
                </a:solidFill>
                <a:effectLst/>
                <a:uLnTx/>
                <a:uFillTx/>
                <a:latin typeface="Arial"/>
                <a:ea typeface="+mn-ea"/>
                <a:cs typeface="+mn-cs"/>
              </a:rPr>
              <a:t>®</a:t>
            </a:r>
          </a:p>
        </p:txBody>
      </p:sp>
      <p:cxnSp>
        <p:nvCxnSpPr>
          <p:cNvPr id="19" name="Straight Arrow Connector 18">
            <a:extLst>
              <a:ext uri="{FF2B5EF4-FFF2-40B4-BE49-F238E27FC236}">
                <a16:creationId xmlns:a16="http://schemas.microsoft.com/office/drawing/2014/main" id="{F5CF1169-E8C1-A6B5-4040-1B1B31B679F5}"/>
              </a:ext>
            </a:extLst>
          </p:cNvPr>
          <p:cNvCxnSpPr>
            <a:cxnSpLocks/>
          </p:cNvCxnSpPr>
          <p:nvPr/>
        </p:nvCxnSpPr>
        <p:spPr>
          <a:xfrm flipH="1">
            <a:off x="6748693" y="3719353"/>
            <a:ext cx="3809761"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C4284A1-37E9-9805-051C-2EC23A3FCCF7}"/>
              </a:ext>
            </a:extLst>
          </p:cNvPr>
          <p:cNvSpPr txBox="1"/>
          <p:nvPr/>
        </p:nvSpPr>
        <p:spPr>
          <a:xfrm>
            <a:off x="8272012" y="3532844"/>
            <a:ext cx="804992" cy="323134"/>
          </a:xfrm>
          <a:prstGeom prst="rect">
            <a:avLst/>
          </a:prstGeom>
          <a:solidFill>
            <a:schemeClr val="bg1"/>
          </a:solidFill>
          <a:ln>
            <a:solidFill>
              <a:schemeClr val="accent1"/>
            </a:solidFill>
          </a:ln>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Arial"/>
                <a:ea typeface="+mn-ea"/>
                <a:cs typeface="+mn-cs"/>
              </a:rPr>
              <a:t>29’-8”</a:t>
            </a:r>
          </a:p>
        </p:txBody>
      </p:sp>
      <p:cxnSp>
        <p:nvCxnSpPr>
          <p:cNvPr id="21" name="Straight Arrow Connector 20">
            <a:extLst>
              <a:ext uri="{FF2B5EF4-FFF2-40B4-BE49-F238E27FC236}">
                <a16:creationId xmlns:a16="http://schemas.microsoft.com/office/drawing/2014/main" id="{DDB9FEAA-1114-98C4-D324-FF732CB3ACC5}"/>
              </a:ext>
            </a:extLst>
          </p:cNvPr>
          <p:cNvCxnSpPr>
            <a:cxnSpLocks/>
          </p:cNvCxnSpPr>
          <p:nvPr/>
        </p:nvCxnSpPr>
        <p:spPr>
          <a:xfrm flipH="1">
            <a:off x="6783664" y="6615929"/>
            <a:ext cx="3774790"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9484562-2628-EABD-11D6-21268D1DDA6A}"/>
              </a:ext>
            </a:extLst>
          </p:cNvPr>
          <p:cNvSpPr txBox="1"/>
          <p:nvPr/>
        </p:nvSpPr>
        <p:spPr>
          <a:xfrm>
            <a:off x="8089732" y="6412551"/>
            <a:ext cx="785028" cy="323134"/>
          </a:xfrm>
          <a:prstGeom prst="rect">
            <a:avLst/>
          </a:prstGeom>
          <a:solidFill>
            <a:schemeClr val="bg1"/>
          </a:solidFill>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Arial"/>
                <a:ea typeface="+mn-ea"/>
                <a:cs typeface="+mn-cs"/>
              </a:rPr>
              <a:t>31’-4”</a:t>
            </a:r>
          </a:p>
        </p:txBody>
      </p:sp>
      <p:sp>
        <p:nvSpPr>
          <p:cNvPr id="6" name="Title 5">
            <a:extLst>
              <a:ext uri="{FF2B5EF4-FFF2-40B4-BE49-F238E27FC236}">
                <a16:creationId xmlns:a16="http://schemas.microsoft.com/office/drawing/2014/main" id="{F79E6FF2-8F31-4EB9-8A5E-84E364B0E50E}"/>
              </a:ext>
            </a:extLst>
          </p:cNvPr>
          <p:cNvSpPr>
            <a:spLocks noGrp="1"/>
          </p:cNvSpPr>
          <p:nvPr>
            <p:ph type="title"/>
          </p:nvPr>
        </p:nvSpPr>
        <p:spPr>
          <a:xfrm>
            <a:off x="736269" y="438911"/>
            <a:ext cx="10561649" cy="1161287"/>
          </a:xfrm>
        </p:spPr>
        <p:txBody>
          <a:bodyPr/>
          <a:lstStyle/>
          <a:p>
            <a:r>
              <a:rPr lang="en-US" dirty="0"/>
              <a:t>Cloth media filters can be used as primary clarification or tertiary filters</a:t>
            </a:r>
          </a:p>
        </p:txBody>
      </p:sp>
      <p:sp>
        <p:nvSpPr>
          <p:cNvPr id="4" name="TextBox 3">
            <a:extLst>
              <a:ext uri="{FF2B5EF4-FFF2-40B4-BE49-F238E27FC236}">
                <a16:creationId xmlns:a16="http://schemas.microsoft.com/office/drawing/2014/main" id="{01F5EAF7-DBCD-36AD-32A2-90D66EFF4AB1}"/>
              </a:ext>
            </a:extLst>
          </p:cNvPr>
          <p:cNvSpPr txBox="1"/>
          <p:nvPr/>
        </p:nvSpPr>
        <p:spPr>
          <a:xfrm>
            <a:off x="5267863" y="3951364"/>
            <a:ext cx="1566681" cy="369332"/>
          </a:xfrm>
          <a:prstGeom prst="rect">
            <a:avLst/>
          </a:prstGeom>
          <a:solidFill>
            <a:schemeClr val="accent6"/>
          </a:solidFill>
          <a:ln>
            <a:solidFill>
              <a:schemeClr val="accent6"/>
            </a:solidFill>
          </a:ln>
        </p:spPr>
        <p:txBody>
          <a:bodyPr wrap="square" rtlCol="0">
            <a:spAutoFit/>
          </a:bodyPr>
          <a:lstStyle/>
          <a:p>
            <a:r>
              <a:rPr lang="en-US" dirty="0">
                <a:solidFill>
                  <a:schemeClr val="bg1"/>
                </a:solidFill>
              </a:rPr>
              <a:t>Scum Trough</a:t>
            </a:r>
          </a:p>
        </p:txBody>
      </p:sp>
      <p:cxnSp>
        <p:nvCxnSpPr>
          <p:cNvPr id="8" name="Straight Arrow Connector 7">
            <a:extLst>
              <a:ext uri="{FF2B5EF4-FFF2-40B4-BE49-F238E27FC236}">
                <a16:creationId xmlns:a16="http://schemas.microsoft.com/office/drawing/2014/main" id="{06CF6CAE-6730-951D-E4E2-22C7A9C4745D}"/>
              </a:ext>
            </a:extLst>
          </p:cNvPr>
          <p:cNvCxnSpPr>
            <a:cxnSpLocks/>
            <a:stCxn id="4" idx="3"/>
          </p:cNvCxnSpPr>
          <p:nvPr/>
        </p:nvCxnSpPr>
        <p:spPr>
          <a:xfrm>
            <a:off x="6834544" y="4136030"/>
            <a:ext cx="537806" cy="381279"/>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431B403-E5D8-E321-03AF-5DF6430E705A}"/>
              </a:ext>
            </a:extLst>
          </p:cNvPr>
          <p:cNvPicPr>
            <a:picLocks noChangeAspect="1"/>
          </p:cNvPicPr>
          <p:nvPr/>
        </p:nvPicPr>
        <p:blipFill>
          <a:blip r:embed="rId6"/>
          <a:stretch>
            <a:fillRect/>
          </a:stretch>
        </p:blipFill>
        <p:spPr>
          <a:xfrm>
            <a:off x="3144817" y="2088779"/>
            <a:ext cx="1914999" cy="3726352"/>
          </a:xfrm>
          <a:prstGeom prst="rect">
            <a:avLst/>
          </a:prstGeom>
        </p:spPr>
      </p:pic>
      <p:cxnSp>
        <p:nvCxnSpPr>
          <p:cNvPr id="23" name="Straight Arrow Connector 22">
            <a:extLst>
              <a:ext uri="{FF2B5EF4-FFF2-40B4-BE49-F238E27FC236}">
                <a16:creationId xmlns:a16="http://schemas.microsoft.com/office/drawing/2014/main" id="{C8A3297C-1A3E-1365-71DE-8EDE5ACA34E1}"/>
              </a:ext>
            </a:extLst>
          </p:cNvPr>
          <p:cNvCxnSpPr/>
          <p:nvPr/>
        </p:nvCxnSpPr>
        <p:spPr>
          <a:xfrm>
            <a:off x="3004287" y="2391288"/>
            <a:ext cx="0" cy="3423843"/>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64FF301-1FCA-84AB-DCEB-3B848248C59C}"/>
              </a:ext>
            </a:extLst>
          </p:cNvPr>
          <p:cNvSpPr txBox="1"/>
          <p:nvPr/>
        </p:nvSpPr>
        <p:spPr>
          <a:xfrm rot="16200000">
            <a:off x="2587927" y="3876327"/>
            <a:ext cx="790646" cy="323134"/>
          </a:xfrm>
          <a:prstGeom prst="rect">
            <a:avLst/>
          </a:prstGeom>
          <a:solidFill>
            <a:schemeClr val="bg1"/>
          </a:solidFill>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Arial"/>
                <a:ea typeface="+mn-ea"/>
                <a:cs typeface="+mn-cs"/>
              </a:rPr>
              <a:t>19’-8”</a:t>
            </a:r>
          </a:p>
        </p:txBody>
      </p:sp>
      <p:sp>
        <p:nvSpPr>
          <p:cNvPr id="25" name="TextBox 24">
            <a:extLst>
              <a:ext uri="{FF2B5EF4-FFF2-40B4-BE49-F238E27FC236}">
                <a16:creationId xmlns:a16="http://schemas.microsoft.com/office/drawing/2014/main" id="{EA0A8B18-6215-FBAE-06F4-DEFD8CC0E690}"/>
              </a:ext>
            </a:extLst>
          </p:cNvPr>
          <p:cNvSpPr txBox="1"/>
          <p:nvPr/>
        </p:nvSpPr>
        <p:spPr>
          <a:xfrm>
            <a:off x="3170266" y="1642210"/>
            <a:ext cx="1718035" cy="596004"/>
          </a:xfrm>
          <a:prstGeom prst="rect">
            <a:avLst/>
          </a:prstGeom>
          <a:noFill/>
        </p:spPr>
        <p:txBody>
          <a:bodyPr wrap="square" rtlCol="0">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1"/>
                </a:solidFill>
                <a:effectLst/>
                <a:uLnTx/>
                <a:uFillTx/>
                <a:latin typeface="Arial"/>
                <a:ea typeface="+mn-ea"/>
                <a:cs typeface="+mn-cs"/>
              </a:rPr>
              <a:t>AquaPrime</a:t>
            </a:r>
            <a:r>
              <a:rPr kumimoji="0" lang="en-US" sz="1800" b="0" i="0" u="none" strike="noStrike" kern="1200" cap="none" spc="0" normalizeH="0" baseline="30000" noProof="0" dirty="0">
                <a:ln>
                  <a:noFill/>
                </a:ln>
                <a:solidFill>
                  <a:schemeClr val="accent1"/>
                </a:solidFill>
                <a:effectLst/>
                <a:uLnTx/>
                <a:uFillTx/>
                <a:latin typeface="Arial"/>
                <a:ea typeface="+mn-ea"/>
                <a:cs typeface="+mn-cs"/>
              </a:rPr>
              <a:t>®</a:t>
            </a:r>
            <a:r>
              <a:rPr kumimoji="0" lang="en-US" sz="1800" b="0" i="0" u="none" strike="noStrike" kern="1200" cap="none" spc="0" normalizeH="0" baseline="0" noProof="0" dirty="0">
                <a:ln>
                  <a:noFill/>
                </a:ln>
                <a:solidFill>
                  <a:schemeClr val="accent1"/>
                </a:solidFill>
                <a:effectLst/>
                <a:uLnTx/>
                <a:uFillTx/>
                <a:latin typeface="Arial"/>
                <a:ea typeface="+mn-ea"/>
                <a:cs typeface="+mn-cs"/>
              </a:rPr>
              <a:t> &amp; </a:t>
            </a:r>
            <a:r>
              <a:rPr kumimoji="0" lang="en-US" sz="1800" b="0" i="0" u="none" strike="noStrike" kern="1200" cap="none" spc="0" normalizeH="0" baseline="0" noProof="0" dirty="0" err="1">
                <a:ln>
                  <a:noFill/>
                </a:ln>
                <a:solidFill>
                  <a:schemeClr val="accent1"/>
                </a:solidFill>
                <a:effectLst/>
                <a:uLnTx/>
                <a:uFillTx/>
                <a:latin typeface="Arial"/>
                <a:ea typeface="+mn-ea"/>
                <a:cs typeface="+mn-cs"/>
              </a:rPr>
              <a:t>AquaStorm</a:t>
            </a:r>
            <a:r>
              <a:rPr kumimoji="0" lang="en-US" sz="1800" b="0" i="0" u="none" strike="noStrike" kern="1200" cap="none" spc="0" normalizeH="0" baseline="30000" noProof="0" dirty="0">
                <a:ln>
                  <a:noFill/>
                </a:ln>
                <a:solidFill>
                  <a:schemeClr val="accent1"/>
                </a:solidFill>
                <a:effectLst/>
                <a:uLnTx/>
                <a:uFillTx/>
                <a:latin typeface="Arial"/>
                <a:ea typeface="+mn-ea"/>
                <a:cs typeface="+mn-cs"/>
              </a:rPr>
              <a:t>®</a:t>
            </a:r>
          </a:p>
        </p:txBody>
      </p:sp>
      <p:cxnSp>
        <p:nvCxnSpPr>
          <p:cNvPr id="27" name="Straight Connector 26">
            <a:extLst>
              <a:ext uri="{FF2B5EF4-FFF2-40B4-BE49-F238E27FC236}">
                <a16:creationId xmlns:a16="http://schemas.microsoft.com/office/drawing/2014/main" id="{1DB22C44-42D4-F5F4-543F-3079DE3AE003}"/>
              </a:ext>
            </a:extLst>
          </p:cNvPr>
          <p:cNvCxnSpPr>
            <a:cxnSpLocks/>
          </p:cNvCxnSpPr>
          <p:nvPr/>
        </p:nvCxnSpPr>
        <p:spPr>
          <a:xfrm>
            <a:off x="3341783" y="4977038"/>
            <a:ext cx="284860" cy="527545"/>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F9F9CC-4B20-0A24-1AED-7A18B523DCAB}"/>
              </a:ext>
            </a:extLst>
          </p:cNvPr>
          <p:cNvCxnSpPr>
            <a:cxnSpLocks/>
          </p:cNvCxnSpPr>
          <p:nvPr/>
        </p:nvCxnSpPr>
        <p:spPr>
          <a:xfrm>
            <a:off x="4142791" y="4977037"/>
            <a:ext cx="284860" cy="527545"/>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02344D-A9D0-EA78-CB76-DCAF7138D022}"/>
              </a:ext>
            </a:extLst>
          </p:cNvPr>
          <p:cNvCxnSpPr>
            <a:cxnSpLocks/>
          </p:cNvCxnSpPr>
          <p:nvPr/>
        </p:nvCxnSpPr>
        <p:spPr>
          <a:xfrm flipH="1">
            <a:off x="4561523" y="4977036"/>
            <a:ext cx="295056" cy="53558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90BB95A-9246-1990-61C3-BF5AEFE88DB9}"/>
              </a:ext>
            </a:extLst>
          </p:cNvPr>
          <p:cNvCxnSpPr>
            <a:cxnSpLocks/>
          </p:cNvCxnSpPr>
          <p:nvPr/>
        </p:nvCxnSpPr>
        <p:spPr>
          <a:xfrm flipH="1">
            <a:off x="3761882" y="4969000"/>
            <a:ext cx="295056" cy="53558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9440E5D-31BC-DB43-F2CD-4EDC8E6163C3}"/>
              </a:ext>
            </a:extLst>
          </p:cNvPr>
          <p:cNvSpPr txBox="1"/>
          <p:nvPr/>
        </p:nvSpPr>
        <p:spPr>
          <a:xfrm>
            <a:off x="476149" y="5991586"/>
            <a:ext cx="3142051" cy="646331"/>
          </a:xfrm>
          <a:prstGeom prst="rect">
            <a:avLst/>
          </a:prstGeom>
          <a:solidFill>
            <a:schemeClr val="accent4"/>
          </a:solidFill>
          <a:ln>
            <a:solidFill>
              <a:schemeClr val="accent4"/>
            </a:solidFill>
          </a:ln>
        </p:spPr>
        <p:txBody>
          <a:bodyPr wrap="square" rtlCol="0">
            <a:spAutoFit/>
          </a:bodyPr>
          <a:lstStyle/>
          <a:p>
            <a:r>
              <a:rPr lang="en-US" dirty="0">
                <a:solidFill>
                  <a:schemeClr val="bg1"/>
                </a:solidFill>
              </a:rPr>
              <a:t>More robust solids collection underdrain system</a:t>
            </a:r>
          </a:p>
        </p:txBody>
      </p:sp>
      <p:cxnSp>
        <p:nvCxnSpPr>
          <p:cNvPr id="37" name="Straight Arrow Connector 36">
            <a:extLst>
              <a:ext uri="{FF2B5EF4-FFF2-40B4-BE49-F238E27FC236}">
                <a16:creationId xmlns:a16="http://schemas.microsoft.com/office/drawing/2014/main" id="{74DA1790-3B59-47A3-BBD9-A25EA809AB58}"/>
              </a:ext>
            </a:extLst>
          </p:cNvPr>
          <p:cNvCxnSpPr>
            <a:cxnSpLocks/>
            <a:stCxn id="36" idx="3"/>
          </p:cNvCxnSpPr>
          <p:nvPr/>
        </p:nvCxnSpPr>
        <p:spPr>
          <a:xfrm flipV="1">
            <a:off x="3618200" y="5312860"/>
            <a:ext cx="524591" cy="10018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665340"/>
      </p:ext>
    </p:extLst>
  </p:cSld>
  <p:clrMapOvr>
    <a:masterClrMapping/>
  </p:clrMapOvr>
</p:sld>
</file>

<file path=ppt/theme/theme1.xml><?xml version="1.0" encoding="utf-8"?>
<a:theme xmlns:a="http://schemas.openxmlformats.org/drawingml/2006/main" name="Carollo2023">
  <a:themeElements>
    <a:clrScheme name="Custom 1">
      <a:dk1>
        <a:srgbClr val="000000"/>
      </a:dk1>
      <a:lt1>
        <a:srgbClr val="FFFFFF"/>
      </a:lt1>
      <a:dk2>
        <a:srgbClr val="333333"/>
      </a:dk2>
      <a:lt2>
        <a:srgbClr val="E6E6E6"/>
      </a:lt2>
      <a:accent1>
        <a:srgbClr val="003CB9"/>
      </a:accent1>
      <a:accent2>
        <a:srgbClr val="15A3EB"/>
      </a:accent2>
      <a:accent3>
        <a:srgbClr val="012060"/>
      </a:accent3>
      <a:accent4>
        <a:srgbClr val="FAA41A"/>
      </a:accent4>
      <a:accent5>
        <a:srgbClr val="E6E6E6"/>
      </a:accent5>
      <a:accent6>
        <a:srgbClr val="1CBEA8"/>
      </a:accent6>
      <a:hlink>
        <a:srgbClr val="003CB9"/>
      </a:hlink>
      <a:folHlink>
        <a:srgbClr val="15A3EB"/>
      </a:folHlink>
    </a:clrScheme>
    <a:fontScheme name="Carollo Powerpoint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3CarolloPowerPointTemplate_Widescreen.potx" id="{A5AAAFC5-6EF3-4C3C-B658-0742EB385A2E}" vid="{8754D816-44FD-4134-8B1D-375C3699F8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2023CarolloPowerPointTemplate_Widescreen</Template>
  <TotalTime>4756</TotalTime>
  <Words>1702</Words>
  <Application>Microsoft Office PowerPoint</Application>
  <PresentationFormat>Widescreen</PresentationFormat>
  <Paragraphs>277</Paragraphs>
  <Slides>31</Slides>
  <Notes>25</Notes>
  <HiddenSlides>7</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Narrow</vt:lpstr>
      <vt:lpstr>Calibri</vt:lpstr>
      <vt:lpstr>Humanst521 BT</vt:lpstr>
      <vt:lpstr>Segoe UI</vt:lpstr>
      <vt:lpstr>Segoe UI Black</vt:lpstr>
      <vt:lpstr>Segoe UI Light</vt:lpstr>
      <vt:lpstr>Segoe UI Semibold</vt:lpstr>
      <vt:lpstr>Carollo2023</vt:lpstr>
      <vt:lpstr>PowerPoint Presentation</vt:lpstr>
      <vt:lpstr>Agenda</vt:lpstr>
      <vt:lpstr>History and Regulatory Overview</vt:lpstr>
      <vt:lpstr>Cloth media filter timeline</vt:lpstr>
      <vt:lpstr>Filter Technology</vt:lpstr>
      <vt:lpstr>Cloth media filter technologies</vt:lpstr>
      <vt:lpstr>“Inside-Out” disk filter anatomy</vt:lpstr>
      <vt:lpstr>“Outside-In” disk filter anatomy</vt:lpstr>
      <vt:lpstr>Cloth media filters can be used as primary clarification or tertiary filters</vt:lpstr>
      <vt:lpstr>Disk filters provide a higher capacity with a smaller footprint</vt:lpstr>
      <vt:lpstr>Project Applications</vt:lpstr>
      <vt:lpstr>UTRWD – Doe Branch Wastewater Treatment Plant</vt:lpstr>
      <vt:lpstr>Large frame filters are compatible with UV disinfection in a common wall facility</vt:lpstr>
      <vt:lpstr>Garland Duck Creek WWTP - existing process flow diagram </vt:lpstr>
      <vt:lpstr>PowerPoint Presentation</vt:lpstr>
      <vt:lpstr>City of Garland – Duck Creek Wastewater Treatment Plant</vt:lpstr>
      <vt:lpstr>Storm filters provide the best approach for  peak flow capacity increases </vt:lpstr>
      <vt:lpstr>Storm filters provide the best approach for  peak flow capacity increases </vt:lpstr>
      <vt:lpstr>Storm filters provide the best approach for  peak flow capacity increases </vt:lpstr>
      <vt:lpstr>Project incorporated auxiliary storm flow treatment</vt:lpstr>
      <vt:lpstr>Wet weather flow wastewater characteristics</vt:lpstr>
      <vt:lpstr>Look Ahead</vt:lpstr>
      <vt:lpstr>Look Ahead</vt:lpstr>
      <vt:lpstr>What are the advantages of disk filters?</vt:lpstr>
      <vt:lpstr>Advantage 2: Disk filters can serve as storm filters to address wet weather peak flows</vt:lpstr>
      <vt:lpstr>PowerPoint Presentation</vt:lpstr>
      <vt:lpstr>Scum trough</vt:lpstr>
      <vt:lpstr>PowerPoint Presentation</vt:lpstr>
      <vt:lpstr>Duck Creek Wastewater Treatment Plant</vt:lpstr>
      <vt:lpstr>PowerPoint Presentation</vt:lpstr>
      <vt:lpstr>Wet Weather Filtration Regulatory Timeline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Tasie Kade</dc:creator>
  <cp:lastModifiedBy>Tasie Kade</cp:lastModifiedBy>
  <cp:revision>2</cp:revision>
  <cp:lastPrinted>2022-09-29T20:48:32Z</cp:lastPrinted>
  <dcterms:created xsi:type="dcterms:W3CDTF">2025-05-08T14:32:04Z</dcterms:created>
  <dcterms:modified xsi:type="dcterms:W3CDTF">2025-05-15T18:09:03Z</dcterms:modified>
</cp:coreProperties>
</file>