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7" r:id="rId6"/>
    <p:sldId id="258" r:id="rId7"/>
    <p:sldId id="276" r:id="rId8"/>
    <p:sldId id="300" r:id="rId9"/>
    <p:sldId id="301" r:id="rId10"/>
    <p:sldId id="302" r:id="rId11"/>
    <p:sldId id="277" r:id="rId12"/>
    <p:sldId id="297" r:id="rId13"/>
    <p:sldId id="299" r:id="rId14"/>
    <p:sldId id="278" r:id="rId15"/>
    <p:sldId id="279" r:id="rId16"/>
    <p:sldId id="280" r:id="rId17"/>
    <p:sldId id="282" r:id="rId18"/>
    <p:sldId id="264" r:id="rId19"/>
    <p:sldId id="284" r:id="rId20"/>
    <p:sldId id="289" r:id="rId21"/>
    <p:sldId id="283" r:id="rId22"/>
    <p:sldId id="295" r:id="rId23"/>
    <p:sldId id="296" r:id="rId24"/>
    <p:sldId id="286" r:id="rId25"/>
    <p:sldId id="294" r:id="rId26"/>
    <p:sldId id="291" r:id="rId27"/>
    <p:sldId id="292" r:id="rId28"/>
    <p:sldId id="287" r:id="rId29"/>
    <p:sldId id="288" r:id="rId30"/>
    <p:sldId id="267" r:id="rId31"/>
    <p:sldId id="317" r:id="rId32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BC49DDE1-9B23-4CC4-A1C0-8F7E6745A1B1}">
          <p14:sldIdLst>
            <p14:sldId id="256"/>
            <p14:sldId id="257"/>
            <p14:sldId id="258"/>
            <p14:sldId id="276"/>
            <p14:sldId id="300"/>
            <p14:sldId id="301"/>
            <p14:sldId id="302"/>
            <p14:sldId id="277"/>
            <p14:sldId id="297"/>
            <p14:sldId id="299"/>
            <p14:sldId id="278"/>
            <p14:sldId id="279"/>
            <p14:sldId id="280"/>
            <p14:sldId id="282"/>
            <p14:sldId id="264"/>
            <p14:sldId id="284"/>
            <p14:sldId id="289"/>
            <p14:sldId id="283"/>
            <p14:sldId id="295"/>
            <p14:sldId id="296"/>
            <p14:sldId id="286"/>
            <p14:sldId id="294"/>
            <p14:sldId id="291"/>
            <p14:sldId id="292"/>
            <p14:sldId id="287"/>
            <p14:sldId id="288"/>
            <p14:sldId id="267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F78342-1C0D-82DD-E82E-FE23D9A57623}" name="Mayer, Josey A." initials="JM" userId="S::mayerja@cdmsmith.com::17586304-dfb1-4ed4-8669-ef87b4d01b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E1EEF7"/>
    <a:srgbClr val="EA7E08"/>
    <a:srgbClr val="7FA9DB"/>
    <a:srgbClr val="DB7607"/>
    <a:srgbClr val="FAB365"/>
    <a:srgbClr val="00B050"/>
    <a:srgbClr val="D9D9D9"/>
    <a:srgbClr val="A7D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62A18D-6735-4C79-B2E1-4000BF660A3E}" v="33" dt="2025-05-15T22:21:33.9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85" autoAdjust="0"/>
    <p:restoredTop sz="91973" autoAdjust="0"/>
  </p:normalViewPr>
  <p:slideViewPr>
    <p:cSldViewPr snapToGrid="0">
      <p:cViewPr varScale="1">
        <p:scale>
          <a:sx n="102" d="100"/>
          <a:sy n="102" d="100"/>
        </p:scale>
        <p:origin x="1140" y="96"/>
      </p:cViewPr>
      <p:guideLst>
        <p:guide orient="horz" pos="2064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ur, Samir" userId="48b610b4-d48f-4daf-b868-8e543e5f30f8" providerId="ADAL" clId="{4562A18D-6735-4C79-B2E1-4000BF660A3E}"/>
    <pc:docChg chg="custSel addSld modSld modSection">
      <pc:chgData name="Mathur, Samir" userId="48b610b4-d48f-4daf-b868-8e543e5f30f8" providerId="ADAL" clId="{4562A18D-6735-4C79-B2E1-4000BF660A3E}" dt="2025-05-15T22:21:33.939" v="188" actId="14100"/>
      <pc:docMkLst>
        <pc:docMk/>
      </pc:docMkLst>
      <pc:sldChg chg="addSp delSp modSp mod">
        <pc:chgData name="Mathur, Samir" userId="48b610b4-d48f-4daf-b868-8e543e5f30f8" providerId="ADAL" clId="{4562A18D-6735-4C79-B2E1-4000BF660A3E}" dt="2025-05-14T14:17:58.616" v="41" actId="1076"/>
        <pc:sldMkLst>
          <pc:docMk/>
          <pc:sldMk cId="3459105108" sldId="256"/>
        </pc:sldMkLst>
        <pc:spChg chg="add mod">
          <ac:chgData name="Mathur, Samir" userId="48b610b4-d48f-4daf-b868-8e543e5f30f8" providerId="ADAL" clId="{4562A18D-6735-4C79-B2E1-4000BF660A3E}" dt="2025-05-14T14:17:58.616" v="41" actId="1076"/>
          <ac:spMkLst>
            <pc:docMk/>
            <pc:sldMk cId="3459105108" sldId="256"/>
            <ac:spMk id="3" creationId="{4E25D2D7-F856-A147-707D-024CC6415AF5}"/>
          </ac:spMkLst>
        </pc:spChg>
        <pc:spChg chg="mod">
          <ac:chgData name="Mathur, Samir" userId="48b610b4-d48f-4daf-b868-8e543e5f30f8" providerId="ADAL" clId="{4562A18D-6735-4C79-B2E1-4000BF660A3E}" dt="2025-05-14T14:15:10.542" v="20" actId="20577"/>
          <ac:spMkLst>
            <pc:docMk/>
            <pc:sldMk cId="3459105108" sldId="256"/>
            <ac:spMk id="29" creationId="{06F31514-3072-471C-A6FF-D2274A1BA8F4}"/>
          </ac:spMkLst>
        </pc:spChg>
        <pc:spChg chg="mod">
          <ac:chgData name="Mathur, Samir" userId="48b610b4-d48f-4daf-b868-8e543e5f30f8" providerId="ADAL" clId="{4562A18D-6735-4C79-B2E1-4000BF660A3E}" dt="2025-05-14T14:17:53.964" v="40" actId="1076"/>
          <ac:spMkLst>
            <pc:docMk/>
            <pc:sldMk cId="3459105108" sldId="256"/>
            <ac:spMk id="30" creationId="{FCF773B5-D1D8-4233-B066-361426401A01}"/>
          </ac:spMkLst>
        </pc:spChg>
        <pc:graphicFrameChg chg="del">
          <ac:chgData name="Mathur, Samir" userId="48b610b4-d48f-4daf-b868-8e543e5f30f8" providerId="ADAL" clId="{4562A18D-6735-4C79-B2E1-4000BF660A3E}" dt="2025-05-14T14:16:52.877" v="21" actId="478"/>
          <ac:graphicFrameMkLst>
            <pc:docMk/>
            <pc:sldMk cId="3459105108" sldId="256"/>
            <ac:graphicFrameMk id="2" creationId="{6D7D30E6-3487-1008-B86A-C4C855BCAB41}"/>
          </ac:graphicFrameMkLst>
        </pc:graphicFrameChg>
      </pc:sldChg>
      <pc:sldChg chg="delSp mod">
        <pc:chgData name="Mathur, Samir" userId="48b610b4-d48f-4daf-b868-8e543e5f30f8" providerId="ADAL" clId="{4562A18D-6735-4C79-B2E1-4000BF660A3E}" dt="2025-05-14T14:18:24.491" v="42" actId="478"/>
        <pc:sldMkLst>
          <pc:docMk/>
          <pc:sldMk cId="404221188" sldId="257"/>
        </pc:sldMkLst>
        <pc:spChg chg="del">
          <ac:chgData name="Mathur, Samir" userId="48b610b4-d48f-4daf-b868-8e543e5f30f8" providerId="ADAL" clId="{4562A18D-6735-4C79-B2E1-4000BF660A3E}" dt="2025-05-14T14:18:24.491" v="42" actId="478"/>
          <ac:spMkLst>
            <pc:docMk/>
            <pc:sldMk cId="404221188" sldId="257"/>
            <ac:spMk id="4" creationId="{B5B196F9-9A17-4E33-C413-59D73C13175C}"/>
          </ac:spMkLst>
        </pc:spChg>
      </pc:sldChg>
      <pc:sldChg chg="delSp mod">
        <pc:chgData name="Mathur, Samir" userId="48b610b4-d48f-4daf-b868-8e543e5f30f8" providerId="ADAL" clId="{4562A18D-6735-4C79-B2E1-4000BF660A3E}" dt="2025-05-14T14:18:29.226" v="43" actId="478"/>
        <pc:sldMkLst>
          <pc:docMk/>
          <pc:sldMk cId="19919341" sldId="258"/>
        </pc:sldMkLst>
        <pc:spChg chg="del">
          <ac:chgData name="Mathur, Samir" userId="48b610b4-d48f-4daf-b868-8e543e5f30f8" providerId="ADAL" clId="{4562A18D-6735-4C79-B2E1-4000BF660A3E}" dt="2025-05-14T14:18:29.226" v="43" actId="478"/>
          <ac:spMkLst>
            <pc:docMk/>
            <pc:sldMk cId="19919341" sldId="258"/>
            <ac:spMk id="14" creationId="{E5701F14-9F51-6F2E-C673-1B2D682C0FEC}"/>
          </ac:spMkLst>
        </pc:spChg>
      </pc:sldChg>
      <pc:sldChg chg="delSp mod">
        <pc:chgData name="Mathur, Samir" userId="48b610b4-d48f-4daf-b868-8e543e5f30f8" providerId="ADAL" clId="{4562A18D-6735-4C79-B2E1-4000BF660A3E}" dt="2025-05-14T14:24:19.561" v="49" actId="478"/>
        <pc:sldMkLst>
          <pc:docMk/>
          <pc:sldMk cId="807799963" sldId="264"/>
        </pc:sldMkLst>
        <pc:spChg chg="del">
          <ac:chgData name="Mathur, Samir" userId="48b610b4-d48f-4daf-b868-8e543e5f30f8" providerId="ADAL" clId="{4562A18D-6735-4C79-B2E1-4000BF660A3E}" dt="2025-05-14T14:24:19.561" v="49" actId="478"/>
          <ac:spMkLst>
            <pc:docMk/>
            <pc:sldMk cId="807799963" sldId="264"/>
            <ac:spMk id="3" creationId="{7AEBD57F-3AB1-E45B-8AB8-BA644AF420B8}"/>
          </ac:spMkLst>
        </pc:spChg>
      </pc:sldChg>
      <pc:sldChg chg="delSp mod">
        <pc:chgData name="Mathur, Samir" userId="48b610b4-d48f-4daf-b868-8e543e5f30f8" providerId="ADAL" clId="{4562A18D-6735-4C79-B2E1-4000BF660A3E}" dt="2025-05-14T14:27:39.453" v="59" actId="478"/>
        <pc:sldMkLst>
          <pc:docMk/>
          <pc:sldMk cId="3771390824" sldId="267"/>
        </pc:sldMkLst>
        <pc:spChg chg="del">
          <ac:chgData name="Mathur, Samir" userId="48b610b4-d48f-4daf-b868-8e543e5f30f8" providerId="ADAL" clId="{4562A18D-6735-4C79-B2E1-4000BF660A3E}" dt="2025-05-14T14:27:39.453" v="59" actId="478"/>
          <ac:spMkLst>
            <pc:docMk/>
            <pc:sldMk cId="3771390824" sldId="267"/>
            <ac:spMk id="5" creationId="{C1795CBE-E668-3B44-C0B0-D17CAF864019}"/>
          </ac:spMkLst>
        </pc:spChg>
      </pc:sldChg>
      <pc:sldChg chg="delSp mod">
        <pc:chgData name="Mathur, Samir" userId="48b610b4-d48f-4daf-b868-8e543e5f30f8" providerId="ADAL" clId="{4562A18D-6735-4C79-B2E1-4000BF660A3E}" dt="2025-05-14T14:18:42.756" v="44" actId="478"/>
        <pc:sldMkLst>
          <pc:docMk/>
          <pc:sldMk cId="2862411234" sldId="276"/>
        </pc:sldMkLst>
        <pc:spChg chg="del">
          <ac:chgData name="Mathur, Samir" userId="48b610b4-d48f-4daf-b868-8e543e5f30f8" providerId="ADAL" clId="{4562A18D-6735-4C79-B2E1-4000BF660A3E}" dt="2025-05-14T14:18:42.756" v="44" actId="478"/>
          <ac:spMkLst>
            <pc:docMk/>
            <pc:sldMk cId="2862411234" sldId="276"/>
            <ac:spMk id="8" creationId="{E12A5260-B98B-1133-1A1C-3D486241595D}"/>
          </ac:spMkLst>
        </pc:spChg>
      </pc:sldChg>
      <pc:sldChg chg="delSp mod">
        <pc:chgData name="Mathur, Samir" userId="48b610b4-d48f-4daf-b868-8e543e5f30f8" providerId="ADAL" clId="{4562A18D-6735-4C79-B2E1-4000BF660A3E}" dt="2025-05-14T14:19:08.216" v="45" actId="478"/>
        <pc:sldMkLst>
          <pc:docMk/>
          <pc:sldMk cId="555504288" sldId="277"/>
        </pc:sldMkLst>
        <pc:spChg chg="del">
          <ac:chgData name="Mathur, Samir" userId="48b610b4-d48f-4daf-b868-8e543e5f30f8" providerId="ADAL" clId="{4562A18D-6735-4C79-B2E1-4000BF660A3E}" dt="2025-05-14T14:19:08.216" v="45" actId="478"/>
          <ac:spMkLst>
            <pc:docMk/>
            <pc:sldMk cId="555504288" sldId="277"/>
            <ac:spMk id="3" creationId="{7AEBD57F-3AB1-E45B-8AB8-BA644AF420B8}"/>
          </ac:spMkLst>
        </pc:spChg>
      </pc:sldChg>
      <pc:sldChg chg="delSp mod">
        <pc:chgData name="Mathur, Samir" userId="48b610b4-d48f-4daf-b868-8e543e5f30f8" providerId="ADAL" clId="{4562A18D-6735-4C79-B2E1-4000BF660A3E}" dt="2025-05-14T14:53:19.785" v="60" actId="478"/>
        <pc:sldMkLst>
          <pc:docMk/>
          <pc:sldMk cId="507919420" sldId="278"/>
        </pc:sldMkLst>
        <pc:spChg chg="del">
          <ac:chgData name="Mathur, Samir" userId="48b610b4-d48f-4daf-b868-8e543e5f30f8" providerId="ADAL" clId="{4562A18D-6735-4C79-B2E1-4000BF660A3E}" dt="2025-05-14T14:53:19.785" v="60" actId="478"/>
          <ac:spMkLst>
            <pc:docMk/>
            <pc:sldMk cId="507919420" sldId="278"/>
            <ac:spMk id="9" creationId="{CDF8ED69-18E6-3273-4D3C-5DC36580C4A2}"/>
          </ac:spMkLst>
        </pc:spChg>
      </pc:sldChg>
      <pc:sldChg chg="delSp modSp mod">
        <pc:chgData name="Mathur, Samir" userId="48b610b4-d48f-4daf-b868-8e543e5f30f8" providerId="ADAL" clId="{4562A18D-6735-4C79-B2E1-4000BF660A3E}" dt="2025-05-14T15:00:23.430" v="84" actId="20577"/>
        <pc:sldMkLst>
          <pc:docMk/>
          <pc:sldMk cId="3983319846" sldId="279"/>
        </pc:sldMkLst>
        <pc:spChg chg="del">
          <ac:chgData name="Mathur, Samir" userId="48b610b4-d48f-4daf-b868-8e543e5f30f8" providerId="ADAL" clId="{4562A18D-6735-4C79-B2E1-4000BF660A3E}" dt="2025-05-14T14:57:23.822" v="61" actId="478"/>
          <ac:spMkLst>
            <pc:docMk/>
            <pc:sldMk cId="3983319846" sldId="279"/>
            <ac:spMk id="2" creationId="{09E8C95E-71E2-D727-CA09-8A23C45DB89C}"/>
          </ac:spMkLst>
        </pc:spChg>
        <pc:spChg chg="del">
          <ac:chgData name="Mathur, Samir" userId="48b610b4-d48f-4daf-b868-8e543e5f30f8" providerId="ADAL" clId="{4562A18D-6735-4C79-B2E1-4000BF660A3E}" dt="2025-05-14T14:23:13.035" v="46" actId="478"/>
          <ac:spMkLst>
            <pc:docMk/>
            <pc:sldMk cId="3983319846" sldId="279"/>
            <ac:spMk id="8" creationId="{E12A5260-B98B-1133-1A1C-3D486241595D}"/>
          </ac:spMkLst>
        </pc:spChg>
        <pc:spChg chg="mod">
          <ac:chgData name="Mathur, Samir" userId="48b610b4-d48f-4daf-b868-8e543e5f30f8" providerId="ADAL" clId="{4562A18D-6735-4C79-B2E1-4000BF660A3E}" dt="2025-05-14T15:00:23.430" v="84" actId="20577"/>
          <ac:spMkLst>
            <pc:docMk/>
            <pc:sldMk cId="3983319846" sldId="279"/>
            <ac:spMk id="21" creationId="{A9135B1E-8874-FC20-CB82-7F8F674E85C3}"/>
          </ac:spMkLst>
        </pc:spChg>
      </pc:sldChg>
      <pc:sldChg chg="delSp modSp mod">
        <pc:chgData name="Mathur, Samir" userId="48b610b4-d48f-4daf-b868-8e543e5f30f8" providerId="ADAL" clId="{4562A18D-6735-4C79-B2E1-4000BF660A3E}" dt="2025-05-15T22:06:48.221" v="171" actId="20577"/>
        <pc:sldMkLst>
          <pc:docMk/>
          <pc:sldMk cId="1737432446" sldId="280"/>
        </pc:sldMkLst>
        <pc:spChg chg="del">
          <ac:chgData name="Mathur, Samir" userId="48b610b4-d48f-4daf-b868-8e543e5f30f8" providerId="ADAL" clId="{4562A18D-6735-4C79-B2E1-4000BF660A3E}" dt="2025-05-14T14:24:08.195" v="47" actId="478"/>
          <ac:spMkLst>
            <pc:docMk/>
            <pc:sldMk cId="1737432446" sldId="280"/>
            <ac:spMk id="8" creationId="{E12A5260-B98B-1133-1A1C-3D486241595D}"/>
          </ac:spMkLst>
        </pc:spChg>
        <pc:spChg chg="mod">
          <ac:chgData name="Mathur, Samir" userId="48b610b4-d48f-4daf-b868-8e543e5f30f8" providerId="ADAL" clId="{4562A18D-6735-4C79-B2E1-4000BF660A3E}" dt="2025-05-15T22:06:48.221" v="171" actId="20577"/>
          <ac:spMkLst>
            <pc:docMk/>
            <pc:sldMk cId="1737432446" sldId="280"/>
            <ac:spMk id="11" creationId="{EE7A6286-C1AD-3ED1-02BE-0B1AB33F8340}"/>
          </ac:spMkLst>
        </pc:spChg>
      </pc:sldChg>
      <pc:sldChg chg="delSp mod">
        <pc:chgData name="Mathur, Samir" userId="48b610b4-d48f-4daf-b868-8e543e5f30f8" providerId="ADAL" clId="{4562A18D-6735-4C79-B2E1-4000BF660A3E}" dt="2025-05-14T14:24:13.871" v="48" actId="478"/>
        <pc:sldMkLst>
          <pc:docMk/>
          <pc:sldMk cId="832409954" sldId="282"/>
        </pc:sldMkLst>
        <pc:spChg chg="del">
          <ac:chgData name="Mathur, Samir" userId="48b610b4-d48f-4daf-b868-8e543e5f30f8" providerId="ADAL" clId="{4562A18D-6735-4C79-B2E1-4000BF660A3E}" dt="2025-05-14T14:24:13.871" v="48" actId="478"/>
          <ac:spMkLst>
            <pc:docMk/>
            <pc:sldMk cId="832409954" sldId="282"/>
            <ac:spMk id="14" creationId="{E5701F14-9F51-6F2E-C673-1B2D682C0FEC}"/>
          </ac:spMkLst>
        </pc:spChg>
      </pc:sldChg>
      <pc:sldChg chg="delSp mod">
        <pc:chgData name="Mathur, Samir" userId="48b610b4-d48f-4daf-b868-8e543e5f30f8" providerId="ADAL" clId="{4562A18D-6735-4C79-B2E1-4000BF660A3E}" dt="2025-05-14T14:25:35.948" v="52" actId="478"/>
        <pc:sldMkLst>
          <pc:docMk/>
          <pc:sldMk cId="541275643" sldId="283"/>
        </pc:sldMkLst>
        <pc:spChg chg="del">
          <ac:chgData name="Mathur, Samir" userId="48b610b4-d48f-4daf-b868-8e543e5f30f8" providerId="ADAL" clId="{4562A18D-6735-4C79-B2E1-4000BF660A3E}" dt="2025-05-14T14:25:35.948" v="52" actId="478"/>
          <ac:spMkLst>
            <pc:docMk/>
            <pc:sldMk cId="541275643" sldId="283"/>
            <ac:spMk id="3" creationId="{7AEBD57F-3AB1-E45B-8AB8-BA644AF420B8}"/>
          </ac:spMkLst>
        </pc:spChg>
      </pc:sldChg>
      <pc:sldChg chg="delSp mod">
        <pc:chgData name="Mathur, Samir" userId="48b610b4-d48f-4daf-b868-8e543e5f30f8" providerId="ADAL" clId="{4562A18D-6735-4C79-B2E1-4000BF660A3E}" dt="2025-05-14T14:24:26.984" v="50" actId="478"/>
        <pc:sldMkLst>
          <pc:docMk/>
          <pc:sldMk cId="2035103500" sldId="284"/>
        </pc:sldMkLst>
        <pc:spChg chg="del">
          <ac:chgData name="Mathur, Samir" userId="48b610b4-d48f-4daf-b868-8e543e5f30f8" providerId="ADAL" clId="{4562A18D-6735-4C79-B2E1-4000BF660A3E}" dt="2025-05-14T14:24:26.984" v="50" actId="478"/>
          <ac:spMkLst>
            <pc:docMk/>
            <pc:sldMk cId="2035103500" sldId="284"/>
            <ac:spMk id="3" creationId="{7AEBD57F-3AB1-E45B-8AB8-BA644AF420B8}"/>
          </ac:spMkLst>
        </pc:spChg>
      </pc:sldChg>
      <pc:sldChg chg="addSp delSp modSp mod">
        <pc:chgData name="Mathur, Samir" userId="48b610b4-d48f-4daf-b868-8e543e5f30f8" providerId="ADAL" clId="{4562A18D-6735-4C79-B2E1-4000BF660A3E}" dt="2025-05-15T22:21:33.939" v="188" actId="14100"/>
        <pc:sldMkLst>
          <pc:docMk/>
          <pc:sldMk cId="3118375691" sldId="288"/>
        </pc:sldMkLst>
        <pc:spChg chg="mod">
          <ac:chgData name="Mathur, Samir" userId="48b610b4-d48f-4daf-b868-8e543e5f30f8" providerId="ADAL" clId="{4562A18D-6735-4C79-B2E1-4000BF660A3E}" dt="2025-05-15T22:21:22.797" v="187" actId="14100"/>
          <ac:spMkLst>
            <pc:docMk/>
            <pc:sldMk cId="3118375691" sldId="288"/>
            <ac:spMk id="2" creationId="{55734E40-EDDB-1844-1093-0599CF4319FD}"/>
          </ac:spMkLst>
        </pc:spChg>
        <pc:spChg chg="del">
          <ac:chgData name="Mathur, Samir" userId="48b610b4-d48f-4daf-b868-8e543e5f30f8" providerId="ADAL" clId="{4562A18D-6735-4C79-B2E1-4000BF660A3E}" dt="2025-05-14T14:27:18.334" v="58" actId="478"/>
          <ac:spMkLst>
            <pc:docMk/>
            <pc:sldMk cId="3118375691" sldId="288"/>
            <ac:spMk id="3" creationId="{7AEBD57F-3AB1-E45B-8AB8-BA644AF420B8}"/>
          </ac:spMkLst>
        </pc:spChg>
        <pc:picChg chg="mod ord">
          <ac:chgData name="Mathur, Samir" userId="48b610b4-d48f-4daf-b868-8e543e5f30f8" providerId="ADAL" clId="{4562A18D-6735-4C79-B2E1-4000BF660A3E}" dt="2025-05-15T22:19:58.408" v="183" actId="166"/>
          <ac:picMkLst>
            <pc:docMk/>
            <pc:sldMk cId="3118375691" sldId="288"/>
            <ac:picMk id="6" creationId="{B9F08AE9-4724-11EC-1F81-A103713F292F}"/>
          </ac:picMkLst>
        </pc:picChg>
        <pc:picChg chg="add mod">
          <ac:chgData name="Mathur, Samir" userId="48b610b4-d48f-4daf-b868-8e543e5f30f8" providerId="ADAL" clId="{4562A18D-6735-4C79-B2E1-4000BF660A3E}" dt="2025-05-15T22:21:33.939" v="188" actId="14100"/>
          <ac:picMkLst>
            <pc:docMk/>
            <pc:sldMk cId="3118375691" sldId="288"/>
            <ac:picMk id="1026" creationId="{F723C69A-4482-887B-9152-405ED19AEFD8}"/>
          </ac:picMkLst>
        </pc:picChg>
      </pc:sldChg>
      <pc:sldChg chg="delSp mod">
        <pc:chgData name="Mathur, Samir" userId="48b610b4-d48f-4daf-b868-8e543e5f30f8" providerId="ADAL" clId="{4562A18D-6735-4C79-B2E1-4000BF660A3E}" dt="2025-05-14T14:25:23.673" v="51" actId="478"/>
        <pc:sldMkLst>
          <pc:docMk/>
          <pc:sldMk cId="3760727306" sldId="289"/>
        </pc:sldMkLst>
        <pc:spChg chg="del">
          <ac:chgData name="Mathur, Samir" userId="48b610b4-d48f-4daf-b868-8e543e5f30f8" providerId="ADAL" clId="{4562A18D-6735-4C79-B2E1-4000BF660A3E}" dt="2025-05-14T14:25:23.673" v="51" actId="478"/>
          <ac:spMkLst>
            <pc:docMk/>
            <pc:sldMk cId="3760727306" sldId="289"/>
            <ac:spMk id="3" creationId="{7AEBD57F-3AB1-E45B-8AB8-BA644AF420B8}"/>
          </ac:spMkLst>
        </pc:spChg>
      </pc:sldChg>
      <pc:sldChg chg="delSp mod">
        <pc:chgData name="Mathur, Samir" userId="48b610b4-d48f-4daf-b868-8e543e5f30f8" providerId="ADAL" clId="{4562A18D-6735-4C79-B2E1-4000BF660A3E}" dt="2025-05-14T14:26:56.290" v="56" actId="478"/>
        <pc:sldMkLst>
          <pc:docMk/>
          <pc:sldMk cId="2829320012" sldId="291"/>
        </pc:sldMkLst>
        <pc:spChg chg="del">
          <ac:chgData name="Mathur, Samir" userId="48b610b4-d48f-4daf-b868-8e543e5f30f8" providerId="ADAL" clId="{4562A18D-6735-4C79-B2E1-4000BF660A3E}" dt="2025-05-14T14:26:56.290" v="56" actId="478"/>
          <ac:spMkLst>
            <pc:docMk/>
            <pc:sldMk cId="2829320012" sldId="291"/>
            <ac:spMk id="3" creationId="{7AEBD57F-3AB1-E45B-8AB8-BA644AF420B8}"/>
          </ac:spMkLst>
        </pc:spChg>
      </pc:sldChg>
      <pc:sldChg chg="delSp mod">
        <pc:chgData name="Mathur, Samir" userId="48b610b4-d48f-4daf-b868-8e543e5f30f8" providerId="ADAL" clId="{4562A18D-6735-4C79-B2E1-4000BF660A3E}" dt="2025-05-14T14:27:08.696" v="57" actId="478"/>
        <pc:sldMkLst>
          <pc:docMk/>
          <pc:sldMk cId="1446284427" sldId="292"/>
        </pc:sldMkLst>
        <pc:spChg chg="del">
          <ac:chgData name="Mathur, Samir" userId="48b610b4-d48f-4daf-b868-8e543e5f30f8" providerId="ADAL" clId="{4562A18D-6735-4C79-B2E1-4000BF660A3E}" dt="2025-05-14T14:27:08.696" v="57" actId="478"/>
          <ac:spMkLst>
            <pc:docMk/>
            <pc:sldMk cId="1446284427" sldId="292"/>
            <ac:spMk id="3" creationId="{7AEBD57F-3AB1-E45B-8AB8-BA644AF420B8}"/>
          </ac:spMkLst>
        </pc:spChg>
      </pc:sldChg>
      <pc:sldChg chg="delSp mod">
        <pc:chgData name="Mathur, Samir" userId="48b610b4-d48f-4daf-b868-8e543e5f30f8" providerId="ADAL" clId="{4562A18D-6735-4C79-B2E1-4000BF660A3E}" dt="2025-05-14T14:26:39.816" v="55" actId="478"/>
        <pc:sldMkLst>
          <pc:docMk/>
          <pc:sldMk cId="3637511884" sldId="294"/>
        </pc:sldMkLst>
        <pc:spChg chg="del">
          <ac:chgData name="Mathur, Samir" userId="48b610b4-d48f-4daf-b868-8e543e5f30f8" providerId="ADAL" clId="{4562A18D-6735-4C79-B2E1-4000BF660A3E}" dt="2025-05-14T14:26:39.816" v="55" actId="478"/>
          <ac:spMkLst>
            <pc:docMk/>
            <pc:sldMk cId="3637511884" sldId="294"/>
            <ac:spMk id="3" creationId="{7AEBD57F-3AB1-E45B-8AB8-BA644AF420B8}"/>
          </ac:spMkLst>
        </pc:spChg>
      </pc:sldChg>
      <pc:sldChg chg="delSp mod">
        <pc:chgData name="Mathur, Samir" userId="48b610b4-d48f-4daf-b868-8e543e5f30f8" providerId="ADAL" clId="{4562A18D-6735-4C79-B2E1-4000BF660A3E}" dt="2025-05-14T14:25:44.209" v="53" actId="478"/>
        <pc:sldMkLst>
          <pc:docMk/>
          <pc:sldMk cId="1589099545" sldId="295"/>
        </pc:sldMkLst>
        <pc:spChg chg="del">
          <ac:chgData name="Mathur, Samir" userId="48b610b4-d48f-4daf-b868-8e543e5f30f8" providerId="ADAL" clId="{4562A18D-6735-4C79-B2E1-4000BF660A3E}" dt="2025-05-14T14:25:44.209" v="53" actId="478"/>
          <ac:spMkLst>
            <pc:docMk/>
            <pc:sldMk cId="1589099545" sldId="295"/>
            <ac:spMk id="3" creationId="{7AEBD57F-3AB1-E45B-8AB8-BA644AF420B8}"/>
          </ac:spMkLst>
        </pc:spChg>
      </pc:sldChg>
      <pc:sldChg chg="delSp mod">
        <pc:chgData name="Mathur, Samir" userId="48b610b4-d48f-4daf-b868-8e543e5f30f8" providerId="ADAL" clId="{4562A18D-6735-4C79-B2E1-4000BF660A3E}" dt="2025-05-14T14:25:52.147" v="54" actId="478"/>
        <pc:sldMkLst>
          <pc:docMk/>
          <pc:sldMk cId="4080533196" sldId="296"/>
        </pc:sldMkLst>
        <pc:spChg chg="del">
          <ac:chgData name="Mathur, Samir" userId="48b610b4-d48f-4daf-b868-8e543e5f30f8" providerId="ADAL" clId="{4562A18D-6735-4C79-B2E1-4000BF660A3E}" dt="2025-05-14T14:25:52.147" v="54" actId="478"/>
          <ac:spMkLst>
            <pc:docMk/>
            <pc:sldMk cId="4080533196" sldId="296"/>
            <ac:spMk id="3" creationId="{7AEBD57F-3AB1-E45B-8AB8-BA644AF420B8}"/>
          </ac:spMkLst>
        </pc:spChg>
      </pc:sldChg>
      <pc:sldChg chg="delSp mod">
        <pc:chgData name="Mathur, Samir" userId="48b610b4-d48f-4daf-b868-8e543e5f30f8" providerId="ADAL" clId="{4562A18D-6735-4C79-B2E1-4000BF660A3E}" dt="2025-05-15T21:50:48.481" v="168" actId="478"/>
        <pc:sldMkLst>
          <pc:docMk/>
          <pc:sldMk cId="963367351" sldId="297"/>
        </pc:sldMkLst>
        <pc:spChg chg="del">
          <ac:chgData name="Mathur, Samir" userId="48b610b4-d48f-4daf-b868-8e543e5f30f8" providerId="ADAL" clId="{4562A18D-6735-4C79-B2E1-4000BF660A3E}" dt="2025-05-15T21:50:48.481" v="168" actId="478"/>
          <ac:spMkLst>
            <pc:docMk/>
            <pc:sldMk cId="963367351" sldId="297"/>
            <ac:spMk id="8" creationId="{E12A5260-B98B-1133-1A1C-3D486241595D}"/>
          </ac:spMkLst>
        </pc:spChg>
      </pc:sldChg>
      <pc:sldChg chg="delSp mod">
        <pc:chgData name="Mathur, Samir" userId="48b610b4-d48f-4daf-b868-8e543e5f30f8" providerId="ADAL" clId="{4562A18D-6735-4C79-B2E1-4000BF660A3E}" dt="2025-05-15T21:50:52.058" v="169" actId="478"/>
        <pc:sldMkLst>
          <pc:docMk/>
          <pc:sldMk cId="1094463776" sldId="299"/>
        </pc:sldMkLst>
        <pc:spChg chg="del">
          <ac:chgData name="Mathur, Samir" userId="48b610b4-d48f-4daf-b868-8e543e5f30f8" providerId="ADAL" clId="{4562A18D-6735-4C79-B2E1-4000BF660A3E}" dt="2025-05-15T21:50:52.058" v="169" actId="478"/>
          <ac:spMkLst>
            <pc:docMk/>
            <pc:sldMk cId="1094463776" sldId="299"/>
            <ac:spMk id="8" creationId="{E12A5260-B98B-1133-1A1C-3D486241595D}"/>
          </ac:spMkLst>
        </pc:spChg>
      </pc:sldChg>
      <pc:sldChg chg="addSp delSp modSp new mod">
        <pc:chgData name="Mathur, Samir" userId="48b610b4-d48f-4daf-b868-8e543e5f30f8" providerId="ADAL" clId="{4562A18D-6735-4C79-B2E1-4000BF660A3E}" dt="2025-05-15T00:17:47.466" v="112"/>
        <pc:sldMkLst>
          <pc:docMk/>
          <pc:sldMk cId="3382391357" sldId="300"/>
        </pc:sldMkLst>
        <pc:spChg chg="del">
          <ac:chgData name="Mathur, Samir" userId="48b610b4-d48f-4daf-b868-8e543e5f30f8" providerId="ADAL" clId="{4562A18D-6735-4C79-B2E1-4000BF660A3E}" dt="2025-05-15T00:16:56.136" v="107" actId="478"/>
          <ac:spMkLst>
            <pc:docMk/>
            <pc:sldMk cId="3382391357" sldId="300"/>
            <ac:spMk id="2" creationId="{60751585-6ECC-F9DB-DCDA-05C0E0375DBE}"/>
          </ac:spMkLst>
        </pc:spChg>
        <pc:spChg chg="mod">
          <ac:chgData name="Mathur, Samir" userId="48b610b4-d48f-4daf-b868-8e543e5f30f8" providerId="ADAL" clId="{4562A18D-6735-4C79-B2E1-4000BF660A3E}" dt="2025-05-15T00:16:46.336" v="102" actId="20577"/>
          <ac:spMkLst>
            <pc:docMk/>
            <pc:sldMk cId="3382391357" sldId="300"/>
            <ac:spMk id="3" creationId="{4F778C69-7010-5966-3DA7-8D5A42CB8C31}"/>
          </ac:spMkLst>
        </pc:spChg>
        <pc:spChg chg="del">
          <ac:chgData name="Mathur, Samir" userId="48b610b4-d48f-4daf-b868-8e543e5f30f8" providerId="ADAL" clId="{4562A18D-6735-4C79-B2E1-4000BF660A3E}" dt="2025-05-15T00:16:49.553" v="103" actId="478"/>
          <ac:spMkLst>
            <pc:docMk/>
            <pc:sldMk cId="3382391357" sldId="300"/>
            <ac:spMk id="4" creationId="{19E17A39-8B66-D766-153A-D8C02449B4CA}"/>
          </ac:spMkLst>
        </pc:spChg>
        <pc:spChg chg="del">
          <ac:chgData name="Mathur, Samir" userId="48b610b4-d48f-4daf-b868-8e543e5f30f8" providerId="ADAL" clId="{4562A18D-6735-4C79-B2E1-4000BF660A3E}" dt="2025-05-15T00:16:51.436" v="104" actId="478"/>
          <ac:spMkLst>
            <pc:docMk/>
            <pc:sldMk cId="3382391357" sldId="300"/>
            <ac:spMk id="5" creationId="{2C903EA5-DC1B-B2FD-8FED-0EC0AAFF193A}"/>
          </ac:spMkLst>
        </pc:spChg>
        <pc:spChg chg="del">
          <ac:chgData name="Mathur, Samir" userId="48b610b4-d48f-4daf-b868-8e543e5f30f8" providerId="ADAL" clId="{4562A18D-6735-4C79-B2E1-4000BF660A3E}" dt="2025-05-15T00:16:53.502" v="105" actId="478"/>
          <ac:spMkLst>
            <pc:docMk/>
            <pc:sldMk cId="3382391357" sldId="300"/>
            <ac:spMk id="6" creationId="{EEF19325-542E-9D95-91FB-CB6092C90738}"/>
          </ac:spMkLst>
        </pc:spChg>
        <pc:spChg chg="del">
          <ac:chgData name="Mathur, Samir" userId="48b610b4-d48f-4daf-b868-8e543e5f30f8" providerId="ADAL" clId="{4562A18D-6735-4C79-B2E1-4000BF660A3E}" dt="2025-05-15T00:16:54.441" v="106" actId="478"/>
          <ac:spMkLst>
            <pc:docMk/>
            <pc:sldMk cId="3382391357" sldId="300"/>
            <ac:spMk id="7" creationId="{2B589425-1674-B09A-D51C-D69D4A9E2CA7}"/>
          </ac:spMkLst>
        </pc:spChg>
        <pc:spChg chg="del">
          <ac:chgData name="Mathur, Samir" userId="48b610b4-d48f-4daf-b868-8e543e5f30f8" providerId="ADAL" clId="{4562A18D-6735-4C79-B2E1-4000BF660A3E}" dt="2025-05-15T00:16:58.875" v="108" actId="478"/>
          <ac:spMkLst>
            <pc:docMk/>
            <pc:sldMk cId="3382391357" sldId="300"/>
            <ac:spMk id="8" creationId="{F7F661EE-81A8-FA0F-C372-366900454BC2}"/>
          </ac:spMkLst>
        </pc:spChg>
        <pc:spChg chg="add mod">
          <ac:chgData name="Mathur, Samir" userId="48b610b4-d48f-4daf-b868-8e543e5f30f8" providerId="ADAL" clId="{4562A18D-6735-4C79-B2E1-4000BF660A3E}" dt="2025-05-15T00:17:05.886" v="109"/>
          <ac:spMkLst>
            <pc:docMk/>
            <pc:sldMk cId="3382391357" sldId="300"/>
            <ac:spMk id="9" creationId="{752588C1-D0A9-9C6E-8287-660662296835}"/>
          </ac:spMkLst>
        </pc:spChg>
        <pc:spChg chg="add mod">
          <ac:chgData name="Mathur, Samir" userId="48b610b4-d48f-4daf-b868-8e543e5f30f8" providerId="ADAL" clId="{4562A18D-6735-4C79-B2E1-4000BF660A3E}" dt="2025-05-15T00:17:26.717" v="111"/>
          <ac:spMkLst>
            <pc:docMk/>
            <pc:sldMk cId="3382391357" sldId="300"/>
            <ac:spMk id="15" creationId="{F4AC61A3-9DAC-F399-59A9-AE5A4AF6762F}"/>
          </ac:spMkLst>
        </pc:spChg>
        <pc:picChg chg="add mod">
          <ac:chgData name="Mathur, Samir" userId="48b610b4-d48f-4daf-b868-8e543e5f30f8" providerId="ADAL" clId="{4562A18D-6735-4C79-B2E1-4000BF660A3E}" dt="2025-05-15T00:17:16.645" v="110"/>
          <ac:picMkLst>
            <pc:docMk/>
            <pc:sldMk cId="3382391357" sldId="300"/>
            <ac:picMk id="10" creationId="{03E85A9F-DC51-1A16-E76E-4A012B977C75}"/>
          </ac:picMkLst>
        </pc:picChg>
        <pc:picChg chg="add mod">
          <ac:chgData name="Mathur, Samir" userId="48b610b4-d48f-4daf-b868-8e543e5f30f8" providerId="ADAL" clId="{4562A18D-6735-4C79-B2E1-4000BF660A3E}" dt="2025-05-15T00:17:16.645" v="110"/>
          <ac:picMkLst>
            <pc:docMk/>
            <pc:sldMk cId="3382391357" sldId="300"/>
            <ac:picMk id="11" creationId="{1F11E367-52BF-5D6B-D58A-628A922A5CD5}"/>
          </ac:picMkLst>
        </pc:picChg>
        <pc:picChg chg="add mod">
          <ac:chgData name="Mathur, Samir" userId="48b610b4-d48f-4daf-b868-8e543e5f30f8" providerId="ADAL" clId="{4562A18D-6735-4C79-B2E1-4000BF660A3E}" dt="2025-05-15T00:17:16.645" v="110"/>
          <ac:picMkLst>
            <pc:docMk/>
            <pc:sldMk cId="3382391357" sldId="300"/>
            <ac:picMk id="12" creationId="{C03B70C0-C033-0A27-AEB8-872869DAB4FD}"/>
          </ac:picMkLst>
        </pc:picChg>
        <pc:picChg chg="add mod">
          <ac:chgData name="Mathur, Samir" userId="48b610b4-d48f-4daf-b868-8e543e5f30f8" providerId="ADAL" clId="{4562A18D-6735-4C79-B2E1-4000BF660A3E}" dt="2025-05-15T00:17:16.645" v="110"/>
          <ac:picMkLst>
            <pc:docMk/>
            <pc:sldMk cId="3382391357" sldId="300"/>
            <ac:picMk id="13" creationId="{E5E9E240-1FEF-A0B5-5DD7-627C5DEB0B1B}"/>
          </ac:picMkLst>
        </pc:picChg>
        <pc:picChg chg="add mod">
          <ac:chgData name="Mathur, Samir" userId="48b610b4-d48f-4daf-b868-8e543e5f30f8" providerId="ADAL" clId="{4562A18D-6735-4C79-B2E1-4000BF660A3E}" dt="2025-05-15T00:17:26.717" v="111"/>
          <ac:picMkLst>
            <pc:docMk/>
            <pc:sldMk cId="3382391357" sldId="300"/>
            <ac:picMk id="14" creationId="{079D013E-60FB-5B63-6B35-69137622F59F}"/>
          </ac:picMkLst>
        </pc:picChg>
        <pc:picChg chg="add mod">
          <ac:chgData name="Mathur, Samir" userId="48b610b4-d48f-4daf-b868-8e543e5f30f8" providerId="ADAL" clId="{4562A18D-6735-4C79-B2E1-4000BF660A3E}" dt="2025-05-15T00:17:47.466" v="112"/>
          <ac:picMkLst>
            <pc:docMk/>
            <pc:sldMk cId="3382391357" sldId="300"/>
            <ac:picMk id="16" creationId="{4C71D1EE-110D-F654-FFA2-366489122A15}"/>
          </ac:picMkLst>
        </pc:picChg>
      </pc:sldChg>
      <pc:sldChg chg="addSp delSp modSp mod">
        <pc:chgData name="Mathur, Samir" userId="48b610b4-d48f-4daf-b868-8e543e5f30f8" providerId="ADAL" clId="{4562A18D-6735-4C79-B2E1-4000BF660A3E}" dt="2025-05-15T00:19:35.879" v="140" actId="27918"/>
        <pc:sldMkLst>
          <pc:docMk/>
          <pc:sldMk cId="3353572350" sldId="301"/>
        </pc:sldMkLst>
        <pc:spChg chg="mod">
          <ac:chgData name="Mathur, Samir" userId="48b610b4-d48f-4daf-b868-8e543e5f30f8" providerId="ADAL" clId="{4562A18D-6735-4C79-B2E1-4000BF660A3E}" dt="2025-05-15T00:18:15.084" v="129" actId="20577"/>
          <ac:spMkLst>
            <pc:docMk/>
            <pc:sldMk cId="3353572350" sldId="301"/>
            <ac:spMk id="3" creationId="{A0D0CDBF-448C-E1A8-DD31-D1E6D3049305}"/>
          </ac:spMkLst>
        </pc:spChg>
        <pc:spChg chg="del">
          <ac:chgData name="Mathur, Samir" userId="48b610b4-d48f-4daf-b868-8e543e5f30f8" providerId="ADAL" clId="{4562A18D-6735-4C79-B2E1-4000BF660A3E}" dt="2025-05-15T00:18:38.076" v="130" actId="478"/>
          <ac:spMkLst>
            <pc:docMk/>
            <pc:sldMk cId="3353572350" sldId="301"/>
            <ac:spMk id="9" creationId="{68D2215A-81DD-2990-3D79-EF390E0F6C2D}"/>
          </ac:spMkLst>
        </pc:spChg>
        <pc:spChg chg="del">
          <ac:chgData name="Mathur, Samir" userId="48b610b4-d48f-4daf-b868-8e543e5f30f8" providerId="ADAL" clId="{4562A18D-6735-4C79-B2E1-4000BF660A3E}" dt="2025-05-15T00:18:46.716" v="137" actId="478"/>
          <ac:spMkLst>
            <pc:docMk/>
            <pc:sldMk cId="3353572350" sldId="301"/>
            <ac:spMk id="15" creationId="{71B1DA2B-577A-D208-951D-A808C316A240}"/>
          </ac:spMkLst>
        </pc:spChg>
        <pc:graphicFrameChg chg="add mod">
          <ac:chgData name="Mathur, Samir" userId="48b610b4-d48f-4daf-b868-8e543e5f30f8" providerId="ADAL" clId="{4562A18D-6735-4C79-B2E1-4000BF660A3E}" dt="2025-05-15T00:19:34.426" v="139"/>
          <ac:graphicFrameMkLst>
            <pc:docMk/>
            <pc:sldMk cId="3353572350" sldId="301"/>
            <ac:graphicFrameMk id="4" creationId="{F6D672C4-8DB4-E567-76F4-7A31405DAFCD}"/>
          </ac:graphicFrameMkLst>
        </pc:graphicFrameChg>
        <pc:picChg chg="add mod">
          <ac:chgData name="Mathur, Samir" userId="48b610b4-d48f-4daf-b868-8e543e5f30f8" providerId="ADAL" clId="{4562A18D-6735-4C79-B2E1-4000BF660A3E}" dt="2025-05-15T00:18:58.590" v="138"/>
          <ac:picMkLst>
            <pc:docMk/>
            <pc:sldMk cId="3353572350" sldId="301"/>
            <ac:picMk id="2" creationId="{E6C5125D-EFF6-7BF2-8F81-703CDFA125E3}"/>
          </ac:picMkLst>
        </pc:picChg>
        <pc:picChg chg="del">
          <ac:chgData name="Mathur, Samir" userId="48b610b4-d48f-4daf-b868-8e543e5f30f8" providerId="ADAL" clId="{4562A18D-6735-4C79-B2E1-4000BF660A3E}" dt="2025-05-15T00:18:42.231" v="133" actId="478"/>
          <ac:picMkLst>
            <pc:docMk/>
            <pc:sldMk cId="3353572350" sldId="301"/>
            <ac:picMk id="10" creationId="{BA59F46B-A22A-1A6B-CD16-0B0CA9ADE146}"/>
          </ac:picMkLst>
        </pc:picChg>
        <pc:picChg chg="del">
          <ac:chgData name="Mathur, Samir" userId="48b610b4-d48f-4daf-b868-8e543e5f30f8" providerId="ADAL" clId="{4562A18D-6735-4C79-B2E1-4000BF660A3E}" dt="2025-05-15T00:18:40.218" v="131" actId="478"/>
          <ac:picMkLst>
            <pc:docMk/>
            <pc:sldMk cId="3353572350" sldId="301"/>
            <ac:picMk id="11" creationId="{8D99859F-9572-7137-5AB7-2D2E7A78B04F}"/>
          </ac:picMkLst>
        </pc:picChg>
        <pc:picChg chg="del">
          <ac:chgData name="Mathur, Samir" userId="48b610b4-d48f-4daf-b868-8e543e5f30f8" providerId="ADAL" clId="{4562A18D-6735-4C79-B2E1-4000BF660A3E}" dt="2025-05-15T00:18:42.969" v="134" actId="478"/>
          <ac:picMkLst>
            <pc:docMk/>
            <pc:sldMk cId="3353572350" sldId="301"/>
            <ac:picMk id="12" creationId="{6B7BC5BC-F837-64C4-85DF-30490A9256AA}"/>
          </ac:picMkLst>
        </pc:picChg>
        <pc:picChg chg="del">
          <ac:chgData name="Mathur, Samir" userId="48b610b4-d48f-4daf-b868-8e543e5f30f8" providerId="ADAL" clId="{4562A18D-6735-4C79-B2E1-4000BF660A3E}" dt="2025-05-15T00:18:41.152" v="132" actId="478"/>
          <ac:picMkLst>
            <pc:docMk/>
            <pc:sldMk cId="3353572350" sldId="301"/>
            <ac:picMk id="13" creationId="{79C7E3AC-B47F-7E80-44C3-7B1A8BC3F812}"/>
          </ac:picMkLst>
        </pc:picChg>
        <pc:picChg chg="del">
          <ac:chgData name="Mathur, Samir" userId="48b610b4-d48f-4daf-b868-8e543e5f30f8" providerId="ADAL" clId="{4562A18D-6735-4C79-B2E1-4000BF660A3E}" dt="2025-05-15T00:18:43.622" v="135" actId="478"/>
          <ac:picMkLst>
            <pc:docMk/>
            <pc:sldMk cId="3353572350" sldId="301"/>
            <ac:picMk id="14" creationId="{3DDFD3F0-B66D-C305-DB99-4B803976771D}"/>
          </ac:picMkLst>
        </pc:picChg>
        <pc:picChg chg="del">
          <ac:chgData name="Mathur, Samir" userId="48b610b4-d48f-4daf-b868-8e543e5f30f8" providerId="ADAL" clId="{4562A18D-6735-4C79-B2E1-4000BF660A3E}" dt="2025-05-15T00:18:44.970" v="136" actId="478"/>
          <ac:picMkLst>
            <pc:docMk/>
            <pc:sldMk cId="3353572350" sldId="301"/>
            <ac:picMk id="16" creationId="{6F5EC4B7-C3E6-1368-7373-65430C9A96E9}"/>
          </ac:picMkLst>
        </pc:picChg>
      </pc:sldChg>
      <pc:sldChg chg="addSp delSp modSp mod modAnim">
        <pc:chgData name="Mathur, Samir" userId="48b610b4-d48f-4daf-b868-8e543e5f30f8" providerId="ADAL" clId="{4562A18D-6735-4C79-B2E1-4000BF660A3E}" dt="2025-05-15T00:21:03.615" v="165"/>
        <pc:sldMkLst>
          <pc:docMk/>
          <pc:sldMk cId="2230018410" sldId="302"/>
        </pc:sldMkLst>
        <pc:spChg chg="mod">
          <ac:chgData name="Mathur, Samir" userId="48b610b4-d48f-4daf-b868-8e543e5f30f8" providerId="ADAL" clId="{4562A18D-6735-4C79-B2E1-4000BF660A3E}" dt="2025-05-15T00:20:43.939" v="162" actId="20577"/>
          <ac:spMkLst>
            <pc:docMk/>
            <pc:sldMk cId="2230018410" sldId="302"/>
            <ac:spMk id="3" creationId="{776F4832-505A-8A56-E930-93162474D17F}"/>
          </ac:spMkLst>
        </pc:spChg>
        <pc:spChg chg="add mod">
          <ac:chgData name="Mathur, Samir" userId="48b610b4-d48f-4daf-b868-8e543e5f30f8" providerId="ADAL" clId="{4562A18D-6735-4C79-B2E1-4000BF660A3E}" dt="2025-05-15T00:21:03.615" v="165"/>
          <ac:spMkLst>
            <pc:docMk/>
            <pc:sldMk cId="2230018410" sldId="302"/>
            <ac:spMk id="7" creationId="{F72A147A-9FB5-2854-417C-CE0678E503B8}"/>
          </ac:spMkLst>
        </pc:spChg>
        <pc:graphicFrameChg chg="del">
          <ac:chgData name="Mathur, Samir" userId="48b610b4-d48f-4daf-b868-8e543e5f30f8" providerId="ADAL" clId="{4562A18D-6735-4C79-B2E1-4000BF660A3E}" dt="2025-05-15T00:20:48.816" v="163" actId="478"/>
          <ac:graphicFrameMkLst>
            <pc:docMk/>
            <pc:sldMk cId="2230018410" sldId="302"/>
            <ac:graphicFrameMk id="4" creationId="{3B98C8F8-5A77-3694-93E1-015F22A8C9CF}"/>
          </ac:graphicFrameMkLst>
        </pc:graphicFrameChg>
        <pc:picChg chg="del">
          <ac:chgData name="Mathur, Samir" userId="48b610b4-d48f-4daf-b868-8e543e5f30f8" providerId="ADAL" clId="{4562A18D-6735-4C79-B2E1-4000BF660A3E}" dt="2025-05-15T00:20:49.743" v="164" actId="478"/>
          <ac:picMkLst>
            <pc:docMk/>
            <pc:sldMk cId="2230018410" sldId="302"/>
            <ac:picMk id="2" creationId="{FDFE6FBA-8D37-BCC5-BF58-E8C080E6F340}"/>
          </ac:picMkLst>
        </pc:picChg>
        <pc:picChg chg="add mod">
          <ac:chgData name="Mathur, Samir" userId="48b610b4-d48f-4daf-b868-8e543e5f30f8" providerId="ADAL" clId="{4562A18D-6735-4C79-B2E1-4000BF660A3E}" dt="2025-05-15T00:21:03.615" v="165"/>
          <ac:picMkLst>
            <pc:docMk/>
            <pc:sldMk cId="2230018410" sldId="302"/>
            <ac:picMk id="5" creationId="{981B0916-2460-5AAA-5A44-9089FA475855}"/>
          </ac:picMkLst>
        </pc:picChg>
        <pc:picChg chg="add mod">
          <ac:chgData name="Mathur, Samir" userId="48b610b4-d48f-4daf-b868-8e543e5f30f8" providerId="ADAL" clId="{4562A18D-6735-4C79-B2E1-4000BF660A3E}" dt="2025-05-15T00:21:03.615" v="165"/>
          <ac:picMkLst>
            <pc:docMk/>
            <pc:sldMk cId="2230018410" sldId="302"/>
            <ac:picMk id="6" creationId="{2549FAC3-73FA-866E-E4C2-ED3F52A11E4E}"/>
          </ac:picMkLst>
        </pc:picChg>
      </pc:sldChg>
      <pc:sldChg chg="delSp mod">
        <pc:chgData name="Mathur, Samir" userId="48b610b4-d48f-4daf-b868-8e543e5f30f8" providerId="ADAL" clId="{4562A18D-6735-4C79-B2E1-4000BF660A3E}" dt="2025-05-15T21:47:00.581" v="167" actId="478"/>
        <pc:sldMkLst>
          <pc:docMk/>
          <pc:sldMk cId="1197899788" sldId="317"/>
        </pc:sldMkLst>
        <pc:spChg chg="del">
          <ac:chgData name="Mathur, Samir" userId="48b610b4-d48f-4daf-b868-8e543e5f30f8" providerId="ADAL" clId="{4562A18D-6735-4C79-B2E1-4000BF660A3E}" dt="2025-05-15T21:46:52.664" v="166" actId="478"/>
          <ac:spMkLst>
            <pc:docMk/>
            <pc:sldMk cId="1197899788" sldId="317"/>
            <ac:spMk id="2" creationId="{4F5E4F4A-073E-5EEC-ADBE-D56387692296}"/>
          </ac:spMkLst>
        </pc:spChg>
        <pc:spChg chg="del">
          <ac:chgData name="Mathur, Samir" userId="48b610b4-d48f-4daf-b868-8e543e5f30f8" providerId="ADAL" clId="{4562A18D-6735-4C79-B2E1-4000BF660A3E}" dt="2025-05-15T21:47:00.581" v="167" actId="478"/>
          <ac:spMkLst>
            <pc:docMk/>
            <pc:sldMk cId="1197899788" sldId="317"/>
            <ac:spMk id="3" creationId="{385196ED-CD6F-0FCA-C916-A238756626D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ernandezam\OneDrive%20-%20CDM%20Smith\Projects\Georgetown\Presentation%20Slides\population\export.csv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>
                <a:solidFill>
                  <a:schemeClr val="tx1"/>
                </a:solidFill>
              </a:rPr>
              <a:t>Population in Georgetown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export!$A$2:$A$34</c:f>
              <c:numCache>
                <c:formatCode>General</c:formatCode>
                <c:ptCount val="3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  <c:pt idx="6">
                  <c:v>2016</c:v>
                </c:pt>
                <c:pt idx="7">
                  <c:v>2015</c:v>
                </c:pt>
                <c:pt idx="8">
                  <c:v>2014</c:v>
                </c:pt>
                <c:pt idx="9">
                  <c:v>2013</c:v>
                </c:pt>
                <c:pt idx="10">
                  <c:v>2012</c:v>
                </c:pt>
                <c:pt idx="11">
                  <c:v>2011</c:v>
                </c:pt>
                <c:pt idx="12">
                  <c:v>2010</c:v>
                </c:pt>
                <c:pt idx="13">
                  <c:v>2009</c:v>
                </c:pt>
                <c:pt idx="14">
                  <c:v>2008</c:v>
                </c:pt>
                <c:pt idx="15">
                  <c:v>2007</c:v>
                </c:pt>
                <c:pt idx="16">
                  <c:v>2006</c:v>
                </c:pt>
                <c:pt idx="17">
                  <c:v>2005</c:v>
                </c:pt>
                <c:pt idx="18">
                  <c:v>2004</c:v>
                </c:pt>
                <c:pt idx="19">
                  <c:v>2003</c:v>
                </c:pt>
                <c:pt idx="20">
                  <c:v>2002</c:v>
                </c:pt>
                <c:pt idx="21">
                  <c:v>2001</c:v>
                </c:pt>
                <c:pt idx="22">
                  <c:v>2000</c:v>
                </c:pt>
                <c:pt idx="23">
                  <c:v>1999</c:v>
                </c:pt>
                <c:pt idx="24">
                  <c:v>1998</c:v>
                </c:pt>
                <c:pt idx="25">
                  <c:v>1997</c:v>
                </c:pt>
                <c:pt idx="26">
                  <c:v>1996</c:v>
                </c:pt>
                <c:pt idx="27">
                  <c:v>1995</c:v>
                </c:pt>
                <c:pt idx="28">
                  <c:v>1994</c:v>
                </c:pt>
                <c:pt idx="29">
                  <c:v>1993</c:v>
                </c:pt>
                <c:pt idx="30">
                  <c:v>1992</c:v>
                </c:pt>
                <c:pt idx="31">
                  <c:v>1991</c:v>
                </c:pt>
                <c:pt idx="32">
                  <c:v>1990</c:v>
                </c:pt>
              </c:numCache>
            </c:numRef>
          </c:xVal>
          <c:yVal>
            <c:numRef>
              <c:f>export!$B$2:$B$34</c:f>
              <c:numCache>
                <c:formatCode>General</c:formatCode>
                <c:ptCount val="33"/>
                <c:pt idx="0">
                  <c:v>86507</c:v>
                </c:pt>
                <c:pt idx="1">
                  <c:v>75420</c:v>
                </c:pt>
                <c:pt idx="2">
                  <c:v>68227</c:v>
                </c:pt>
                <c:pt idx="3">
                  <c:v>79745</c:v>
                </c:pt>
                <c:pt idx="4">
                  <c:v>74350</c:v>
                </c:pt>
                <c:pt idx="5">
                  <c:v>70667</c:v>
                </c:pt>
                <c:pt idx="6">
                  <c:v>67058</c:v>
                </c:pt>
                <c:pt idx="7">
                  <c:v>63566</c:v>
                </c:pt>
                <c:pt idx="8">
                  <c:v>59003</c:v>
                </c:pt>
                <c:pt idx="9">
                  <c:v>54854</c:v>
                </c:pt>
                <c:pt idx="10">
                  <c:v>52499</c:v>
                </c:pt>
                <c:pt idx="11">
                  <c:v>50322</c:v>
                </c:pt>
                <c:pt idx="12">
                  <c:v>48019</c:v>
                </c:pt>
                <c:pt idx="13">
                  <c:v>52131</c:v>
                </c:pt>
                <c:pt idx="14">
                  <c:v>49618</c:v>
                </c:pt>
                <c:pt idx="15">
                  <c:v>46784</c:v>
                </c:pt>
                <c:pt idx="16">
                  <c:v>42784</c:v>
                </c:pt>
                <c:pt idx="17">
                  <c:v>39581</c:v>
                </c:pt>
                <c:pt idx="18">
                  <c:v>36937</c:v>
                </c:pt>
                <c:pt idx="19">
                  <c:v>35453</c:v>
                </c:pt>
                <c:pt idx="20">
                  <c:v>33872</c:v>
                </c:pt>
                <c:pt idx="21">
                  <c:v>32371</c:v>
                </c:pt>
                <c:pt idx="22">
                  <c:v>29476</c:v>
                </c:pt>
                <c:pt idx="23">
                  <c:v>32368</c:v>
                </c:pt>
                <c:pt idx="24">
                  <c:v>29705</c:v>
                </c:pt>
                <c:pt idx="25">
                  <c:v>26609</c:v>
                </c:pt>
                <c:pt idx="26">
                  <c:v>23278</c:v>
                </c:pt>
                <c:pt idx="27">
                  <c:v>21254</c:v>
                </c:pt>
                <c:pt idx="28">
                  <c:v>19833</c:v>
                </c:pt>
                <c:pt idx="29">
                  <c:v>17613</c:v>
                </c:pt>
                <c:pt idx="30">
                  <c:v>16862</c:v>
                </c:pt>
                <c:pt idx="31">
                  <c:v>16233</c:v>
                </c:pt>
                <c:pt idx="32">
                  <c:v>16117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E0F-402F-A2CE-0A981A10F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5811472"/>
        <c:axId val="575813992"/>
      </c:scatterChart>
      <c:valAx>
        <c:axId val="575811472"/>
        <c:scaling>
          <c:orientation val="minMax"/>
          <c:max val="2023"/>
          <c:min val="1995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813992"/>
        <c:crosses val="autoZero"/>
        <c:crossBetween val="midCat"/>
        <c:majorUnit val="1"/>
      </c:valAx>
      <c:valAx>
        <c:axId val="575813992"/>
        <c:scaling>
          <c:orientation val="minMax"/>
          <c:max val="90000"/>
        </c:scaling>
        <c:delete val="0"/>
        <c:axPos val="l"/>
        <c:majorGridlines>
          <c:spPr>
            <a:ln w="9525" cap="flat" cmpd="sng" algn="ctr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811472"/>
        <c:crosses val="autoZero"/>
        <c:crossBetween val="midCat"/>
        <c:majorUnit val="10000"/>
      </c:valAx>
      <c:spPr>
        <a:noFill/>
        <a:ln>
          <a:solidFill>
            <a:schemeClr val="bg2">
              <a:lumMod val="7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5D82C7-4230-4A9A-A843-C924F4164D7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22D4603-B01D-4AA5-B189-8DD4C4AB83C9}">
      <dgm:prSet phldrT="[Text]"/>
      <dgm:spPr/>
      <dgm:t>
        <a:bodyPr/>
        <a:lstStyle/>
        <a:p>
          <a:r>
            <a:rPr lang="en-US" dirty="0"/>
            <a:t>1981:          Contact Stabilization Plant</a:t>
          </a:r>
        </a:p>
      </dgm:t>
    </dgm:pt>
    <dgm:pt modelId="{D2D50FEF-D9C3-43CD-B25D-66A8EF804457}" type="parTrans" cxnId="{A10D751D-8A3C-4A63-AE51-E88BAD15258D}">
      <dgm:prSet/>
      <dgm:spPr/>
      <dgm:t>
        <a:bodyPr/>
        <a:lstStyle/>
        <a:p>
          <a:endParaRPr lang="en-US"/>
        </a:p>
      </dgm:t>
    </dgm:pt>
    <dgm:pt modelId="{8487CAC6-D044-4DFA-B74D-71F0A9AA2125}" type="sibTrans" cxnId="{A10D751D-8A3C-4A63-AE51-E88BAD15258D}">
      <dgm:prSet/>
      <dgm:spPr/>
      <dgm:t>
        <a:bodyPr/>
        <a:lstStyle/>
        <a:p>
          <a:endParaRPr lang="en-US"/>
        </a:p>
      </dgm:t>
    </dgm:pt>
    <dgm:pt modelId="{48A78855-BF72-48A7-AE8F-4E8F5E9E7F5E}">
      <dgm:prSet phldrT="[Text]"/>
      <dgm:spPr/>
      <dgm:t>
        <a:bodyPr/>
        <a:lstStyle/>
        <a:p>
          <a:r>
            <a:rPr lang="en-US"/>
            <a:t>1990’s: Ammonia Limit Added to Permit</a:t>
          </a:r>
        </a:p>
      </dgm:t>
    </dgm:pt>
    <dgm:pt modelId="{CC4E3A9C-F288-4EE7-AC13-827B04E7D971}" type="parTrans" cxnId="{72456616-7977-4A00-ABBB-905B2C06634B}">
      <dgm:prSet/>
      <dgm:spPr/>
      <dgm:t>
        <a:bodyPr/>
        <a:lstStyle/>
        <a:p>
          <a:endParaRPr lang="en-US"/>
        </a:p>
      </dgm:t>
    </dgm:pt>
    <dgm:pt modelId="{ED38D8F7-634A-4C99-A4C3-8221C720863C}" type="sibTrans" cxnId="{72456616-7977-4A00-ABBB-905B2C06634B}">
      <dgm:prSet/>
      <dgm:spPr/>
      <dgm:t>
        <a:bodyPr/>
        <a:lstStyle/>
        <a:p>
          <a:endParaRPr lang="en-US"/>
        </a:p>
      </dgm:t>
    </dgm:pt>
    <dgm:pt modelId="{7910D181-A01F-4803-BB50-71366CBDB18B}">
      <dgm:prSet phldrT="[Text]"/>
      <dgm:spPr/>
      <dgm:t>
        <a:bodyPr/>
        <a:lstStyle/>
        <a:p>
          <a:r>
            <a:rPr lang="en-US" dirty="0"/>
            <a:t>2011 and 2019:               Misc. Plant Improvements</a:t>
          </a:r>
        </a:p>
      </dgm:t>
    </dgm:pt>
    <dgm:pt modelId="{0D683139-EC49-40E1-A9FF-670B085D21CC}" type="parTrans" cxnId="{21734A80-4573-467E-9CAD-1390633B074E}">
      <dgm:prSet/>
      <dgm:spPr/>
      <dgm:t>
        <a:bodyPr/>
        <a:lstStyle/>
        <a:p>
          <a:endParaRPr lang="en-US"/>
        </a:p>
      </dgm:t>
    </dgm:pt>
    <dgm:pt modelId="{15E61801-54A7-4222-99EF-8DFE377A92A9}" type="sibTrans" cxnId="{21734A80-4573-467E-9CAD-1390633B074E}">
      <dgm:prSet/>
      <dgm:spPr/>
      <dgm:t>
        <a:bodyPr/>
        <a:lstStyle/>
        <a:p>
          <a:endParaRPr lang="en-US"/>
        </a:p>
      </dgm:t>
    </dgm:pt>
    <dgm:pt modelId="{02B70B81-DD55-40E9-B6AA-B456DA475415}">
      <dgm:prSet/>
      <dgm:spPr/>
      <dgm:t>
        <a:bodyPr/>
        <a:lstStyle/>
        <a:p>
          <a:r>
            <a:rPr lang="en-US" dirty="0"/>
            <a:t>2023-2025:          Design and Construction of Rehabilitation Project</a:t>
          </a:r>
        </a:p>
      </dgm:t>
    </dgm:pt>
    <dgm:pt modelId="{271D3CA9-7439-4C25-A34B-8D34E5CF3510}" type="parTrans" cxnId="{45A0093F-BDB4-4A0F-94D9-A51A3A324A1A}">
      <dgm:prSet/>
      <dgm:spPr/>
      <dgm:t>
        <a:bodyPr/>
        <a:lstStyle/>
        <a:p>
          <a:endParaRPr lang="en-US"/>
        </a:p>
      </dgm:t>
    </dgm:pt>
    <dgm:pt modelId="{FA90FD33-02D7-4DDF-A1F6-1E1E5B14830B}" type="sibTrans" cxnId="{45A0093F-BDB4-4A0F-94D9-A51A3A324A1A}">
      <dgm:prSet/>
      <dgm:spPr/>
      <dgm:t>
        <a:bodyPr/>
        <a:lstStyle/>
        <a:p>
          <a:endParaRPr lang="en-US"/>
        </a:p>
      </dgm:t>
    </dgm:pt>
    <dgm:pt modelId="{95E1E2B6-DBDE-46F8-9558-6345FE7C2D76}">
      <dgm:prSet/>
      <dgm:spPr/>
      <dgm:t>
        <a:bodyPr/>
        <a:lstStyle/>
        <a:p>
          <a:r>
            <a:rPr lang="en-US"/>
            <a:t>2021:            Facility Planning Technical Memorandum </a:t>
          </a:r>
        </a:p>
      </dgm:t>
    </dgm:pt>
    <dgm:pt modelId="{76C4B7FD-5FEF-465E-85A7-9E51BCF7824C}" type="parTrans" cxnId="{CF2F0025-70E9-431D-A5AD-714EBBDD5E2F}">
      <dgm:prSet/>
      <dgm:spPr/>
      <dgm:t>
        <a:bodyPr/>
        <a:lstStyle/>
        <a:p>
          <a:endParaRPr lang="en-US"/>
        </a:p>
      </dgm:t>
    </dgm:pt>
    <dgm:pt modelId="{279D7974-F665-4F65-91A7-BE777CA8B1D9}" type="sibTrans" cxnId="{CF2F0025-70E9-431D-A5AD-714EBBDD5E2F}">
      <dgm:prSet/>
      <dgm:spPr/>
      <dgm:t>
        <a:bodyPr/>
        <a:lstStyle/>
        <a:p>
          <a:endParaRPr lang="en-US"/>
        </a:p>
      </dgm:t>
    </dgm:pt>
    <dgm:pt modelId="{B91E38C7-FE9C-4028-84DA-693CBA456B1D}" type="pres">
      <dgm:prSet presAssocID="{9A5D82C7-4230-4A9A-A843-C924F4164D7D}" presName="Name0" presStyleCnt="0">
        <dgm:presLayoutVars>
          <dgm:dir/>
          <dgm:resizeHandles val="exact"/>
        </dgm:presLayoutVars>
      </dgm:prSet>
      <dgm:spPr/>
    </dgm:pt>
    <dgm:pt modelId="{21DC0F20-7D3B-4E92-95FA-6731EDF97F98}" type="pres">
      <dgm:prSet presAssocID="{E22D4603-B01D-4AA5-B189-8DD4C4AB83C9}" presName="node" presStyleLbl="node1" presStyleIdx="0" presStyleCnt="5" custScaleX="86108">
        <dgm:presLayoutVars>
          <dgm:bulletEnabled val="1"/>
        </dgm:presLayoutVars>
      </dgm:prSet>
      <dgm:spPr/>
    </dgm:pt>
    <dgm:pt modelId="{C24FE8F3-9B58-485C-BF17-27321A2CFD9C}" type="pres">
      <dgm:prSet presAssocID="{8487CAC6-D044-4DFA-B74D-71F0A9AA2125}" presName="sibTrans" presStyleLbl="sibTrans2D1" presStyleIdx="0" presStyleCnt="4"/>
      <dgm:spPr/>
    </dgm:pt>
    <dgm:pt modelId="{BC17BE1C-34C4-4599-9AD3-03254C12E3B2}" type="pres">
      <dgm:prSet presAssocID="{8487CAC6-D044-4DFA-B74D-71F0A9AA2125}" presName="connectorText" presStyleLbl="sibTrans2D1" presStyleIdx="0" presStyleCnt="4"/>
      <dgm:spPr/>
    </dgm:pt>
    <dgm:pt modelId="{76CB49FA-574A-47C0-8F23-7C0D4F757B22}" type="pres">
      <dgm:prSet presAssocID="{48A78855-BF72-48A7-AE8F-4E8F5E9E7F5E}" presName="node" presStyleLbl="node1" presStyleIdx="1" presStyleCnt="5">
        <dgm:presLayoutVars>
          <dgm:bulletEnabled val="1"/>
        </dgm:presLayoutVars>
      </dgm:prSet>
      <dgm:spPr/>
    </dgm:pt>
    <dgm:pt modelId="{E29F23DE-6F05-426A-A2CA-B5ACF82A1C00}" type="pres">
      <dgm:prSet presAssocID="{ED38D8F7-634A-4C99-A4C3-8221C720863C}" presName="sibTrans" presStyleLbl="sibTrans2D1" presStyleIdx="1" presStyleCnt="4"/>
      <dgm:spPr/>
    </dgm:pt>
    <dgm:pt modelId="{7CA0FF4D-F47A-4C09-AE50-88FF9DB88BD2}" type="pres">
      <dgm:prSet presAssocID="{ED38D8F7-634A-4C99-A4C3-8221C720863C}" presName="connectorText" presStyleLbl="sibTrans2D1" presStyleIdx="1" presStyleCnt="4"/>
      <dgm:spPr/>
    </dgm:pt>
    <dgm:pt modelId="{D9074E16-D108-4DC8-B76F-9E83D41B9A2F}" type="pres">
      <dgm:prSet presAssocID="{7910D181-A01F-4803-BB50-71366CBDB18B}" presName="node" presStyleLbl="node1" presStyleIdx="2" presStyleCnt="5" custScaleX="110574">
        <dgm:presLayoutVars>
          <dgm:bulletEnabled val="1"/>
        </dgm:presLayoutVars>
      </dgm:prSet>
      <dgm:spPr/>
    </dgm:pt>
    <dgm:pt modelId="{DB17C34A-EAA2-4403-9A48-AD10AF136354}" type="pres">
      <dgm:prSet presAssocID="{15E61801-54A7-4222-99EF-8DFE377A92A9}" presName="sibTrans" presStyleLbl="sibTrans2D1" presStyleIdx="2" presStyleCnt="4"/>
      <dgm:spPr/>
    </dgm:pt>
    <dgm:pt modelId="{B4E7FBCF-A72A-4194-9C2C-BC41D208C05A}" type="pres">
      <dgm:prSet presAssocID="{15E61801-54A7-4222-99EF-8DFE377A92A9}" presName="connectorText" presStyleLbl="sibTrans2D1" presStyleIdx="2" presStyleCnt="4"/>
      <dgm:spPr/>
    </dgm:pt>
    <dgm:pt modelId="{B3CDE7A7-CA38-4583-8157-18CF243CFB24}" type="pres">
      <dgm:prSet presAssocID="{95E1E2B6-DBDE-46F8-9558-6345FE7C2D76}" presName="node" presStyleLbl="node1" presStyleIdx="3" presStyleCnt="5">
        <dgm:presLayoutVars>
          <dgm:bulletEnabled val="1"/>
        </dgm:presLayoutVars>
      </dgm:prSet>
      <dgm:spPr/>
    </dgm:pt>
    <dgm:pt modelId="{77F01D62-3A10-4887-AA18-9F3258DA1CFE}" type="pres">
      <dgm:prSet presAssocID="{279D7974-F665-4F65-91A7-BE777CA8B1D9}" presName="sibTrans" presStyleLbl="sibTrans2D1" presStyleIdx="3" presStyleCnt="4"/>
      <dgm:spPr/>
    </dgm:pt>
    <dgm:pt modelId="{0CF980A7-2E17-420C-9632-126B97A54539}" type="pres">
      <dgm:prSet presAssocID="{279D7974-F665-4F65-91A7-BE777CA8B1D9}" presName="connectorText" presStyleLbl="sibTrans2D1" presStyleIdx="3" presStyleCnt="4"/>
      <dgm:spPr/>
    </dgm:pt>
    <dgm:pt modelId="{AD9E6DA4-1F9F-45D7-938D-761B45062AAA}" type="pres">
      <dgm:prSet presAssocID="{02B70B81-DD55-40E9-B6AA-B456DA475415}" presName="node" presStyleLbl="node1" presStyleIdx="4" presStyleCnt="5" custScaleX="98103">
        <dgm:presLayoutVars>
          <dgm:bulletEnabled val="1"/>
        </dgm:presLayoutVars>
      </dgm:prSet>
      <dgm:spPr/>
    </dgm:pt>
  </dgm:ptLst>
  <dgm:cxnLst>
    <dgm:cxn modelId="{349AD607-002C-41E5-82EF-BA5AEDCE7E7A}" type="presOf" srcId="{8487CAC6-D044-4DFA-B74D-71F0A9AA2125}" destId="{C24FE8F3-9B58-485C-BF17-27321A2CFD9C}" srcOrd="0" destOrd="0" presId="urn:microsoft.com/office/officeart/2005/8/layout/process1"/>
    <dgm:cxn modelId="{DE0E100E-3CA1-4A35-9E6C-28B17C64CB80}" type="presOf" srcId="{ED38D8F7-634A-4C99-A4C3-8221C720863C}" destId="{E29F23DE-6F05-426A-A2CA-B5ACF82A1C00}" srcOrd="0" destOrd="0" presId="urn:microsoft.com/office/officeart/2005/8/layout/process1"/>
    <dgm:cxn modelId="{A595C315-7B08-4046-9ACE-FDF13AB5AB01}" type="presOf" srcId="{15E61801-54A7-4222-99EF-8DFE377A92A9}" destId="{B4E7FBCF-A72A-4194-9C2C-BC41D208C05A}" srcOrd="1" destOrd="0" presId="urn:microsoft.com/office/officeart/2005/8/layout/process1"/>
    <dgm:cxn modelId="{72456616-7977-4A00-ABBB-905B2C06634B}" srcId="{9A5D82C7-4230-4A9A-A843-C924F4164D7D}" destId="{48A78855-BF72-48A7-AE8F-4E8F5E9E7F5E}" srcOrd="1" destOrd="0" parTransId="{CC4E3A9C-F288-4EE7-AC13-827B04E7D971}" sibTransId="{ED38D8F7-634A-4C99-A4C3-8221C720863C}"/>
    <dgm:cxn modelId="{A10D751D-8A3C-4A63-AE51-E88BAD15258D}" srcId="{9A5D82C7-4230-4A9A-A843-C924F4164D7D}" destId="{E22D4603-B01D-4AA5-B189-8DD4C4AB83C9}" srcOrd="0" destOrd="0" parTransId="{D2D50FEF-D9C3-43CD-B25D-66A8EF804457}" sibTransId="{8487CAC6-D044-4DFA-B74D-71F0A9AA2125}"/>
    <dgm:cxn modelId="{CF2F0025-70E9-431D-A5AD-714EBBDD5E2F}" srcId="{9A5D82C7-4230-4A9A-A843-C924F4164D7D}" destId="{95E1E2B6-DBDE-46F8-9558-6345FE7C2D76}" srcOrd="3" destOrd="0" parTransId="{76C4B7FD-5FEF-465E-85A7-9E51BCF7824C}" sibTransId="{279D7974-F665-4F65-91A7-BE777CA8B1D9}"/>
    <dgm:cxn modelId="{6F155C25-E1B0-45B0-BD77-AE3E3238BD60}" type="presOf" srcId="{9A5D82C7-4230-4A9A-A843-C924F4164D7D}" destId="{B91E38C7-FE9C-4028-84DA-693CBA456B1D}" srcOrd="0" destOrd="0" presId="urn:microsoft.com/office/officeart/2005/8/layout/process1"/>
    <dgm:cxn modelId="{45A0093F-BDB4-4A0F-94D9-A51A3A324A1A}" srcId="{9A5D82C7-4230-4A9A-A843-C924F4164D7D}" destId="{02B70B81-DD55-40E9-B6AA-B456DA475415}" srcOrd="4" destOrd="0" parTransId="{271D3CA9-7439-4C25-A34B-8D34E5CF3510}" sibTransId="{FA90FD33-02D7-4DDF-A1F6-1E1E5B14830B}"/>
    <dgm:cxn modelId="{73E9CD60-670D-4409-8B51-0E64CFB23D69}" type="presOf" srcId="{8487CAC6-D044-4DFA-B74D-71F0A9AA2125}" destId="{BC17BE1C-34C4-4599-9AD3-03254C12E3B2}" srcOrd="1" destOrd="0" presId="urn:microsoft.com/office/officeart/2005/8/layout/process1"/>
    <dgm:cxn modelId="{EEFF9E72-2CEA-4F31-831E-D27155D1E9A6}" type="presOf" srcId="{95E1E2B6-DBDE-46F8-9558-6345FE7C2D76}" destId="{B3CDE7A7-CA38-4583-8157-18CF243CFB24}" srcOrd="0" destOrd="0" presId="urn:microsoft.com/office/officeart/2005/8/layout/process1"/>
    <dgm:cxn modelId="{9CB56454-9ADB-41C8-8B0E-F2E0BFAE9927}" type="presOf" srcId="{ED38D8F7-634A-4C99-A4C3-8221C720863C}" destId="{7CA0FF4D-F47A-4C09-AE50-88FF9DB88BD2}" srcOrd="1" destOrd="0" presId="urn:microsoft.com/office/officeart/2005/8/layout/process1"/>
    <dgm:cxn modelId="{55C2D777-C47A-4D3C-B79C-149ACBA9A701}" type="presOf" srcId="{7910D181-A01F-4803-BB50-71366CBDB18B}" destId="{D9074E16-D108-4DC8-B76F-9E83D41B9A2F}" srcOrd="0" destOrd="0" presId="urn:microsoft.com/office/officeart/2005/8/layout/process1"/>
    <dgm:cxn modelId="{1186285A-856A-4BBA-A1C9-8F8931E9016B}" type="presOf" srcId="{15E61801-54A7-4222-99EF-8DFE377A92A9}" destId="{DB17C34A-EAA2-4403-9A48-AD10AF136354}" srcOrd="0" destOrd="0" presId="urn:microsoft.com/office/officeart/2005/8/layout/process1"/>
    <dgm:cxn modelId="{21734A80-4573-467E-9CAD-1390633B074E}" srcId="{9A5D82C7-4230-4A9A-A843-C924F4164D7D}" destId="{7910D181-A01F-4803-BB50-71366CBDB18B}" srcOrd="2" destOrd="0" parTransId="{0D683139-EC49-40E1-A9FF-670B085D21CC}" sibTransId="{15E61801-54A7-4222-99EF-8DFE377A92A9}"/>
    <dgm:cxn modelId="{6762F695-9DEE-4139-B606-ED966D4F1495}" type="presOf" srcId="{279D7974-F665-4F65-91A7-BE777CA8B1D9}" destId="{0CF980A7-2E17-420C-9632-126B97A54539}" srcOrd="1" destOrd="0" presId="urn:microsoft.com/office/officeart/2005/8/layout/process1"/>
    <dgm:cxn modelId="{D56A2B9E-F727-4C1A-8269-CC4A1506931D}" type="presOf" srcId="{48A78855-BF72-48A7-AE8F-4E8F5E9E7F5E}" destId="{76CB49FA-574A-47C0-8F23-7C0D4F757B22}" srcOrd="0" destOrd="0" presId="urn:microsoft.com/office/officeart/2005/8/layout/process1"/>
    <dgm:cxn modelId="{2AD710C8-7396-4299-829C-82849E5B6282}" type="presOf" srcId="{279D7974-F665-4F65-91A7-BE777CA8B1D9}" destId="{77F01D62-3A10-4887-AA18-9F3258DA1CFE}" srcOrd="0" destOrd="0" presId="urn:microsoft.com/office/officeart/2005/8/layout/process1"/>
    <dgm:cxn modelId="{4A42D1F1-EC72-4916-A1F2-57321B3253DC}" type="presOf" srcId="{E22D4603-B01D-4AA5-B189-8DD4C4AB83C9}" destId="{21DC0F20-7D3B-4E92-95FA-6731EDF97F98}" srcOrd="0" destOrd="0" presId="urn:microsoft.com/office/officeart/2005/8/layout/process1"/>
    <dgm:cxn modelId="{B3891BF9-453B-4167-A922-AF40784F45DC}" type="presOf" srcId="{02B70B81-DD55-40E9-B6AA-B456DA475415}" destId="{AD9E6DA4-1F9F-45D7-938D-761B45062AAA}" srcOrd="0" destOrd="0" presId="urn:microsoft.com/office/officeart/2005/8/layout/process1"/>
    <dgm:cxn modelId="{B9EF4A6A-EDCB-4CAE-8B4D-43D98589CF7F}" type="presParOf" srcId="{B91E38C7-FE9C-4028-84DA-693CBA456B1D}" destId="{21DC0F20-7D3B-4E92-95FA-6731EDF97F98}" srcOrd="0" destOrd="0" presId="urn:microsoft.com/office/officeart/2005/8/layout/process1"/>
    <dgm:cxn modelId="{DE9EB8A7-6A22-4E7B-86CE-3CEB3252E0E3}" type="presParOf" srcId="{B91E38C7-FE9C-4028-84DA-693CBA456B1D}" destId="{C24FE8F3-9B58-485C-BF17-27321A2CFD9C}" srcOrd="1" destOrd="0" presId="urn:microsoft.com/office/officeart/2005/8/layout/process1"/>
    <dgm:cxn modelId="{0FC2DAB0-AEA3-4C2C-8DFE-628210E1B6EC}" type="presParOf" srcId="{C24FE8F3-9B58-485C-BF17-27321A2CFD9C}" destId="{BC17BE1C-34C4-4599-9AD3-03254C12E3B2}" srcOrd="0" destOrd="0" presId="urn:microsoft.com/office/officeart/2005/8/layout/process1"/>
    <dgm:cxn modelId="{B4BEC421-ACA7-43E9-9C77-5ED2CAB97404}" type="presParOf" srcId="{B91E38C7-FE9C-4028-84DA-693CBA456B1D}" destId="{76CB49FA-574A-47C0-8F23-7C0D4F757B22}" srcOrd="2" destOrd="0" presId="urn:microsoft.com/office/officeart/2005/8/layout/process1"/>
    <dgm:cxn modelId="{2EF7827F-CCA4-4613-92FE-EF3009EB4A4F}" type="presParOf" srcId="{B91E38C7-FE9C-4028-84DA-693CBA456B1D}" destId="{E29F23DE-6F05-426A-A2CA-B5ACF82A1C00}" srcOrd="3" destOrd="0" presId="urn:microsoft.com/office/officeart/2005/8/layout/process1"/>
    <dgm:cxn modelId="{AD51E3E5-C3FF-4575-8E1B-A93B048638D3}" type="presParOf" srcId="{E29F23DE-6F05-426A-A2CA-B5ACF82A1C00}" destId="{7CA0FF4D-F47A-4C09-AE50-88FF9DB88BD2}" srcOrd="0" destOrd="0" presId="urn:microsoft.com/office/officeart/2005/8/layout/process1"/>
    <dgm:cxn modelId="{B54D3367-C700-4120-84EC-4DFC55E44634}" type="presParOf" srcId="{B91E38C7-FE9C-4028-84DA-693CBA456B1D}" destId="{D9074E16-D108-4DC8-B76F-9E83D41B9A2F}" srcOrd="4" destOrd="0" presId="urn:microsoft.com/office/officeart/2005/8/layout/process1"/>
    <dgm:cxn modelId="{7B61ED15-49F9-41D0-9856-784E4BEE4702}" type="presParOf" srcId="{B91E38C7-FE9C-4028-84DA-693CBA456B1D}" destId="{DB17C34A-EAA2-4403-9A48-AD10AF136354}" srcOrd="5" destOrd="0" presId="urn:microsoft.com/office/officeart/2005/8/layout/process1"/>
    <dgm:cxn modelId="{F0D4C124-0E86-4A74-A122-8FC23229628C}" type="presParOf" srcId="{DB17C34A-EAA2-4403-9A48-AD10AF136354}" destId="{B4E7FBCF-A72A-4194-9C2C-BC41D208C05A}" srcOrd="0" destOrd="0" presId="urn:microsoft.com/office/officeart/2005/8/layout/process1"/>
    <dgm:cxn modelId="{A469EF84-AE69-435E-81FF-507F0357CCC5}" type="presParOf" srcId="{B91E38C7-FE9C-4028-84DA-693CBA456B1D}" destId="{B3CDE7A7-CA38-4583-8157-18CF243CFB24}" srcOrd="6" destOrd="0" presId="urn:microsoft.com/office/officeart/2005/8/layout/process1"/>
    <dgm:cxn modelId="{0993FF53-9FDF-4675-A508-6F3C01CFFF47}" type="presParOf" srcId="{B91E38C7-FE9C-4028-84DA-693CBA456B1D}" destId="{77F01D62-3A10-4887-AA18-9F3258DA1CFE}" srcOrd="7" destOrd="0" presId="urn:microsoft.com/office/officeart/2005/8/layout/process1"/>
    <dgm:cxn modelId="{C5E3C2CE-553E-4043-956E-D223F70BA355}" type="presParOf" srcId="{77F01D62-3A10-4887-AA18-9F3258DA1CFE}" destId="{0CF980A7-2E17-420C-9632-126B97A54539}" srcOrd="0" destOrd="0" presId="urn:microsoft.com/office/officeart/2005/8/layout/process1"/>
    <dgm:cxn modelId="{87E9061B-1218-4E9F-946C-CD44C4EFAC1C}" type="presParOf" srcId="{B91E38C7-FE9C-4028-84DA-693CBA456B1D}" destId="{AD9E6DA4-1F9F-45D7-938D-761B45062AAA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C0F20-7D3B-4E92-95FA-6731EDF97F98}">
      <dsp:nvSpPr>
        <dsp:cNvPr id="0" name=""/>
        <dsp:cNvSpPr/>
      </dsp:nvSpPr>
      <dsp:spPr>
        <a:xfrm>
          <a:off x="5241" y="1728976"/>
          <a:ext cx="1569873" cy="1877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1981:          Contact Stabilization Plant</a:t>
          </a:r>
        </a:p>
      </dsp:txBody>
      <dsp:txXfrm>
        <a:off x="51221" y="1774956"/>
        <a:ext cx="1477913" cy="1785887"/>
      </dsp:txXfrm>
    </dsp:sp>
    <dsp:sp modelId="{C24FE8F3-9B58-485C-BF17-27321A2CFD9C}">
      <dsp:nvSpPr>
        <dsp:cNvPr id="0" name=""/>
        <dsp:cNvSpPr/>
      </dsp:nvSpPr>
      <dsp:spPr>
        <a:xfrm>
          <a:off x="1757429" y="2441830"/>
          <a:ext cx="386506" cy="452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757429" y="2532258"/>
        <a:ext cx="270554" cy="271283"/>
      </dsp:txXfrm>
    </dsp:sp>
    <dsp:sp modelId="{76CB49FA-574A-47C0-8F23-7C0D4F757B22}">
      <dsp:nvSpPr>
        <dsp:cNvPr id="0" name=""/>
        <dsp:cNvSpPr/>
      </dsp:nvSpPr>
      <dsp:spPr>
        <a:xfrm>
          <a:off x="2304372" y="1728976"/>
          <a:ext cx="1823144" cy="1877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1990’s: Ammonia Limit Added to Permit</a:t>
          </a:r>
        </a:p>
      </dsp:txBody>
      <dsp:txXfrm>
        <a:off x="2357770" y="1782374"/>
        <a:ext cx="1716348" cy="1771051"/>
      </dsp:txXfrm>
    </dsp:sp>
    <dsp:sp modelId="{E29F23DE-6F05-426A-A2CA-B5ACF82A1C00}">
      <dsp:nvSpPr>
        <dsp:cNvPr id="0" name=""/>
        <dsp:cNvSpPr/>
      </dsp:nvSpPr>
      <dsp:spPr>
        <a:xfrm>
          <a:off x="4309831" y="2441830"/>
          <a:ext cx="386506" cy="452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309831" y="2532258"/>
        <a:ext cx="270554" cy="271283"/>
      </dsp:txXfrm>
    </dsp:sp>
    <dsp:sp modelId="{D9074E16-D108-4DC8-B76F-9E83D41B9A2F}">
      <dsp:nvSpPr>
        <dsp:cNvPr id="0" name=""/>
        <dsp:cNvSpPr/>
      </dsp:nvSpPr>
      <dsp:spPr>
        <a:xfrm>
          <a:off x="4856774" y="1728976"/>
          <a:ext cx="2015923" cy="1877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2011 and 2019:               Misc. Plant Improvements</a:t>
          </a:r>
        </a:p>
      </dsp:txBody>
      <dsp:txXfrm>
        <a:off x="4911774" y="1783976"/>
        <a:ext cx="1905923" cy="1767847"/>
      </dsp:txXfrm>
    </dsp:sp>
    <dsp:sp modelId="{DB17C34A-EAA2-4403-9A48-AD10AF136354}">
      <dsp:nvSpPr>
        <dsp:cNvPr id="0" name=""/>
        <dsp:cNvSpPr/>
      </dsp:nvSpPr>
      <dsp:spPr>
        <a:xfrm>
          <a:off x="7055013" y="2441830"/>
          <a:ext cx="386506" cy="452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055013" y="2532258"/>
        <a:ext cx="270554" cy="271283"/>
      </dsp:txXfrm>
    </dsp:sp>
    <dsp:sp modelId="{B3CDE7A7-CA38-4583-8157-18CF243CFB24}">
      <dsp:nvSpPr>
        <dsp:cNvPr id="0" name=""/>
        <dsp:cNvSpPr/>
      </dsp:nvSpPr>
      <dsp:spPr>
        <a:xfrm>
          <a:off x="7601956" y="1728976"/>
          <a:ext cx="1823144" cy="1877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2021:            Facility Planning Technical Memorandum </a:t>
          </a:r>
        </a:p>
      </dsp:txBody>
      <dsp:txXfrm>
        <a:off x="7655354" y="1782374"/>
        <a:ext cx="1716348" cy="1771051"/>
      </dsp:txXfrm>
    </dsp:sp>
    <dsp:sp modelId="{77F01D62-3A10-4887-AA18-9F3258DA1CFE}">
      <dsp:nvSpPr>
        <dsp:cNvPr id="0" name=""/>
        <dsp:cNvSpPr/>
      </dsp:nvSpPr>
      <dsp:spPr>
        <a:xfrm>
          <a:off x="9607415" y="2441830"/>
          <a:ext cx="386506" cy="452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9607415" y="2532258"/>
        <a:ext cx="270554" cy="271283"/>
      </dsp:txXfrm>
    </dsp:sp>
    <dsp:sp modelId="{AD9E6DA4-1F9F-45D7-938D-761B45062AAA}">
      <dsp:nvSpPr>
        <dsp:cNvPr id="0" name=""/>
        <dsp:cNvSpPr/>
      </dsp:nvSpPr>
      <dsp:spPr>
        <a:xfrm>
          <a:off x="10154358" y="1728976"/>
          <a:ext cx="1788559" cy="1877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2023-2025:          Design and Construction of Rehabilitation Project</a:t>
          </a:r>
        </a:p>
      </dsp:txBody>
      <dsp:txXfrm>
        <a:off x="10206743" y="1781361"/>
        <a:ext cx="1683789" cy="1773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0.73772</cdr:x>
      <cdr:y>0.14724</cdr:y>
    </cdr:from>
    <cdr:to>
      <cdr:x>0.89349</cdr:x>
      <cdr:y>0.22989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B18D3AE-2AA3-A584-BFC3-155E76E73405}"/>
            </a:ext>
          </a:extLst>
        </cdr:cNvPr>
        <cdr:cNvSpPr txBox="1"/>
      </cdr:nvSpPr>
      <cdr:spPr>
        <a:xfrm xmlns:a="http://schemas.openxmlformats.org/drawingml/2006/main">
          <a:off x="4250159" y="608022"/>
          <a:ext cx="897419" cy="341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/>
            <a:t>86,507</a:t>
          </a:r>
        </a:p>
      </cdr:txBody>
    </cdr:sp>
  </cdr:relSizeAnchor>
  <cdr:relSizeAnchor xmlns:cdr="http://schemas.openxmlformats.org/drawingml/2006/chartDrawing">
    <cdr:from>
      <cdr:x>0.15213</cdr:x>
      <cdr:y>0.46837</cdr:y>
    </cdr:from>
    <cdr:to>
      <cdr:x>0.3079</cdr:x>
      <cdr:y>0.55103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24F9B98A-8A1A-2B0E-9B0C-CFCBA95CCFF8}"/>
            </a:ext>
          </a:extLst>
        </cdr:cNvPr>
        <cdr:cNvSpPr txBox="1"/>
      </cdr:nvSpPr>
      <cdr:spPr>
        <a:xfrm xmlns:a="http://schemas.openxmlformats.org/drawingml/2006/main">
          <a:off x="876447" y="1934142"/>
          <a:ext cx="897399" cy="341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35,453</a:t>
          </a:r>
        </a:p>
      </cdr:txBody>
    </cdr:sp>
  </cdr:relSizeAnchor>
  <cdr:relSizeAnchor xmlns:cdr="http://schemas.openxmlformats.org/drawingml/2006/chartDrawing">
    <cdr:from>
      <cdr:x>0.29458</cdr:x>
      <cdr:y>0.55103</cdr:y>
    </cdr:from>
    <cdr:to>
      <cdr:x>0.32872</cdr:x>
      <cdr:y>0.5921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C778297C-283D-4797-3E1D-6DABA5A1FB1F}"/>
            </a:ext>
          </a:extLst>
        </cdr:cNvPr>
        <cdr:cNvCxnSpPr/>
      </cdr:nvCxnSpPr>
      <cdr:spPr>
        <a:xfrm xmlns:a="http://schemas.openxmlformats.org/drawingml/2006/main">
          <a:off x="1697146" y="2275474"/>
          <a:ext cx="196645" cy="169606"/>
        </a:xfrm>
        <a:prstGeom xmlns:a="http://schemas.openxmlformats.org/drawingml/2006/main" prst="straightConnector1">
          <a:avLst/>
        </a:prstGeom>
        <a:ln xmlns:a="http://schemas.openxmlformats.org/drawingml/2006/main" w="9525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0.88337</cdr:x>
      <cdr:y>0.18172</cdr:y>
    </cdr:from>
    <cdr:to>
      <cdr:x>0.92291</cdr:x>
      <cdr:y>0.19884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20EA89A3-12C3-86D4-8576-C2AC04EA428D}"/>
            </a:ext>
          </a:extLst>
        </cdr:cNvPr>
        <cdr:cNvCxnSpPr/>
      </cdr:nvCxnSpPr>
      <cdr:spPr>
        <a:xfrm xmlns:a="http://schemas.openxmlformats.org/drawingml/2006/main" flipV="1">
          <a:off x="5089254" y="750412"/>
          <a:ext cx="227797" cy="70697"/>
        </a:xfrm>
        <a:prstGeom xmlns:a="http://schemas.openxmlformats.org/drawingml/2006/main" prst="straightConnector1">
          <a:avLst/>
        </a:prstGeom>
        <a:ln xmlns:a="http://schemas.openxmlformats.org/drawingml/2006/main" w="9525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48A1A4-6A8E-3DA1-B1B8-4363140C93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810084-DB3F-6E2C-EC00-FD83235053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10B4-61A7-433F-B178-0CF3B9DEF5E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D1DDCC-9DCA-EE8B-AB9F-7095DFE2AC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8F85D4-5DFE-88A1-5311-3540E04EE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619B1-E57A-4404-8A6B-39AF4F8A8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40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B9D62-BF3A-4773-8C6C-918C20FD80EB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0B054-75BC-4902-830E-E9EE053F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7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4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61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67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67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72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11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79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25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9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9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31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5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6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63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80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40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58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27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0AA0D1-BADB-47D0-88CB-DA183A8AA532}"/>
              </a:ext>
            </a:extLst>
          </p:cNvPr>
          <p:cNvSpPr/>
          <p:nvPr userDrawn="1"/>
        </p:nvSpPr>
        <p:spPr>
          <a:xfrm>
            <a:off x="0" y="2556462"/>
            <a:ext cx="12191999" cy="28018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2A1246-146A-BA4D-2577-2A3AD1240EC6}"/>
              </a:ext>
            </a:extLst>
          </p:cNvPr>
          <p:cNvSpPr/>
          <p:nvPr userDrawn="1"/>
        </p:nvSpPr>
        <p:spPr>
          <a:xfrm>
            <a:off x="0" y="5354638"/>
            <a:ext cx="12192000" cy="1503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0F69C1-B811-34C8-4515-AC0F215F44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817813"/>
            <a:ext cx="12192000" cy="742896"/>
          </a:xfrm>
          <a:solidFill>
            <a:schemeClr val="accent1"/>
          </a:solidFill>
          <a:ln>
            <a:noFill/>
          </a:ln>
        </p:spPr>
        <p:txBody>
          <a:bodyPr vert="horz" wrap="square" lIns="457200" tIns="228600" rIns="228600" bIns="0" rtlCol="0" anchor="b" anchorCtr="0">
            <a:spAutoFit/>
          </a:bodyPr>
          <a:lstStyle>
            <a:lvl1pPr>
              <a:defRPr lang="en-US" sz="3600" b="1" dirty="0">
                <a:solidFill>
                  <a:schemeClr val="bg1"/>
                </a:solidFill>
                <a:latin typeface="CDM Smith" pitchFamily="2" charset="77"/>
              </a:defRPr>
            </a:lvl1pPr>
          </a:lstStyle>
          <a:p>
            <a:pPr marL="0" lvl="0"/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E4C12-68BB-2B58-8CC5-2B01595B73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89309"/>
            <a:ext cx="12192000" cy="584584"/>
          </a:xfrm>
          <a:solidFill>
            <a:schemeClr val="accent1"/>
          </a:solidFill>
        </p:spPr>
        <p:txBody>
          <a:bodyPr vert="horz" wrap="square" lIns="457200" tIns="91440" rIns="228600" bIns="228600" rtlCol="0" anchor="t" anchorCtr="0">
            <a:spAutoFit/>
          </a:bodyPr>
          <a:lstStyle>
            <a:lvl1pPr marL="0" indent="0">
              <a:buNone/>
              <a:defRPr lang="en-US" sz="1800" dirty="0">
                <a:solidFill>
                  <a:schemeClr val="bg1"/>
                </a:solidFill>
                <a:latin typeface="CDM Smith" pitchFamily="2" charset="77"/>
                <a:ea typeface="+mj-ea"/>
                <a:cs typeface="+mj-cs"/>
              </a:defRPr>
            </a:lvl1pPr>
          </a:lstStyle>
          <a:p>
            <a:pPr marL="339725" lvl="0" indent="-339725">
              <a:lnSpc>
                <a:spcPts val="2000"/>
              </a:lnSpc>
              <a:spcBef>
                <a:spcPct val="0"/>
              </a:spcBef>
            </a:pPr>
            <a:r>
              <a:rPr lang="en-US"/>
              <a:t>Texas Water 2025  ⦿  Houston, TX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C9466E6-C3C0-8902-8FCF-78B92C7A7E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745" y="6243546"/>
            <a:ext cx="1742068" cy="215444"/>
          </a:xfrm>
          <a:noFill/>
        </p:spPr>
        <p:txBody>
          <a:bodyPr wrap="square" lIns="0" tIns="0" rIns="0" bIns="0" rtlCol="0" anchor="b">
            <a:sp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lang="en-US" sz="1400" dirty="0" smtClean="0"/>
            </a:lvl1pPr>
          </a:lstStyle>
          <a:p>
            <a:pPr marL="0" lvl="0">
              <a:spcAft>
                <a:spcPts val="600"/>
              </a:spcAft>
            </a:pPr>
            <a:r>
              <a:rPr lang="en-US"/>
              <a:t>Date 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F9EDAEF9-E923-9DD0-442C-19D76C37B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745" y="5934646"/>
            <a:ext cx="7609468" cy="215444"/>
          </a:xfrm>
          <a:noFill/>
        </p:spPr>
        <p:txBody>
          <a:bodyPr wrap="square" lIns="0" tIns="0" rIns="0" bIns="0" rtlCol="0" anchor="b">
            <a:sp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lang="en-US" sz="1400" dirty="0" smtClean="0"/>
            </a:lvl1pPr>
          </a:lstStyle>
          <a:p>
            <a:pPr marL="0" lvl="0">
              <a:spcAft>
                <a:spcPts val="600"/>
              </a:spcAft>
            </a:pPr>
            <a:r>
              <a:rPr lang="en-US"/>
              <a:t>Presenter(s)</a:t>
            </a: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455FC953-CA68-18ED-5DFA-25CDF563171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9936" y="5802659"/>
            <a:ext cx="1394030" cy="615424"/>
            <a:chOff x="1149" y="972"/>
            <a:chExt cx="5382" cy="2376"/>
          </a:xfrm>
        </p:grpSpPr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04697783-46B0-D450-99C0-2884879C661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149" y="972"/>
              <a:ext cx="5382" cy="2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9D06E1E5-E251-9454-ADC7-0A3FABB81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9" y="972"/>
              <a:ext cx="1079" cy="1173"/>
            </a:xfrm>
            <a:custGeom>
              <a:avLst/>
              <a:gdLst>
                <a:gd name="T0" fmla="*/ 1067 w 1079"/>
                <a:gd name="T1" fmla="*/ 392 h 1173"/>
                <a:gd name="T2" fmla="*/ 1025 w 1079"/>
                <a:gd name="T3" fmla="*/ 256 h 1173"/>
                <a:gd name="T4" fmla="*/ 955 w 1079"/>
                <a:gd name="T5" fmla="*/ 146 h 1173"/>
                <a:gd name="T6" fmla="*/ 855 w 1079"/>
                <a:gd name="T7" fmla="*/ 66 h 1173"/>
                <a:gd name="T8" fmla="*/ 727 w 1079"/>
                <a:gd name="T9" fmla="*/ 16 h 1173"/>
                <a:gd name="T10" fmla="*/ 568 w 1079"/>
                <a:gd name="T11" fmla="*/ 0 h 1173"/>
                <a:gd name="T12" fmla="*/ 504 w 1079"/>
                <a:gd name="T13" fmla="*/ 2 h 1173"/>
                <a:gd name="T14" fmla="*/ 414 w 1079"/>
                <a:gd name="T15" fmla="*/ 16 h 1173"/>
                <a:gd name="T16" fmla="*/ 332 w 1079"/>
                <a:gd name="T17" fmla="*/ 42 h 1173"/>
                <a:gd name="T18" fmla="*/ 258 w 1079"/>
                <a:gd name="T19" fmla="*/ 78 h 1173"/>
                <a:gd name="T20" fmla="*/ 192 w 1079"/>
                <a:gd name="T21" fmla="*/ 124 h 1173"/>
                <a:gd name="T22" fmla="*/ 136 w 1079"/>
                <a:gd name="T23" fmla="*/ 180 h 1173"/>
                <a:gd name="T24" fmla="*/ 88 w 1079"/>
                <a:gd name="T25" fmla="*/ 244 h 1173"/>
                <a:gd name="T26" fmla="*/ 50 w 1079"/>
                <a:gd name="T27" fmla="*/ 318 h 1173"/>
                <a:gd name="T28" fmla="*/ 22 w 1079"/>
                <a:gd name="T29" fmla="*/ 400 h 1173"/>
                <a:gd name="T30" fmla="*/ 6 w 1079"/>
                <a:gd name="T31" fmla="*/ 490 h 1173"/>
                <a:gd name="T32" fmla="*/ 0 w 1079"/>
                <a:gd name="T33" fmla="*/ 586 h 1173"/>
                <a:gd name="T34" fmla="*/ 2 w 1079"/>
                <a:gd name="T35" fmla="*/ 647 h 1173"/>
                <a:gd name="T36" fmla="*/ 14 w 1079"/>
                <a:gd name="T37" fmla="*/ 735 h 1173"/>
                <a:gd name="T38" fmla="*/ 38 w 1079"/>
                <a:gd name="T39" fmla="*/ 817 h 1173"/>
                <a:gd name="T40" fmla="*/ 70 w 1079"/>
                <a:gd name="T41" fmla="*/ 893 h 1173"/>
                <a:gd name="T42" fmla="*/ 114 w 1079"/>
                <a:gd name="T43" fmla="*/ 961 h 1173"/>
                <a:gd name="T44" fmla="*/ 166 w 1079"/>
                <a:gd name="T45" fmla="*/ 1023 h 1173"/>
                <a:gd name="T46" fmla="*/ 228 w 1079"/>
                <a:gd name="T47" fmla="*/ 1075 h 1173"/>
                <a:gd name="T48" fmla="*/ 300 w 1079"/>
                <a:gd name="T49" fmla="*/ 1115 h 1173"/>
                <a:gd name="T50" fmla="*/ 380 w 1079"/>
                <a:gd name="T51" fmla="*/ 1147 h 1173"/>
                <a:gd name="T52" fmla="*/ 470 w 1079"/>
                <a:gd name="T53" fmla="*/ 1165 h 1173"/>
                <a:gd name="T54" fmla="*/ 568 w 1079"/>
                <a:gd name="T55" fmla="*/ 1173 h 1173"/>
                <a:gd name="T56" fmla="*/ 626 w 1079"/>
                <a:gd name="T57" fmla="*/ 1169 h 1173"/>
                <a:gd name="T58" fmla="*/ 711 w 1079"/>
                <a:gd name="T59" fmla="*/ 1155 h 1173"/>
                <a:gd name="T60" fmla="*/ 787 w 1079"/>
                <a:gd name="T61" fmla="*/ 1131 h 1173"/>
                <a:gd name="T62" fmla="*/ 853 w 1079"/>
                <a:gd name="T63" fmla="*/ 1097 h 1173"/>
                <a:gd name="T64" fmla="*/ 911 w 1079"/>
                <a:gd name="T65" fmla="*/ 1055 h 1173"/>
                <a:gd name="T66" fmla="*/ 1003 w 1079"/>
                <a:gd name="T67" fmla="*/ 953 h 1173"/>
                <a:gd name="T68" fmla="*/ 1061 w 1079"/>
                <a:gd name="T69" fmla="*/ 833 h 1173"/>
                <a:gd name="T70" fmla="*/ 1079 w 1079"/>
                <a:gd name="T71" fmla="*/ 707 h 1173"/>
                <a:gd name="T72" fmla="*/ 731 w 1079"/>
                <a:gd name="T73" fmla="*/ 745 h 1173"/>
                <a:gd name="T74" fmla="*/ 705 w 1079"/>
                <a:gd name="T75" fmla="*/ 813 h 1173"/>
                <a:gd name="T76" fmla="*/ 675 w 1079"/>
                <a:gd name="T77" fmla="*/ 851 h 1173"/>
                <a:gd name="T78" fmla="*/ 632 w 1079"/>
                <a:gd name="T79" fmla="*/ 879 h 1173"/>
                <a:gd name="T80" fmla="*/ 578 w 1079"/>
                <a:gd name="T81" fmla="*/ 893 h 1173"/>
                <a:gd name="T82" fmla="*/ 528 w 1079"/>
                <a:gd name="T83" fmla="*/ 891 h 1173"/>
                <a:gd name="T84" fmla="*/ 456 w 1079"/>
                <a:gd name="T85" fmla="*/ 867 h 1173"/>
                <a:gd name="T86" fmla="*/ 404 w 1079"/>
                <a:gd name="T87" fmla="*/ 817 h 1173"/>
                <a:gd name="T88" fmla="*/ 370 w 1079"/>
                <a:gd name="T89" fmla="*/ 749 h 1173"/>
                <a:gd name="T90" fmla="*/ 350 w 1079"/>
                <a:gd name="T91" fmla="*/ 671 h 1173"/>
                <a:gd name="T92" fmla="*/ 344 w 1079"/>
                <a:gd name="T93" fmla="*/ 586 h 1173"/>
                <a:gd name="T94" fmla="*/ 346 w 1079"/>
                <a:gd name="T95" fmla="*/ 528 h 1173"/>
                <a:gd name="T96" fmla="*/ 362 w 1079"/>
                <a:gd name="T97" fmla="*/ 448 h 1173"/>
                <a:gd name="T98" fmla="*/ 390 w 1079"/>
                <a:gd name="T99" fmla="*/ 376 h 1173"/>
                <a:gd name="T100" fmla="*/ 436 w 1079"/>
                <a:gd name="T101" fmla="*/ 320 h 1173"/>
                <a:gd name="T102" fmla="*/ 502 w 1079"/>
                <a:gd name="T103" fmla="*/ 286 h 1173"/>
                <a:gd name="T104" fmla="*/ 558 w 1079"/>
                <a:gd name="T105" fmla="*/ 278 h 1173"/>
                <a:gd name="T106" fmla="*/ 626 w 1079"/>
                <a:gd name="T107" fmla="*/ 290 h 1173"/>
                <a:gd name="T108" fmla="*/ 677 w 1079"/>
                <a:gd name="T109" fmla="*/ 320 h 1173"/>
                <a:gd name="T110" fmla="*/ 709 w 1079"/>
                <a:gd name="T111" fmla="*/ 358 h 1173"/>
                <a:gd name="T112" fmla="*/ 735 w 1079"/>
                <a:gd name="T113" fmla="*/ 424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9" h="1173">
                  <a:moveTo>
                    <a:pt x="1075" y="442"/>
                  </a:moveTo>
                  <a:lnTo>
                    <a:pt x="1075" y="442"/>
                  </a:lnTo>
                  <a:lnTo>
                    <a:pt x="1067" y="392"/>
                  </a:lnTo>
                  <a:lnTo>
                    <a:pt x="1057" y="344"/>
                  </a:lnTo>
                  <a:lnTo>
                    <a:pt x="1043" y="298"/>
                  </a:lnTo>
                  <a:lnTo>
                    <a:pt x="1025" y="256"/>
                  </a:lnTo>
                  <a:lnTo>
                    <a:pt x="1005" y="216"/>
                  </a:lnTo>
                  <a:lnTo>
                    <a:pt x="983" y="180"/>
                  </a:lnTo>
                  <a:lnTo>
                    <a:pt x="955" y="146"/>
                  </a:lnTo>
                  <a:lnTo>
                    <a:pt x="925" y="116"/>
                  </a:lnTo>
                  <a:lnTo>
                    <a:pt x="891" y="90"/>
                  </a:lnTo>
                  <a:lnTo>
                    <a:pt x="855" y="66"/>
                  </a:lnTo>
                  <a:lnTo>
                    <a:pt x="815" y="46"/>
                  </a:lnTo>
                  <a:lnTo>
                    <a:pt x="773" y="30"/>
                  </a:lnTo>
                  <a:lnTo>
                    <a:pt x="727" y="16"/>
                  </a:lnTo>
                  <a:lnTo>
                    <a:pt x="677" y="8"/>
                  </a:lnTo>
                  <a:lnTo>
                    <a:pt x="624" y="2"/>
                  </a:lnTo>
                  <a:lnTo>
                    <a:pt x="568" y="0"/>
                  </a:lnTo>
                  <a:lnTo>
                    <a:pt x="568" y="0"/>
                  </a:lnTo>
                  <a:lnTo>
                    <a:pt x="536" y="0"/>
                  </a:lnTo>
                  <a:lnTo>
                    <a:pt x="504" y="2"/>
                  </a:lnTo>
                  <a:lnTo>
                    <a:pt x="474" y="6"/>
                  </a:lnTo>
                  <a:lnTo>
                    <a:pt x="444" y="10"/>
                  </a:lnTo>
                  <a:lnTo>
                    <a:pt x="414" y="16"/>
                  </a:lnTo>
                  <a:lnTo>
                    <a:pt x="386" y="24"/>
                  </a:lnTo>
                  <a:lnTo>
                    <a:pt x="360" y="32"/>
                  </a:lnTo>
                  <a:lnTo>
                    <a:pt x="332" y="42"/>
                  </a:lnTo>
                  <a:lnTo>
                    <a:pt x="308" y="52"/>
                  </a:lnTo>
                  <a:lnTo>
                    <a:pt x="282" y="64"/>
                  </a:lnTo>
                  <a:lnTo>
                    <a:pt x="258" y="78"/>
                  </a:lnTo>
                  <a:lnTo>
                    <a:pt x="236" y="92"/>
                  </a:lnTo>
                  <a:lnTo>
                    <a:pt x="214" y="108"/>
                  </a:lnTo>
                  <a:lnTo>
                    <a:pt x="192" y="124"/>
                  </a:lnTo>
                  <a:lnTo>
                    <a:pt x="172" y="142"/>
                  </a:lnTo>
                  <a:lnTo>
                    <a:pt x="154" y="160"/>
                  </a:lnTo>
                  <a:lnTo>
                    <a:pt x="136" y="180"/>
                  </a:lnTo>
                  <a:lnTo>
                    <a:pt x="118" y="200"/>
                  </a:lnTo>
                  <a:lnTo>
                    <a:pt x="102" y="222"/>
                  </a:lnTo>
                  <a:lnTo>
                    <a:pt x="88" y="244"/>
                  </a:lnTo>
                  <a:lnTo>
                    <a:pt x="74" y="268"/>
                  </a:lnTo>
                  <a:lnTo>
                    <a:pt x="62" y="294"/>
                  </a:lnTo>
                  <a:lnTo>
                    <a:pt x="50" y="318"/>
                  </a:lnTo>
                  <a:lnTo>
                    <a:pt x="40" y="344"/>
                  </a:lnTo>
                  <a:lnTo>
                    <a:pt x="30" y="372"/>
                  </a:lnTo>
                  <a:lnTo>
                    <a:pt x="22" y="400"/>
                  </a:lnTo>
                  <a:lnTo>
                    <a:pt x="16" y="430"/>
                  </a:lnTo>
                  <a:lnTo>
                    <a:pt x="10" y="458"/>
                  </a:lnTo>
                  <a:lnTo>
                    <a:pt x="6" y="490"/>
                  </a:lnTo>
                  <a:lnTo>
                    <a:pt x="2" y="520"/>
                  </a:lnTo>
                  <a:lnTo>
                    <a:pt x="0" y="552"/>
                  </a:lnTo>
                  <a:lnTo>
                    <a:pt x="0" y="586"/>
                  </a:lnTo>
                  <a:lnTo>
                    <a:pt x="0" y="586"/>
                  </a:lnTo>
                  <a:lnTo>
                    <a:pt x="0" y="617"/>
                  </a:lnTo>
                  <a:lnTo>
                    <a:pt x="2" y="647"/>
                  </a:lnTo>
                  <a:lnTo>
                    <a:pt x="4" y="677"/>
                  </a:lnTo>
                  <a:lnTo>
                    <a:pt x="8" y="707"/>
                  </a:lnTo>
                  <a:lnTo>
                    <a:pt x="14" y="735"/>
                  </a:lnTo>
                  <a:lnTo>
                    <a:pt x="20" y="763"/>
                  </a:lnTo>
                  <a:lnTo>
                    <a:pt x="28" y="791"/>
                  </a:lnTo>
                  <a:lnTo>
                    <a:pt x="38" y="817"/>
                  </a:lnTo>
                  <a:lnTo>
                    <a:pt x="48" y="843"/>
                  </a:lnTo>
                  <a:lnTo>
                    <a:pt x="58" y="869"/>
                  </a:lnTo>
                  <a:lnTo>
                    <a:pt x="70" y="893"/>
                  </a:lnTo>
                  <a:lnTo>
                    <a:pt x="84" y="917"/>
                  </a:lnTo>
                  <a:lnTo>
                    <a:pt x="98" y="939"/>
                  </a:lnTo>
                  <a:lnTo>
                    <a:pt x="114" y="961"/>
                  </a:lnTo>
                  <a:lnTo>
                    <a:pt x="130" y="983"/>
                  </a:lnTo>
                  <a:lnTo>
                    <a:pt x="148" y="1003"/>
                  </a:lnTo>
                  <a:lnTo>
                    <a:pt x="166" y="1023"/>
                  </a:lnTo>
                  <a:lnTo>
                    <a:pt x="186" y="1041"/>
                  </a:lnTo>
                  <a:lnTo>
                    <a:pt x="206" y="1057"/>
                  </a:lnTo>
                  <a:lnTo>
                    <a:pt x="228" y="1075"/>
                  </a:lnTo>
                  <a:lnTo>
                    <a:pt x="252" y="1089"/>
                  </a:lnTo>
                  <a:lnTo>
                    <a:pt x="274" y="1103"/>
                  </a:lnTo>
                  <a:lnTo>
                    <a:pt x="300" y="1115"/>
                  </a:lnTo>
                  <a:lnTo>
                    <a:pt x="326" y="1127"/>
                  </a:lnTo>
                  <a:lnTo>
                    <a:pt x="352" y="1137"/>
                  </a:lnTo>
                  <a:lnTo>
                    <a:pt x="380" y="1147"/>
                  </a:lnTo>
                  <a:lnTo>
                    <a:pt x="408" y="1155"/>
                  </a:lnTo>
                  <a:lnTo>
                    <a:pt x="438" y="1161"/>
                  </a:lnTo>
                  <a:lnTo>
                    <a:pt x="470" y="1165"/>
                  </a:lnTo>
                  <a:lnTo>
                    <a:pt x="500" y="1169"/>
                  </a:lnTo>
                  <a:lnTo>
                    <a:pt x="534" y="1171"/>
                  </a:lnTo>
                  <a:lnTo>
                    <a:pt x="568" y="1173"/>
                  </a:lnTo>
                  <a:lnTo>
                    <a:pt x="568" y="1173"/>
                  </a:lnTo>
                  <a:lnTo>
                    <a:pt x="598" y="1171"/>
                  </a:lnTo>
                  <a:lnTo>
                    <a:pt x="626" y="1169"/>
                  </a:lnTo>
                  <a:lnTo>
                    <a:pt x="656" y="1167"/>
                  </a:lnTo>
                  <a:lnTo>
                    <a:pt x="685" y="1161"/>
                  </a:lnTo>
                  <a:lnTo>
                    <a:pt x="711" y="1155"/>
                  </a:lnTo>
                  <a:lnTo>
                    <a:pt x="737" y="1149"/>
                  </a:lnTo>
                  <a:lnTo>
                    <a:pt x="761" y="1141"/>
                  </a:lnTo>
                  <a:lnTo>
                    <a:pt x="787" y="1131"/>
                  </a:lnTo>
                  <a:lnTo>
                    <a:pt x="809" y="1121"/>
                  </a:lnTo>
                  <a:lnTo>
                    <a:pt x="831" y="1109"/>
                  </a:lnTo>
                  <a:lnTo>
                    <a:pt x="853" y="1097"/>
                  </a:lnTo>
                  <a:lnTo>
                    <a:pt x="873" y="1085"/>
                  </a:lnTo>
                  <a:lnTo>
                    <a:pt x="893" y="1071"/>
                  </a:lnTo>
                  <a:lnTo>
                    <a:pt x="911" y="1055"/>
                  </a:lnTo>
                  <a:lnTo>
                    <a:pt x="947" y="1025"/>
                  </a:lnTo>
                  <a:lnTo>
                    <a:pt x="977" y="989"/>
                  </a:lnTo>
                  <a:lnTo>
                    <a:pt x="1003" y="953"/>
                  </a:lnTo>
                  <a:lnTo>
                    <a:pt x="1027" y="915"/>
                  </a:lnTo>
                  <a:lnTo>
                    <a:pt x="1045" y="875"/>
                  </a:lnTo>
                  <a:lnTo>
                    <a:pt x="1061" y="833"/>
                  </a:lnTo>
                  <a:lnTo>
                    <a:pt x="1071" y="791"/>
                  </a:lnTo>
                  <a:lnTo>
                    <a:pt x="1077" y="749"/>
                  </a:lnTo>
                  <a:lnTo>
                    <a:pt x="1079" y="707"/>
                  </a:lnTo>
                  <a:lnTo>
                    <a:pt x="741" y="707"/>
                  </a:lnTo>
                  <a:lnTo>
                    <a:pt x="741" y="707"/>
                  </a:lnTo>
                  <a:lnTo>
                    <a:pt x="731" y="745"/>
                  </a:lnTo>
                  <a:lnTo>
                    <a:pt x="719" y="781"/>
                  </a:lnTo>
                  <a:lnTo>
                    <a:pt x="713" y="797"/>
                  </a:lnTo>
                  <a:lnTo>
                    <a:pt x="705" y="813"/>
                  </a:lnTo>
                  <a:lnTo>
                    <a:pt x="695" y="827"/>
                  </a:lnTo>
                  <a:lnTo>
                    <a:pt x="685" y="839"/>
                  </a:lnTo>
                  <a:lnTo>
                    <a:pt x="675" y="851"/>
                  </a:lnTo>
                  <a:lnTo>
                    <a:pt x="660" y="863"/>
                  </a:lnTo>
                  <a:lnTo>
                    <a:pt x="648" y="871"/>
                  </a:lnTo>
                  <a:lnTo>
                    <a:pt x="632" y="879"/>
                  </a:lnTo>
                  <a:lnTo>
                    <a:pt x="616" y="885"/>
                  </a:lnTo>
                  <a:lnTo>
                    <a:pt x="598" y="889"/>
                  </a:lnTo>
                  <a:lnTo>
                    <a:pt x="578" y="893"/>
                  </a:lnTo>
                  <a:lnTo>
                    <a:pt x="558" y="893"/>
                  </a:lnTo>
                  <a:lnTo>
                    <a:pt x="558" y="893"/>
                  </a:lnTo>
                  <a:lnTo>
                    <a:pt x="528" y="891"/>
                  </a:lnTo>
                  <a:lnTo>
                    <a:pt x="502" y="887"/>
                  </a:lnTo>
                  <a:lnTo>
                    <a:pt x="478" y="877"/>
                  </a:lnTo>
                  <a:lnTo>
                    <a:pt x="456" y="867"/>
                  </a:lnTo>
                  <a:lnTo>
                    <a:pt x="436" y="853"/>
                  </a:lnTo>
                  <a:lnTo>
                    <a:pt x="420" y="835"/>
                  </a:lnTo>
                  <a:lnTo>
                    <a:pt x="404" y="817"/>
                  </a:lnTo>
                  <a:lnTo>
                    <a:pt x="390" y="797"/>
                  </a:lnTo>
                  <a:lnTo>
                    <a:pt x="378" y="773"/>
                  </a:lnTo>
                  <a:lnTo>
                    <a:pt x="370" y="749"/>
                  </a:lnTo>
                  <a:lnTo>
                    <a:pt x="362" y="725"/>
                  </a:lnTo>
                  <a:lnTo>
                    <a:pt x="354" y="697"/>
                  </a:lnTo>
                  <a:lnTo>
                    <a:pt x="350" y="671"/>
                  </a:lnTo>
                  <a:lnTo>
                    <a:pt x="346" y="643"/>
                  </a:lnTo>
                  <a:lnTo>
                    <a:pt x="344" y="615"/>
                  </a:lnTo>
                  <a:lnTo>
                    <a:pt x="344" y="586"/>
                  </a:lnTo>
                  <a:lnTo>
                    <a:pt x="344" y="586"/>
                  </a:lnTo>
                  <a:lnTo>
                    <a:pt x="344" y="558"/>
                  </a:lnTo>
                  <a:lnTo>
                    <a:pt x="346" y="528"/>
                  </a:lnTo>
                  <a:lnTo>
                    <a:pt x="350" y="502"/>
                  </a:lnTo>
                  <a:lnTo>
                    <a:pt x="354" y="474"/>
                  </a:lnTo>
                  <a:lnTo>
                    <a:pt x="362" y="448"/>
                  </a:lnTo>
                  <a:lnTo>
                    <a:pt x="370" y="422"/>
                  </a:lnTo>
                  <a:lnTo>
                    <a:pt x="378" y="398"/>
                  </a:lnTo>
                  <a:lnTo>
                    <a:pt x="390" y="376"/>
                  </a:lnTo>
                  <a:lnTo>
                    <a:pt x="404" y="354"/>
                  </a:lnTo>
                  <a:lnTo>
                    <a:pt x="420" y="336"/>
                  </a:lnTo>
                  <a:lnTo>
                    <a:pt x="436" y="320"/>
                  </a:lnTo>
                  <a:lnTo>
                    <a:pt x="456" y="304"/>
                  </a:lnTo>
                  <a:lnTo>
                    <a:pt x="478" y="294"/>
                  </a:lnTo>
                  <a:lnTo>
                    <a:pt x="502" y="286"/>
                  </a:lnTo>
                  <a:lnTo>
                    <a:pt x="528" y="280"/>
                  </a:lnTo>
                  <a:lnTo>
                    <a:pt x="558" y="278"/>
                  </a:lnTo>
                  <a:lnTo>
                    <a:pt x="558" y="278"/>
                  </a:lnTo>
                  <a:lnTo>
                    <a:pt x="584" y="280"/>
                  </a:lnTo>
                  <a:lnTo>
                    <a:pt x="606" y="284"/>
                  </a:lnTo>
                  <a:lnTo>
                    <a:pt x="626" y="290"/>
                  </a:lnTo>
                  <a:lnTo>
                    <a:pt x="646" y="298"/>
                  </a:lnTo>
                  <a:lnTo>
                    <a:pt x="662" y="308"/>
                  </a:lnTo>
                  <a:lnTo>
                    <a:pt x="677" y="320"/>
                  </a:lnTo>
                  <a:lnTo>
                    <a:pt x="689" y="332"/>
                  </a:lnTo>
                  <a:lnTo>
                    <a:pt x="699" y="346"/>
                  </a:lnTo>
                  <a:lnTo>
                    <a:pt x="709" y="358"/>
                  </a:lnTo>
                  <a:lnTo>
                    <a:pt x="717" y="372"/>
                  </a:lnTo>
                  <a:lnTo>
                    <a:pt x="729" y="400"/>
                  </a:lnTo>
                  <a:lnTo>
                    <a:pt x="735" y="424"/>
                  </a:lnTo>
                  <a:lnTo>
                    <a:pt x="739" y="442"/>
                  </a:lnTo>
                  <a:lnTo>
                    <a:pt x="1075" y="4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E4F6978A-1447-955F-0532-497943960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9" y="998"/>
              <a:ext cx="1339" cy="1119"/>
            </a:xfrm>
            <a:custGeom>
              <a:avLst/>
              <a:gdLst>
                <a:gd name="T0" fmla="*/ 0 w 1339"/>
                <a:gd name="T1" fmla="*/ 1119 h 1119"/>
                <a:gd name="T2" fmla="*/ 350 w 1339"/>
                <a:gd name="T3" fmla="*/ 1119 h 1119"/>
                <a:gd name="T4" fmla="*/ 350 w 1339"/>
                <a:gd name="T5" fmla="*/ 402 h 1119"/>
                <a:gd name="T6" fmla="*/ 358 w 1339"/>
                <a:gd name="T7" fmla="*/ 402 h 1119"/>
                <a:gd name="T8" fmla="*/ 510 w 1339"/>
                <a:gd name="T9" fmla="*/ 1119 h 1119"/>
                <a:gd name="T10" fmla="*/ 816 w 1339"/>
                <a:gd name="T11" fmla="*/ 1119 h 1119"/>
                <a:gd name="T12" fmla="*/ 980 w 1339"/>
                <a:gd name="T13" fmla="*/ 402 h 1119"/>
                <a:gd name="T14" fmla="*/ 986 w 1339"/>
                <a:gd name="T15" fmla="*/ 402 h 1119"/>
                <a:gd name="T16" fmla="*/ 986 w 1339"/>
                <a:gd name="T17" fmla="*/ 979 h 1119"/>
                <a:gd name="T18" fmla="*/ 1339 w 1339"/>
                <a:gd name="T19" fmla="*/ 979 h 1119"/>
                <a:gd name="T20" fmla="*/ 1339 w 1339"/>
                <a:gd name="T21" fmla="*/ 0 h 1119"/>
                <a:gd name="T22" fmla="*/ 832 w 1339"/>
                <a:gd name="T23" fmla="*/ 0 h 1119"/>
                <a:gd name="T24" fmla="*/ 672 w 1339"/>
                <a:gd name="T25" fmla="*/ 659 h 1119"/>
                <a:gd name="T26" fmla="*/ 668 w 1339"/>
                <a:gd name="T27" fmla="*/ 659 h 1119"/>
                <a:gd name="T28" fmla="*/ 508 w 1339"/>
                <a:gd name="T29" fmla="*/ 0 h 1119"/>
                <a:gd name="T30" fmla="*/ 0 w 1339"/>
                <a:gd name="T31" fmla="*/ 0 h 1119"/>
                <a:gd name="T32" fmla="*/ 0 w 1339"/>
                <a:gd name="T33" fmla="*/ 1119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39" h="1119">
                  <a:moveTo>
                    <a:pt x="0" y="1119"/>
                  </a:moveTo>
                  <a:lnTo>
                    <a:pt x="350" y="1119"/>
                  </a:lnTo>
                  <a:lnTo>
                    <a:pt x="350" y="402"/>
                  </a:lnTo>
                  <a:lnTo>
                    <a:pt x="358" y="402"/>
                  </a:lnTo>
                  <a:lnTo>
                    <a:pt x="510" y="1119"/>
                  </a:lnTo>
                  <a:lnTo>
                    <a:pt x="816" y="1119"/>
                  </a:lnTo>
                  <a:lnTo>
                    <a:pt x="980" y="402"/>
                  </a:lnTo>
                  <a:lnTo>
                    <a:pt x="986" y="402"/>
                  </a:lnTo>
                  <a:lnTo>
                    <a:pt x="986" y="979"/>
                  </a:lnTo>
                  <a:lnTo>
                    <a:pt x="1339" y="979"/>
                  </a:lnTo>
                  <a:lnTo>
                    <a:pt x="1339" y="0"/>
                  </a:lnTo>
                  <a:lnTo>
                    <a:pt x="832" y="0"/>
                  </a:lnTo>
                  <a:lnTo>
                    <a:pt x="672" y="659"/>
                  </a:lnTo>
                  <a:lnTo>
                    <a:pt x="668" y="659"/>
                  </a:lnTo>
                  <a:lnTo>
                    <a:pt x="508" y="0"/>
                  </a:lnTo>
                  <a:lnTo>
                    <a:pt x="0" y="0"/>
                  </a:lnTo>
                  <a:lnTo>
                    <a:pt x="0" y="11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7">
              <a:extLst>
                <a:ext uri="{FF2B5EF4-FFF2-40B4-BE49-F238E27FC236}">
                  <a16:creationId xmlns:a16="http://schemas.microsoft.com/office/drawing/2014/main" id="{D78D9B35-A61C-815A-6F61-7F5FFC45BEA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55" y="2359"/>
              <a:ext cx="353" cy="9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FB344D6-639B-1C94-9A50-E856A9905E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4" y="2337"/>
              <a:ext cx="1561" cy="967"/>
            </a:xfrm>
            <a:custGeom>
              <a:avLst/>
              <a:gdLst>
                <a:gd name="T0" fmla="*/ 360 w 1561"/>
                <a:gd name="T1" fmla="*/ 457 h 967"/>
                <a:gd name="T2" fmla="*/ 366 w 1561"/>
                <a:gd name="T3" fmla="*/ 388 h 967"/>
                <a:gd name="T4" fmla="*/ 386 w 1561"/>
                <a:gd name="T5" fmla="*/ 334 h 967"/>
                <a:gd name="T6" fmla="*/ 413 w 1561"/>
                <a:gd name="T7" fmla="*/ 306 h 967"/>
                <a:gd name="T8" fmla="*/ 451 w 1561"/>
                <a:gd name="T9" fmla="*/ 290 h 967"/>
                <a:gd name="T10" fmla="*/ 483 w 1561"/>
                <a:gd name="T11" fmla="*/ 286 h 967"/>
                <a:gd name="T12" fmla="*/ 533 w 1561"/>
                <a:gd name="T13" fmla="*/ 294 h 967"/>
                <a:gd name="T14" fmla="*/ 567 w 1561"/>
                <a:gd name="T15" fmla="*/ 316 h 967"/>
                <a:gd name="T16" fmla="*/ 587 w 1561"/>
                <a:gd name="T17" fmla="*/ 350 h 967"/>
                <a:gd name="T18" fmla="*/ 599 w 1561"/>
                <a:gd name="T19" fmla="*/ 425 h 967"/>
                <a:gd name="T20" fmla="*/ 961 w 1561"/>
                <a:gd name="T21" fmla="*/ 967 h 967"/>
                <a:gd name="T22" fmla="*/ 963 w 1561"/>
                <a:gd name="T23" fmla="*/ 421 h 967"/>
                <a:gd name="T24" fmla="*/ 981 w 1561"/>
                <a:gd name="T25" fmla="*/ 346 h 967"/>
                <a:gd name="T26" fmla="*/ 1003 w 1561"/>
                <a:gd name="T27" fmla="*/ 314 h 967"/>
                <a:gd name="T28" fmla="*/ 1037 w 1561"/>
                <a:gd name="T29" fmla="*/ 294 h 967"/>
                <a:gd name="T30" fmla="*/ 1083 w 1561"/>
                <a:gd name="T31" fmla="*/ 286 h 967"/>
                <a:gd name="T32" fmla="*/ 1119 w 1561"/>
                <a:gd name="T33" fmla="*/ 290 h 967"/>
                <a:gd name="T34" fmla="*/ 1159 w 1561"/>
                <a:gd name="T35" fmla="*/ 308 h 967"/>
                <a:gd name="T36" fmla="*/ 1183 w 1561"/>
                <a:gd name="T37" fmla="*/ 338 h 967"/>
                <a:gd name="T38" fmla="*/ 1197 w 1561"/>
                <a:gd name="T39" fmla="*/ 392 h 967"/>
                <a:gd name="T40" fmla="*/ 1201 w 1561"/>
                <a:gd name="T41" fmla="*/ 967 h 967"/>
                <a:gd name="T42" fmla="*/ 1561 w 1561"/>
                <a:gd name="T43" fmla="*/ 320 h 967"/>
                <a:gd name="T44" fmla="*/ 1551 w 1561"/>
                <a:gd name="T45" fmla="*/ 234 h 967"/>
                <a:gd name="T46" fmla="*/ 1523 w 1561"/>
                <a:gd name="T47" fmla="*/ 152 h 967"/>
                <a:gd name="T48" fmla="*/ 1469 w 1561"/>
                <a:gd name="T49" fmla="*/ 80 h 967"/>
                <a:gd name="T50" fmla="*/ 1389 w 1561"/>
                <a:gd name="T51" fmla="*/ 28 h 967"/>
                <a:gd name="T52" fmla="*/ 1281 w 1561"/>
                <a:gd name="T53" fmla="*/ 2 h 967"/>
                <a:gd name="T54" fmla="*/ 1195 w 1561"/>
                <a:gd name="T55" fmla="*/ 0 h 967"/>
                <a:gd name="T56" fmla="*/ 1089 w 1561"/>
                <a:gd name="T57" fmla="*/ 20 h 967"/>
                <a:gd name="T58" fmla="*/ 1013 w 1561"/>
                <a:gd name="T59" fmla="*/ 56 h 967"/>
                <a:gd name="T60" fmla="*/ 961 w 1561"/>
                <a:gd name="T61" fmla="*/ 96 h 967"/>
                <a:gd name="T62" fmla="*/ 915 w 1561"/>
                <a:gd name="T63" fmla="*/ 146 h 967"/>
                <a:gd name="T64" fmla="*/ 895 w 1561"/>
                <a:gd name="T65" fmla="*/ 114 h 967"/>
                <a:gd name="T66" fmla="*/ 857 w 1561"/>
                <a:gd name="T67" fmla="*/ 70 h 967"/>
                <a:gd name="T68" fmla="*/ 809 w 1561"/>
                <a:gd name="T69" fmla="*/ 38 h 967"/>
                <a:gd name="T70" fmla="*/ 755 w 1561"/>
                <a:gd name="T71" fmla="*/ 14 h 967"/>
                <a:gd name="T72" fmla="*/ 679 w 1561"/>
                <a:gd name="T73" fmla="*/ 0 h 967"/>
                <a:gd name="T74" fmla="*/ 613 w 1561"/>
                <a:gd name="T75" fmla="*/ 2 h 967"/>
                <a:gd name="T76" fmla="*/ 525 w 1561"/>
                <a:gd name="T77" fmla="*/ 18 h 967"/>
                <a:gd name="T78" fmla="*/ 465 w 1561"/>
                <a:gd name="T79" fmla="*/ 42 h 967"/>
                <a:gd name="T80" fmla="*/ 411 w 1561"/>
                <a:gd name="T81" fmla="*/ 80 h 967"/>
                <a:gd name="T82" fmla="*/ 364 w 1561"/>
                <a:gd name="T83" fmla="*/ 128 h 967"/>
                <a:gd name="T84" fmla="*/ 346 w 1561"/>
                <a:gd name="T85" fmla="*/ 24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61" h="967">
                  <a:moveTo>
                    <a:pt x="0" y="967"/>
                  </a:moveTo>
                  <a:lnTo>
                    <a:pt x="360" y="967"/>
                  </a:lnTo>
                  <a:lnTo>
                    <a:pt x="360" y="457"/>
                  </a:lnTo>
                  <a:lnTo>
                    <a:pt x="360" y="457"/>
                  </a:lnTo>
                  <a:lnTo>
                    <a:pt x="360" y="421"/>
                  </a:lnTo>
                  <a:lnTo>
                    <a:pt x="366" y="388"/>
                  </a:lnTo>
                  <a:lnTo>
                    <a:pt x="374" y="360"/>
                  </a:lnTo>
                  <a:lnTo>
                    <a:pt x="380" y="346"/>
                  </a:lnTo>
                  <a:lnTo>
                    <a:pt x="386" y="334"/>
                  </a:lnTo>
                  <a:lnTo>
                    <a:pt x="395" y="324"/>
                  </a:lnTo>
                  <a:lnTo>
                    <a:pt x="403" y="314"/>
                  </a:lnTo>
                  <a:lnTo>
                    <a:pt x="413" y="306"/>
                  </a:lnTo>
                  <a:lnTo>
                    <a:pt x="425" y="300"/>
                  </a:lnTo>
                  <a:lnTo>
                    <a:pt x="437" y="294"/>
                  </a:lnTo>
                  <a:lnTo>
                    <a:pt x="451" y="290"/>
                  </a:lnTo>
                  <a:lnTo>
                    <a:pt x="465" y="288"/>
                  </a:lnTo>
                  <a:lnTo>
                    <a:pt x="483" y="286"/>
                  </a:lnTo>
                  <a:lnTo>
                    <a:pt x="483" y="286"/>
                  </a:lnTo>
                  <a:lnTo>
                    <a:pt x="501" y="288"/>
                  </a:lnTo>
                  <a:lnTo>
                    <a:pt x="519" y="290"/>
                  </a:lnTo>
                  <a:lnTo>
                    <a:pt x="533" y="294"/>
                  </a:lnTo>
                  <a:lnTo>
                    <a:pt x="547" y="300"/>
                  </a:lnTo>
                  <a:lnTo>
                    <a:pt x="557" y="308"/>
                  </a:lnTo>
                  <a:lnTo>
                    <a:pt x="567" y="316"/>
                  </a:lnTo>
                  <a:lnTo>
                    <a:pt x="575" y="326"/>
                  </a:lnTo>
                  <a:lnTo>
                    <a:pt x="583" y="338"/>
                  </a:lnTo>
                  <a:lnTo>
                    <a:pt x="587" y="350"/>
                  </a:lnTo>
                  <a:lnTo>
                    <a:pt x="591" y="364"/>
                  </a:lnTo>
                  <a:lnTo>
                    <a:pt x="597" y="392"/>
                  </a:lnTo>
                  <a:lnTo>
                    <a:pt x="599" y="425"/>
                  </a:lnTo>
                  <a:lnTo>
                    <a:pt x="601" y="457"/>
                  </a:lnTo>
                  <a:lnTo>
                    <a:pt x="601" y="967"/>
                  </a:lnTo>
                  <a:lnTo>
                    <a:pt x="961" y="967"/>
                  </a:lnTo>
                  <a:lnTo>
                    <a:pt x="961" y="457"/>
                  </a:lnTo>
                  <a:lnTo>
                    <a:pt x="961" y="457"/>
                  </a:lnTo>
                  <a:lnTo>
                    <a:pt x="963" y="421"/>
                  </a:lnTo>
                  <a:lnTo>
                    <a:pt x="967" y="388"/>
                  </a:lnTo>
                  <a:lnTo>
                    <a:pt x="975" y="360"/>
                  </a:lnTo>
                  <a:lnTo>
                    <a:pt x="981" y="346"/>
                  </a:lnTo>
                  <a:lnTo>
                    <a:pt x="987" y="334"/>
                  </a:lnTo>
                  <a:lnTo>
                    <a:pt x="995" y="324"/>
                  </a:lnTo>
                  <a:lnTo>
                    <a:pt x="1003" y="314"/>
                  </a:lnTo>
                  <a:lnTo>
                    <a:pt x="1013" y="306"/>
                  </a:lnTo>
                  <a:lnTo>
                    <a:pt x="1025" y="300"/>
                  </a:lnTo>
                  <a:lnTo>
                    <a:pt x="1037" y="294"/>
                  </a:lnTo>
                  <a:lnTo>
                    <a:pt x="1051" y="290"/>
                  </a:lnTo>
                  <a:lnTo>
                    <a:pt x="1067" y="288"/>
                  </a:lnTo>
                  <a:lnTo>
                    <a:pt x="1083" y="286"/>
                  </a:lnTo>
                  <a:lnTo>
                    <a:pt x="1083" y="286"/>
                  </a:lnTo>
                  <a:lnTo>
                    <a:pt x="1101" y="288"/>
                  </a:lnTo>
                  <a:lnTo>
                    <a:pt x="1119" y="290"/>
                  </a:lnTo>
                  <a:lnTo>
                    <a:pt x="1133" y="294"/>
                  </a:lnTo>
                  <a:lnTo>
                    <a:pt x="1147" y="300"/>
                  </a:lnTo>
                  <a:lnTo>
                    <a:pt x="1159" y="308"/>
                  </a:lnTo>
                  <a:lnTo>
                    <a:pt x="1167" y="316"/>
                  </a:lnTo>
                  <a:lnTo>
                    <a:pt x="1175" y="326"/>
                  </a:lnTo>
                  <a:lnTo>
                    <a:pt x="1183" y="338"/>
                  </a:lnTo>
                  <a:lnTo>
                    <a:pt x="1187" y="350"/>
                  </a:lnTo>
                  <a:lnTo>
                    <a:pt x="1193" y="364"/>
                  </a:lnTo>
                  <a:lnTo>
                    <a:pt x="1197" y="392"/>
                  </a:lnTo>
                  <a:lnTo>
                    <a:pt x="1201" y="425"/>
                  </a:lnTo>
                  <a:lnTo>
                    <a:pt x="1201" y="457"/>
                  </a:lnTo>
                  <a:lnTo>
                    <a:pt x="1201" y="967"/>
                  </a:lnTo>
                  <a:lnTo>
                    <a:pt x="1561" y="967"/>
                  </a:lnTo>
                  <a:lnTo>
                    <a:pt x="1561" y="320"/>
                  </a:lnTo>
                  <a:lnTo>
                    <a:pt x="1561" y="320"/>
                  </a:lnTo>
                  <a:lnTo>
                    <a:pt x="1559" y="290"/>
                  </a:lnTo>
                  <a:lnTo>
                    <a:pt x="1557" y="262"/>
                  </a:lnTo>
                  <a:lnTo>
                    <a:pt x="1551" y="234"/>
                  </a:lnTo>
                  <a:lnTo>
                    <a:pt x="1545" y="206"/>
                  </a:lnTo>
                  <a:lnTo>
                    <a:pt x="1535" y="178"/>
                  </a:lnTo>
                  <a:lnTo>
                    <a:pt x="1523" y="152"/>
                  </a:lnTo>
                  <a:lnTo>
                    <a:pt x="1507" y="126"/>
                  </a:lnTo>
                  <a:lnTo>
                    <a:pt x="1489" y="102"/>
                  </a:lnTo>
                  <a:lnTo>
                    <a:pt x="1469" y="80"/>
                  </a:lnTo>
                  <a:lnTo>
                    <a:pt x="1445" y="60"/>
                  </a:lnTo>
                  <a:lnTo>
                    <a:pt x="1419" y="42"/>
                  </a:lnTo>
                  <a:lnTo>
                    <a:pt x="1389" y="28"/>
                  </a:lnTo>
                  <a:lnTo>
                    <a:pt x="1357" y="16"/>
                  </a:lnTo>
                  <a:lnTo>
                    <a:pt x="1321" y="6"/>
                  </a:lnTo>
                  <a:lnTo>
                    <a:pt x="1281" y="2"/>
                  </a:lnTo>
                  <a:lnTo>
                    <a:pt x="1237" y="0"/>
                  </a:lnTo>
                  <a:lnTo>
                    <a:pt x="1237" y="0"/>
                  </a:lnTo>
                  <a:lnTo>
                    <a:pt x="1195" y="0"/>
                  </a:lnTo>
                  <a:lnTo>
                    <a:pt x="1157" y="6"/>
                  </a:lnTo>
                  <a:lnTo>
                    <a:pt x="1121" y="12"/>
                  </a:lnTo>
                  <a:lnTo>
                    <a:pt x="1089" y="20"/>
                  </a:lnTo>
                  <a:lnTo>
                    <a:pt x="1061" y="32"/>
                  </a:lnTo>
                  <a:lnTo>
                    <a:pt x="1035" y="44"/>
                  </a:lnTo>
                  <a:lnTo>
                    <a:pt x="1013" y="56"/>
                  </a:lnTo>
                  <a:lnTo>
                    <a:pt x="993" y="68"/>
                  </a:lnTo>
                  <a:lnTo>
                    <a:pt x="977" y="82"/>
                  </a:lnTo>
                  <a:lnTo>
                    <a:pt x="961" y="96"/>
                  </a:lnTo>
                  <a:lnTo>
                    <a:pt x="939" y="120"/>
                  </a:lnTo>
                  <a:lnTo>
                    <a:pt x="923" y="138"/>
                  </a:lnTo>
                  <a:lnTo>
                    <a:pt x="915" y="146"/>
                  </a:lnTo>
                  <a:lnTo>
                    <a:pt x="915" y="146"/>
                  </a:lnTo>
                  <a:lnTo>
                    <a:pt x="907" y="130"/>
                  </a:lnTo>
                  <a:lnTo>
                    <a:pt x="895" y="114"/>
                  </a:lnTo>
                  <a:lnTo>
                    <a:pt x="885" y="98"/>
                  </a:lnTo>
                  <a:lnTo>
                    <a:pt x="871" y="84"/>
                  </a:lnTo>
                  <a:lnTo>
                    <a:pt x="857" y="70"/>
                  </a:lnTo>
                  <a:lnTo>
                    <a:pt x="843" y="58"/>
                  </a:lnTo>
                  <a:lnTo>
                    <a:pt x="827" y="48"/>
                  </a:lnTo>
                  <a:lnTo>
                    <a:pt x="809" y="38"/>
                  </a:lnTo>
                  <a:lnTo>
                    <a:pt x="793" y="28"/>
                  </a:lnTo>
                  <a:lnTo>
                    <a:pt x="775" y="22"/>
                  </a:lnTo>
                  <a:lnTo>
                    <a:pt x="755" y="14"/>
                  </a:lnTo>
                  <a:lnTo>
                    <a:pt x="737" y="10"/>
                  </a:lnTo>
                  <a:lnTo>
                    <a:pt x="699" y="2"/>
                  </a:lnTo>
                  <a:lnTo>
                    <a:pt x="679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13" y="2"/>
                  </a:lnTo>
                  <a:lnTo>
                    <a:pt x="567" y="8"/>
                  </a:lnTo>
                  <a:lnTo>
                    <a:pt x="545" y="12"/>
                  </a:lnTo>
                  <a:lnTo>
                    <a:pt x="525" y="18"/>
                  </a:lnTo>
                  <a:lnTo>
                    <a:pt x="503" y="24"/>
                  </a:lnTo>
                  <a:lnTo>
                    <a:pt x="485" y="34"/>
                  </a:lnTo>
                  <a:lnTo>
                    <a:pt x="465" y="42"/>
                  </a:lnTo>
                  <a:lnTo>
                    <a:pt x="447" y="54"/>
                  </a:lnTo>
                  <a:lnTo>
                    <a:pt x="429" y="66"/>
                  </a:lnTo>
                  <a:lnTo>
                    <a:pt x="411" y="80"/>
                  </a:lnTo>
                  <a:lnTo>
                    <a:pt x="395" y="94"/>
                  </a:lnTo>
                  <a:lnTo>
                    <a:pt x="380" y="110"/>
                  </a:lnTo>
                  <a:lnTo>
                    <a:pt x="364" y="128"/>
                  </a:lnTo>
                  <a:lnTo>
                    <a:pt x="350" y="148"/>
                  </a:lnTo>
                  <a:lnTo>
                    <a:pt x="346" y="148"/>
                  </a:lnTo>
                  <a:lnTo>
                    <a:pt x="346" y="24"/>
                  </a:lnTo>
                  <a:lnTo>
                    <a:pt x="0" y="24"/>
                  </a:lnTo>
                  <a:lnTo>
                    <a:pt x="0" y="9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4769B65D-5883-C86A-B3DE-1D11CB9870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57" y="2163"/>
              <a:ext cx="1035" cy="1185"/>
            </a:xfrm>
            <a:custGeom>
              <a:avLst/>
              <a:gdLst>
                <a:gd name="T0" fmla="*/ 1003 w 1035"/>
                <a:gd name="T1" fmla="*/ 304 h 1185"/>
                <a:gd name="T2" fmla="*/ 977 w 1035"/>
                <a:gd name="T3" fmla="*/ 216 h 1185"/>
                <a:gd name="T4" fmla="*/ 933 w 1035"/>
                <a:gd name="T5" fmla="*/ 146 h 1185"/>
                <a:gd name="T6" fmla="*/ 873 w 1035"/>
                <a:gd name="T7" fmla="*/ 92 h 1185"/>
                <a:gd name="T8" fmla="*/ 721 w 1035"/>
                <a:gd name="T9" fmla="*/ 24 h 1185"/>
                <a:gd name="T10" fmla="*/ 551 w 1035"/>
                <a:gd name="T11" fmla="*/ 2 h 1185"/>
                <a:gd name="T12" fmla="*/ 429 w 1035"/>
                <a:gd name="T13" fmla="*/ 4 h 1185"/>
                <a:gd name="T14" fmla="*/ 265 w 1035"/>
                <a:gd name="T15" fmla="*/ 38 h 1185"/>
                <a:gd name="T16" fmla="*/ 138 w 1035"/>
                <a:gd name="T17" fmla="*/ 108 h 1185"/>
                <a:gd name="T18" fmla="*/ 82 w 1035"/>
                <a:gd name="T19" fmla="*/ 166 h 1185"/>
                <a:gd name="T20" fmla="*/ 42 w 1035"/>
                <a:gd name="T21" fmla="*/ 240 h 1185"/>
                <a:gd name="T22" fmla="*/ 24 w 1035"/>
                <a:gd name="T23" fmla="*/ 332 h 1185"/>
                <a:gd name="T24" fmla="*/ 30 w 1035"/>
                <a:gd name="T25" fmla="*/ 428 h 1185"/>
                <a:gd name="T26" fmla="*/ 78 w 1035"/>
                <a:gd name="T27" fmla="*/ 540 h 1185"/>
                <a:gd name="T28" fmla="*/ 181 w 1035"/>
                <a:gd name="T29" fmla="*/ 627 h 1185"/>
                <a:gd name="T30" fmla="*/ 341 w 1035"/>
                <a:gd name="T31" fmla="*/ 691 h 1185"/>
                <a:gd name="T32" fmla="*/ 505 w 1035"/>
                <a:gd name="T33" fmla="*/ 727 h 1185"/>
                <a:gd name="T34" fmla="*/ 631 w 1035"/>
                <a:gd name="T35" fmla="*/ 769 h 1185"/>
                <a:gd name="T36" fmla="*/ 655 w 1035"/>
                <a:gd name="T37" fmla="*/ 801 h 1185"/>
                <a:gd name="T38" fmla="*/ 659 w 1035"/>
                <a:gd name="T39" fmla="*/ 845 h 1185"/>
                <a:gd name="T40" fmla="*/ 639 w 1035"/>
                <a:gd name="T41" fmla="*/ 883 h 1185"/>
                <a:gd name="T42" fmla="*/ 569 w 1035"/>
                <a:gd name="T43" fmla="*/ 915 h 1185"/>
                <a:gd name="T44" fmla="*/ 509 w 1035"/>
                <a:gd name="T45" fmla="*/ 919 h 1185"/>
                <a:gd name="T46" fmla="*/ 451 w 1035"/>
                <a:gd name="T47" fmla="*/ 907 h 1185"/>
                <a:gd name="T48" fmla="*/ 423 w 1035"/>
                <a:gd name="T49" fmla="*/ 887 h 1185"/>
                <a:gd name="T50" fmla="*/ 389 w 1035"/>
                <a:gd name="T51" fmla="*/ 841 h 1185"/>
                <a:gd name="T52" fmla="*/ 375 w 1035"/>
                <a:gd name="T53" fmla="*/ 787 h 1185"/>
                <a:gd name="T54" fmla="*/ 4 w 1035"/>
                <a:gd name="T55" fmla="*/ 841 h 1185"/>
                <a:gd name="T56" fmla="*/ 28 w 1035"/>
                <a:gd name="T57" fmla="*/ 933 h 1185"/>
                <a:gd name="T58" fmla="*/ 72 w 1035"/>
                <a:gd name="T59" fmla="*/ 1009 h 1185"/>
                <a:gd name="T60" fmla="*/ 132 w 1035"/>
                <a:gd name="T61" fmla="*/ 1071 h 1185"/>
                <a:gd name="T62" fmla="*/ 289 w 1035"/>
                <a:gd name="T63" fmla="*/ 1151 h 1185"/>
                <a:gd name="T64" fmla="*/ 467 w 1035"/>
                <a:gd name="T65" fmla="*/ 1183 h 1185"/>
                <a:gd name="T66" fmla="*/ 607 w 1035"/>
                <a:gd name="T67" fmla="*/ 1181 h 1185"/>
                <a:gd name="T68" fmla="*/ 789 w 1035"/>
                <a:gd name="T69" fmla="*/ 1141 h 1185"/>
                <a:gd name="T70" fmla="*/ 903 w 1035"/>
                <a:gd name="T71" fmla="*/ 1079 h 1185"/>
                <a:gd name="T72" fmla="*/ 965 w 1035"/>
                <a:gd name="T73" fmla="*/ 1019 h 1185"/>
                <a:gd name="T74" fmla="*/ 1009 w 1035"/>
                <a:gd name="T75" fmla="*/ 941 h 1185"/>
                <a:gd name="T76" fmla="*/ 1033 w 1035"/>
                <a:gd name="T77" fmla="*/ 843 h 1185"/>
                <a:gd name="T78" fmla="*/ 1035 w 1035"/>
                <a:gd name="T79" fmla="*/ 755 h 1185"/>
                <a:gd name="T80" fmla="*/ 1005 w 1035"/>
                <a:gd name="T81" fmla="*/ 641 h 1185"/>
                <a:gd name="T82" fmla="*/ 945 w 1035"/>
                <a:gd name="T83" fmla="*/ 560 h 1185"/>
                <a:gd name="T84" fmla="*/ 861 w 1035"/>
                <a:gd name="T85" fmla="*/ 502 h 1185"/>
                <a:gd name="T86" fmla="*/ 741 w 1035"/>
                <a:gd name="T87" fmla="*/ 456 h 1185"/>
                <a:gd name="T88" fmla="*/ 509 w 1035"/>
                <a:gd name="T89" fmla="*/ 404 h 1185"/>
                <a:gd name="T90" fmla="*/ 429 w 1035"/>
                <a:gd name="T91" fmla="*/ 376 h 1185"/>
                <a:gd name="T92" fmla="*/ 405 w 1035"/>
                <a:gd name="T93" fmla="*/ 348 h 1185"/>
                <a:gd name="T94" fmla="*/ 401 w 1035"/>
                <a:gd name="T95" fmla="*/ 312 h 1185"/>
                <a:gd name="T96" fmla="*/ 417 w 1035"/>
                <a:gd name="T97" fmla="*/ 274 h 1185"/>
                <a:gd name="T98" fmla="*/ 457 w 1035"/>
                <a:gd name="T99" fmla="*/ 248 h 1185"/>
                <a:gd name="T100" fmla="*/ 519 w 1035"/>
                <a:gd name="T101" fmla="*/ 240 h 1185"/>
                <a:gd name="T102" fmla="*/ 597 w 1035"/>
                <a:gd name="T103" fmla="*/ 264 h 1185"/>
                <a:gd name="T104" fmla="*/ 631 w 1035"/>
                <a:gd name="T105" fmla="*/ 298 h 1185"/>
                <a:gd name="T106" fmla="*/ 651 w 1035"/>
                <a:gd name="T107" fmla="*/ 344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35" h="1185">
                  <a:moveTo>
                    <a:pt x="1007" y="356"/>
                  </a:moveTo>
                  <a:lnTo>
                    <a:pt x="1007" y="356"/>
                  </a:lnTo>
                  <a:lnTo>
                    <a:pt x="1007" y="330"/>
                  </a:lnTo>
                  <a:lnTo>
                    <a:pt x="1003" y="304"/>
                  </a:lnTo>
                  <a:lnTo>
                    <a:pt x="999" y="282"/>
                  </a:lnTo>
                  <a:lnTo>
                    <a:pt x="993" y="258"/>
                  </a:lnTo>
                  <a:lnTo>
                    <a:pt x="985" y="236"/>
                  </a:lnTo>
                  <a:lnTo>
                    <a:pt x="977" y="216"/>
                  </a:lnTo>
                  <a:lnTo>
                    <a:pt x="967" y="198"/>
                  </a:lnTo>
                  <a:lnTo>
                    <a:pt x="957" y="180"/>
                  </a:lnTo>
                  <a:lnTo>
                    <a:pt x="945" y="162"/>
                  </a:lnTo>
                  <a:lnTo>
                    <a:pt x="933" y="146"/>
                  </a:lnTo>
                  <a:lnTo>
                    <a:pt x="919" y="130"/>
                  </a:lnTo>
                  <a:lnTo>
                    <a:pt x="905" y="116"/>
                  </a:lnTo>
                  <a:lnTo>
                    <a:pt x="889" y="104"/>
                  </a:lnTo>
                  <a:lnTo>
                    <a:pt x="873" y="92"/>
                  </a:lnTo>
                  <a:lnTo>
                    <a:pt x="837" y="70"/>
                  </a:lnTo>
                  <a:lnTo>
                    <a:pt x="801" y="52"/>
                  </a:lnTo>
                  <a:lnTo>
                    <a:pt x="761" y="36"/>
                  </a:lnTo>
                  <a:lnTo>
                    <a:pt x="721" y="24"/>
                  </a:lnTo>
                  <a:lnTo>
                    <a:pt x="679" y="16"/>
                  </a:lnTo>
                  <a:lnTo>
                    <a:pt x="637" y="8"/>
                  </a:lnTo>
                  <a:lnTo>
                    <a:pt x="593" y="4"/>
                  </a:lnTo>
                  <a:lnTo>
                    <a:pt x="551" y="2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469" y="2"/>
                  </a:lnTo>
                  <a:lnTo>
                    <a:pt x="429" y="4"/>
                  </a:lnTo>
                  <a:lnTo>
                    <a:pt x="389" y="10"/>
                  </a:lnTo>
                  <a:lnTo>
                    <a:pt x="347" y="16"/>
                  </a:lnTo>
                  <a:lnTo>
                    <a:pt x="305" y="26"/>
                  </a:lnTo>
                  <a:lnTo>
                    <a:pt x="265" y="38"/>
                  </a:lnTo>
                  <a:lnTo>
                    <a:pt x="227" y="54"/>
                  </a:lnTo>
                  <a:lnTo>
                    <a:pt x="189" y="72"/>
                  </a:lnTo>
                  <a:lnTo>
                    <a:pt x="154" y="94"/>
                  </a:lnTo>
                  <a:lnTo>
                    <a:pt x="138" y="108"/>
                  </a:lnTo>
                  <a:lnTo>
                    <a:pt x="122" y="120"/>
                  </a:lnTo>
                  <a:lnTo>
                    <a:pt x="108" y="134"/>
                  </a:lnTo>
                  <a:lnTo>
                    <a:pt x="94" y="150"/>
                  </a:lnTo>
                  <a:lnTo>
                    <a:pt x="82" y="166"/>
                  </a:lnTo>
                  <a:lnTo>
                    <a:pt x="70" y="182"/>
                  </a:lnTo>
                  <a:lnTo>
                    <a:pt x="60" y="200"/>
                  </a:lnTo>
                  <a:lnTo>
                    <a:pt x="50" y="220"/>
                  </a:lnTo>
                  <a:lnTo>
                    <a:pt x="42" y="240"/>
                  </a:lnTo>
                  <a:lnTo>
                    <a:pt x="36" y="262"/>
                  </a:lnTo>
                  <a:lnTo>
                    <a:pt x="30" y="284"/>
                  </a:lnTo>
                  <a:lnTo>
                    <a:pt x="26" y="308"/>
                  </a:lnTo>
                  <a:lnTo>
                    <a:pt x="24" y="332"/>
                  </a:lnTo>
                  <a:lnTo>
                    <a:pt x="24" y="358"/>
                  </a:lnTo>
                  <a:lnTo>
                    <a:pt x="24" y="358"/>
                  </a:lnTo>
                  <a:lnTo>
                    <a:pt x="26" y="394"/>
                  </a:lnTo>
                  <a:lnTo>
                    <a:pt x="30" y="428"/>
                  </a:lnTo>
                  <a:lnTo>
                    <a:pt x="36" y="458"/>
                  </a:lnTo>
                  <a:lnTo>
                    <a:pt x="48" y="488"/>
                  </a:lnTo>
                  <a:lnTo>
                    <a:pt x="60" y="516"/>
                  </a:lnTo>
                  <a:lnTo>
                    <a:pt x="78" y="540"/>
                  </a:lnTo>
                  <a:lnTo>
                    <a:pt x="98" y="564"/>
                  </a:lnTo>
                  <a:lnTo>
                    <a:pt x="122" y="588"/>
                  </a:lnTo>
                  <a:lnTo>
                    <a:pt x="148" y="609"/>
                  </a:lnTo>
                  <a:lnTo>
                    <a:pt x="181" y="627"/>
                  </a:lnTo>
                  <a:lnTo>
                    <a:pt x="215" y="645"/>
                  </a:lnTo>
                  <a:lnTo>
                    <a:pt x="253" y="661"/>
                  </a:lnTo>
                  <a:lnTo>
                    <a:pt x="295" y="677"/>
                  </a:lnTo>
                  <a:lnTo>
                    <a:pt x="341" y="691"/>
                  </a:lnTo>
                  <a:lnTo>
                    <a:pt x="391" y="703"/>
                  </a:lnTo>
                  <a:lnTo>
                    <a:pt x="445" y="713"/>
                  </a:lnTo>
                  <a:lnTo>
                    <a:pt x="445" y="713"/>
                  </a:lnTo>
                  <a:lnTo>
                    <a:pt x="505" y="727"/>
                  </a:lnTo>
                  <a:lnTo>
                    <a:pt x="555" y="737"/>
                  </a:lnTo>
                  <a:lnTo>
                    <a:pt x="593" y="749"/>
                  </a:lnTo>
                  <a:lnTo>
                    <a:pt x="621" y="763"/>
                  </a:lnTo>
                  <a:lnTo>
                    <a:pt x="631" y="769"/>
                  </a:lnTo>
                  <a:lnTo>
                    <a:pt x="639" y="775"/>
                  </a:lnTo>
                  <a:lnTo>
                    <a:pt x="647" y="783"/>
                  </a:lnTo>
                  <a:lnTo>
                    <a:pt x="651" y="791"/>
                  </a:lnTo>
                  <a:lnTo>
                    <a:pt x="655" y="801"/>
                  </a:lnTo>
                  <a:lnTo>
                    <a:pt x="657" y="811"/>
                  </a:lnTo>
                  <a:lnTo>
                    <a:pt x="659" y="833"/>
                  </a:lnTo>
                  <a:lnTo>
                    <a:pt x="659" y="833"/>
                  </a:lnTo>
                  <a:lnTo>
                    <a:pt x="659" y="845"/>
                  </a:lnTo>
                  <a:lnTo>
                    <a:pt x="657" y="855"/>
                  </a:lnTo>
                  <a:lnTo>
                    <a:pt x="651" y="865"/>
                  </a:lnTo>
                  <a:lnTo>
                    <a:pt x="647" y="875"/>
                  </a:lnTo>
                  <a:lnTo>
                    <a:pt x="639" y="883"/>
                  </a:lnTo>
                  <a:lnTo>
                    <a:pt x="631" y="889"/>
                  </a:lnTo>
                  <a:lnTo>
                    <a:pt x="613" y="901"/>
                  </a:lnTo>
                  <a:lnTo>
                    <a:pt x="591" y="909"/>
                  </a:lnTo>
                  <a:lnTo>
                    <a:pt x="569" y="915"/>
                  </a:lnTo>
                  <a:lnTo>
                    <a:pt x="547" y="919"/>
                  </a:lnTo>
                  <a:lnTo>
                    <a:pt x="527" y="921"/>
                  </a:lnTo>
                  <a:lnTo>
                    <a:pt x="527" y="921"/>
                  </a:lnTo>
                  <a:lnTo>
                    <a:pt x="509" y="919"/>
                  </a:lnTo>
                  <a:lnTo>
                    <a:pt x="493" y="917"/>
                  </a:lnTo>
                  <a:lnTo>
                    <a:pt x="479" y="915"/>
                  </a:lnTo>
                  <a:lnTo>
                    <a:pt x="465" y="911"/>
                  </a:lnTo>
                  <a:lnTo>
                    <a:pt x="451" y="907"/>
                  </a:lnTo>
                  <a:lnTo>
                    <a:pt x="441" y="901"/>
                  </a:lnTo>
                  <a:lnTo>
                    <a:pt x="431" y="895"/>
                  </a:lnTo>
                  <a:lnTo>
                    <a:pt x="423" y="887"/>
                  </a:lnTo>
                  <a:lnTo>
                    <a:pt x="423" y="887"/>
                  </a:lnTo>
                  <a:lnTo>
                    <a:pt x="411" y="877"/>
                  </a:lnTo>
                  <a:lnTo>
                    <a:pt x="403" y="865"/>
                  </a:lnTo>
                  <a:lnTo>
                    <a:pt x="395" y="853"/>
                  </a:lnTo>
                  <a:lnTo>
                    <a:pt x="389" y="841"/>
                  </a:lnTo>
                  <a:lnTo>
                    <a:pt x="383" y="829"/>
                  </a:lnTo>
                  <a:lnTo>
                    <a:pt x="379" y="815"/>
                  </a:lnTo>
                  <a:lnTo>
                    <a:pt x="377" y="801"/>
                  </a:lnTo>
                  <a:lnTo>
                    <a:pt x="375" y="787"/>
                  </a:lnTo>
                  <a:lnTo>
                    <a:pt x="0" y="787"/>
                  </a:lnTo>
                  <a:lnTo>
                    <a:pt x="0" y="787"/>
                  </a:lnTo>
                  <a:lnTo>
                    <a:pt x="2" y="815"/>
                  </a:lnTo>
                  <a:lnTo>
                    <a:pt x="4" y="841"/>
                  </a:lnTo>
                  <a:lnTo>
                    <a:pt x="8" y="865"/>
                  </a:lnTo>
                  <a:lnTo>
                    <a:pt x="14" y="889"/>
                  </a:lnTo>
                  <a:lnTo>
                    <a:pt x="20" y="911"/>
                  </a:lnTo>
                  <a:lnTo>
                    <a:pt x="28" y="933"/>
                  </a:lnTo>
                  <a:lnTo>
                    <a:pt x="38" y="953"/>
                  </a:lnTo>
                  <a:lnTo>
                    <a:pt x="48" y="973"/>
                  </a:lnTo>
                  <a:lnTo>
                    <a:pt x="60" y="991"/>
                  </a:lnTo>
                  <a:lnTo>
                    <a:pt x="72" y="1009"/>
                  </a:lnTo>
                  <a:lnTo>
                    <a:pt x="86" y="1025"/>
                  </a:lnTo>
                  <a:lnTo>
                    <a:pt x="100" y="1041"/>
                  </a:lnTo>
                  <a:lnTo>
                    <a:pt x="116" y="1057"/>
                  </a:lnTo>
                  <a:lnTo>
                    <a:pt x="132" y="1071"/>
                  </a:lnTo>
                  <a:lnTo>
                    <a:pt x="169" y="1095"/>
                  </a:lnTo>
                  <a:lnTo>
                    <a:pt x="207" y="1117"/>
                  </a:lnTo>
                  <a:lnTo>
                    <a:pt x="247" y="1137"/>
                  </a:lnTo>
                  <a:lnTo>
                    <a:pt x="289" y="1151"/>
                  </a:lnTo>
                  <a:lnTo>
                    <a:pt x="333" y="1163"/>
                  </a:lnTo>
                  <a:lnTo>
                    <a:pt x="377" y="1173"/>
                  </a:lnTo>
                  <a:lnTo>
                    <a:pt x="423" y="1179"/>
                  </a:lnTo>
                  <a:lnTo>
                    <a:pt x="467" y="1183"/>
                  </a:lnTo>
                  <a:lnTo>
                    <a:pt x="513" y="1185"/>
                  </a:lnTo>
                  <a:lnTo>
                    <a:pt x="513" y="1185"/>
                  </a:lnTo>
                  <a:lnTo>
                    <a:pt x="561" y="1185"/>
                  </a:lnTo>
                  <a:lnTo>
                    <a:pt x="607" y="1181"/>
                  </a:lnTo>
                  <a:lnTo>
                    <a:pt x="653" y="1175"/>
                  </a:lnTo>
                  <a:lnTo>
                    <a:pt x="701" y="1167"/>
                  </a:lnTo>
                  <a:lnTo>
                    <a:pt x="745" y="1155"/>
                  </a:lnTo>
                  <a:lnTo>
                    <a:pt x="789" y="1141"/>
                  </a:lnTo>
                  <a:lnTo>
                    <a:pt x="829" y="1125"/>
                  </a:lnTo>
                  <a:lnTo>
                    <a:pt x="867" y="1103"/>
                  </a:lnTo>
                  <a:lnTo>
                    <a:pt x="887" y="1091"/>
                  </a:lnTo>
                  <a:lnTo>
                    <a:pt x="903" y="1079"/>
                  </a:lnTo>
                  <a:lnTo>
                    <a:pt x="921" y="1065"/>
                  </a:lnTo>
                  <a:lnTo>
                    <a:pt x="937" y="1051"/>
                  </a:lnTo>
                  <a:lnTo>
                    <a:pt x="951" y="1035"/>
                  </a:lnTo>
                  <a:lnTo>
                    <a:pt x="965" y="1019"/>
                  </a:lnTo>
                  <a:lnTo>
                    <a:pt x="977" y="1001"/>
                  </a:lnTo>
                  <a:lnTo>
                    <a:pt x="989" y="981"/>
                  </a:lnTo>
                  <a:lnTo>
                    <a:pt x="999" y="961"/>
                  </a:lnTo>
                  <a:lnTo>
                    <a:pt x="1009" y="941"/>
                  </a:lnTo>
                  <a:lnTo>
                    <a:pt x="1017" y="919"/>
                  </a:lnTo>
                  <a:lnTo>
                    <a:pt x="1023" y="895"/>
                  </a:lnTo>
                  <a:lnTo>
                    <a:pt x="1029" y="869"/>
                  </a:lnTo>
                  <a:lnTo>
                    <a:pt x="1033" y="843"/>
                  </a:lnTo>
                  <a:lnTo>
                    <a:pt x="1035" y="817"/>
                  </a:lnTo>
                  <a:lnTo>
                    <a:pt x="1035" y="787"/>
                  </a:lnTo>
                  <a:lnTo>
                    <a:pt x="1035" y="787"/>
                  </a:lnTo>
                  <a:lnTo>
                    <a:pt x="1035" y="755"/>
                  </a:lnTo>
                  <a:lnTo>
                    <a:pt x="1031" y="723"/>
                  </a:lnTo>
                  <a:lnTo>
                    <a:pt x="1025" y="693"/>
                  </a:lnTo>
                  <a:lnTo>
                    <a:pt x="1015" y="667"/>
                  </a:lnTo>
                  <a:lnTo>
                    <a:pt x="1005" y="641"/>
                  </a:lnTo>
                  <a:lnTo>
                    <a:pt x="993" y="619"/>
                  </a:lnTo>
                  <a:lnTo>
                    <a:pt x="977" y="597"/>
                  </a:lnTo>
                  <a:lnTo>
                    <a:pt x="961" y="578"/>
                  </a:lnTo>
                  <a:lnTo>
                    <a:pt x="945" y="560"/>
                  </a:lnTo>
                  <a:lnTo>
                    <a:pt x="925" y="542"/>
                  </a:lnTo>
                  <a:lnTo>
                    <a:pt x="905" y="528"/>
                  </a:lnTo>
                  <a:lnTo>
                    <a:pt x="883" y="514"/>
                  </a:lnTo>
                  <a:lnTo>
                    <a:pt x="861" y="502"/>
                  </a:lnTo>
                  <a:lnTo>
                    <a:pt x="839" y="490"/>
                  </a:lnTo>
                  <a:lnTo>
                    <a:pt x="791" y="472"/>
                  </a:lnTo>
                  <a:lnTo>
                    <a:pt x="791" y="472"/>
                  </a:lnTo>
                  <a:lnTo>
                    <a:pt x="741" y="456"/>
                  </a:lnTo>
                  <a:lnTo>
                    <a:pt x="691" y="442"/>
                  </a:lnTo>
                  <a:lnTo>
                    <a:pt x="641" y="432"/>
                  </a:lnTo>
                  <a:lnTo>
                    <a:pt x="593" y="422"/>
                  </a:lnTo>
                  <a:lnTo>
                    <a:pt x="509" y="404"/>
                  </a:lnTo>
                  <a:lnTo>
                    <a:pt x="475" y="396"/>
                  </a:lnTo>
                  <a:lnTo>
                    <a:pt x="445" y="384"/>
                  </a:lnTo>
                  <a:lnTo>
                    <a:pt x="445" y="384"/>
                  </a:lnTo>
                  <a:lnTo>
                    <a:pt x="429" y="376"/>
                  </a:lnTo>
                  <a:lnTo>
                    <a:pt x="423" y="370"/>
                  </a:lnTo>
                  <a:lnTo>
                    <a:pt x="415" y="364"/>
                  </a:lnTo>
                  <a:lnTo>
                    <a:pt x="409" y="356"/>
                  </a:lnTo>
                  <a:lnTo>
                    <a:pt x="405" y="348"/>
                  </a:lnTo>
                  <a:lnTo>
                    <a:pt x="401" y="338"/>
                  </a:lnTo>
                  <a:lnTo>
                    <a:pt x="401" y="326"/>
                  </a:lnTo>
                  <a:lnTo>
                    <a:pt x="401" y="326"/>
                  </a:lnTo>
                  <a:lnTo>
                    <a:pt x="401" y="312"/>
                  </a:lnTo>
                  <a:lnTo>
                    <a:pt x="403" y="302"/>
                  </a:lnTo>
                  <a:lnTo>
                    <a:pt x="407" y="290"/>
                  </a:lnTo>
                  <a:lnTo>
                    <a:pt x="411" y="282"/>
                  </a:lnTo>
                  <a:lnTo>
                    <a:pt x="417" y="274"/>
                  </a:lnTo>
                  <a:lnTo>
                    <a:pt x="423" y="266"/>
                  </a:lnTo>
                  <a:lnTo>
                    <a:pt x="431" y="260"/>
                  </a:lnTo>
                  <a:lnTo>
                    <a:pt x="439" y="256"/>
                  </a:lnTo>
                  <a:lnTo>
                    <a:pt x="457" y="248"/>
                  </a:lnTo>
                  <a:lnTo>
                    <a:pt x="477" y="242"/>
                  </a:lnTo>
                  <a:lnTo>
                    <a:pt x="499" y="240"/>
                  </a:lnTo>
                  <a:lnTo>
                    <a:pt x="519" y="240"/>
                  </a:lnTo>
                  <a:lnTo>
                    <a:pt x="519" y="240"/>
                  </a:lnTo>
                  <a:lnTo>
                    <a:pt x="543" y="242"/>
                  </a:lnTo>
                  <a:lnTo>
                    <a:pt x="565" y="248"/>
                  </a:lnTo>
                  <a:lnTo>
                    <a:pt x="587" y="258"/>
                  </a:lnTo>
                  <a:lnTo>
                    <a:pt x="597" y="264"/>
                  </a:lnTo>
                  <a:lnTo>
                    <a:pt x="607" y="272"/>
                  </a:lnTo>
                  <a:lnTo>
                    <a:pt x="607" y="272"/>
                  </a:lnTo>
                  <a:lnTo>
                    <a:pt x="623" y="288"/>
                  </a:lnTo>
                  <a:lnTo>
                    <a:pt x="631" y="298"/>
                  </a:lnTo>
                  <a:lnTo>
                    <a:pt x="637" y="308"/>
                  </a:lnTo>
                  <a:lnTo>
                    <a:pt x="643" y="318"/>
                  </a:lnTo>
                  <a:lnTo>
                    <a:pt x="647" y="330"/>
                  </a:lnTo>
                  <a:lnTo>
                    <a:pt x="651" y="344"/>
                  </a:lnTo>
                  <a:lnTo>
                    <a:pt x="651" y="356"/>
                  </a:lnTo>
                  <a:lnTo>
                    <a:pt x="1007" y="3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139AE425-1A6D-F17A-98F8-45F3F55E8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8" y="1987"/>
              <a:ext cx="973" cy="1319"/>
            </a:xfrm>
            <a:custGeom>
              <a:avLst/>
              <a:gdLst>
                <a:gd name="T0" fmla="*/ 363 w 973"/>
                <a:gd name="T1" fmla="*/ 1319 h 1319"/>
                <a:gd name="T2" fmla="*/ 363 w 973"/>
                <a:gd name="T3" fmla="*/ 865 h 1319"/>
                <a:gd name="T4" fmla="*/ 367 w 973"/>
                <a:gd name="T5" fmla="*/ 805 h 1319"/>
                <a:gd name="T6" fmla="*/ 373 w 973"/>
                <a:gd name="T7" fmla="*/ 754 h 1319"/>
                <a:gd name="T8" fmla="*/ 387 w 973"/>
                <a:gd name="T9" fmla="*/ 714 h 1319"/>
                <a:gd name="T10" fmla="*/ 405 w 973"/>
                <a:gd name="T11" fmla="*/ 686 h 1319"/>
                <a:gd name="T12" fmla="*/ 411 w 973"/>
                <a:gd name="T13" fmla="*/ 674 h 1319"/>
                <a:gd name="T14" fmla="*/ 431 w 973"/>
                <a:gd name="T15" fmla="*/ 656 h 1319"/>
                <a:gd name="T16" fmla="*/ 453 w 973"/>
                <a:gd name="T17" fmla="*/ 644 h 1319"/>
                <a:gd name="T18" fmla="*/ 477 w 973"/>
                <a:gd name="T19" fmla="*/ 636 h 1319"/>
                <a:gd name="T20" fmla="*/ 487 w 973"/>
                <a:gd name="T21" fmla="*/ 634 h 1319"/>
                <a:gd name="T22" fmla="*/ 515 w 973"/>
                <a:gd name="T23" fmla="*/ 636 h 1319"/>
                <a:gd name="T24" fmla="*/ 539 w 973"/>
                <a:gd name="T25" fmla="*/ 644 h 1319"/>
                <a:gd name="T26" fmla="*/ 559 w 973"/>
                <a:gd name="T27" fmla="*/ 656 h 1319"/>
                <a:gd name="T28" fmla="*/ 577 w 973"/>
                <a:gd name="T29" fmla="*/ 672 h 1319"/>
                <a:gd name="T30" fmla="*/ 591 w 973"/>
                <a:gd name="T31" fmla="*/ 694 h 1319"/>
                <a:gd name="T32" fmla="*/ 601 w 973"/>
                <a:gd name="T33" fmla="*/ 722 h 1319"/>
                <a:gd name="T34" fmla="*/ 607 w 973"/>
                <a:gd name="T35" fmla="*/ 756 h 1319"/>
                <a:gd name="T36" fmla="*/ 611 w 973"/>
                <a:gd name="T37" fmla="*/ 1319 h 1319"/>
                <a:gd name="T38" fmla="*/ 973 w 973"/>
                <a:gd name="T39" fmla="*/ 718 h 1319"/>
                <a:gd name="T40" fmla="*/ 973 w 973"/>
                <a:gd name="T41" fmla="*/ 672 h 1319"/>
                <a:gd name="T42" fmla="*/ 961 w 973"/>
                <a:gd name="T43" fmla="*/ 592 h 1319"/>
                <a:gd name="T44" fmla="*/ 941 w 973"/>
                <a:gd name="T45" fmla="*/ 522 h 1319"/>
                <a:gd name="T46" fmla="*/ 909 w 973"/>
                <a:gd name="T47" fmla="*/ 466 h 1319"/>
                <a:gd name="T48" fmla="*/ 889 w 973"/>
                <a:gd name="T49" fmla="*/ 442 h 1319"/>
                <a:gd name="T50" fmla="*/ 843 w 973"/>
                <a:gd name="T51" fmla="*/ 402 h 1319"/>
                <a:gd name="T52" fmla="*/ 789 w 973"/>
                <a:gd name="T53" fmla="*/ 374 h 1319"/>
                <a:gd name="T54" fmla="*/ 727 w 973"/>
                <a:gd name="T55" fmla="*/ 358 h 1319"/>
                <a:gd name="T56" fmla="*/ 657 w 973"/>
                <a:gd name="T57" fmla="*/ 352 h 1319"/>
                <a:gd name="T58" fmla="*/ 613 w 973"/>
                <a:gd name="T59" fmla="*/ 352 h 1319"/>
                <a:gd name="T60" fmla="*/ 571 w 973"/>
                <a:gd name="T61" fmla="*/ 356 h 1319"/>
                <a:gd name="T62" fmla="*/ 529 w 973"/>
                <a:gd name="T63" fmla="*/ 366 h 1319"/>
                <a:gd name="T64" fmla="*/ 483 w 973"/>
                <a:gd name="T65" fmla="*/ 384 h 1319"/>
                <a:gd name="T66" fmla="*/ 451 w 973"/>
                <a:gd name="T67" fmla="*/ 404 h 1319"/>
                <a:gd name="T68" fmla="*/ 397 w 973"/>
                <a:gd name="T69" fmla="*/ 448 h 1319"/>
                <a:gd name="T70" fmla="*/ 363 w 973"/>
                <a:gd name="T71" fmla="*/ 0 h 1319"/>
                <a:gd name="T72" fmla="*/ 0 w 973"/>
                <a:gd name="T73" fmla="*/ 1319 h 1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3" h="1319">
                  <a:moveTo>
                    <a:pt x="0" y="1319"/>
                  </a:moveTo>
                  <a:lnTo>
                    <a:pt x="363" y="1319"/>
                  </a:lnTo>
                  <a:lnTo>
                    <a:pt x="363" y="865"/>
                  </a:lnTo>
                  <a:lnTo>
                    <a:pt x="363" y="865"/>
                  </a:lnTo>
                  <a:lnTo>
                    <a:pt x="365" y="833"/>
                  </a:lnTo>
                  <a:lnTo>
                    <a:pt x="367" y="805"/>
                  </a:lnTo>
                  <a:lnTo>
                    <a:pt x="369" y="779"/>
                  </a:lnTo>
                  <a:lnTo>
                    <a:pt x="373" y="754"/>
                  </a:lnTo>
                  <a:lnTo>
                    <a:pt x="379" y="734"/>
                  </a:lnTo>
                  <a:lnTo>
                    <a:pt x="387" y="714"/>
                  </a:lnTo>
                  <a:lnTo>
                    <a:pt x="395" y="698"/>
                  </a:lnTo>
                  <a:lnTo>
                    <a:pt x="405" y="686"/>
                  </a:lnTo>
                  <a:lnTo>
                    <a:pt x="405" y="686"/>
                  </a:lnTo>
                  <a:lnTo>
                    <a:pt x="411" y="674"/>
                  </a:lnTo>
                  <a:lnTo>
                    <a:pt x="421" y="666"/>
                  </a:lnTo>
                  <a:lnTo>
                    <a:pt x="431" y="656"/>
                  </a:lnTo>
                  <a:lnTo>
                    <a:pt x="441" y="650"/>
                  </a:lnTo>
                  <a:lnTo>
                    <a:pt x="453" y="644"/>
                  </a:lnTo>
                  <a:lnTo>
                    <a:pt x="465" y="640"/>
                  </a:lnTo>
                  <a:lnTo>
                    <a:pt x="477" y="636"/>
                  </a:lnTo>
                  <a:lnTo>
                    <a:pt x="487" y="634"/>
                  </a:lnTo>
                  <a:lnTo>
                    <a:pt x="487" y="634"/>
                  </a:lnTo>
                  <a:lnTo>
                    <a:pt x="503" y="634"/>
                  </a:lnTo>
                  <a:lnTo>
                    <a:pt x="515" y="636"/>
                  </a:lnTo>
                  <a:lnTo>
                    <a:pt x="527" y="640"/>
                  </a:lnTo>
                  <a:lnTo>
                    <a:pt x="539" y="644"/>
                  </a:lnTo>
                  <a:lnTo>
                    <a:pt x="549" y="648"/>
                  </a:lnTo>
                  <a:lnTo>
                    <a:pt x="559" y="656"/>
                  </a:lnTo>
                  <a:lnTo>
                    <a:pt x="577" y="672"/>
                  </a:lnTo>
                  <a:lnTo>
                    <a:pt x="577" y="672"/>
                  </a:lnTo>
                  <a:lnTo>
                    <a:pt x="585" y="682"/>
                  </a:lnTo>
                  <a:lnTo>
                    <a:pt x="591" y="694"/>
                  </a:lnTo>
                  <a:lnTo>
                    <a:pt x="597" y="708"/>
                  </a:lnTo>
                  <a:lnTo>
                    <a:pt x="601" y="722"/>
                  </a:lnTo>
                  <a:lnTo>
                    <a:pt x="605" y="738"/>
                  </a:lnTo>
                  <a:lnTo>
                    <a:pt x="607" y="756"/>
                  </a:lnTo>
                  <a:lnTo>
                    <a:pt x="611" y="799"/>
                  </a:lnTo>
                  <a:lnTo>
                    <a:pt x="611" y="1319"/>
                  </a:lnTo>
                  <a:lnTo>
                    <a:pt x="973" y="1319"/>
                  </a:lnTo>
                  <a:lnTo>
                    <a:pt x="973" y="718"/>
                  </a:lnTo>
                  <a:lnTo>
                    <a:pt x="973" y="718"/>
                  </a:lnTo>
                  <a:lnTo>
                    <a:pt x="973" y="672"/>
                  </a:lnTo>
                  <a:lnTo>
                    <a:pt x="969" y="630"/>
                  </a:lnTo>
                  <a:lnTo>
                    <a:pt x="961" y="592"/>
                  </a:lnTo>
                  <a:lnTo>
                    <a:pt x="953" y="556"/>
                  </a:lnTo>
                  <a:lnTo>
                    <a:pt x="941" y="522"/>
                  </a:lnTo>
                  <a:lnTo>
                    <a:pt x="925" y="492"/>
                  </a:lnTo>
                  <a:lnTo>
                    <a:pt x="909" y="466"/>
                  </a:lnTo>
                  <a:lnTo>
                    <a:pt x="889" y="442"/>
                  </a:lnTo>
                  <a:lnTo>
                    <a:pt x="889" y="442"/>
                  </a:lnTo>
                  <a:lnTo>
                    <a:pt x="867" y="420"/>
                  </a:lnTo>
                  <a:lnTo>
                    <a:pt x="843" y="402"/>
                  </a:lnTo>
                  <a:lnTo>
                    <a:pt x="817" y="386"/>
                  </a:lnTo>
                  <a:lnTo>
                    <a:pt x="789" y="374"/>
                  </a:lnTo>
                  <a:lnTo>
                    <a:pt x="759" y="364"/>
                  </a:lnTo>
                  <a:lnTo>
                    <a:pt x="727" y="358"/>
                  </a:lnTo>
                  <a:lnTo>
                    <a:pt x="693" y="354"/>
                  </a:lnTo>
                  <a:lnTo>
                    <a:pt x="657" y="352"/>
                  </a:lnTo>
                  <a:lnTo>
                    <a:pt x="657" y="352"/>
                  </a:lnTo>
                  <a:lnTo>
                    <a:pt x="613" y="352"/>
                  </a:lnTo>
                  <a:lnTo>
                    <a:pt x="593" y="354"/>
                  </a:lnTo>
                  <a:lnTo>
                    <a:pt x="571" y="356"/>
                  </a:lnTo>
                  <a:lnTo>
                    <a:pt x="549" y="360"/>
                  </a:lnTo>
                  <a:lnTo>
                    <a:pt x="529" y="366"/>
                  </a:lnTo>
                  <a:lnTo>
                    <a:pt x="507" y="374"/>
                  </a:lnTo>
                  <a:lnTo>
                    <a:pt x="483" y="384"/>
                  </a:lnTo>
                  <a:lnTo>
                    <a:pt x="483" y="384"/>
                  </a:lnTo>
                  <a:lnTo>
                    <a:pt x="451" y="404"/>
                  </a:lnTo>
                  <a:lnTo>
                    <a:pt x="425" y="424"/>
                  </a:lnTo>
                  <a:lnTo>
                    <a:pt x="397" y="448"/>
                  </a:lnTo>
                  <a:lnTo>
                    <a:pt x="363" y="480"/>
                  </a:lnTo>
                  <a:lnTo>
                    <a:pt x="363" y="0"/>
                  </a:lnTo>
                  <a:lnTo>
                    <a:pt x="0" y="0"/>
                  </a:lnTo>
                  <a:lnTo>
                    <a:pt x="0" y="13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55122A98-07C4-80E2-113E-52C876065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0" y="2071"/>
              <a:ext cx="508" cy="1255"/>
            </a:xfrm>
            <a:custGeom>
              <a:avLst/>
              <a:gdLst>
                <a:gd name="T0" fmla="*/ 0 w 508"/>
                <a:gd name="T1" fmla="*/ 0 h 1255"/>
                <a:gd name="T2" fmla="*/ 0 w 508"/>
                <a:gd name="T3" fmla="*/ 288 h 1255"/>
                <a:gd name="T4" fmla="*/ 0 w 508"/>
                <a:gd name="T5" fmla="*/ 554 h 1255"/>
                <a:gd name="T6" fmla="*/ 0 w 508"/>
                <a:gd name="T7" fmla="*/ 887 h 1255"/>
                <a:gd name="T8" fmla="*/ 0 w 508"/>
                <a:gd name="T9" fmla="*/ 887 h 1255"/>
                <a:gd name="T10" fmla="*/ 2 w 508"/>
                <a:gd name="T11" fmla="*/ 961 h 1255"/>
                <a:gd name="T12" fmla="*/ 4 w 508"/>
                <a:gd name="T13" fmla="*/ 993 h 1255"/>
                <a:gd name="T14" fmla="*/ 8 w 508"/>
                <a:gd name="T15" fmla="*/ 1023 h 1255"/>
                <a:gd name="T16" fmla="*/ 12 w 508"/>
                <a:gd name="T17" fmla="*/ 1051 h 1255"/>
                <a:gd name="T18" fmla="*/ 18 w 508"/>
                <a:gd name="T19" fmla="*/ 1077 h 1255"/>
                <a:gd name="T20" fmla="*/ 26 w 508"/>
                <a:gd name="T21" fmla="*/ 1101 h 1255"/>
                <a:gd name="T22" fmla="*/ 34 w 508"/>
                <a:gd name="T23" fmla="*/ 1121 h 1255"/>
                <a:gd name="T24" fmla="*/ 34 w 508"/>
                <a:gd name="T25" fmla="*/ 1121 h 1255"/>
                <a:gd name="T26" fmla="*/ 44 w 508"/>
                <a:gd name="T27" fmla="*/ 1141 h 1255"/>
                <a:gd name="T28" fmla="*/ 52 w 508"/>
                <a:gd name="T29" fmla="*/ 1157 h 1255"/>
                <a:gd name="T30" fmla="*/ 62 w 508"/>
                <a:gd name="T31" fmla="*/ 1169 h 1255"/>
                <a:gd name="T32" fmla="*/ 74 w 508"/>
                <a:gd name="T33" fmla="*/ 1181 h 1255"/>
                <a:gd name="T34" fmla="*/ 86 w 508"/>
                <a:gd name="T35" fmla="*/ 1191 h 1255"/>
                <a:gd name="T36" fmla="*/ 98 w 508"/>
                <a:gd name="T37" fmla="*/ 1201 h 1255"/>
                <a:gd name="T38" fmla="*/ 126 w 508"/>
                <a:gd name="T39" fmla="*/ 1221 h 1255"/>
                <a:gd name="T40" fmla="*/ 126 w 508"/>
                <a:gd name="T41" fmla="*/ 1221 h 1255"/>
                <a:gd name="T42" fmla="*/ 142 w 508"/>
                <a:gd name="T43" fmla="*/ 1229 h 1255"/>
                <a:gd name="T44" fmla="*/ 160 w 508"/>
                <a:gd name="T45" fmla="*/ 1235 h 1255"/>
                <a:gd name="T46" fmla="*/ 180 w 508"/>
                <a:gd name="T47" fmla="*/ 1241 h 1255"/>
                <a:gd name="T48" fmla="*/ 200 w 508"/>
                <a:gd name="T49" fmla="*/ 1247 h 1255"/>
                <a:gd name="T50" fmla="*/ 224 w 508"/>
                <a:gd name="T51" fmla="*/ 1251 h 1255"/>
                <a:gd name="T52" fmla="*/ 250 w 508"/>
                <a:gd name="T53" fmla="*/ 1253 h 1255"/>
                <a:gd name="T54" fmla="*/ 312 w 508"/>
                <a:gd name="T55" fmla="*/ 1255 h 1255"/>
                <a:gd name="T56" fmla="*/ 312 w 508"/>
                <a:gd name="T57" fmla="*/ 1255 h 1255"/>
                <a:gd name="T58" fmla="*/ 352 w 508"/>
                <a:gd name="T59" fmla="*/ 1253 h 1255"/>
                <a:gd name="T60" fmla="*/ 404 w 508"/>
                <a:gd name="T61" fmla="*/ 1249 h 1255"/>
                <a:gd name="T62" fmla="*/ 458 w 508"/>
                <a:gd name="T63" fmla="*/ 1239 h 1255"/>
                <a:gd name="T64" fmla="*/ 484 w 508"/>
                <a:gd name="T65" fmla="*/ 1233 h 1255"/>
                <a:gd name="T66" fmla="*/ 508 w 508"/>
                <a:gd name="T67" fmla="*/ 1227 h 1255"/>
                <a:gd name="T68" fmla="*/ 508 w 508"/>
                <a:gd name="T69" fmla="*/ 989 h 1255"/>
                <a:gd name="T70" fmla="*/ 508 w 508"/>
                <a:gd name="T71" fmla="*/ 989 h 1255"/>
                <a:gd name="T72" fmla="*/ 500 w 508"/>
                <a:gd name="T73" fmla="*/ 993 h 1255"/>
                <a:gd name="T74" fmla="*/ 490 w 508"/>
                <a:gd name="T75" fmla="*/ 995 h 1255"/>
                <a:gd name="T76" fmla="*/ 464 w 508"/>
                <a:gd name="T77" fmla="*/ 997 h 1255"/>
                <a:gd name="T78" fmla="*/ 436 w 508"/>
                <a:gd name="T79" fmla="*/ 999 h 1255"/>
                <a:gd name="T80" fmla="*/ 410 w 508"/>
                <a:gd name="T81" fmla="*/ 999 h 1255"/>
                <a:gd name="T82" fmla="*/ 410 w 508"/>
                <a:gd name="T83" fmla="*/ 999 h 1255"/>
                <a:gd name="T84" fmla="*/ 400 w 508"/>
                <a:gd name="T85" fmla="*/ 999 h 1255"/>
                <a:gd name="T86" fmla="*/ 392 w 508"/>
                <a:gd name="T87" fmla="*/ 995 h 1255"/>
                <a:gd name="T88" fmla="*/ 384 w 508"/>
                <a:gd name="T89" fmla="*/ 991 h 1255"/>
                <a:gd name="T90" fmla="*/ 376 w 508"/>
                <a:gd name="T91" fmla="*/ 987 h 1255"/>
                <a:gd name="T92" fmla="*/ 368 w 508"/>
                <a:gd name="T93" fmla="*/ 977 h 1255"/>
                <a:gd name="T94" fmla="*/ 362 w 508"/>
                <a:gd name="T95" fmla="*/ 969 h 1255"/>
                <a:gd name="T96" fmla="*/ 362 w 508"/>
                <a:gd name="T97" fmla="*/ 969 h 1255"/>
                <a:gd name="T98" fmla="*/ 356 w 508"/>
                <a:gd name="T99" fmla="*/ 957 h 1255"/>
                <a:gd name="T100" fmla="*/ 352 w 508"/>
                <a:gd name="T101" fmla="*/ 939 h 1255"/>
                <a:gd name="T102" fmla="*/ 350 w 508"/>
                <a:gd name="T103" fmla="*/ 917 h 1255"/>
                <a:gd name="T104" fmla="*/ 350 w 508"/>
                <a:gd name="T105" fmla="*/ 889 h 1255"/>
                <a:gd name="T106" fmla="*/ 350 w 508"/>
                <a:gd name="T107" fmla="*/ 554 h 1255"/>
                <a:gd name="T108" fmla="*/ 508 w 508"/>
                <a:gd name="T109" fmla="*/ 554 h 1255"/>
                <a:gd name="T110" fmla="*/ 508 w 508"/>
                <a:gd name="T111" fmla="*/ 288 h 1255"/>
                <a:gd name="T112" fmla="*/ 350 w 508"/>
                <a:gd name="T113" fmla="*/ 288 h 1255"/>
                <a:gd name="T114" fmla="*/ 350 w 508"/>
                <a:gd name="T115" fmla="*/ 0 h 1255"/>
                <a:gd name="T116" fmla="*/ 0 w 508"/>
                <a:gd name="T117" fmla="*/ 0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8" h="1255">
                  <a:moveTo>
                    <a:pt x="0" y="0"/>
                  </a:moveTo>
                  <a:lnTo>
                    <a:pt x="0" y="288"/>
                  </a:lnTo>
                  <a:lnTo>
                    <a:pt x="0" y="554"/>
                  </a:lnTo>
                  <a:lnTo>
                    <a:pt x="0" y="887"/>
                  </a:lnTo>
                  <a:lnTo>
                    <a:pt x="0" y="887"/>
                  </a:lnTo>
                  <a:lnTo>
                    <a:pt x="2" y="961"/>
                  </a:lnTo>
                  <a:lnTo>
                    <a:pt x="4" y="993"/>
                  </a:lnTo>
                  <a:lnTo>
                    <a:pt x="8" y="1023"/>
                  </a:lnTo>
                  <a:lnTo>
                    <a:pt x="12" y="1051"/>
                  </a:lnTo>
                  <a:lnTo>
                    <a:pt x="18" y="1077"/>
                  </a:lnTo>
                  <a:lnTo>
                    <a:pt x="26" y="1101"/>
                  </a:lnTo>
                  <a:lnTo>
                    <a:pt x="34" y="1121"/>
                  </a:lnTo>
                  <a:lnTo>
                    <a:pt x="34" y="1121"/>
                  </a:lnTo>
                  <a:lnTo>
                    <a:pt x="44" y="1141"/>
                  </a:lnTo>
                  <a:lnTo>
                    <a:pt x="52" y="1157"/>
                  </a:lnTo>
                  <a:lnTo>
                    <a:pt x="62" y="1169"/>
                  </a:lnTo>
                  <a:lnTo>
                    <a:pt x="74" y="1181"/>
                  </a:lnTo>
                  <a:lnTo>
                    <a:pt x="86" y="1191"/>
                  </a:lnTo>
                  <a:lnTo>
                    <a:pt x="98" y="1201"/>
                  </a:lnTo>
                  <a:lnTo>
                    <a:pt x="126" y="1221"/>
                  </a:lnTo>
                  <a:lnTo>
                    <a:pt x="126" y="1221"/>
                  </a:lnTo>
                  <a:lnTo>
                    <a:pt x="142" y="1229"/>
                  </a:lnTo>
                  <a:lnTo>
                    <a:pt x="160" y="1235"/>
                  </a:lnTo>
                  <a:lnTo>
                    <a:pt x="180" y="1241"/>
                  </a:lnTo>
                  <a:lnTo>
                    <a:pt x="200" y="1247"/>
                  </a:lnTo>
                  <a:lnTo>
                    <a:pt x="224" y="1251"/>
                  </a:lnTo>
                  <a:lnTo>
                    <a:pt x="250" y="1253"/>
                  </a:lnTo>
                  <a:lnTo>
                    <a:pt x="312" y="1255"/>
                  </a:lnTo>
                  <a:lnTo>
                    <a:pt x="312" y="1255"/>
                  </a:lnTo>
                  <a:lnTo>
                    <a:pt x="352" y="1253"/>
                  </a:lnTo>
                  <a:lnTo>
                    <a:pt x="404" y="1249"/>
                  </a:lnTo>
                  <a:lnTo>
                    <a:pt x="458" y="1239"/>
                  </a:lnTo>
                  <a:lnTo>
                    <a:pt x="484" y="1233"/>
                  </a:lnTo>
                  <a:lnTo>
                    <a:pt x="508" y="1227"/>
                  </a:lnTo>
                  <a:lnTo>
                    <a:pt x="508" y="989"/>
                  </a:lnTo>
                  <a:lnTo>
                    <a:pt x="508" y="989"/>
                  </a:lnTo>
                  <a:lnTo>
                    <a:pt x="500" y="993"/>
                  </a:lnTo>
                  <a:lnTo>
                    <a:pt x="490" y="995"/>
                  </a:lnTo>
                  <a:lnTo>
                    <a:pt x="464" y="997"/>
                  </a:lnTo>
                  <a:lnTo>
                    <a:pt x="436" y="999"/>
                  </a:lnTo>
                  <a:lnTo>
                    <a:pt x="410" y="999"/>
                  </a:lnTo>
                  <a:lnTo>
                    <a:pt x="410" y="999"/>
                  </a:lnTo>
                  <a:lnTo>
                    <a:pt x="400" y="999"/>
                  </a:lnTo>
                  <a:lnTo>
                    <a:pt x="392" y="995"/>
                  </a:lnTo>
                  <a:lnTo>
                    <a:pt x="384" y="991"/>
                  </a:lnTo>
                  <a:lnTo>
                    <a:pt x="376" y="987"/>
                  </a:lnTo>
                  <a:lnTo>
                    <a:pt x="368" y="977"/>
                  </a:lnTo>
                  <a:lnTo>
                    <a:pt x="362" y="969"/>
                  </a:lnTo>
                  <a:lnTo>
                    <a:pt x="362" y="969"/>
                  </a:lnTo>
                  <a:lnTo>
                    <a:pt x="356" y="957"/>
                  </a:lnTo>
                  <a:lnTo>
                    <a:pt x="352" y="939"/>
                  </a:lnTo>
                  <a:lnTo>
                    <a:pt x="350" y="917"/>
                  </a:lnTo>
                  <a:lnTo>
                    <a:pt x="350" y="889"/>
                  </a:lnTo>
                  <a:lnTo>
                    <a:pt x="350" y="554"/>
                  </a:lnTo>
                  <a:lnTo>
                    <a:pt x="508" y="554"/>
                  </a:lnTo>
                  <a:lnTo>
                    <a:pt x="508" y="288"/>
                  </a:lnTo>
                  <a:lnTo>
                    <a:pt x="350" y="288"/>
                  </a:lnTo>
                  <a:lnTo>
                    <a:pt x="3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F3237E36-6A71-F7A4-021C-C10B229E81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55" y="2071"/>
              <a:ext cx="353" cy="1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ECA6FC92-6ADC-3C43-8392-40F561275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20" y="998"/>
              <a:ext cx="1073" cy="1119"/>
            </a:xfrm>
            <a:custGeom>
              <a:avLst/>
              <a:gdLst>
                <a:gd name="T0" fmla="*/ 0 w 1073"/>
                <a:gd name="T1" fmla="*/ 0 h 1119"/>
                <a:gd name="T2" fmla="*/ 498 w 1073"/>
                <a:gd name="T3" fmla="*/ 1119 h 1119"/>
                <a:gd name="T4" fmla="*/ 534 w 1073"/>
                <a:gd name="T5" fmla="*/ 1119 h 1119"/>
                <a:gd name="T6" fmla="*/ 604 w 1073"/>
                <a:gd name="T7" fmla="*/ 1113 h 1119"/>
                <a:gd name="T8" fmla="*/ 666 w 1073"/>
                <a:gd name="T9" fmla="*/ 1105 h 1119"/>
                <a:gd name="T10" fmla="*/ 726 w 1073"/>
                <a:gd name="T11" fmla="*/ 1089 h 1119"/>
                <a:gd name="T12" fmla="*/ 780 w 1073"/>
                <a:gd name="T13" fmla="*/ 1071 h 1119"/>
                <a:gd name="T14" fmla="*/ 828 w 1073"/>
                <a:gd name="T15" fmla="*/ 1047 h 1119"/>
                <a:gd name="T16" fmla="*/ 875 w 1073"/>
                <a:gd name="T17" fmla="*/ 1017 h 1119"/>
                <a:gd name="T18" fmla="*/ 915 w 1073"/>
                <a:gd name="T19" fmla="*/ 985 h 1119"/>
                <a:gd name="T20" fmla="*/ 949 w 1073"/>
                <a:gd name="T21" fmla="*/ 949 h 1119"/>
                <a:gd name="T22" fmla="*/ 981 w 1073"/>
                <a:gd name="T23" fmla="*/ 909 h 1119"/>
                <a:gd name="T24" fmla="*/ 1007 w 1073"/>
                <a:gd name="T25" fmla="*/ 865 h 1119"/>
                <a:gd name="T26" fmla="*/ 1029 w 1073"/>
                <a:gd name="T27" fmla="*/ 817 h 1119"/>
                <a:gd name="T28" fmla="*/ 1045 w 1073"/>
                <a:gd name="T29" fmla="*/ 765 h 1119"/>
                <a:gd name="T30" fmla="*/ 1059 w 1073"/>
                <a:gd name="T31" fmla="*/ 711 h 1119"/>
                <a:gd name="T32" fmla="*/ 1069 w 1073"/>
                <a:gd name="T33" fmla="*/ 621 h 1119"/>
                <a:gd name="T34" fmla="*/ 1073 w 1073"/>
                <a:gd name="T35" fmla="*/ 558 h 1119"/>
                <a:gd name="T36" fmla="*/ 1065 w 1073"/>
                <a:gd name="T37" fmla="*/ 452 h 1119"/>
                <a:gd name="T38" fmla="*/ 1045 w 1073"/>
                <a:gd name="T39" fmla="*/ 352 h 1119"/>
                <a:gd name="T40" fmla="*/ 1011 w 1073"/>
                <a:gd name="T41" fmla="*/ 258 h 1119"/>
                <a:gd name="T42" fmla="*/ 987 w 1073"/>
                <a:gd name="T43" fmla="*/ 214 h 1119"/>
                <a:gd name="T44" fmla="*/ 959 w 1073"/>
                <a:gd name="T45" fmla="*/ 174 h 1119"/>
                <a:gd name="T46" fmla="*/ 927 w 1073"/>
                <a:gd name="T47" fmla="*/ 136 h 1119"/>
                <a:gd name="T48" fmla="*/ 891 w 1073"/>
                <a:gd name="T49" fmla="*/ 102 h 1119"/>
                <a:gd name="T50" fmla="*/ 849 w 1073"/>
                <a:gd name="T51" fmla="*/ 72 h 1119"/>
                <a:gd name="T52" fmla="*/ 802 w 1073"/>
                <a:gd name="T53" fmla="*/ 48 h 1119"/>
                <a:gd name="T54" fmla="*/ 752 w 1073"/>
                <a:gd name="T55" fmla="*/ 28 h 1119"/>
                <a:gd name="T56" fmla="*/ 696 w 1073"/>
                <a:gd name="T57" fmla="*/ 12 h 1119"/>
                <a:gd name="T58" fmla="*/ 634 w 1073"/>
                <a:gd name="T59" fmla="*/ 4 h 1119"/>
                <a:gd name="T60" fmla="*/ 566 w 1073"/>
                <a:gd name="T61" fmla="*/ 0 h 1119"/>
                <a:gd name="T62" fmla="*/ 480 w 1073"/>
                <a:gd name="T63" fmla="*/ 833 h 1119"/>
                <a:gd name="T64" fmla="*/ 346 w 1073"/>
                <a:gd name="T65" fmla="*/ 286 h 1119"/>
                <a:gd name="T66" fmla="*/ 454 w 1073"/>
                <a:gd name="T67" fmla="*/ 286 h 1119"/>
                <a:gd name="T68" fmla="*/ 538 w 1073"/>
                <a:gd name="T69" fmla="*/ 296 h 1119"/>
                <a:gd name="T70" fmla="*/ 602 w 1073"/>
                <a:gd name="T71" fmla="*/ 318 h 1119"/>
                <a:gd name="T72" fmla="*/ 650 w 1073"/>
                <a:gd name="T73" fmla="*/ 352 h 1119"/>
                <a:gd name="T74" fmla="*/ 684 w 1073"/>
                <a:gd name="T75" fmla="*/ 394 h 1119"/>
                <a:gd name="T76" fmla="*/ 706 w 1073"/>
                <a:gd name="T77" fmla="*/ 438 h 1119"/>
                <a:gd name="T78" fmla="*/ 718 w 1073"/>
                <a:gd name="T79" fmla="*/ 482 h 1119"/>
                <a:gd name="T80" fmla="*/ 724 w 1073"/>
                <a:gd name="T81" fmla="*/ 522 h 1119"/>
                <a:gd name="T82" fmla="*/ 726 w 1073"/>
                <a:gd name="T83" fmla="*/ 552 h 1119"/>
                <a:gd name="T84" fmla="*/ 722 w 1073"/>
                <a:gd name="T85" fmla="*/ 619 h 1119"/>
                <a:gd name="T86" fmla="*/ 712 w 1073"/>
                <a:gd name="T87" fmla="*/ 665 h 1119"/>
                <a:gd name="T88" fmla="*/ 696 w 1073"/>
                <a:gd name="T89" fmla="*/ 711 h 1119"/>
                <a:gd name="T90" fmla="*/ 670 w 1073"/>
                <a:gd name="T91" fmla="*/ 753 h 1119"/>
                <a:gd name="T92" fmla="*/ 632 w 1073"/>
                <a:gd name="T93" fmla="*/ 789 h 1119"/>
                <a:gd name="T94" fmla="*/ 582 w 1073"/>
                <a:gd name="T95" fmla="*/ 817 h 1119"/>
                <a:gd name="T96" fmla="*/ 518 w 1073"/>
                <a:gd name="T97" fmla="*/ 831 h 1119"/>
                <a:gd name="T98" fmla="*/ 480 w 1073"/>
                <a:gd name="T99" fmla="*/ 833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73" h="1119">
                  <a:moveTo>
                    <a:pt x="566" y="0"/>
                  </a:moveTo>
                  <a:lnTo>
                    <a:pt x="0" y="0"/>
                  </a:lnTo>
                  <a:lnTo>
                    <a:pt x="0" y="1119"/>
                  </a:lnTo>
                  <a:lnTo>
                    <a:pt x="498" y="1119"/>
                  </a:lnTo>
                  <a:lnTo>
                    <a:pt x="498" y="1119"/>
                  </a:lnTo>
                  <a:lnTo>
                    <a:pt x="534" y="1119"/>
                  </a:lnTo>
                  <a:lnTo>
                    <a:pt x="570" y="1117"/>
                  </a:lnTo>
                  <a:lnTo>
                    <a:pt x="604" y="1113"/>
                  </a:lnTo>
                  <a:lnTo>
                    <a:pt x="636" y="1109"/>
                  </a:lnTo>
                  <a:lnTo>
                    <a:pt x="666" y="1105"/>
                  </a:lnTo>
                  <a:lnTo>
                    <a:pt x="696" y="1097"/>
                  </a:lnTo>
                  <a:lnTo>
                    <a:pt x="726" y="1089"/>
                  </a:lnTo>
                  <a:lnTo>
                    <a:pt x="752" y="1081"/>
                  </a:lnTo>
                  <a:lnTo>
                    <a:pt x="780" y="1071"/>
                  </a:lnTo>
                  <a:lnTo>
                    <a:pt x="804" y="1059"/>
                  </a:lnTo>
                  <a:lnTo>
                    <a:pt x="828" y="1047"/>
                  </a:lnTo>
                  <a:lnTo>
                    <a:pt x="853" y="1033"/>
                  </a:lnTo>
                  <a:lnTo>
                    <a:pt x="875" y="1017"/>
                  </a:lnTo>
                  <a:lnTo>
                    <a:pt x="895" y="1003"/>
                  </a:lnTo>
                  <a:lnTo>
                    <a:pt x="915" y="985"/>
                  </a:lnTo>
                  <a:lnTo>
                    <a:pt x="933" y="967"/>
                  </a:lnTo>
                  <a:lnTo>
                    <a:pt x="949" y="949"/>
                  </a:lnTo>
                  <a:lnTo>
                    <a:pt x="965" y="929"/>
                  </a:lnTo>
                  <a:lnTo>
                    <a:pt x="981" y="909"/>
                  </a:lnTo>
                  <a:lnTo>
                    <a:pt x="995" y="887"/>
                  </a:lnTo>
                  <a:lnTo>
                    <a:pt x="1007" y="865"/>
                  </a:lnTo>
                  <a:lnTo>
                    <a:pt x="1019" y="841"/>
                  </a:lnTo>
                  <a:lnTo>
                    <a:pt x="1029" y="817"/>
                  </a:lnTo>
                  <a:lnTo>
                    <a:pt x="1037" y="791"/>
                  </a:lnTo>
                  <a:lnTo>
                    <a:pt x="1045" y="765"/>
                  </a:lnTo>
                  <a:lnTo>
                    <a:pt x="1053" y="737"/>
                  </a:lnTo>
                  <a:lnTo>
                    <a:pt x="1059" y="711"/>
                  </a:lnTo>
                  <a:lnTo>
                    <a:pt x="1063" y="681"/>
                  </a:lnTo>
                  <a:lnTo>
                    <a:pt x="1069" y="621"/>
                  </a:lnTo>
                  <a:lnTo>
                    <a:pt x="1073" y="558"/>
                  </a:lnTo>
                  <a:lnTo>
                    <a:pt x="1073" y="558"/>
                  </a:lnTo>
                  <a:lnTo>
                    <a:pt x="1071" y="504"/>
                  </a:lnTo>
                  <a:lnTo>
                    <a:pt x="1065" y="452"/>
                  </a:lnTo>
                  <a:lnTo>
                    <a:pt x="1057" y="402"/>
                  </a:lnTo>
                  <a:lnTo>
                    <a:pt x="1045" y="352"/>
                  </a:lnTo>
                  <a:lnTo>
                    <a:pt x="1031" y="304"/>
                  </a:lnTo>
                  <a:lnTo>
                    <a:pt x="1011" y="258"/>
                  </a:lnTo>
                  <a:lnTo>
                    <a:pt x="999" y="236"/>
                  </a:lnTo>
                  <a:lnTo>
                    <a:pt x="987" y="214"/>
                  </a:lnTo>
                  <a:lnTo>
                    <a:pt x="975" y="192"/>
                  </a:lnTo>
                  <a:lnTo>
                    <a:pt x="959" y="174"/>
                  </a:lnTo>
                  <a:lnTo>
                    <a:pt x="945" y="154"/>
                  </a:lnTo>
                  <a:lnTo>
                    <a:pt x="927" y="136"/>
                  </a:lnTo>
                  <a:lnTo>
                    <a:pt x="909" y="118"/>
                  </a:lnTo>
                  <a:lnTo>
                    <a:pt x="891" y="102"/>
                  </a:lnTo>
                  <a:lnTo>
                    <a:pt x="871" y="86"/>
                  </a:lnTo>
                  <a:lnTo>
                    <a:pt x="849" y="72"/>
                  </a:lnTo>
                  <a:lnTo>
                    <a:pt x="826" y="60"/>
                  </a:lnTo>
                  <a:lnTo>
                    <a:pt x="802" y="48"/>
                  </a:lnTo>
                  <a:lnTo>
                    <a:pt x="778" y="36"/>
                  </a:lnTo>
                  <a:lnTo>
                    <a:pt x="752" y="28"/>
                  </a:lnTo>
                  <a:lnTo>
                    <a:pt x="724" y="20"/>
                  </a:lnTo>
                  <a:lnTo>
                    <a:pt x="696" y="12"/>
                  </a:lnTo>
                  <a:lnTo>
                    <a:pt x="664" y="6"/>
                  </a:lnTo>
                  <a:lnTo>
                    <a:pt x="634" y="4"/>
                  </a:lnTo>
                  <a:lnTo>
                    <a:pt x="600" y="0"/>
                  </a:lnTo>
                  <a:lnTo>
                    <a:pt x="566" y="0"/>
                  </a:lnTo>
                  <a:lnTo>
                    <a:pt x="566" y="0"/>
                  </a:lnTo>
                  <a:close/>
                  <a:moveTo>
                    <a:pt x="480" y="833"/>
                  </a:moveTo>
                  <a:lnTo>
                    <a:pt x="346" y="833"/>
                  </a:lnTo>
                  <a:lnTo>
                    <a:pt x="346" y="286"/>
                  </a:lnTo>
                  <a:lnTo>
                    <a:pt x="454" y="286"/>
                  </a:lnTo>
                  <a:lnTo>
                    <a:pt x="454" y="286"/>
                  </a:lnTo>
                  <a:lnTo>
                    <a:pt x="500" y="288"/>
                  </a:lnTo>
                  <a:lnTo>
                    <a:pt x="538" y="296"/>
                  </a:lnTo>
                  <a:lnTo>
                    <a:pt x="572" y="306"/>
                  </a:lnTo>
                  <a:lnTo>
                    <a:pt x="602" y="318"/>
                  </a:lnTo>
                  <a:lnTo>
                    <a:pt x="628" y="334"/>
                  </a:lnTo>
                  <a:lnTo>
                    <a:pt x="650" y="352"/>
                  </a:lnTo>
                  <a:lnTo>
                    <a:pt x="668" y="372"/>
                  </a:lnTo>
                  <a:lnTo>
                    <a:pt x="684" y="394"/>
                  </a:lnTo>
                  <a:lnTo>
                    <a:pt x="696" y="416"/>
                  </a:lnTo>
                  <a:lnTo>
                    <a:pt x="706" y="438"/>
                  </a:lnTo>
                  <a:lnTo>
                    <a:pt x="714" y="460"/>
                  </a:lnTo>
                  <a:lnTo>
                    <a:pt x="718" y="482"/>
                  </a:lnTo>
                  <a:lnTo>
                    <a:pt x="722" y="502"/>
                  </a:lnTo>
                  <a:lnTo>
                    <a:pt x="724" y="522"/>
                  </a:lnTo>
                  <a:lnTo>
                    <a:pt x="726" y="552"/>
                  </a:lnTo>
                  <a:lnTo>
                    <a:pt x="726" y="552"/>
                  </a:lnTo>
                  <a:lnTo>
                    <a:pt x="724" y="597"/>
                  </a:lnTo>
                  <a:lnTo>
                    <a:pt x="722" y="619"/>
                  </a:lnTo>
                  <a:lnTo>
                    <a:pt x="718" y="641"/>
                  </a:lnTo>
                  <a:lnTo>
                    <a:pt x="712" y="665"/>
                  </a:lnTo>
                  <a:lnTo>
                    <a:pt x="704" y="689"/>
                  </a:lnTo>
                  <a:lnTo>
                    <a:pt x="696" y="711"/>
                  </a:lnTo>
                  <a:lnTo>
                    <a:pt x="684" y="733"/>
                  </a:lnTo>
                  <a:lnTo>
                    <a:pt x="670" y="753"/>
                  </a:lnTo>
                  <a:lnTo>
                    <a:pt x="652" y="773"/>
                  </a:lnTo>
                  <a:lnTo>
                    <a:pt x="632" y="789"/>
                  </a:lnTo>
                  <a:lnTo>
                    <a:pt x="610" y="805"/>
                  </a:lnTo>
                  <a:lnTo>
                    <a:pt x="582" y="817"/>
                  </a:lnTo>
                  <a:lnTo>
                    <a:pt x="552" y="825"/>
                  </a:lnTo>
                  <a:lnTo>
                    <a:pt x="518" y="831"/>
                  </a:lnTo>
                  <a:lnTo>
                    <a:pt x="480" y="833"/>
                  </a:lnTo>
                  <a:lnTo>
                    <a:pt x="480" y="8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A3C17FF-EEFF-44CB-9E8F-CED42BCDB36D}"/>
              </a:ext>
            </a:extLst>
          </p:cNvPr>
          <p:cNvSpPr/>
          <p:nvPr userDrawn="1"/>
        </p:nvSpPr>
        <p:spPr>
          <a:xfrm>
            <a:off x="455613" y="4570597"/>
            <a:ext cx="455613" cy="2286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>
            <a:normAutofit fontScale="77500" lnSpcReduction="20000"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</a:pPr>
            <a:endParaRPr lang="en-US" sz="2200">
              <a:solidFill>
                <a:schemeClr val="accent2">
                  <a:alpha val="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27422-57A8-4579-A577-12AFDFB8A5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6" b="-174"/>
          <a:stretch/>
        </p:blipFill>
        <p:spPr>
          <a:xfrm>
            <a:off x="693" y="0"/>
            <a:ext cx="12190614" cy="255646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DF968-30D0-0239-83C4-422473D5DD9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74541BB-A239-45ED-AC1E-CDD1B23D592C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2F098-80C3-71C5-8EE3-4FFD2A0112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Texas Water 2025  ⦿  Houston, TX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EC2C9A7-AA1C-3DDB-F631-7A8F6AF9D7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7CCA6782-EF6C-4191-B24C-3C7961CF6395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19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6BA0-3FFA-6004-4C0F-A67E04F68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State your main point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57FE0-E2D2-7F05-F7E9-C4F9762E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5503-2E38-4D7A-BFCC-7E92E02B04ED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E51C15-4F1E-5BB0-046F-11871C92CE38}"/>
              </a:ext>
            </a:extLst>
          </p:cNvPr>
          <p:cNvSpPr/>
          <p:nvPr userDrawn="1"/>
        </p:nvSpPr>
        <p:spPr>
          <a:xfrm>
            <a:off x="457200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35B78-DA68-C9EC-D706-0EA35C54C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3013" y="6629401"/>
            <a:ext cx="5190274" cy="227862"/>
          </a:xfrm>
        </p:spPr>
        <p:txBody>
          <a:bodyPr vert="horz" lIns="228600" tIns="45720" rIns="0" bIns="45720" rtlCol="0" anchor="ctr"/>
          <a:lstStyle>
            <a:lvl1pPr algn="r">
              <a:defRPr lang="en-US" dirty="0"/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953EC-376A-518D-FB25-A09E846D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CCA6782-EF6C-4191-B24C-3C7961CF6395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6870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1111E4-535A-7418-24E0-6A2EA623A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F85F-A0C7-49C0-9422-E2659A01D142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A8FD3-8670-8CF2-D299-E27206F22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3013" y="6629401"/>
            <a:ext cx="5190274" cy="227862"/>
          </a:xfrm>
        </p:spPr>
        <p:txBody>
          <a:bodyPr vert="horz" lIns="228600" tIns="45720" rIns="0" bIns="45720" rtlCol="0" anchor="ctr"/>
          <a:lstStyle>
            <a:lvl1pPr algn="r">
              <a:defRPr lang="en-US"/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24EBF-3E83-75C6-DD74-FFC0E010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CCA6782-EF6C-4191-B24C-3C7961CF6395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3887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F948FE-F687-E2F5-89F3-9FF7103DE11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23013" y="-1"/>
            <a:ext cx="5868987" cy="6858001"/>
          </a:xfrm>
          <a:solidFill>
            <a:schemeClr val="accent1"/>
          </a:solidFill>
        </p:spPr>
        <p:txBody>
          <a:bodyPr vert="horz" wrap="square" lIns="228600" tIns="228600" rIns="228600" bIns="457200" rtlCol="0" anchor="ctr">
            <a:normAutofit/>
          </a:bodyPr>
          <a:lstStyle>
            <a:lvl1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DM Smith" pitchFamily="2" charset="77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marL="285750" marR="0" lvl="0" indent="-285750" fontAlgn="auto">
              <a:spcBef>
                <a:spcPts val="0"/>
              </a:spcBef>
              <a:buClrTx/>
              <a:buSzPct val="50000"/>
              <a:buFontTx/>
              <a:buBlip>
                <a:blip r:embed="rId2"/>
              </a:buBlip>
              <a:tabLst/>
            </a:pPr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8CFB9-2EE6-5241-A488-427CA957A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D05F-B186-4822-91EB-67D4AB0BC6CB}" type="datetime1">
              <a:rPr lang="en-US" smtClean="0"/>
              <a:t>5/14/2025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EF5335-9151-07CF-0608-B33D7DC2635D}"/>
              </a:ext>
            </a:extLst>
          </p:cNvPr>
          <p:cNvSpPr txBox="1">
            <a:spLocks/>
          </p:cNvSpPr>
          <p:nvPr userDrawn="1"/>
        </p:nvSpPr>
        <p:spPr>
          <a:xfrm>
            <a:off x="455613" y="1281113"/>
            <a:ext cx="5638799" cy="4073525"/>
          </a:xfrm>
          <a:prstGeom prst="rect">
            <a:avLst/>
          </a:prstGeom>
        </p:spPr>
        <p:txBody>
          <a:bodyPr lIns="0" tIns="0" rIns="228600" bIns="0" anchor="ctr" anchorCtr="0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00308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b="1"/>
              <a:t>State your main point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D23AF1-1490-CABB-6267-EA61619D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3013" y="6629401"/>
            <a:ext cx="5190274" cy="227862"/>
          </a:xfrm>
        </p:spPr>
        <p:txBody>
          <a:bodyPr lIns="228600"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575289-08CF-0F40-620E-6DB988AD6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r"/>
            <a:fld id="{7CCA6782-EF6C-4191-B24C-3C7961CF6395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8400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15952-91AD-1EAA-05CA-107709EA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3" y="228600"/>
            <a:ext cx="5638799" cy="1052513"/>
          </a:xfrm>
        </p:spPr>
        <p:txBody>
          <a:bodyPr wrap="square" lIns="0" tIns="182880" rIns="0" bIns="0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>
              <a:spcAft>
                <a:spcPts val="3000"/>
              </a:spcAft>
            </a:pPr>
            <a:r>
              <a:rPr lang="en-US"/>
              <a:t>State your main point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7F6C23-6371-B781-0471-2B4979E1E24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323013" y="0"/>
            <a:ext cx="5868986" cy="6857999"/>
          </a:xfrm>
          <a:solidFill>
            <a:schemeClr val="accent3"/>
          </a:solidFill>
        </p:spPr>
        <p:txBody>
          <a:bodyPr bIns="365760" anchor="b">
            <a:norm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>
                    <a:alpha val="43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F63EA-D090-3A0C-8528-369DC90212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5613" y="1509712"/>
            <a:ext cx="5638799" cy="4897437"/>
          </a:xfrm>
          <a:solidFill>
            <a:schemeClr val="bg1"/>
          </a:solidFill>
        </p:spPr>
        <p:txBody>
          <a:bodyPr wrap="square" lIns="0" tIns="0" rIns="228600" bIns="0" anchor="t">
            <a:normAutofit/>
          </a:bodyPr>
          <a:lstStyle>
            <a:lvl1pPr>
              <a:defRPr kumimoji="0" lang="en-US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CDM Smith" pitchFamily="2" charset="77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50000"/>
              <a:buFontTx/>
              <a:buBlip>
                <a:blip r:embed="rId2"/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Click to </a:t>
            </a:r>
            <a:r>
              <a:rPr lang="en-US"/>
              <a:t>add content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DM Smith" pitchFamily="2" charset="77"/>
              <a:ea typeface="+mn-ea"/>
              <a:cs typeface="+mn-cs"/>
            </a:endParaRPr>
          </a:p>
          <a:p>
            <a:pPr marL="285750" marR="0" lvl="0" indent="-285750" fontAlgn="auto">
              <a:spcBef>
                <a:spcPts val="0"/>
              </a:spcBef>
              <a:buClrTx/>
              <a:buSzPct val="50000"/>
              <a:buFontTx/>
              <a:buBlip>
                <a:blip r:embed="rId2"/>
              </a:buBlip>
              <a:tabLst/>
            </a:pPr>
            <a:r>
              <a:rPr lang="en-US"/>
              <a:t>Click to add content</a:t>
            </a:r>
          </a:p>
          <a:p>
            <a:pPr marL="285750" marR="0" lvl="0" indent="-285750" fontAlgn="auto">
              <a:spcBef>
                <a:spcPts val="0"/>
              </a:spcBef>
              <a:buClrTx/>
              <a:buSzPct val="50000"/>
              <a:buFontTx/>
              <a:buBlip>
                <a:blip r:embed="rId2"/>
              </a:buBlip>
              <a:tabLst/>
            </a:pPr>
            <a:r>
              <a:rPr lang="en-US"/>
              <a:t>Click to add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8CFB9-2EE6-5241-A488-427CA957A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3209-099E-4C66-B773-0B689FDA21DC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37488-1D65-38A3-EB15-F8F788FE795F}"/>
              </a:ext>
            </a:extLst>
          </p:cNvPr>
          <p:cNvSpPr/>
          <p:nvPr userDrawn="1"/>
        </p:nvSpPr>
        <p:spPr>
          <a:xfrm>
            <a:off x="457197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53634A0-2CCC-FE6B-865D-40334ADEF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3013" y="6629401"/>
            <a:ext cx="5190274" cy="227862"/>
          </a:xfrm>
        </p:spPr>
        <p:txBody>
          <a:bodyPr lIns="228600"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8ED04F-DBF0-E33A-084A-F5A829BB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9488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89E1416-5C44-E8EF-C532-AEFC8E9776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4148933" cy="6858000"/>
          </a:xfrm>
          <a:solidFill>
            <a:schemeClr val="accent4"/>
          </a:solidFill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E5BF4-9311-99F5-FB56-2C1D6B8007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0516" y="0"/>
            <a:ext cx="8041484" cy="6858000"/>
          </a:xfrm>
          <a:noFill/>
        </p:spPr>
        <p:txBody>
          <a:bodyPr wrap="square" lIns="228600" tIns="228600" rIns="228600" bIns="228600" rtlCol="0" anchor="ctr" anchorCtr="0">
            <a:normAutofit/>
          </a:bodyPr>
          <a:lstStyle>
            <a:lvl1pPr>
              <a:defRPr kumimoji="0" lang="en-US" b="0" i="0" u="none" strike="noStrike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DM Smith" pitchFamily="2" charset="77"/>
              </a:defRPr>
            </a:lvl1pPr>
            <a:lvl2pPr marL="574675" indent="-2286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7" indent="-28575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marR="0" lvl="0" indent="-285750" fontAlgn="auto">
              <a:buClrTx/>
              <a:buSzPct val="50000"/>
              <a:buFontTx/>
              <a:buBlip>
                <a:blip r:embed="rId2"/>
              </a:buBlip>
              <a:tabLst/>
            </a:pPr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5AA94-AE64-FC6F-B66F-3D0826D0C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94" y="228600"/>
            <a:ext cx="3693319" cy="696729"/>
          </a:xfrm>
        </p:spPr>
        <p:txBody>
          <a:bodyPr wrap="square" lIns="0" tIns="182880" rIns="228600" bIns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>
              <a:spcAft>
                <a:spcPts val="3000"/>
              </a:spcAft>
            </a:pPr>
            <a:r>
              <a:rPr lang="en-US"/>
              <a:t>Short Topics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68BC2-83CA-25AE-7FF0-FF80E86444F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5614" y="1281113"/>
            <a:ext cx="3693319" cy="3811588"/>
          </a:xfrm>
        </p:spPr>
        <p:txBody>
          <a:bodyPr rIns="22860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Extra topic title (</a:t>
            </a:r>
            <a:r>
              <a:rPr lang="en-US" err="1"/>
              <a:t>ie</a:t>
            </a:r>
            <a:r>
              <a:rPr lang="en-US"/>
              <a:t> subtitle)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E8E6C-792B-80FC-324D-462EB717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C28B-4AD8-406A-8953-911E2FAC5683}" type="datetime1">
              <a:rPr lang="en-US" smtClean="0"/>
              <a:t>5/14/2025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383AC-BAC7-EF96-6075-68B9FF80653A}"/>
              </a:ext>
            </a:extLst>
          </p:cNvPr>
          <p:cNvSpPr/>
          <p:nvPr userDrawn="1"/>
        </p:nvSpPr>
        <p:spPr>
          <a:xfrm>
            <a:off x="457197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BD7C462-E50A-DF65-E4AB-4E5498AAB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3013" y="6629401"/>
            <a:ext cx="5190274" cy="227862"/>
          </a:xfrm>
        </p:spPr>
        <p:txBody>
          <a:bodyPr vert="horz" lIns="228600" tIns="45720" rIns="0" bIns="45720" rtlCol="0" anchor="ctr"/>
          <a:lstStyle>
            <a:lvl1pPr algn="r">
              <a:defRPr lang="en-US" dirty="0"/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FBE1F8-62B3-5253-CDD9-834039D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9892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AA94-AE64-FC6F-B66F-3D0826D0C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7213" y="228600"/>
            <a:ext cx="7596186" cy="1058864"/>
          </a:xfrm>
        </p:spPr>
        <p:txBody>
          <a:bodyPr wrap="square" lIns="0" tIns="182880" rIns="0" bIns="0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>
              <a:spcAft>
                <a:spcPts val="3000"/>
              </a:spcAft>
            </a:pPr>
            <a:r>
              <a:rPr lang="en-US"/>
              <a:t>State your main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E5BF4-9311-99F5-FB56-2C1D6B8007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38613" y="1507644"/>
            <a:ext cx="8053388" cy="5347549"/>
          </a:xfrm>
          <a:noFill/>
        </p:spPr>
        <p:txBody>
          <a:bodyPr wrap="square" lIns="228600" tIns="0" rIns="228600" bIns="457200" rtlCol="0" anchor="t" anchorCtr="0">
            <a:normAutofit/>
          </a:bodyPr>
          <a:lstStyle>
            <a:lvl1pPr>
              <a:defRPr lang="en-US" dirty="0">
                <a:solidFill>
                  <a:prstClr val="black"/>
                </a:solidFill>
                <a:latin typeface="CDM Smith" pitchFamily="2" charset="77"/>
              </a:defRPr>
            </a:lvl1pPr>
            <a:lvl2pPr>
              <a:defRPr lang="en-US" sz="2000" dirty="0"/>
            </a:lvl2pPr>
            <a:lvl3pPr>
              <a:defRPr lang="en-US" sz="2000" dirty="0"/>
            </a:lvl3pPr>
            <a:lvl4pPr marL="1081087" indent="-28575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2000" dirty="0"/>
            </a:lvl5pPr>
          </a:lstStyle>
          <a:p>
            <a:pPr marL="285750" marR="0" lvl="0" indent="-285750" fontAlgn="auto">
              <a:buClrTx/>
              <a:buSzPct val="50000"/>
              <a:buFontTx/>
              <a:buBlip>
                <a:blip r:embed="rId2"/>
              </a:buBlip>
              <a:tabLst/>
            </a:pPr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E8E6C-792B-80FC-324D-462EB717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7299-DA6C-45E6-8ED9-91B34980EA50}" type="datetime1">
              <a:rPr lang="en-US" smtClean="0"/>
              <a:t>5/14/2025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6436D-D970-1F5B-F2B8-854E34C0F135}"/>
              </a:ext>
            </a:extLst>
          </p:cNvPr>
          <p:cNvSpPr/>
          <p:nvPr userDrawn="1"/>
        </p:nvSpPr>
        <p:spPr>
          <a:xfrm>
            <a:off x="4363253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6BE6542-A1EB-9635-F2DB-4B393FAAB3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138612" cy="6858000"/>
          </a:xfrm>
          <a:solidFill>
            <a:schemeClr val="accent4"/>
          </a:solidFill>
          <a:ln>
            <a:noFill/>
          </a:ln>
        </p:spPr>
        <p:txBody>
          <a:bodyPr anchor="b">
            <a:normAutofit/>
          </a:bodyPr>
          <a:lstStyle>
            <a:lvl1pPr marL="0" indent="0" algn="ctr">
              <a:buNone/>
              <a:defRPr lang="en-US" sz="1600" kern="1200">
                <a:solidFill>
                  <a:schemeClr val="tx1">
                    <a:alpha val="43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1FA5B-260A-ED99-DECB-0596F61B7AB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323013" y="6629401"/>
            <a:ext cx="5190274" cy="227862"/>
          </a:xfrm>
        </p:spPr>
        <p:txBody>
          <a:bodyPr vert="horz" lIns="228600" tIns="45720" rIns="0" bIns="45720" rtlCol="0" anchor="ctr"/>
          <a:lstStyle>
            <a:lvl1pPr algn="r">
              <a:defRPr lang="en-US" dirty="0"/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64B743-59B8-4D5C-3CAB-B3280E8548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/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4294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AA94-AE64-FC6F-B66F-3D0826D0C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73" y="228600"/>
            <a:ext cx="7366168" cy="1058864"/>
          </a:xfrm>
        </p:spPr>
        <p:txBody>
          <a:bodyPr wrap="square" lIns="0" tIns="182880" rIns="0" bIns="0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>
              <a:spcAft>
                <a:spcPts val="3000"/>
              </a:spcAft>
            </a:pPr>
            <a:r>
              <a:rPr lang="en-US"/>
              <a:t>State your main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E5BF4-9311-99F5-FB56-2C1D6B8007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9573" y="1509713"/>
            <a:ext cx="7366168" cy="4897438"/>
          </a:xfrm>
          <a:noFill/>
        </p:spPr>
        <p:txBody>
          <a:bodyPr wrap="square" lIns="0" tIns="0" rIns="0" bIns="0" rtlCol="0" anchor="t" anchorCtr="0">
            <a:normAutofit/>
          </a:bodyPr>
          <a:lstStyle>
            <a:lvl1pPr>
              <a:defRPr lang="en-US" dirty="0">
                <a:solidFill>
                  <a:prstClr val="black"/>
                </a:solidFill>
                <a:latin typeface="CDM Smith" pitchFamily="2" charset="77"/>
              </a:defRPr>
            </a:lvl1pPr>
            <a:lvl2pPr>
              <a:defRPr lang="en-US" sz="2000" dirty="0"/>
            </a:lvl2pPr>
            <a:lvl3pPr>
              <a:defRPr lang="en-US" sz="2000" dirty="0"/>
            </a:lvl3pPr>
            <a:lvl4pPr marL="1081087" indent="-28575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2000" dirty="0"/>
            </a:lvl5pPr>
          </a:lstStyle>
          <a:p>
            <a:pPr marL="285750" marR="0" lvl="0" indent="-285750" fontAlgn="auto">
              <a:buClrTx/>
              <a:buSzPct val="50000"/>
              <a:buFontTx/>
              <a:buBlip>
                <a:blip r:embed="rId2"/>
              </a:buBlip>
              <a:tabLst/>
            </a:pPr>
            <a:r>
              <a:rPr lang="en-US"/>
              <a:t>Click to type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6436D-D970-1F5B-F2B8-854E34C0F135}"/>
              </a:ext>
            </a:extLst>
          </p:cNvPr>
          <p:cNvSpPr/>
          <p:nvPr userDrawn="1"/>
        </p:nvSpPr>
        <p:spPr>
          <a:xfrm>
            <a:off x="455613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6BE6542-A1EB-9635-F2DB-4B393FAAB3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7842" y="0"/>
            <a:ext cx="4144158" cy="6858000"/>
          </a:xfrm>
          <a:solidFill>
            <a:schemeClr val="accent5">
              <a:lumMod val="75000"/>
            </a:schemeClr>
          </a:solidFill>
        </p:spPr>
        <p:txBody>
          <a:bodyPr anchor="b"/>
          <a:lstStyle>
            <a:lvl1pPr marL="0" indent="0" algn="ctr">
              <a:buNone/>
              <a:defRPr lang="en-US" sz="1600" kern="1200" dirty="0" smtClean="0">
                <a:solidFill>
                  <a:schemeClr val="bg1">
                    <a:alpha val="43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None/>
              <a:tabLst/>
              <a:defRPr/>
            </a:pPr>
            <a:r>
              <a:rPr lang="en-US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0899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F31707D-EB43-A8DC-7B5D-36621C7C175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38612" y="0"/>
            <a:ext cx="8053388" cy="6858000"/>
          </a:xfrm>
          <a:solidFill>
            <a:schemeClr val="accent5">
              <a:lumMod val="75000"/>
            </a:schemeClr>
          </a:solidFill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15952-91AD-1EAA-05CA-107709EA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013" y="228601"/>
            <a:ext cx="5638799" cy="2333626"/>
          </a:xfrm>
        </p:spPr>
        <p:txBody>
          <a:bodyPr lIns="0" tIns="0" rIns="0" bIns="0" anchor="b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State your main point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F63EA-D090-3A0C-8528-369DC90212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23013" y="2781299"/>
            <a:ext cx="5640387" cy="3625849"/>
          </a:xfrm>
          <a:noFill/>
        </p:spPr>
        <p:txBody>
          <a:bodyPr wrap="square" lIns="0" tIns="0" rIns="0" bIns="0">
            <a:normAutofit/>
          </a:bodyPr>
          <a:lstStyle>
            <a:lvl1pPr>
              <a:defRPr kumimoji="0" lang="en-US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DM Smith" pitchFamily="2" charset="77"/>
              </a:defRPr>
            </a:lvl1pPr>
          </a:lstStyle>
          <a:p>
            <a:pPr marL="285750" marR="0" lvl="0" indent="-285750" fontAlgn="auto">
              <a:spcBef>
                <a:spcPts val="0"/>
              </a:spcBef>
              <a:buClrTx/>
              <a:buSzPct val="50000"/>
              <a:buFontTx/>
              <a:buBlip>
                <a:blip r:embed="rId2"/>
              </a:buBlip>
              <a:tabLst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Click to </a:t>
            </a:r>
            <a:r>
              <a:rPr lang="en-US"/>
              <a:t>add content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6E7A8-9E12-808A-EF79-667DD5DC4A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81113"/>
            <a:ext cx="6094413" cy="5126037"/>
          </a:xfrm>
          <a:solidFill>
            <a:schemeClr val="accent6"/>
          </a:solidFill>
        </p:spPr>
        <p:txBody>
          <a:bodyPr anchor="b"/>
          <a:lstStyle>
            <a:lvl1pPr marL="0" indent="0" algn="ctr">
              <a:buNone/>
              <a:defRPr lang="en-US" sz="1600" kern="1200" dirty="0" smtClean="0">
                <a:solidFill>
                  <a:schemeClr val="tx1">
                    <a:alpha val="43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5534E32-52F9-FF19-0FFD-64806B4B37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3D0C952-62DE-40C6-811F-6E1440C78C76}" type="datetime1">
              <a:rPr lang="en-US" smtClean="0"/>
              <a:t>5/14/2025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EC2FF30-1ECB-6B0E-19B5-A5778C621A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23013" y="6626221"/>
            <a:ext cx="5190274" cy="231042"/>
          </a:xfrm>
        </p:spPr>
        <p:txBody>
          <a:bodyPr lIns="228600"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C86E03-0AC0-56E0-B095-16187D58D0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662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3FD9398-8313-4CB3-0AA5-86954BC8A3F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6323013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15952-91AD-1EAA-05CA-107709EA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3" y="228600"/>
            <a:ext cx="5638799" cy="1052513"/>
          </a:xfrm>
        </p:spPr>
        <p:txBody>
          <a:bodyPr wrap="square" lIns="0" tIns="182880" rIns="0" bIns="0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>
              <a:spcAft>
                <a:spcPts val="3000"/>
              </a:spcAft>
            </a:pPr>
            <a:r>
              <a:rPr lang="en-US"/>
              <a:t>State your main point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7F6C23-6371-B781-0471-2B4979E1E24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68987" y="1281113"/>
            <a:ext cx="6323013" cy="5126036"/>
          </a:xfrm>
          <a:solidFill>
            <a:schemeClr val="accent4"/>
          </a:solidFill>
        </p:spPr>
        <p:txBody>
          <a:bodyPr anchor="b">
            <a:norm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>
                    <a:alpha val="43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F63EA-D090-3A0C-8528-369DC90212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5613" y="1509712"/>
            <a:ext cx="5413373" cy="4897437"/>
          </a:xfrm>
          <a:noFill/>
        </p:spPr>
        <p:txBody>
          <a:bodyPr wrap="square" lIns="0" tIns="0" rIns="228600" bIns="0" anchor="t">
            <a:normAutofit/>
          </a:bodyPr>
          <a:lstStyle>
            <a:lvl1pPr>
              <a:defRPr kumimoji="0" lang="en-US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CDM Smith" pitchFamily="2" charset="77"/>
              </a:defRPr>
            </a:lvl1pPr>
          </a:lstStyle>
          <a:p>
            <a:pPr marL="285750" marR="0" lvl="0" indent="-285750" fontAlgn="auto">
              <a:spcBef>
                <a:spcPts val="0"/>
              </a:spcBef>
              <a:buClrTx/>
              <a:buSzPct val="50000"/>
              <a:buFontTx/>
              <a:buBlip>
                <a:blip r:embed="rId2"/>
              </a:buBlip>
              <a:tabLst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Click to </a:t>
            </a:r>
            <a:r>
              <a:rPr lang="en-US"/>
              <a:t>add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8CFB9-2EE6-5241-A488-427CA957A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0FF8-0EF6-44E8-8FF0-9466E9E26E4A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37488-1D65-38A3-EB15-F8F788FE795F}"/>
              </a:ext>
            </a:extLst>
          </p:cNvPr>
          <p:cNvSpPr/>
          <p:nvPr userDrawn="1"/>
        </p:nvSpPr>
        <p:spPr>
          <a:xfrm>
            <a:off x="457197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049E3A2-DADB-BDF7-1C02-EEF359987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3013" y="6629401"/>
            <a:ext cx="5190274" cy="227862"/>
          </a:xfrm>
        </p:spPr>
        <p:txBody>
          <a:bodyPr lIns="228600"/>
          <a:lstStyle>
            <a:lvl1pPr algn="r">
              <a:defRPr/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C7562D5-6149-5F0E-2576-A140A83D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3199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A2B2E0F-C6F3-218A-04F7-7E66BFC5EE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323013" cy="6857999"/>
          </a:xfrm>
          <a:solidFill>
            <a:schemeClr val="accent1"/>
          </a:solidFill>
        </p:spPr>
        <p:txBody>
          <a:bodyPr rIns="457200" bIns="457200" anchor="b">
            <a:normAutofit/>
          </a:bodyPr>
          <a:lstStyle>
            <a:lvl1pPr marL="0" indent="0" algn="ctr">
              <a:buNone/>
              <a:defRPr lang="en-US" sz="1600" kern="1200" dirty="0">
                <a:solidFill>
                  <a:schemeClr val="bg1">
                    <a:alpha val="43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15952-91AD-1EAA-05CA-107709EA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601" y="228600"/>
            <a:ext cx="5867399" cy="1052513"/>
          </a:xfrm>
        </p:spPr>
        <p:txBody>
          <a:bodyPr wrap="square" lIns="228600" tIns="182880" rIns="228600" bIns="0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>
              <a:spcAft>
                <a:spcPts val="3000"/>
              </a:spcAft>
            </a:pPr>
            <a:r>
              <a:rPr lang="en-US"/>
              <a:t>State your main point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F63EA-D090-3A0C-8528-369DC90212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68987" y="1509712"/>
            <a:ext cx="6323013" cy="4897437"/>
          </a:xfrm>
          <a:solidFill>
            <a:schemeClr val="bg1"/>
          </a:solidFill>
        </p:spPr>
        <p:txBody>
          <a:bodyPr wrap="square" lIns="228600" tIns="228600" rIns="228600" bIns="0" anchor="t">
            <a:normAutofit/>
          </a:bodyPr>
          <a:lstStyle>
            <a:lvl1pPr>
              <a:defRPr kumimoji="0" lang="en-US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CDM Smith" pitchFamily="2" charset="77"/>
              </a:defRPr>
            </a:lvl1pPr>
          </a:lstStyle>
          <a:p>
            <a:pPr marL="285750" marR="0" lvl="0" indent="-285750" fontAlgn="auto">
              <a:spcBef>
                <a:spcPts val="0"/>
              </a:spcBef>
              <a:buClrTx/>
              <a:buSzPct val="50000"/>
              <a:buFontTx/>
              <a:buBlip>
                <a:blip r:embed="rId2"/>
              </a:buBlip>
              <a:tabLst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Click to </a:t>
            </a:r>
            <a:r>
              <a:rPr lang="en-US"/>
              <a:t>add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8CFB9-2EE6-5241-A488-427CA957A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91BC-0A2E-42CE-A5C0-2ED538253453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37488-1D65-38A3-EB15-F8F788FE795F}"/>
              </a:ext>
            </a:extLst>
          </p:cNvPr>
          <p:cNvSpPr/>
          <p:nvPr userDrawn="1"/>
        </p:nvSpPr>
        <p:spPr>
          <a:xfrm>
            <a:off x="6576057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049E3A2-DADB-BDF7-1C02-EEF359987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3013" y="6629401"/>
            <a:ext cx="5190274" cy="227862"/>
          </a:xfrm>
        </p:spPr>
        <p:txBody>
          <a:bodyPr lIns="228600"/>
          <a:lstStyle>
            <a:lvl1pPr algn="r">
              <a:defRPr/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C7562D5-6149-5F0E-2576-A140A83D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0246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FC15777-A40C-4843-92BB-C3E13C2A9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6" b="-174"/>
          <a:stretch/>
        </p:blipFill>
        <p:spPr>
          <a:xfrm>
            <a:off x="693" y="0"/>
            <a:ext cx="12190614" cy="255646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32A1246-146A-BA4D-2577-2A3AD1240EC6}"/>
              </a:ext>
            </a:extLst>
          </p:cNvPr>
          <p:cNvSpPr/>
          <p:nvPr userDrawn="1"/>
        </p:nvSpPr>
        <p:spPr>
          <a:xfrm>
            <a:off x="0" y="5354638"/>
            <a:ext cx="12192000" cy="1503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C9466E6-C3C0-8902-8FCF-78B92C7A7E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745" y="6243546"/>
            <a:ext cx="1742068" cy="215444"/>
          </a:xfrm>
          <a:noFill/>
        </p:spPr>
        <p:txBody>
          <a:bodyPr wrap="square" lIns="0" tIns="0" rIns="0" bIns="0" rtlCol="0" anchor="b">
            <a:sp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lang="en-US" sz="1400" dirty="0" smtClean="0"/>
            </a:lvl1pPr>
          </a:lstStyle>
          <a:p>
            <a:pPr marL="0" lvl="0">
              <a:spcAft>
                <a:spcPts val="600"/>
              </a:spcAft>
            </a:pPr>
            <a:r>
              <a:rPr lang="en-US"/>
              <a:t>Date 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F9EDAEF9-E923-9DD0-442C-19D76C37B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745" y="5934739"/>
            <a:ext cx="7609468" cy="215444"/>
          </a:xfrm>
          <a:noFill/>
        </p:spPr>
        <p:txBody>
          <a:bodyPr wrap="square" lIns="0" tIns="0" rIns="0" bIns="0" rtlCol="0" anchor="b">
            <a:sp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lang="en-US" sz="1400" dirty="0" smtClean="0"/>
            </a:lvl1pPr>
          </a:lstStyle>
          <a:p>
            <a:pPr marL="0" lvl="0">
              <a:spcAft>
                <a:spcPts val="600"/>
              </a:spcAft>
            </a:pPr>
            <a:r>
              <a:rPr lang="en-US"/>
              <a:t>Presenter(s)</a:t>
            </a:r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64CB1B82-BD7E-FC99-5D01-9A2AD5B653C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F60F32D-5742-4388-968A-6DB1F7B0F815}" type="datetime1">
              <a:rPr lang="en-US" smtClean="0"/>
              <a:t>5/14/2025</a:t>
            </a:fld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F4F8388C-0F51-2375-A451-A4D6D0595A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392987" y="6919279"/>
            <a:ext cx="4114800" cy="153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Texas Water 2025  ⦿  Houston, TX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3360AF8-856A-F179-FCFF-2054F38964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507787" y="6919279"/>
            <a:ext cx="455613" cy="154173"/>
          </a:xfrm>
          <a:prstGeom prst="rect">
            <a:avLst/>
          </a:prstGeom>
        </p:spPr>
        <p:txBody>
          <a:bodyPr/>
          <a:lstStyle/>
          <a:p>
            <a:pPr algn="r"/>
            <a:fld id="{04F3E4AD-A8FC-40F0-8329-E89C9A00A6FF}" type="slidenum">
              <a:rPr lang="en-US" smtClean="0"/>
              <a:pPr algn="r"/>
              <a:t>‹#›</a:t>
            </a:fld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06FA1A1-B2EE-414F-8E44-C69E4A97FF8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9936" y="5802659"/>
            <a:ext cx="1394030" cy="615424"/>
            <a:chOff x="1149" y="972"/>
            <a:chExt cx="5382" cy="2376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20F7B530-5970-7219-91B2-F43123CC99E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149" y="972"/>
              <a:ext cx="5382" cy="2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D4E386E-FBF4-E3FA-9A47-CF7B60BCA5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9" y="972"/>
              <a:ext cx="1079" cy="1173"/>
            </a:xfrm>
            <a:custGeom>
              <a:avLst/>
              <a:gdLst>
                <a:gd name="T0" fmla="*/ 1067 w 1079"/>
                <a:gd name="T1" fmla="*/ 392 h 1173"/>
                <a:gd name="T2" fmla="*/ 1025 w 1079"/>
                <a:gd name="T3" fmla="*/ 256 h 1173"/>
                <a:gd name="T4" fmla="*/ 955 w 1079"/>
                <a:gd name="T5" fmla="*/ 146 h 1173"/>
                <a:gd name="T6" fmla="*/ 855 w 1079"/>
                <a:gd name="T7" fmla="*/ 66 h 1173"/>
                <a:gd name="T8" fmla="*/ 727 w 1079"/>
                <a:gd name="T9" fmla="*/ 16 h 1173"/>
                <a:gd name="T10" fmla="*/ 568 w 1079"/>
                <a:gd name="T11" fmla="*/ 0 h 1173"/>
                <a:gd name="T12" fmla="*/ 504 w 1079"/>
                <a:gd name="T13" fmla="*/ 2 h 1173"/>
                <a:gd name="T14" fmla="*/ 414 w 1079"/>
                <a:gd name="T15" fmla="*/ 16 h 1173"/>
                <a:gd name="T16" fmla="*/ 332 w 1079"/>
                <a:gd name="T17" fmla="*/ 42 h 1173"/>
                <a:gd name="T18" fmla="*/ 258 w 1079"/>
                <a:gd name="T19" fmla="*/ 78 h 1173"/>
                <a:gd name="T20" fmla="*/ 192 w 1079"/>
                <a:gd name="T21" fmla="*/ 124 h 1173"/>
                <a:gd name="T22" fmla="*/ 136 w 1079"/>
                <a:gd name="T23" fmla="*/ 180 h 1173"/>
                <a:gd name="T24" fmla="*/ 88 w 1079"/>
                <a:gd name="T25" fmla="*/ 244 h 1173"/>
                <a:gd name="T26" fmla="*/ 50 w 1079"/>
                <a:gd name="T27" fmla="*/ 318 h 1173"/>
                <a:gd name="T28" fmla="*/ 22 w 1079"/>
                <a:gd name="T29" fmla="*/ 400 h 1173"/>
                <a:gd name="T30" fmla="*/ 6 w 1079"/>
                <a:gd name="T31" fmla="*/ 490 h 1173"/>
                <a:gd name="T32" fmla="*/ 0 w 1079"/>
                <a:gd name="T33" fmla="*/ 586 h 1173"/>
                <a:gd name="T34" fmla="*/ 2 w 1079"/>
                <a:gd name="T35" fmla="*/ 647 h 1173"/>
                <a:gd name="T36" fmla="*/ 14 w 1079"/>
                <a:gd name="T37" fmla="*/ 735 h 1173"/>
                <a:gd name="T38" fmla="*/ 38 w 1079"/>
                <a:gd name="T39" fmla="*/ 817 h 1173"/>
                <a:gd name="T40" fmla="*/ 70 w 1079"/>
                <a:gd name="T41" fmla="*/ 893 h 1173"/>
                <a:gd name="T42" fmla="*/ 114 w 1079"/>
                <a:gd name="T43" fmla="*/ 961 h 1173"/>
                <a:gd name="T44" fmla="*/ 166 w 1079"/>
                <a:gd name="T45" fmla="*/ 1023 h 1173"/>
                <a:gd name="T46" fmla="*/ 228 w 1079"/>
                <a:gd name="T47" fmla="*/ 1075 h 1173"/>
                <a:gd name="T48" fmla="*/ 300 w 1079"/>
                <a:gd name="T49" fmla="*/ 1115 h 1173"/>
                <a:gd name="T50" fmla="*/ 380 w 1079"/>
                <a:gd name="T51" fmla="*/ 1147 h 1173"/>
                <a:gd name="T52" fmla="*/ 470 w 1079"/>
                <a:gd name="T53" fmla="*/ 1165 h 1173"/>
                <a:gd name="T54" fmla="*/ 568 w 1079"/>
                <a:gd name="T55" fmla="*/ 1173 h 1173"/>
                <a:gd name="T56" fmla="*/ 626 w 1079"/>
                <a:gd name="T57" fmla="*/ 1169 h 1173"/>
                <a:gd name="T58" fmla="*/ 711 w 1079"/>
                <a:gd name="T59" fmla="*/ 1155 h 1173"/>
                <a:gd name="T60" fmla="*/ 787 w 1079"/>
                <a:gd name="T61" fmla="*/ 1131 h 1173"/>
                <a:gd name="T62" fmla="*/ 853 w 1079"/>
                <a:gd name="T63" fmla="*/ 1097 h 1173"/>
                <a:gd name="T64" fmla="*/ 911 w 1079"/>
                <a:gd name="T65" fmla="*/ 1055 h 1173"/>
                <a:gd name="T66" fmla="*/ 1003 w 1079"/>
                <a:gd name="T67" fmla="*/ 953 h 1173"/>
                <a:gd name="T68" fmla="*/ 1061 w 1079"/>
                <a:gd name="T69" fmla="*/ 833 h 1173"/>
                <a:gd name="T70" fmla="*/ 1079 w 1079"/>
                <a:gd name="T71" fmla="*/ 707 h 1173"/>
                <a:gd name="T72" fmla="*/ 731 w 1079"/>
                <a:gd name="T73" fmla="*/ 745 h 1173"/>
                <a:gd name="T74" fmla="*/ 705 w 1079"/>
                <a:gd name="T75" fmla="*/ 813 h 1173"/>
                <a:gd name="T76" fmla="*/ 675 w 1079"/>
                <a:gd name="T77" fmla="*/ 851 h 1173"/>
                <a:gd name="T78" fmla="*/ 632 w 1079"/>
                <a:gd name="T79" fmla="*/ 879 h 1173"/>
                <a:gd name="T80" fmla="*/ 578 w 1079"/>
                <a:gd name="T81" fmla="*/ 893 h 1173"/>
                <a:gd name="T82" fmla="*/ 528 w 1079"/>
                <a:gd name="T83" fmla="*/ 891 h 1173"/>
                <a:gd name="T84" fmla="*/ 456 w 1079"/>
                <a:gd name="T85" fmla="*/ 867 h 1173"/>
                <a:gd name="T86" fmla="*/ 404 w 1079"/>
                <a:gd name="T87" fmla="*/ 817 h 1173"/>
                <a:gd name="T88" fmla="*/ 370 w 1079"/>
                <a:gd name="T89" fmla="*/ 749 h 1173"/>
                <a:gd name="T90" fmla="*/ 350 w 1079"/>
                <a:gd name="T91" fmla="*/ 671 h 1173"/>
                <a:gd name="T92" fmla="*/ 344 w 1079"/>
                <a:gd name="T93" fmla="*/ 586 h 1173"/>
                <a:gd name="T94" fmla="*/ 346 w 1079"/>
                <a:gd name="T95" fmla="*/ 528 h 1173"/>
                <a:gd name="T96" fmla="*/ 362 w 1079"/>
                <a:gd name="T97" fmla="*/ 448 h 1173"/>
                <a:gd name="T98" fmla="*/ 390 w 1079"/>
                <a:gd name="T99" fmla="*/ 376 h 1173"/>
                <a:gd name="T100" fmla="*/ 436 w 1079"/>
                <a:gd name="T101" fmla="*/ 320 h 1173"/>
                <a:gd name="T102" fmla="*/ 502 w 1079"/>
                <a:gd name="T103" fmla="*/ 286 h 1173"/>
                <a:gd name="T104" fmla="*/ 558 w 1079"/>
                <a:gd name="T105" fmla="*/ 278 h 1173"/>
                <a:gd name="T106" fmla="*/ 626 w 1079"/>
                <a:gd name="T107" fmla="*/ 290 h 1173"/>
                <a:gd name="T108" fmla="*/ 677 w 1079"/>
                <a:gd name="T109" fmla="*/ 320 h 1173"/>
                <a:gd name="T110" fmla="*/ 709 w 1079"/>
                <a:gd name="T111" fmla="*/ 358 h 1173"/>
                <a:gd name="T112" fmla="*/ 735 w 1079"/>
                <a:gd name="T113" fmla="*/ 424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9" h="1173">
                  <a:moveTo>
                    <a:pt x="1075" y="442"/>
                  </a:moveTo>
                  <a:lnTo>
                    <a:pt x="1075" y="442"/>
                  </a:lnTo>
                  <a:lnTo>
                    <a:pt x="1067" y="392"/>
                  </a:lnTo>
                  <a:lnTo>
                    <a:pt x="1057" y="344"/>
                  </a:lnTo>
                  <a:lnTo>
                    <a:pt x="1043" y="298"/>
                  </a:lnTo>
                  <a:lnTo>
                    <a:pt x="1025" y="256"/>
                  </a:lnTo>
                  <a:lnTo>
                    <a:pt x="1005" y="216"/>
                  </a:lnTo>
                  <a:lnTo>
                    <a:pt x="983" y="180"/>
                  </a:lnTo>
                  <a:lnTo>
                    <a:pt x="955" y="146"/>
                  </a:lnTo>
                  <a:lnTo>
                    <a:pt x="925" y="116"/>
                  </a:lnTo>
                  <a:lnTo>
                    <a:pt x="891" y="90"/>
                  </a:lnTo>
                  <a:lnTo>
                    <a:pt x="855" y="66"/>
                  </a:lnTo>
                  <a:lnTo>
                    <a:pt x="815" y="46"/>
                  </a:lnTo>
                  <a:lnTo>
                    <a:pt x="773" y="30"/>
                  </a:lnTo>
                  <a:lnTo>
                    <a:pt x="727" y="16"/>
                  </a:lnTo>
                  <a:lnTo>
                    <a:pt x="677" y="8"/>
                  </a:lnTo>
                  <a:lnTo>
                    <a:pt x="624" y="2"/>
                  </a:lnTo>
                  <a:lnTo>
                    <a:pt x="568" y="0"/>
                  </a:lnTo>
                  <a:lnTo>
                    <a:pt x="568" y="0"/>
                  </a:lnTo>
                  <a:lnTo>
                    <a:pt x="536" y="0"/>
                  </a:lnTo>
                  <a:lnTo>
                    <a:pt x="504" y="2"/>
                  </a:lnTo>
                  <a:lnTo>
                    <a:pt x="474" y="6"/>
                  </a:lnTo>
                  <a:lnTo>
                    <a:pt x="444" y="10"/>
                  </a:lnTo>
                  <a:lnTo>
                    <a:pt x="414" y="16"/>
                  </a:lnTo>
                  <a:lnTo>
                    <a:pt x="386" y="24"/>
                  </a:lnTo>
                  <a:lnTo>
                    <a:pt x="360" y="32"/>
                  </a:lnTo>
                  <a:lnTo>
                    <a:pt x="332" y="42"/>
                  </a:lnTo>
                  <a:lnTo>
                    <a:pt x="308" y="52"/>
                  </a:lnTo>
                  <a:lnTo>
                    <a:pt x="282" y="64"/>
                  </a:lnTo>
                  <a:lnTo>
                    <a:pt x="258" y="78"/>
                  </a:lnTo>
                  <a:lnTo>
                    <a:pt x="236" y="92"/>
                  </a:lnTo>
                  <a:lnTo>
                    <a:pt x="214" y="108"/>
                  </a:lnTo>
                  <a:lnTo>
                    <a:pt x="192" y="124"/>
                  </a:lnTo>
                  <a:lnTo>
                    <a:pt x="172" y="142"/>
                  </a:lnTo>
                  <a:lnTo>
                    <a:pt x="154" y="160"/>
                  </a:lnTo>
                  <a:lnTo>
                    <a:pt x="136" y="180"/>
                  </a:lnTo>
                  <a:lnTo>
                    <a:pt x="118" y="200"/>
                  </a:lnTo>
                  <a:lnTo>
                    <a:pt x="102" y="222"/>
                  </a:lnTo>
                  <a:lnTo>
                    <a:pt x="88" y="244"/>
                  </a:lnTo>
                  <a:lnTo>
                    <a:pt x="74" y="268"/>
                  </a:lnTo>
                  <a:lnTo>
                    <a:pt x="62" y="294"/>
                  </a:lnTo>
                  <a:lnTo>
                    <a:pt x="50" y="318"/>
                  </a:lnTo>
                  <a:lnTo>
                    <a:pt x="40" y="344"/>
                  </a:lnTo>
                  <a:lnTo>
                    <a:pt x="30" y="372"/>
                  </a:lnTo>
                  <a:lnTo>
                    <a:pt x="22" y="400"/>
                  </a:lnTo>
                  <a:lnTo>
                    <a:pt x="16" y="430"/>
                  </a:lnTo>
                  <a:lnTo>
                    <a:pt x="10" y="458"/>
                  </a:lnTo>
                  <a:lnTo>
                    <a:pt x="6" y="490"/>
                  </a:lnTo>
                  <a:lnTo>
                    <a:pt x="2" y="520"/>
                  </a:lnTo>
                  <a:lnTo>
                    <a:pt x="0" y="552"/>
                  </a:lnTo>
                  <a:lnTo>
                    <a:pt x="0" y="586"/>
                  </a:lnTo>
                  <a:lnTo>
                    <a:pt x="0" y="586"/>
                  </a:lnTo>
                  <a:lnTo>
                    <a:pt x="0" y="617"/>
                  </a:lnTo>
                  <a:lnTo>
                    <a:pt x="2" y="647"/>
                  </a:lnTo>
                  <a:lnTo>
                    <a:pt x="4" y="677"/>
                  </a:lnTo>
                  <a:lnTo>
                    <a:pt x="8" y="707"/>
                  </a:lnTo>
                  <a:lnTo>
                    <a:pt x="14" y="735"/>
                  </a:lnTo>
                  <a:lnTo>
                    <a:pt x="20" y="763"/>
                  </a:lnTo>
                  <a:lnTo>
                    <a:pt x="28" y="791"/>
                  </a:lnTo>
                  <a:lnTo>
                    <a:pt x="38" y="817"/>
                  </a:lnTo>
                  <a:lnTo>
                    <a:pt x="48" y="843"/>
                  </a:lnTo>
                  <a:lnTo>
                    <a:pt x="58" y="869"/>
                  </a:lnTo>
                  <a:lnTo>
                    <a:pt x="70" y="893"/>
                  </a:lnTo>
                  <a:lnTo>
                    <a:pt x="84" y="917"/>
                  </a:lnTo>
                  <a:lnTo>
                    <a:pt x="98" y="939"/>
                  </a:lnTo>
                  <a:lnTo>
                    <a:pt x="114" y="961"/>
                  </a:lnTo>
                  <a:lnTo>
                    <a:pt x="130" y="983"/>
                  </a:lnTo>
                  <a:lnTo>
                    <a:pt x="148" y="1003"/>
                  </a:lnTo>
                  <a:lnTo>
                    <a:pt x="166" y="1023"/>
                  </a:lnTo>
                  <a:lnTo>
                    <a:pt x="186" y="1041"/>
                  </a:lnTo>
                  <a:lnTo>
                    <a:pt x="206" y="1057"/>
                  </a:lnTo>
                  <a:lnTo>
                    <a:pt x="228" y="1075"/>
                  </a:lnTo>
                  <a:lnTo>
                    <a:pt x="252" y="1089"/>
                  </a:lnTo>
                  <a:lnTo>
                    <a:pt x="274" y="1103"/>
                  </a:lnTo>
                  <a:lnTo>
                    <a:pt x="300" y="1115"/>
                  </a:lnTo>
                  <a:lnTo>
                    <a:pt x="326" y="1127"/>
                  </a:lnTo>
                  <a:lnTo>
                    <a:pt x="352" y="1137"/>
                  </a:lnTo>
                  <a:lnTo>
                    <a:pt x="380" y="1147"/>
                  </a:lnTo>
                  <a:lnTo>
                    <a:pt x="408" y="1155"/>
                  </a:lnTo>
                  <a:lnTo>
                    <a:pt x="438" y="1161"/>
                  </a:lnTo>
                  <a:lnTo>
                    <a:pt x="470" y="1165"/>
                  </a:lnTo>
                  <a:lnTo>
                    <a:pt x="500" y="1169"/>
                  </a:lnTo>
                  <a:lnTo>
                    <a:pt x="534" y="1171"/>
                  </a:lnTo>
                  <a:lnTo>
                    <a:pt x="568" y="1173"/>
                  </a:lnTo>
                  <a:lnTo>
                    <a:pt x="568" y="1173"/>
                  </a:lnTo>
                  <a:lnTo>
                    <a:pt x="598" y="1171"/>
                  </a:lnTo>
                  <a:lnTo>
                    <a:pt x="626" y="1169"/>
                  </a:lnTo>
                  <a:lnTo>
                    <a:pt x="656" y="1167"/>
                  </a:lnTo>
                  <a:lnTo>
                    <a:pt x="685" y="1161"/>
                  </a:lnTo>
                  <a:lnTo>
                    <a:pt x="711" y="1155"/>
                  </a:lnTo>
                  <a:lnTo>
                    <a:pt x="737" y="1149"/>
                  </a:lnTo>
                  <a:lnTo>
                    <a:pt x="761" y="1141"/>
                  </a:lnTo>
                  <a:lnTo>
                    <a:pt x="787" y="1131"/>
                  </a:lnTo>
                  <a:lnTo>
                    <a:pt x="809" y="1121"/>
                  </a:lnTo>
                  <a:lnTo>
                    <a:pt x="831" y="1109"/>
                  </a:lnTo>
                  <a:lnTo>
                    <a:pt x="853" y="1097"/>
                  </a:lnTo>
                  <a:lnTo>
                    <a:pt x="873" y="1085"/>
                  </a:lnTo>
                  <a:lnTo>
                    <a:pt x="893" y="1071"/>
                  </a:lnTo>
                  <a:lnTo>
                    <a:pt x="911" y="1055"/>
                  </a:lnTo>
                  <a:lnTo>
                    <a:pt x="947" y="1025"/>
                  </a:lnTo>
                  <a:lnTo>
                    <a:pt x="977" y="989"/>
                  </a:lnTo>
                  <a:lnTo>
                    <a:pt x="1003" y="953"/>
                  </a:lnTo>
                  <a:lnTo>
                    <a:pt x="1027" y="915"/>
                  </a:lnTo>
                  <a:lnTo>
                    <a:pt x="1045" y="875"/>
                  </a:lnTo>
                  <a:lnTo>
                    <a:pt x="1061" y="833"/>
                  </a:lnTo>
                  <a:lnTo>
                    <a:pt x="1071" y="791"/>
                  </a:lnTo>
                  <a:lnTo>
                    <a:pt x="1077" y="749"/>
                  </a:lnTo>
                  <a:lnTo>
                    <a:pt x="1079" y="707"/>
                  </a:lnTo>
                  <a:lnTo>
                    <a:pt x="741" y="707"/>
                  </a:lnTo>
                  <a:lnTo>
                    <a:pt x="741" y="707"/>
                  </a:lnTo>
                  <a:lnTo>
                    <a:pt x="731" y="745"/>
                  </a:lnTo>
                  <a:lnTo>
                    <a:pt x="719" y="781"/>
                  </a:lnTo>
                  <a:lnTo>
                    <a:pt x="713" y="797"/>
                  </a:lnTo>
                  <a:lnTo>
                    <a:pt x="705" y="813"/>
                  </a:lnTo>
                  <a:lnTo>
                    <a:pt x="695" y="827"/>
                  </a:lnTo>
                  <a:lnTo>
                    <a:pt x="685" y="839"/>
                  </a:lnTo>
                  <a:lnTo>
                    <a:pt x="675" y="851"/>
                  </a:lnTo>
                  <a:lnTo>
                    <a:pt x="660" y="863"/>
                  </a:lnTo>
                  <a:lnTo>
                    <a:pt x="648" y="871"/>
                  </a:lnTo>
                  <a:lnTo>
                    <a:pt x="632" y="879"/>
                  </a:lnTo>
                  <a:lnTo>
                    <a:pt x="616" y="885"/>
                  </a:lnTo>
                  <a:lnTo>
                    <a:pt x="598" y="889"/>
                  </a:lnTo>
                  <a:lnTo>
                    <a:pt x="578" y="893"/>
                  </a:lnTo>
                  <a:lnTo>
                    <a:pt x="558" y="893"/>
                  </a:lnTo>
                  <a:lnTo>
                    <a:pt x="558" y="893"/>
                  </a:lnTo>
                  <a:lnTo>
                    <a:pt x="528" y="891"/>
                  </a:lnTo>
                  <a:lnTo>
                    <a:pt x="502" y="887"/>
                  </a:lnTo>
                  <a:lnTo>
                    <a:pt x="478" y="877"/>
                  </a:lnTo>
                  <a:lnTo>
                    <a:pt x="456" y="867"/>
                  </a:lnTo>
                  <a:lnTo>
                    <a:pt x="436" y="853"/>
                  </a:lnTo>
                  <a:lnTo>
                    <a:pt x="420" y="835"/>
                  </a:lnTo>
                  <a:lnTo>
                    <a:pt x="404" y="817"/>
                  </a:lnTo>
                  <a:lnTo>
                    <a:pt x="390" y="797"/>
                  </a:lnTo>
                  <a:lnTo>
                    <a:pt x="378" y="773"/>
                  </a:lnTo>
                  <a:lnTo>
                    <a:pt x="370" y="749"/>
                  </a:lnTo>
                  <a:lnTo>
                    <a:pt x="362" y="725"/>
                  </a:lnTo>
                  <a:lnTo>
                    <a:pt x="354" y="697"/>
                  </a:lnTo>
                  <a:lnTo>
                    <a:pt x="350" y="671"/>
                  </a:lnTo>
                  <a:lnTo>
                    <a:pt x="346" y="643"/>
                  </a:lnTo>
                  <a:lnTo>
                    <a:pt x="344" y="615"/>
                  </a:lnTo>
                  <a:lnTo>
                    <a:pt x="344" y="586"/>
                  </a:lnTo>
                  <a:lnTo>
                    <a:pt x="344" y="586"/>
                  </a:lnTo>
                  <a:lnTo>
                    <a:pt x="344" y="558"/>
                  </a:lnTo>
                  <a:lnTo>
                    <a:pt x="346" y="528"/>
                  </a:lnTo>
                  <a:lnTo>
                    <a:pt x="350" y="502"/>
                  </a:lnTo>
                  <a:lnTo>
                    <a:pt x="354" y="474"/>
                  </a:lnTo>
                  <a:lnTo>
                    <a:pt x="362" y="448"/>
                  </a:lnTo>
                  <a:lnTo>
                    <a:pt x="370" y="422"/>
                  </a:lnTo>
                  <a:lnTo>
                    <a:pt x="378" y="398"/>
                  </a:lnTo>
                  <a:lnTo>
                    <a:pt x="390" y="376"/>
                  </a:lnTo>
                  <a:lnTo>
                    <a:pt x="404" y="354"/>
                  </a:lnTo>
                  <a:lnTo>
                    <a:pt x="420" y="336"/>
                  </a:lnTo>
                  <a:lnTo>
                    <a:pt x="436" y="320"/>
                  </a:lnTo>
                  <a:lnTo>
                    <a:pt x="456" y="304"/>
                  </a:lnTo>
                  <a:lnTo>
                    <a:pt x="478" y="294"/>
                  </a:lnTo>
                  <a:lnTo>
                    <a:pt x="502" y="286"/>
                  </a:lnTo>
                  <a:lnTo>
                    <a:pt x="528" y="280"/>
                  </a:lnTo>
                  <a:lnTo>
                    <a:pt x="558" y="278"/>
                  </a:lnTo>
                  <a:lnTo>
                    <a:pt x="558" y="278"/>
                  </a:lnTo>
                  <a:lnTo>
                    <a:pt x="584" y="280"/>
                  </a:lnTo>
                  <a:lnTo>
                    <a:pt x="606" y="284"/>
                  </a:lnTo>
                  <a:lnTo>
                    <a:pt x="626" y="290"/>
                  </a:lnTo>
                  <a:lnTo>
                    <a:pt x="646" y="298"/>
                  </a:lnTo>
                  <a:lnTo>
                    <a:pt x="662" y="308"/>
                  </a:lnTo>
                  <a:lnTo>
                    <a:pt x="677" y="320"/>
                  </a:lnTo>
                  <a:lnTo>
                    <a:pt x="689" y="332"/>
                  </a:lnTo>
                  <a:lnTo>
                    <a:pt x="699" y="346"/>
                  </a:lnTo>
                  <a:lnTo>
                    <a:pt x="709" y="358"/>
                  </a:lnTo>
                  <a:lnTo>
                    <a:pt x="717" y="372"/>
                  </a:lnTo>
                  <a:lnTo>
                    <a:pt x="729" y="400"/>
                  </a:lnTo>
                  <a:lnTo>
                    <a:pt x="735" y="424"/>
                  </a:lnTo>
                  <a:lnTo>
                    <a:pt x="739" y="442"/>
                  </a:lnTo>
                  <a:lnTo>
                    <a:pt x="1075" y="4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9D53842-33D2-6E84-EAC3-D16E0F624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9" y="998"/>
              <a:ext cx="1339" cy="1119"/>
            </a:xfrm>
            <a:custGeom>
              <a:avLst/>
              <a:gdLst>
                <a:gd name="T0" fmla="*/ 0 w 1339"/>
                <a:gd name="T1" fmla="*/ 1119 h 1119"/>
                <a:gd name="T2" fmla="*/ 350 w 1339"/>
                <a:gd name="T3" fmla="*/ 1119 h 1119"/>
                <a:gd name="T4" fmla="*/ 350 w 1339"/>
                <a:gd name="T5" fmla="*/ 402 h 1119"/>
                <a:gd name="T6" fmla="*/ 358 w 1339"/>
                <a:gd name="T7" fmla="*/ 402 h 1119"/>
                <a:gd name="T8" fmla="*/ 510 w 1339"/>
                <a:gd name="T9" fmla="*/ 1119 h 1119"/>
                <a:gd name="T10" fmla="*/ 816 w 1339"/>
                <a:gd name="T11" fmla="*/ 1119 h 1119"/>
                <a:gd name="T12" fmla="*/ 980 w 1339"/>
                <a:gd name="T13" fmla="*/ 402 h 1119"/>
                <a:gd name="T14" fmla="*/ 986 w 1339"/>
                <a:gd name="T15" fmla="*/ 402 h 1119"/>
                <a:gd name="T16" fmla="*/ 986 w 1339"/>
                <a:gd name="T17" fmla="*/ 979 h 1119"/>
                <a:gd name="T18" fmla="*/ 1339 w 1339"/>
                <a:gd name="T19" fmla="*/ 979 h 1119"/>
                <a:gd name="T20" fmla="*/ 1339 w 1339"/>
                <a:gd name="T21" fmla="*/ 0 h 1119"/>
                <a:gd name="T22" fmla="*/ 832 w 1339"/>
                <a:gd name="T23" fmla="*/ 0 h 1119"/>
                <a:gd name="T24" fmla="*/ 672 w 1339"/>
                <a:gd name="T25" fmla="*/ 659 h 1119"/>
                <a:gd name="T26" fmla="*/ 668 w 1339"/>
                <a:gd name="T27" fmla="*/ 659 h 1119"/>
                <a:gd name="T28" fmla="*/ 508 w 1339"/>
                <a:gd name="T29" fmla="*/ 0 h 1119"/>
                <a:gd name="T30" fmla="*/ 0 w 1339"/>
                <a:gd name="T31" fmla="*/ 0 h 1119"/>
                <a:gd name="T32" fmla="*/ 0 w 1339"/>
                <a:gd name="T33" fmla="*/ 1119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39" h="1119">
                  <a:moveTo>
                    <a:pt x="0" y="1119"/>
                  </a:moveTo>
                  <a:lnTo>
                    <a:pt x="350" y="1119"/>
                  </a:lnTo>
                  <a:lnTo>
                    <a:pt x="350" y="402"/>
                  </a:lnTo>
                  <a:lnTo>
                    <a:pt x="358" y="402"/>
                  </a:lnTo>
                  <a:lnTo>
                    <a:pt x="510" y="1119"/>
                  </a:lnTo>
                  <a:lnTo>
                    <a:pt x="816" y="1119"/>
                  </a:lnTo>
                  <a:lnTo>
                    <a:pt x="980" y="402"/>
                  </a:lnTo>
                  <a:lnTo>
                    <a:pt x="986" y="402"/>
                  </a:lnTo>
                  <a:lnTo>
                    <a:pt x="986" y="979"/>
                  </a:lnTo>
                  <a:lnTo>
                    <a:pt x="1339" y="979"/>
                  </a:lnTo>
                  <a:lnTo>
                    <a:pt x="1339" y="0"/>
                  </a:lnTo>
                  <a:lnTo>
                    <a:pt x="832" y="0"/>
                  </a:lnTo>
                  <a:lnTo>
                    <a:pt x="672" y="659"/>
                  </a:lnTo>
                  <a:lnTo>
                    <a:pt x="668" y="659"/>
                  </a:lnTo>
                  <a:lnTo>
                    <a:pt x="508" y="0"/>
                  </a:lnTo>
                  <a:lnTo>
                    <a:pt x="0" y="0"/>
                  </a:lnTo>
                  <a:lnTo>
                    <a:pt x="0" y="11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757DB6D3-02B6-03A8-B069-75C7605EDD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55" y="2359"/>
              <a:ext cx="353" cy="9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BA574D1F-ACAD-7559-0789-6E59029A0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4" y="2337"/>
              <a:ext cx="1561" cy="967"/>
            </a:xfrm>
            <a:custGeom>
              <a:avLst/>
              <a:gdLst>
                <a:gd name="T0" fmla="*/ 360 w 1561"/>
                <a:gd name="T1" fmla="*/ 457 h 967"/>
                <a:gd name="T2" fmla="*/ 366 w 1561"/>
                <a:gd name="T3" fmla="*/ 388 h 967"/>
                <a:gd name="T4" fmla="*/ 386 w 1561"/>
                <a:gd name="T5" fmla="*/ 334 h 967"/>
                <a:gd name="T6" fmla="*/ 413 w 1561"/>
                <a:gd name="T7" fmla="*/ 306 h 967"/>
                <a:gd name="T8" fmla="*/ 451 w 1561"/>
                <a:gd name="T9" fmla="*/ 290 h 967"/>
                <a:gd name="T10" fmla="*/ 483 w 1561"/>
                <a:gd name="T11" fmla="*/ 286 h 967"/>
                <a:gd name="T12" fmla="*/ 533 w 1561"/>
                <a:gd name="T13" fmla="*/ 294 h 967"/>
                <a:gd name="T14" fmla="*/ 567 w 1561"/>
                <a:gd name="T15" fmla="*/ 316 h 967"/>
                <a:gd name="T16" fmla="*/ 587 w 1561"/>
                <a:gd name="T17" fmla="*/ 350 h 967"/>
                <a:gd name="T18" fmla="*/ 599 w 1561"/>
                <a:gd name="T19" fmla="*/ 425 h 967"/>
                <a:gd name="T20" fmla="*/ 961 w 1561"/>
                <a:gd name="T21" fmla="*/ 967 h 967"/>
                <a:gd name="T22" fmla="*/ 963 w 1561"/>
                <a:gd name="T23" fmla="*/ 421 h 967"/>
                <a:gd name="T24" fmla="*/ 981 w 1561"/>
                <a:gd name="T25" fmla="*/ 346 h 967"/>
                <a:gd name="T26" fmla="*/ 1003 w 1561"/>
                <a:gd name="T27" fmla="*/ 314 h 967"/>
                <a:gd name="T28" fmla="*/ 1037 w 1561"/>
                <a:gd name="T29" fmla="*/ 294 h 967"/>
                <a:gd name="T30" fmla="*/ 1083 w 1561"/>
                <a:gd name="T31" fmla="*/ 286 h 967"/>
                <a:gd name="T32" fmla="*/ 1119 w 1561"/>
                <a:gd name="T33" fmla="*/ 290 h 967"/>
                <a:gd name="T34" fmla="*/ 1159 w 1561"/>
                <a:gd name="T35" fmla="*/ 308 h 967"/>
                <a:gd name="T36" fmla="*/ 1183 w 1561"/>
                <a:gd name="T37" fmla="*/ 338 h 967"/>
                <a:gd name="T38" fmla="*/ 1197 w 1561"/>
                <a:gd name="T39" fmla="*/ 392 h 967"/>
                <a:gd name="T40" fmla="*/ 1201 w 1561"/>
                <a:gd name="T41" fmla="*/ 967 h 967"/>
                <a:gd name="T42" fmla="*/ 1561 w 1561"/>
                <a:gd name="T43" fmla="*/ 320 h 967"/>
                <a:gd name="T44" fmla="*/ 1551 w 1561"/>
                <a:gd name="T45" fmla="*/ 234 h 967"/>
                <a:gd name="T46" fmla="*/ 1523 w 1561"/>
                <a:gd name="T47" fmla="*/ 152 h 967"/>
                <a:gd name="T48" fmla="*/ 1469 w 1561"/>
                <a:gd name="T49" fmla="*/ 80 h 967"/>
                <a:gd name="T50" fmla="*/ 1389 w 1561"/>
                <a:gd name="T51" fmla="*/ 28 h 967"/>
                <a:gd name="T52" fmla="*/ 1281 w 1561"/>
                <a:gd name="T53" fmla="*/ 2 h 967"/>
                <a:gd name="T54" fmla="*/ 1195 w 1561"/>
                <a:gd name="T55" fmla="*/ 0 h 967"/>
                <a:gd name="T56" fmla="*/ 1089 w 1561"/>
                <a:gd name="T57" fmla="*/ 20 h 967"/>
                <a:gd name="T58" fmla="*/ 1013 w 1561"/>
                <a:gd name="T59" fmla="*/ 56 h 967"/>
                <a:gd name="T60" fmla="*/ 961 w 1561"/>
                <a:gd name="T61" fmla="*/ 96 h 967"/>
                <a:gd name="T62" fmla="*/ 915 w 1561"/>
                <a:gd name="T63" fmla="*/ 146 h 967"/>
                <a:gd name="T64" fmla="*/ 895 w 1561"/>
                <a:gd name="T65" fmla="*/ 114 h 967"/>
                <a:gd name="T66" fmla="*/ 857 w 1561"/>
                <a:gd name="T67" fmla="*/ 70 h 967"/>
                <a:gd name="T68" fmla="*/ 809 w 1561"/>
                <a:gd name="T69" fmla="*/ 38 h 967"/>
                <a:gd name="T70" fmla="*/ 755 w 1561"/>
                <a:gd name="T71" fmla="*/ 14 h 967"/>
                <a:gd name="T72" fmla="*/ 679 w 1561"/>
                <a:gd name="T73" fmla="*/ 0 h 967"/>
                <a:gd name="T74" fmla="*/ 613 w 1561"/>
                <a:gd name="T75" fmla="*/ 2 h 967"/>
                <a:gd name="T76" fmla="*/ 525 w 1561"/>
                <a:gd name="T77" fmla="*/ 18 h 967"/>
                <a:gd name="T78" fmla="*/ 465 w 1561"/>
                <a:gd name="T79" fmla="*/ 42 h 967"/>
                <a:gd name="T80" fmla="*/ 411 w 1561"/>
                <a:gd name="T81" fmla="*/ 80 h 967"/>
                <a:gd name="T82" fmla="*/ 364 w 1561"/>
                <a:gd name="T83" fmla="*/ 128 h 967"/>
                <a:gd name="T84" fmla="*/ 346 w 1561"/>
                <a:gd name="T85" fmla="*/ 24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61" h="967">
                  <a:moveTo>
                    <a:pt x="0" y="967"/>
                  </a:moveTo>
                  <a:lnTo>
                    <a:pt x="360" y="967"/>
                  </a:lnTo>
                  <a:lnTo>
                    <a:pt x="360" y="457"/>
                  </a:lnTo>
                  <a:lnTo>
                    <a:pt x="360" y="457"/>
                  </a:lnTo>
                  <a:lnTo>
                    <a:pt x="360" y="421"/>
                  </a:lnTo>
                  <a:lnTo>
                    <a:pt x="366" y="388"/>
                  </a:lnTo>
                  <a:lnTo>
                    <a:pt x="374" y="360"/>
                  </a:lnTo>
                  <a:lnTo>
                    <a:pt x="380" y="346"/>
                  </a:lnTo>
                  <a:lnTo>
                    <a:pt x="386" y="334"/>
                  </a:lnTo>
                  <a:lnTo>
                    <a:pt x="395" y="324"/>
                  </a:lnTo>
                  <a:lnTo>
                    <a:pt x="403" y="314"/>
                  </a:lnTo>
                  <a:lnTo>
                    <a:pt x="413" y="306"/>
                  </a:lnTo>
                  <a:lnTo>
                    <a:pt x="425" y="300"/>
                  </a:lnTo>
                  <a:lnTo>
                    <a:pt x="437" y="294"/>
                  </a:lnTo>
                  <a:lnTo>
                    <a:pt x="451" y="290"/>
                  </a:lnTo>
                  <a:lnTo>
                    <a:pt x="465" y="288"/>
                  </a:lnTo>
                  <a:lnTo>
                    <a:pt x="483" y="286"/>
                  </a:lnTo>
                  <a:lnTo>
                    <a:pt x="483" y="286"/>
                  </a:lnTo>
                  <a:lnTo>
                    <a:pt x="501" y="288"/>
                  </a:lnTo>
                  <a:lnTo>
                    <a:pt x="519" y="290"/>
                  </a:lnTo>
                  <a:lnTo>
                    <a:pt x="533" y="294"/>
                  </a:lnTo>
                  <a:lnTo>
                    <a:pt x="547" y="300"/>
                  </a:lnTo>
                  <a:lnTo>
                    <a:pt x="557" y="308"/>
                  </a:lnTo>
                  <a:lnTo>
                    <a:pt x="567" y="316"/>
                  </a:lnTo>
                  <a:lnTo>
                    <a:pt x="575" y="326"/>
                  </a:lnTo>
                  <a:lnTo>
                    <a:pt x="583" y="338"/>
                  </a:lnTo>
                  <a:lnTo>
                    <a:pt x="587" y="350"/>
                  </a:lnTo>
                  <a:lnTo>
                    <a:pt x="591" y="364"/>
                  </a:lnTo>
                  <a:lnTo>
                    <a:pt x="597" y="392"/>
                  </a:lnTo>
                  <a:lnTo>
                    <a:pt x="599" y="425"/>
                  </a:lnTo>
                  <a:lnTo>
                    <a:pt x="601" y="457"/>
                  </a:lnTo>
                  <a:lnTo>
                    <a:pt x="601" y="967"/>
                  </a:lnTo>
                  <a:lnTo>
                    <a:pt x="961" y="967"/>
                  </a:lnTo>
                  <a:lnTo>
                    <a:pt x="961" y="457"/>
                  </a:lnTo>
                  <a:lnTo>
                    <a:pt x="961" y="457"/>
                  </a:lnTo>
                  <a:lnTo>
                    <a:pt x="963" y="421"/>
                  </a:lnTo>
                  <a:lnTo>
                    <a:pt x="967" y="388"/>
                  </a:lnTo>
                  <a:lnTo>
                    <a:pt x="975" y="360"/>
                  </a:lnTo>
                  <a:lnTo>
                    <a:pt x="981" y="346"/>
                  </a:lnTo>
                  <a:lnTo>
                    <a:pt x="987" y="334"/>
                  </a:lnTo>
                  <a:lnTo>
                    <a:pt x="995" y="324"/>
                  </a:lnTo>
                  <a:lnTo>
                    <a:pt x="1003" y="314"/>
                  </a:lnTo>
                  <a:lnTo>
                    <a:pt x="1013" y="306"/>
                  </a:lnTo>
                  <a:lnTo>
                    <a:pt x="1025" y="300"/>
                  </a:lnTo>
                  <a:lnTo>
                    <a:pt x="1037" y="294"/>
                  </a:lnTo>
                  <a:lnTo>
                    <a:pt x="1051" y="290"/>
                  </a:lnTo>
                  <a:lnTo>
                    <a:pt x="1067" y="288"/>
                  </a:lnTo>
                  <a:lnTo>
                    <a:pt x="1083" y="286"/>
                  </a:lnTo>
                  <a:lnTo>
                    <a:pt x="1083" y="286"/>
                  </a:lnTo>
                  <a:lnTo>
                    <a:pt x="1101" y="288"/>
                  </a:lnTo>
                  <a:lnTo>
                    <a:pt x="1119" y="290"/>
                  </a:lnTo>
                  <a:lnTo>
                    <a:pt x="1133" y="294"/>
                  </a:lnTo>
                  <a:lnTo>
                    <a:pt x="1147" y="300"/>
                  </a:lnTo>
                  <a:lnTo>
                    <a:pt x="1159" y="308"/>
                  </a:lnTo>
                  <a:lnTo>
                    <a:pt x="1167" y="316"/>
                  </a:lnTo>
                  <a:lnTo>
                    <a:pt x="1175" y="326"/>
                  </a:lnTo>
                  <a:lnTo>
                    <a:pt x="1183" y="338"/>
                  </a:lnTo>
                  <a:lnTo>
                    <a:pt x="1187" y="350"/>
                  </a:lnTo>
                  <a:lnTo>
                    <a:pt x="1193" y="364"/>
                  </a:lnTo>
                  <a:lnTo>
                    <a:pt x="1197" y="392"/>
                  </a:lnTo>
                  <a:lnTo>
                    <a:pt x="1201" y="425"/>
                  </a:lnTo>
                  <a:lnTo>
                    <a:pt x="1201" y="457"/>
                  </a:lnTo>
                  <a:lnTo>
                    <a:pt x="1201" y="967"/>
                  </a:lnTo>
                  <a:lnTo>
                    <a:pt x="1561" y="967"/>
                  </a:lnTo>
                  <a:lnTo>
                    <a:pt x="1561" y="320"/>
                  </a:lnTo>
                  <a:lnTo>
                    <a:pt x="1561" y="320"/>
                  </a:lnTo>
                  <a:lnTo>
                    <a:pt x="1559" y="290"/>
                  </a:lnTo>
                  <a:lnTo>
                    <a:pt x="1557" y="262"/>
                  </a:lnTo>
                  <a:lnTo>
                    <a:pt x="1551" y="234"/>
                  </a:lnTo>
                  <a:lnTo>
                    <a:pt x="1545" y="206"/>
                  </a:lnTo>
                  <a:lnTo>
                    <a:pt x="1535" y="178"/>
                  </a:lnTo>
                  <a:lnTo>
                    <a:pt x="1523" y="152"/>
                  </a:lnTo>
                  <a:lnTo>
                    <a:pt x="1507" y="126"/>
                  </a:lnTo>
                  <a:lnTo>
                    <a:pt x="1489" y="102"/>
                  </a:lnTo>
                  <a:lnTo>
                    <a:pt x="1469" y="80"/>
                  </a:lnTo>
                  <a:lnTo>
                    <a:pt x="1445" y="60"/>
                  </a:lnTo>
                  <a:lnTo>
                    <a:pt x="1419" y="42"/>
                  </a:lnTo>
                  <a:lnTo>
                    <a:pt x="1389" y="28"/>
                  </a:lnTo>
                  <a:lnTo>
                    <a:pt x="1357" y="16"/>
                  </a:lnTo>
                  <a:lnTo>
                    <a:pt x="1321" y="6"/>
                  </a:lnTo>
                  <a:lnTo>
                    <a:pt x="1281" y="2"/>
                  </a:lnTo>
                  <a:lnTo>
                    <a:pt x="1237" y="0"/>
                  </a:lnTo>
                  <a:lnTo>
                    <a:pt x="1237" y="0"/>
                  </a:lnTo>
                  <a:lnTo>
                    <a:pt x="1195" y="0"/>
                  </a:lnTo>
                  <a:lnTo>
                    <a:pt x="1157" y="6"/>
                  </a:lnTo>
                  <a:lnTo>
                    <a:pt x="1121" y="12"/>
                  </a:lnTo>
                  <a:lnTo>
                    <a:pt x="1089" y="20"/>
                  </a:lnTo>
                  <a:lnTo>
                    <a:pt x="1061" y="32"/>
                  </a:lnTo>
                  <a:lnTo>
                    <a:pt x="1035" y="44"/>
                  </a:lnTo>
                  <a:lnTo>
                    <a:pt x="1013" y="56"/>
                  </a:lnTo>
                  <a:lnTo>
                    <a:pt x="993" y="68"/>
                  </a:lnTo>
                  <a:lnTo>
                    <a:pt x="977" y="82"/>
                  </a:lnTo>
                  <a:lnTo>
                    <a:pt x="961" y="96"/>
                  </a:lnTo>
                  <a:lnTo>
                    <a:pt x="939" y="120"/>
                  </a:lnTo>
                  <a:lnTo>
                    <a:pt x="923" y="138"/>
                  </a:lnTo>
                  <a:lnTo>
                    <a:pt x="915" y="146"/>
                  </a:lnTo>
                  <a:lnTo>
                    <a:pt x="915" y="146"/>
                  </a:lnTo>
                  <a:lnTo>
                    <a:pt x="907" y="130"/>
                  </a:lnTo>
                  <a:lnTo>
                    <a:pt x="895" y="114"/>
                  </a:lnTo>
                  <a:lnTo>
                    <a:pt x="885" y="98"/>
                  </a:lnTo>
                  <a:lnTo>
                    <a:pt x="871" y="84"/>
                  </a:lnTo>
                  <a:lnTo>
                    <a:pt x="857" y="70"/>
                  </a:lnTo>
                  <a:lnTo>
                    <a:pt x="843" y="58"/>
                  </a:lnTo>
                  <a:lnTo>
                    <a:pt x="827" y="48"/>
                  </a:lnTo>
                  <a:lnTo>
                    <a:pt x="809" y="38"/>
                  </a:lnTo>
                  <a:lnTo>
                    <a:pt x="793" y="28"/>
                  </a:lnTo>
                  <a:lnTo>
                    <a:pt x="775" y="22"/>
                  </a:lnTo>
                  <a:lnTo>
                    <a:pt x="755" y="14"/>
                  </a:lnTo>
                  <a:lnTo>
                    <a:pt x="737" y="10"/>
                  </a:lnTo>
                  <a:lnTo>
                    <a:pt x="699" y="2"/>
                  </a:lnTo>
                  <a:lnTo>
                    <a:pt x="679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13" y="2"/>
                  </a:lnTo>
                  <a:lnTo>
                    <a:pt x="567" y="8"/>
                  </a:lnTo>
                  <a:lnTo>
                    <a:pt x="545" y="12"/>
                  </a:lnTo>
                  <a:lnTo>
                    <a:pt x="525" y="18"/>
                  </a:lnTo>
                  <a:lnTo>
                    <a:pt x="503" y="24"/>
                  </a:lnTo>
                  <a:lnTo>
                    <a:pt x="485" y="34"/>
                  </a:lnTo>
                  <a:lnTo>
                    <a:pt x="465" y="42"/>
                  </a:lnTo>
                  <a:lnTo>
                    <a:pt x="447" y="54"/>
                  </a:lnTo>
                  <a:lnTo>
                    <a:pt x="429" y="66"/>
                  </a:lnTo>
                  <a:lnTo>
                    <a:pt x="411" y="80"/>
                  </a:lnTo>
                  <a:lnTo>
                    <a:pt x="395" y="94"/>
                  </a:lnTo>
                  <a:lnTo>
                    <a:pt x="380" y="110"/>
                  </a:lnTo>
                  <a:lnTo>
                    <a:pt x="364" y="128"/>
                  </a:lnTo>
                  <a:lnTo>
                    <a:pt x="350" y="148"/>
                  </a:lnTo>
                  <a:lnTo>
                    <a:pt x="346" y="148"/>
                  </a:lnTo>
                  <a:lnTo>
                    <a:pt x="346" y="24"/>
                  </a:lnTo>
                  <a:lnTo>
                    <a:pt x="0" y="24"/>
                  </a:lnTo>
                  <a:lnTo>
                    <a:pt x="0" y="9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BB6C0EA-8756-6686-7834-C754D7AD0E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57" y="2163"/>
              <a:ext cx="1035" cy="1185"/>
            </a:xfrm>
            <a:custGeom>
              <a:avLst/>
              <a:gdLst>
                <a:gd name="T0" fmla="*/ 1003 w 1035"/>
                <a:gd name="T1" fmla="*/ 304 h 1185"/>
                <a:gd name="T2" fmla="*/ 977 w 1035"/>
                <a:gd name="T3" fmla="*/ 216 h 1185"/>
                <a:gd name="T4" fmla="*/ 933 w 1035"/>
                <a:gd name="T5" fmla="*/ 146 h 1185"/>
                <a:gd name="T6" fmla="*/ 873 w 1035"/>
                <a:gd name="T7" fmla="*/ 92 h 1185"/>
                <a:gd name="T8" fmla="*/ 721 w 1035"/>
                <a:gd name="T9" fmla="*/ 24 h 1185"/>
                <a:gd name="T10" fmla="*/ 551 w 1035"/>
                <a:gd name="T11" fmla="*/ 2 h 1185"/>
                <a:gd name="T12" fmla="*/ 429 w 1035"/>
                <a:gd name="T13" fmla="*/ 4 h 1185"/>
                <a:gd name="T14" fmla="*/ 265 w 1035"/>
                <a:gd name="T15" fmla="*/ 38 h 1185"/>
                <a:gd name="T16" fmla="*/ 138 w 1035"/>
                <a:gd name="T17" fmla="*/ 108 h 1185"/>
                <a:gd name="T18" fmla="*/ 82 w 1035"/>
                <a:gd name="T19" fmla="*/ 166 h 1185"/>
                <a:gd name="T20" fmla="*/ 42 w 1035"/>
                <a:gd name="T21" fmla="*/ 240 h 1185"/>
                <a:gd name="T22" fmla="*/ 24 w 1035"/>
                <a:gd name="T23" fmla="*/ 332 h 1185"/>
                <a:gd name="T24" fmla="*/ 30 w 1035"/>
                <a:gd name="T25" fmla="*/ 428 h 1185"/>
                <a:gd name="T26" fmla="*/ 78 w 1035"/>
                <a:gd name="T27" fmla="*/ 540 h 1185"/>
                <a:gd name="T28" fmla="*/ 181 w 1035"/>
                <a:gd name="T29" fmla="*/ 627 h 1185"/>
                <a:gd name="T30" fmla="*/ 341 w 1035"/>
                <a:gd name="T31" fmla="*/ 691 h 1185"/>
                <a:gd name="T32" fmla="*/ 505 w 1035"/>
                <a:gd name="T33" fmla="*/ 727 h 1185"/>
                <a:gd name="T34" fmla="*/ 631 w 1035"/>
                <a:gd name="T35" fmla="*/ 769 h 1185"/>
                <a:gd name="T36" fmla="*/ 655 w 1035"/>
                <a:gd name="T37" fmla="*/ 801 h 1185"/>
                <a:gd name="T38" fmla="*/ 659 w 1035"/>
                <a:gd name="T39" fmla="*/ 845 h 1185"/>
                <a:gd name="T40" fmla="*/ 639 w 1035"/>
                <a:gd name="T41" fmla="*/ 883 h 1185"/>
                <a:gd name="T42" fmla="*/ 569 w 1035"/>
                <a:gd name="T43" fmla="*/ 915 h 1185"/>
                <a:gd name="T44" fmla="*/ 509 w 1035"/>
                <a:gd name="T45" fmla="*/ 919 h 1185"/>
                <a:gd name="T46" fmla="*/ 451 w 1035"/>
                <a:gd name="T47" fmla="*/ 907 h 1185"/>
                <a:gd name="T48" fmla="*/ 423 w 1035"/>
                <a:gd name="T49" fmla="*/ 887 h 1185"/>
                <a:gd name="T50" fmla="*/ 389 w 1035"/>
                <a:gd name="T51" fmla="*/ 841 h 1185"/>
                <a:gd name="T52" fmla="*/ 375 w 1035"/>
                <a:gd name="T53" fmla="*/ 787 h 1185"/>
                <a:gd name="T54" fmla="*/ 4 w 1035"/>
                <a:gd name="T55" fmla="*/ 841 h 1185"/>
                <a:gd name="T56" fmla="*/ 28 w 1035"/>
                <a:gd name="T57" fmla="*/ 933 h 1185"/>
                <a:gd name="T58" fmla="*/ 72 w 1035"/>
                <a:gd name="T59" fmla="*/ 1009 h 1185"/>
                <a:gd name="T60" fmla="*/ 132 w 1035"/>
                <a:gd name="T61" fmla="*/ 1071 h 1185"/>
                <a:gd name="T62" fmla="*/ 289 w 1035"/>
                <a:gd name="T63" fmla="*/ 1151 h 1185"/>
                <a:gd name="T64" fmla="*/ 467 w 1035"/>
                <a:gd name="T65" fmla="*/ 1183 h 1185"/>
                <a:gd name="T66" fmla="*/ 607 w 1035"/>
                <a:gd name="T67" fmla="*/ 1181 h 1185"/>
                <a:gd name="T68" fmla="*/ 789 w 1035"/>
                <a:gd name="T69" fmla="*/ 1141 h 1185"/>
                <a:gd name="T70" fmla="*/ 903 w 1035"/>
                <a:gd name="T71" fmla="*/ 1079 h 1185"/>
                <a:gd name="T72" fmla="*/ 965 w 1035"/>
                <a:gd name="T73" fmla="*/ 1019 h 1185"/>
                <a:gd name="T74" fmla="*/ 1009 w 1035"/>
                <a:gd name="T75" fmla="*/ 941 h 1185"/>
                <a:gd name="T76" fmla="*/ 1033 w 1035"/>
                <a:gd name="T77" fmla="*/ 843 h 1185"/>
                <a:gd name="T78" fmla="*/ 1035 w 1035"/>
                <a:gd name="T79" fmla="*/ 755 h 1185"/>
                <a:gd name="T80" fmla="*/ 1005 w 1035"/>
                <a:gd name="T81" fmla="*/ 641 h 1185"/>
                <a:gd name="T82" fmla="*/ 945 w 1035"/>
                <a:gd name="T83" fmla="*/ 560 h 1185"/>
                <a:gd name="T84" fmla="*/ 861 w 1035"/>
                <a:gd name="T85" fmla="*/ 502 h 1185"/>
                <a:gd name="T86" fmla="*/ 741 w 1035"/>
                <a:gd name="T87" fmla="*/ 456 h 1185"/>
                <a:gd name="T88" fmla="*/ 509 w 1035"/>
                <a:gd name="T89" fmla="*/ 404 h 1185"/>
                <a:gd name="T90" fmla="*/ 429 w 1035"/>
                <a:gd name="T91" fmla="*/ 376 h 1185"/>
                <a:gd name="T92" fmla="*/ 405 w 1035"/>
                <a:gd name="T93" fmla="*/ 348 h 1185"/>
                <a:gd name="T94" fmla="*/ 401 w 1035"/>
                <a:gd name="T95" fmla="*/ 312 h 1185"/>
                <a:gd name="T96" fmla="*/ 417 w 1035"/>
                <a:gd name="T97" fmla="*/ 274 h 1185"/>
                <a:gd name="T98" fmla="*/ 457 w 1035"/>
                <a:gd name="T99" fmla="*/ 248 h 1185"/>
                <a:gd name="T100" fmla="*/ 519 w 1035"/>
                <a:gd name="T101" fmla="*/ 240 h 1185"/>
                <a:gd name="T102" fmla="*/ 597 w 1035"/>
                <a:gd name="T103" fmla="*/ 264 h 1185"/>
                <a:gd name="T104" fmla="*/ 631 w 1035"/>
                <a:gd name="T105" fmla="*/ 298 h 1185"/>
                <a:gd name="T106" fmla="*/ 651 w 1035"/>
                <a:gd name="T107" fmla="*/ 344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35" h="1185">
                  <a:moveTo>
                    <a:pt x="1007" y="356"/>
                  </a:moveTo>
                  <a:lnTo>
                    <a:pt x="1007" y="356"/>
                  </a:lnTo>
                  <a:lnTo>
                    <a:pt x="1007" y="330"/>
                  </a:lnTo>
                  <a:lnTo>
                    <a:pt x="1003" y="304"/>
                  </a:lnTo>
                  <a:lnTo>
                    <a:pt x="999" y="282"/>
                  </a:lnTo>
                  <a:lnTo>
                    <a:pt x="993" y="258"/>
                  </a:lnTo>
                  <a:lnTo>
                    <a:pt x="985" y="236"/>
                  </a:lnTo>
                  <a:lnTo>
                    <a:pt x="977" y="216"/>
                  </a:lnTo>
                  <a:lnTo>
                    <a:pt x="967" y="198"/>
                  </a:lnTo>
                  <a:lnTo>
                    <a:pt x="957" y="180"/>
                  </a:lnTo>
                  <a:lnTo>
                    <a:pt x="945" y="162"/>
                  </a:lnTo>
                  <a:lnTo>
                    <a:pt x="933" y="146"/>
                  </a:lnTo>
                  <a:lnTo>
                    <a:pt x="919" y="130"/>
                  </a:lnTo>
                  <a:lnTo>
                    <a:pt x="905" y="116"/>
                  </a:lnTo>
                  <a:lnTo>
                    <a:pt x="889" y="104"/>
                  </a:lnTo>
                  <a:lnTo>
                    <a:pt x="873" y="92"/>
                  </a:lnTo>
                  <a:lnTo>
                    <a:pt x="837" y="70"/>
                  </a:lnTo>
                  <a:lnTo>
                    <a:pt x="801" y="52"/>
                  </a:lnTo>
                  <a:lnTo>
                    <a:pt x="761" y="36"/>
                  </a:lnTo>
                  <a:lnTo>
                    <a:pt x="721" y="24"/>
                  </a:lnTo>
                  <a:lnTo>
                    <a:pt x="679" y="16"/>
                  </a:lnTo>
                  <a:lnTo>
                    <a:pt x="637" y="8"/>
                  </a:lnTo>
                  <a:lnTo>
                    <a:pt x="593" y="4"/>
                  </a:lnTo>
                  <a:lnTo>
                    <a:pt x="551" y="2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469" y="2"/>
                  </a:lnTo>
                  <a:lnTo>
                    <a:pt x="429" y="4"/>
                  </a:lnTo>
                  <a:lnTo>
                    <a:pt x="389" y="10"/>
                  </a:lnTo>
                  <a:lnTo>
                    <a:pt x="347" y="16"/>
                  </a:lnTo>
                  <a:lnTo>
                    <a:pt x="305" y="26"/>
                  </a:lnTo>
                  <a:lnTo>
                    <a:pt x="265" y="38"/>
                  </a:lnTo>
                  <a:lnTo>
                    <a:pt x="227" y="54"/>
                  </a:lnTo>
                  <a:lnTo>
                    <a:pt x="189" y="72"/>
                  </a:lnTo>
                  <a:lnTo>
                    <a:pt x="154" y="94"/>
                  </a:lnTo>
                  <a:lnTo>
                    <a:pt x="138" y="108"/>
                  </a:lnTo>
                  <a:lnTo>
                    <a:pt x="122" y="120"/>
                  </a:lnTo>
                  <a:lnTo>
                    <a:pt x="108" y="134"/>
                  </a:lnTo>
                  <a:lnTo>
                    <a:pt x="94" y="150"/>
                  </a:lnTo>
                  <a:lnTo>
                    <a:pt x="82" y="166"/>
                  </a:lnTo>
                  <a:lnTo>
                    <a:pt x="70" y="182"/>
                  </a:lnTo>
                  <a:lnTo>
                    <a:pt x="60" y="200"/>
                  </a:lnTo>
                  <a:lnTo>
                    <a:pt x="50" y="220"/>
                  </a:lnTo>
                  <a:lnTo>
                    <a:pt x="42" y="240"/>
                  </a:lnTo>
                  <a:lnTo>
                    <a:pt x="36" y="262"/>
                  </a:lnTo>
                  <a:lnTo>
                    <a:pt x="30" y="284"/>
                  </a:lnTo>
                  <a:lnTo>
                    <a:pt x="26" y="308"/>
                  </a:lnTo>
                  <a:lnTo>
                    <a:pt x="24" y="332"/>
                  </a:lnTo>
                  <a:lnTo>
                    <a:pt x="24" y="358"/>
                  </a:lnTo>
                  <a:lnTo>
                    <a:pt x="24" y="358"/>
                  </a:lnTo>
                  <a:lnTo>
                    <a:pt x="26" y="394"/>
                  </a:lnTo>
                  <a:lnTo>
                    <a:pt x="30" y="428"/>
                  </a:lnTo>
                  <a:lnTo>
                    <a:pt x="36" y="458"/>
                  </a:lnTo>
                  <a:lnTo>
                    <a:pt x="48" y="488"/>
                  </a:lnTo>
                  <a:lnTo>
                    <a:pt x="60" y="516"/>
                  </a:lnTo>
                  <a:lnTo>
                    <a:pt x="78" y="540"/>
                  </a:lnTo>
                  <a:lnTo>
                    <a:pt x="98" y="564"/>
                  </a:lnTo>
                  <a:lnTo>
                    <a:pt x="122" y="588"/>
                  </a:lnTo>
                  <a:lnTo>
                    <a:pt x="148" y="609"/>
                  </a:lnTo>
                  <a:lnTo>
                    <a:pt x="181" y="627"/>
                  </a:lnTo>
                  <a:lnTo>
                    <a:pt x="215" y="645"/>
                  </a:lnTo>
                  <a:lnTo>
                    <a:pt x="253" y="661"/>
                  </a:lnTo>
                  <a:lnTo>
                    <a:pt x="295" y="677"/>
                  </a:lnTo>
                  <a:lnTo>
                    <a:pt x="341" y="691"/>
                  </a:lnTo>
                  <a:lnTo>
                    <a:pt x="391" y="703"/>
                  </a:lnTo>
                  <a:lnTo>
                    <a:pt x="445" y="713"/>
                  </a:lnTo>
                  <a:lnTo>
                    <a:pt x="445" y="713"/>
                  </a:lnTo>
                  <a:lnTo>
                    <a:pt x="505" y="727"/>
                  </a:lnTo>
                  <a:lnTo>
                    <a:pt x="555" y="737"/>
                  </a:lnTo>
                  <a:lnTo>
                    <a:pt x="593" y="749"/>
                  </a:lnTo>
                  <a:lnTo>
                    <a:pt x="621" y="763"/>
                  </a:lnTo>
                  <a:lnTo>
                    <a:pt x="631" y="769"/>
                  </a:lnTo>
                  <a:lnTo>
                    <a:pt x="639" y="775"/>
                  </a:lnTo>
                  <a:lnTo>
                    <a:pt x="647" y="783"/>
                  </a:lnTo>
                  <a:lnTo>
                    <a:pt x="651" y="791"/>
                  </a:lnTo>
                  <a:lnTo>
                    <a:pt x="655" y="801"/>
                  </a:lnTo>
                  <a:lnTo>
                    <a:pt x="657" y="811"/>
                  </a:lnTo>
                  <a:lnTo>
                    <a:pt x="659" y="833"/>
                  </a:lnTo>
                  <a:lnTo>
                    <a:pt x="659" y="833"/>
                  </a:lnTo>
                  <a:lnTo>
                    <a:pt x="659" y="845"/>
                  </a:lnTo>
                  <a:lnTo>
                    <a:pt x="657" y="855"/>
                  </a:lnTo>
                  <a:lnTo>
                    <a:pt x="651" y="865"/>
                  </a:lnTo>
                  <a:lnTo>
                    <a:pt x="647" y="875"/>
                  </a:lnTo>
                  <a:lnTo>
                    <a:pt x="639" y="883"/>
                  </a:lnTo>
                  <a:lnTo>
                    <a:pt x="631" y="889"/>
                  </a:lnTo>
                  <a:lnTo>
                    <a:pt x="613" y="901"/>
                  </a:lnTo>
                  <a:lnTo>
                    <a:pt x="591" y="909"/>
                  </a:lnTo>
                  <a:lnTo>
                    <a:pt x="569" y="915"/>
                  </a:lnTo>
                  <a:lnTo>
                    <a:pt x="547" y="919"/>
                  </a:lnTo>
                  <a:lnTo>
                    <a:pt x="527" y="921"/>
                  </a:lnTo>
                  <a:lnTo>
                    <a:pt x="527" y="921"/>
                  </a:lnTo>
                  <a:lnTo>
                    <a:pt x="509" y="919"/>
                  </a:lnTo>
                  <a:lnTo>
                    <a:pt x="493" y="917"/>
                  </a:lnTo>
                  <a:lnTo>
                    <a:pt x="479" y="915"/>
                  </a:lnTo>
                  <a:lnTo>
                    <a:pt x="465" y="911"/>
                  </a:lnTo>
                  <a:lnTo>
                    <a:pt x="451" y="907"/>
                  </a:lnTo>
                  <a:lnTo>
                    <a:pt x="441" y="901"/>
                  </a:lnTo>
                  <a:lnTo>
                    <a:pt x="431" y="895"/>
                  </a:lnTo>
                  <a:lnTo>
                    <a:pt x="423" y="887"/>
                  </a:lnTo>
                  <a:lnTo>
                    <a:pt x="423" y="887"/>
                  </a:lnTo>
                  <a:lnTo>
                    <a:pt x="411" y="877"/>
                  </a:lnTo>
                  <a:lnTo>
                    <a:pt x="403" y="865"/>
                  </a:lnTo>
                  <a:lnTo>
                    <a:pt x="395" y="853"/>
                  </a:lnTo>
                  <a:lnTo>
                    <a:pt x="389" y="841"/>
                  </a:lnTo>
                  <a:lnTo>
                    <a:pt x="383" y="829"/>
                  </a:lnTo>
                  <a:lnTo>
                    <a:pt x="379" y="815"/>
                  </a:lnTo>
                  <a:lnTo>
                    <a:pt x="377" y="801"/>
                  </a:lnTo>
                  <a:lnTo>
                    <a:pt x="375" y="787"/>
                  </a:lnTo>
                  <a:lnTo>
                    <a:pt x="0" y="787"/>
                  </a:lnTo>
                  <a:lnTo>
                    <a:pt x="0" y="787"/>
                  </a:lnTo>
                  <a:lnTo>
                    <a:pt x="2" y="815"/>
                  </a:lnTo>
                  <a:lnTo>
                    <a:pt x="4" y="841"/>
                  </a:lnTo>
                  <a:lnTo>
                    <a:pt x="8" y="865"/>
                  </a:lnTo>
                  <a:lnTo>
                    <a:pt x="14" y="889"/>
                  </a:lnTo>
                  <a:lnTo>
                    <a:pt x="20" y="911"/>
                  </a:lnTo>
                  <a:lnTo>
                    <a:pt x="28" y="933"/>
                  </a:lnTo>
                  <a:lnTo>
                    <a:pt x="38" y="953"/>
                  </a:lnTo>
                  <a:lnTo>
                    <a:pt x="48" y="973"/>
                  </a:lnTo>
                  <a:lnTo>
                    <a:pt x="60" y="991"/>
                  </a:lnTo>
                  <a:lnTo>
                    <a:pt x="72" y="1009"/>
                  </a:lnTo>
                  <a:lnTo>
                    <a:pt x="86" y="1025"/>
                  </a:lnTo>
                  <a:lnTo>
                    <a:pt x="100" y="1041"/>
                  </a:lnTo>
                  <a:lnTo>
                    <a:pt x="116" y="1057"/>
                  </a:lnTo>
                  <a:lnTo>
                    <a:pt x="132" y="1071"/>
                  </a:lnTo>
                  <a:lnTo>
                    <a:pt x="169" y="1095"/>
                  </a:lnTo>
                  <a:lnTo>
                    <a:pt x="207" y="1117"/>
                  </a:lnTo>
                  <a:lnTo>
                    <a:pt x="247" y="1137"/>
                  </a:lnTo>
                  <a:lnTo>
                    <a:pt x="289" y="1151"/>
                  </a:lnTo>
                  <a:lnTo>
                    <a:pt x="333" y="1163"/>
                  </a:lnTo>
                  <a:lnTo>
                    <a:pt x="377" y="1173"/>
                  </a:lnTo>
                  <a:lnTo>
                    <a:pt x="423" y="1179"/>
                  </a:lnTo>
                  <a:lnTo>
                    <a:pt x="467" y="1183"/>
                  </a:lnTo>
                  <a:lnTo>
                    <a:pt x="513" y="1185"/>
                  </a:lnTo>
                  <a:lnTo>
                    <a:pt x="513" y="1185"/>
                  </a:lnTo>
                  <a:lnTo>
                    <a:pt x="561" y="1185"/>
                  </a:lnTo>
                  <a:lnTo>
                    <a:pt x="607" y="1181"/>
                  </a:lnTo>
                  <a:lnTo>
                    <a:pt x="653" y="1175"/>
                  </a:lnTo>
                  <a:lnTo>
                    <a:pt x="701" y="1167"/>
                  </a:lnTo>
                  <a:lnTo>
                    <a:pt x="745" y="1155"/>
                  </a:lnTo>
                  <a:lnTo>
                    <a:pt x="789" y="1141"/>
                  </a:lnTo>
                  <a:lnTo>
                    <a:pt x="829" y="1125"/>
                  </a:lnTo>
                  <a:lnTo>
                    <a:pt x="867" y="1103"/>
                  </a:lnTo>
                  <a:lnTo>
                    <a:pt x="887" y="1091"/>
                  </a:lnTo>
                  <a:lnTo>
                    <a:pt x="903" y="1079"/>
                  </a:lnTo>
                  <a:lnTo>
                    <a:pt x="921" y="1065"/>
                  </a:lnTo>
                  <a:lnTo>
                    <a:pt x="937" y="1051"/>
                  </a:lnTo>
                  <a:lnTo>
                    <a:pt x="951" y="1035"/>
                  </a:lnTo>
                  <a:lnTo>
                    <a:pt x="965" y="1019"/>
                  </a:lnTo>
                  <a:lnTo>
                    <a:pt x="977" y="1001"/>
                  </a:lnTo>
                  <a:lnTo>
                    <a:pt x="989" y="981"/>
                  </a:lnTo>
                  <a:lnTo>
                    <a:pt x="999" y="961"/>
                  </a:lnTo>
                  <a:lnTo>
                    <a:pt x="1009" y="941"/>
                  </a:lnTo>
                  <a:lnTo>
                    <a:pt x="1017" y="919"/>
                  </a:lnTo>
                  <a:lnTo>
                    <a:pt x="1023" y="895"/>
                  </a:lnTo>
                  <a:lnTo>
                    <a:pt x="1029" y="869"/>
                  </a:lnTo>
                  <a:lnTo>
                    <a:pt x="1033" y="843"/>
                  </a:lnTo>
                  <a:lnTo>
                    <a:pt x="1035" y="817"/>
                  </a:lnTo>
                  <a:lnTo>
                    <a:pt x="1035" y="787"/>
                  </a:lnTo>
                  <a:lnTo>
                    <a:pt x="1035" y="787"/>
                  </a:lnTo>
                  <a:lnTo>
                    <a:pt x="1035" y="755"/>
                  </a:lnTo>
                  <a:lnTo>
                    <a:pt x="1031" y="723"/>
                  </a:lnTo>
                  <a:lnTo>
                    <a:pt x="1025" y="693"/>
                  </a:lnTo>
                  <a:lnTo>
                    <a:pt x="1015" y="667"/>
                  </a:lnTo>
                  <a:lnTo>
                    <a:pt x="1005" y="641"/>
                  </a:lnTo>
                  <a:lnTo>
                    <a:pt x="993" y="619"/>
                  </a:lnTo>
                  <a:lnTo>
                    <a:pt x="977" y="597"/>
                  </a:lnTo>
                  <a:lnTo>
                    <a:pt x="961" y="578"/>
                  </a:lnTo>
                  <a:lnTo>
                    <a:pt x="945" y="560"/>
                  </a:lnTo>
                  <a:lnTo>
                    <a:pt x="925" y="542"/>
                  </a:lnTo>
                  <a:lnTo>
                    <a:pt x="905" y="528"/>
                  </a:lnTo>
                  <a:lnTo>
                    <a:pt x="883" y="514"/>
                  </a:lnTo>
                  <a:lnTo>
                    <a:pt x="861" y="502"/>
                  </a:lnTo>
                  <a:lnTo>
                    <a:pt x="839" y="490"/>
                  </a:lnTo>
                  <a:lnTo>
                    <a:pt x="791" y="472"/>
                  </a:lnTo>
                  <a:lnTo>
                    <a:pt x="791" y="472"/>
                  </a:lnTo>
                  <a:lnTo>
                    <a:pt x="741" y="456"/>
                  </a:lnTo>
                  <a:lnTo>
                    <a:pt x="691" y="442"/>
                  </a:lnTo>
                  <a:lnTo>
                    <a:pt x="641" y="432"/>
                  </a:lnTo>
                  <a:lnTo>
                    <a:pt x="593" y="422"/>
                  </a:lnTo>
                  <a:lnTo>
                    <a:pt x="509" y="404"/>
                  </a:lnTo>
                  <a:lnTo>
                    <a:pt x="475" y="396"/>
                  </a:lnTo>
                  <a:lnTo>
                    <a:pt x="445" y="384"/>
                  </a:lnTo>
                  <a:lnTo>
                    <a:pt x="445" y="384"/>
                  </a:lnTo>
                  <a:lnTo>
                    <a:pt x="429" y="376"/>
                  </a:lnTo>
                  <a:lnTo>
                    <a:pt x="423" y="370"/>
                  </a:lnTo>
                  <a:lnTo>
                    <a:pt x="415" y="364"/>
                  </a:lnTo>
                  <a:lnTo>
                    <a:pt x="409" y="356"/>
                  </a:lnTo>
                  <a:lnTo>
                    <a:pt x="405" y="348"/>
                  </a:lnTo>
                  <a:lnTo>
                    <a:pt x="401" y="338"/>
                  </a:lnTo>
                  <a:lnTo>
                    <a:pt x="401" y="326"/>
                  </a:lnTo>
                  <a:lnTo>
                    <a:pt x="401" y="326"/>
                  </a:lnTo>
                  <a:lnTo>
                    <a:pt x="401" y="312"/>
                  </a:lnTo>
                  <a:lnTo>
                    <a:pt x="403" y="302"/>
                  </a:lnTo>
                  <a:lnTo>
                    <a:pt x="407" y="290"/>
                  </a:lnTo>
                  <a:lnTo>
                    <a:pt x="411" y="282"/>
                  </a:lnTo>
                  <a:lnTo>
                    <a:pt x="417" y="274"/>
                  </a:lnTo>
                  <a:lnTo>
                    <a:pt x="423" y="266"/>
                  </a:lnTo>
                  <a:lnTo>
                    <a:pt x="431" y="260"/>
                  </a:lnTo>
                  <a:lnTo>
                    <a:pt x="439" y="256"/>
                  </a:lnTo>
                  <a:lnTo>
                    <a:pt x="457" y="248"/>
                  </a:lnTo>
                  <a:lnTo>
                    <a:pt x="477" y="242"/>
                  </a:lnTo>
                  <a:lnTo>
                    <a:pt x="499" y="240"/>
                  </a:lnTo>
                  <a:lnTo>
                    <a:pt x="519" y="240"/>
                  </a:lnTo>
                  <a:lnTo>
                    <a:pt x="519" y="240"/>
                  </a:lnTo>
                  <a:lnTo>
                    <a:pt x="543" y="242"/>
                  </a:lnTo>
                  <a:lnTo>
                    <a:pt x="565" y="248"/>
                  </a:lnTo>
                  <a:lnTo>
                    <a:pt x="587" y="258"/>
                  </a:lnTo>
                  <a:lnTo>
                    <a:pt x="597" y="264"/>
                  </a:lnTo>
                  <a:lnTo>
                    <a:pt x="607" y="272"/>
                  </a:lnTo>
                  <a:lnTo>
                    <a:pt x="607" y="272"/>
                  </a:lnTo>
                  <a:lnTo>
                    <a:pt x="623" y="288"/>
                  </a:lnTo>
                  <a:lnTo>
                    <a:pt x="631" y="298"/>
                  </a:lnTo>
                  <a:lnTo>
                    <a:pt x="637" y="308"/>
                  </a:lnTo>
                  <a:lnTo>
                    <a:pt x="643" y="318"/>
                  </a:lnTo>
                  <a:lnTo>
                    <a:pt x="647" y="330"/>
                  </a:lnTo>
                  <a:lnTo>
                    <a:pt x="651" y="344"/>
                  </a:lnTo>
                  <a:lnTo>
                    <a:pt x="651" y="356"/>
                  </a:lnTo>
                  <a:lnTo>
                    <a:pt x="1007" y="3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53023BE-5092-E2A9-368E-A6A2182E00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8" y="1987"/>
              <a:ext cx="973" cy="1319"/>
            </a:xfrm>
            <a:custGeom>
              <a:avLst/>
              <a:gdLst>
                <a:gd name="T0" fmla="*/ 363 w 973"/>
                <a:gd name="T1" fmla="*/ 1319 h 1319"/>
                <a:gd name="T2" fmla="*/ 363 w 973"/>
                <a:gd name="T3" fmla="*/ 865 h 1319"/>
                <a:gd name="T4" fmla="*/ 367 w 973"/>
                <a:gd name="T5" fmla="*/ 805 h 1319"/>
                <a:gd name="T6" fmla="*/ 373 w 973"/>
                <a:gd name="T7" fmla="*/ 754 h 1319"/>
                <a:gd name="T8" fmla="*/ 387 w 973"/>
                <a:gd name="T9" fmla="*/ 714 h 1319"/>
                <a:gd name="T10" fmla="*/ 405 w 973"/>
                <a:gd name="T11" fmla="*/ 686 h 1319"/>
                <a:gd name="T12" fmla="*/ 411 w 973"/>
                <a:gd name="T13" fmla="*/ 674 h 1319"/>
                <a:gd name="T14" fmla="*/ 431 w 973"/>
                <a:gd name="T15" fmla="*/ 656 h 1319"/>
                <a:gd name="T16" fmla="*/ 453 w 973"/>
                <a:gd name="T17" fmla="*/ 644 h 1319"/>
                <a:gd name="T18" fmla="*/ 477 w 973"/>
                <a:gd name="T19" fmla="*/ 636 h 1319"/>
                <a:gd name="T20" fmla="*/ 487 w 973"/>
                <a:gd name="T21" fmla="*/ 634 h 1319"/>
                <a:gd name="T22" fmla="*/ 515 w 973"/>
                <a:gd name="T23" fmla="*/ 636 h 1319"/>
                <a:gd name="T24" fmla="*/ 539 w 973"/>
                <a:gd name="T25" fmla="*/ 644 h 1319"/>
                <a:gd name="T26" fmla="*/ 559 w 973"/>
                <a:gd name="T27" fmla="*/ 656 h 1319"/>
                <a:gd name="T28" fmla="*/ 577 w 973"/>
                <a:gd name="T29" fmla="*/ 672 h 1319"/>
                <a:gd name="T30" fmla="*/ 591 w 973"/>
                <a:gd name="T31" fmla="*/ 694 h 1319"/>
                <a:gd name="T32" fmla="*/ 601 w 973"/>
                <a:gd name="T33" fmla="*/ 722 h 1319"/>
                <a:gd name="T34" fmla="*/ 607 w 973"/>
                <a:gd name="T35" fmla="*/ 756 h 1319"/>
                <a:gd name="T36" fmla="*/ 611 w 973"/>
                <a:gd name="T37" fmla="*/ 1319 h 1319"/>
                <a:gd name="T38" fmla="*/ 973 w 973"/>
                <a:gd name="T39" fmla="*/ 718 h 1319"/>
                <a:gd name="T40" fmla="*/ 973 w 973"/>
                <a:gd name="T41" fmla="*/ 672 h 1319"/>
                <a:gd name="T42" fmla="*/ 961 w 973"/>
                <a:gd name="T43" fmla="*/ 592 h 1319"/>
                <a:gd name="T44" fmla="*/ 941 w 973"/>
                <a:gd name="T45" fmla="*/ 522 h 1319"/>
                <a:gd name="T46" fmla="*/ 909 w 973"/>
                <a:gd name="T47" fmla="*/ 466 h 1319"/>
                <a:gd name="T48" fmla="*/ 889 w 973"/>
                <a:gd name="T49" fmla="*/ 442 h 1319"/>
                <a:gd name="T50" fmla="*/ 843 w 973"/>
                <a:gd name="T51" fmla="*/ 402 h 1319"/>
                <a:gd name="T52" fmla="*/ 789 w 973"/>
                <a:gd name="T53" fmla="*/ 374 h 1319"/>
                <a:gd name="T54" fmla="*/ 727 w 973"/>
                <a:gd name="T55" fmla="*/ 358 h 1319"/>
                <a:gd name="T56" fmla="*/ 657 w 973"/>
                <a:gd name="T57" fmla="*/ 352 h 1319"/>
                <a:gd name="T58" fmla="*/ 613 w 973"/>
                <a:gd name="T59" fmla="*/ 352 h 1319"/>
                <a:gd name="T60" fmla="*/ 571 w 973"/>
                <a:gd name="T61" fmla="*/ 356 h 1319"/>
                <a:gd name="T62" fmla="*/ 529 w 973"/>
                <a:gd name="T63" fmla="*/ 366 h 1319"/>
                <a:gd name="T64" fmla="*/ 483 w 973"/>
                <a:gd name="T65" fmla="*/ 384 h 1319"/>
                <a:gd name="T66" fmla="*/ 451 w 973"/>
                <a:gd name="T67" fmla="*/ 404 h 1319"/>
                <a:gd name="T68" fmla="*/ 397 w 973"/>
                <a:gd name="T69" fmla="*/ 448 h 1319"/>
                <a:gd name="T70" fmla="*/ 363 w 973"/>
                <a:gd name="T71" fmla="*/ 0 h 1319"/>
                <a:gd name="T72" fmla="*/ 0 w 973"/>
                <a:gd name="T73" fmla="*/ 1319 h 1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3" h="1319">
                  <a:moveTo>
                    <a:pt x="0" y="1319"/>
                  </a:moveTo>
                  <a:lnTo>
                    <a:pt x="363" y="1319"/>
                  </a:lnTo>
                  <a:lnTo>
                    <a:pt x="363" y="865"/>
                  </a:lnTo>
                  <a:lnTo>
                    <a:pt x="363" y="865"/>
                  </a:lnTo>
                  <a:lnTo>
                    <a:pt x="365" y="833"/>
                  </a:lnTo>
                  <a:lnTo>
                    <a:pt x="367" y="805"/>
                  </a:lnTo>
                  <a:lnTo>
                    <a:pt x="369" y="779"/>
                  </a:lnTo>
                  <a:lnTo>
                    <a:pt x="373" y="754"/>
                  </a:lnTo>
                  <a:lnTo>
                    <a:pt x="379" y="734"/>
                  </a:lnTo>
                  <a:lnTo>
                    <a:pt x="387" y="714"/>
                  </a:lnTo>
                  <a:lnTo>
                    <a:pt x="395" y="698"/>
                  </a:lnTo>
                  <a:lnTo>
                    <a:pt x="405" y="686"/>
                  </a:lnTo>
                  <a:lnTo>
                    <a:pt x="405" y="686"/>
                  </a:lnTo>
                  <a:lnTo>
                    <a:pt x="411" y="674"/>
                  </a:lnTo>
                  <a:lnTo>
                    <a:pt x="421" y="666"/>
                  </a:lnTo>
                  <a:lnTo>
                    <a:pt x="431" y="656"/>
                  </a:lnTo>
                  <a:lnTo>
                    <a:pt x="441" y="650"/>
                  </a:lnTo>
                  <a:lnTo>
                    <a:pt x="453" y="644"/>
                  </a:lnTo>
                  <a:lnTo>
                    <a:pt x="465" y="640"/>
                  </a:lnTo>
                  <a:lnTo>
                    <a:pt x="477" y="636"/>
                  </a:lnTo>
                  <a:lnTo>
                    <a:pt x="487" y="634"/>
                  </a:lnTo>
                  <a:lnTo>
                    <a:pt x="487" y="634"/>
                  </a:lnTo>
                  <a:lnTo>
                    <a:pt x="503" y="634"/>
                  </a:lnTo>
                  <a:lnTo>
                    <a:pt x="515" y="636"/>
                  </a:lnTo>
                  <a:lnTo>
                    <a:pt x="527" y="640"/>
                  </a:lnTo>
                  <a:lnTo>
                    <a:pt x="539" y="644"/>
                  </a:lnTo>
                  <a:lnTo>
                    <a:pt x="549" y="648"/>
                  </a:lnTo>
                  <a:lnTo>
                    <a:pt x="559" y="656"/>
                  </a:lnTo>
                  <a:lnTo>
                    <a:pt x="577" y="672"/>
                  </a:lnTo>
                  <a:lnTo>
                    <a:pt x="577" y="672"/>
                  </a:lnTo>
                  <a:lnTo>
                    <a:pt x="585" y="682"/>
                  </a:lnTo>
                  <a:lnTo>
                    <a:pt x="591" y="694"/>
                  </a:lnTo>
                  <a:lnTo>
                    <a:pt x="597" y="708"/>
                  </a:lnTo>
                  <a:lnTo>
                    <a:pt x="601" y="722"/>
                  </a:lnTo>
                  <a:lnTo>
                    <a:pt x="605" y="738"/>
                  </a:lnTo>
                  <a:lnTo>
                    <a:pt x="607" y="756"/>
                  </a:lnTo>
                  <a:lnTo>
                    <a:pt x="611" y="799"/>
                  </a:lnTo>
                  <a:lnTo>
                    <a:pt x="611" y="1319"/>
                  </a:lnTo>
                  <a:lnTo>
                    <a:pt x="973" y="1319"/>
                  </a:lnTo>
                  <a:lnTo>
                    <a:pt x="973" y="718"/>
                  </a:lnTo>
                  <a:lnTo>
                    <a:pt x="973" y="718"/>
                  </a:lnTo>
                  <a:lnTo>
                    <a:pt x="973" y="672"/>
                  </a:lnTo>
                  <a:lnTo>
                    <a:pt x="969" y="630"/>
                  </a:lnTo>
                  <a:lnTo>
                    <a:pt x="961" y="592"/>
                  </a:lnTo>
                  <a:lnTo>
                    <a:pt x="953" y="556"/>
                  </a:lnTo>
                  <a:lnTo>
                    <a:pt x="941" y="522"/>
                  </a:lnTo>
                  <a:lnTo>
                    <a:pt x="925" y="492"/>
                  </a:lnTo>
                  <a:lnTo>
                    <a:pt x="909" y="466"/>
                  </a:lnTo>
                  <a:lnTo>
                    <a:pt x="889" y="442"/>
                  </a:lnTo>
                  <a:lnTo>
                    <a:pt x="889" y="442"/>
                  </a:lnTo>
                  <a:lnTo>
                    <a:pt x="867" y="420"/>
                  </a:lnTo>
                  <a:lnTo>
                    <a:pt x="843" y="402"/>
                  </a:lnTo>
                  <a:lnTo>
                    <a:pt x="817" y="386"/>
                  </a:lnTo>
                  <a:lnTo>
                    <a:pt x="789" y="374"/>
                  </a:lnTo>
                  <a:lnTo>
                    <a:pt x="759" y="364"/>
                  </a:lnTo>
                  <a:lnTo>
                    <a:pt x="727" y="358"/>
                  </a:lnTo>
                  <a:lnTo>
                    <a:pt x="693" y="354"/>
                  </a:lnTo>
                  <a:lnTo>
                    <a:pt x="657" y="352"/>
                  </a:lnTo>
                  <a:lnTo>
                    <a:pt x="657" y="352"/>
                  </a:lnTo>
                  <a:lnTo>
                    <a:pt x="613" y="352"/>
                  </a:lnTo>
                  <a:lnTo>
                    <a:pt x="593" y="354"/>
                  </a:lnTo>
                  <a:lnTo>
                    <a:pt x="571" y="356"/>
                  </a:lnTo>
                  <a:lnTo>
                    <a:pt x="549" y="360"/>
                  </a:lnTo>
                  <a:lnTo>
                    <a:pt x="529" y="366"/>
                  </a:lnTo>
                  <a:lnTo>
                    <a:pt x="507" y="374"/>
                  </a:lnTo>
                  <a:lnTo>
                    <a:pt x="483" y="384"/>
                  </a:lnTo>
                  <a:lnTo>
                    <a:pt x="483" y="384"/>
                  </a:lnTo>
                  <a:lnTo>
                    <a:pt x="451" y="404"/>
                  </a:lnTo>
                  <a:lnTo>
                    <a:pt x="425" y="424"/>
                  </a:lnTo>
                  <a:lnTo>
                    <a:pt x="397" y="448"/>
                  </a:lnTo>
                  <a:lnTo>
                    <a:pt x="363" y="480"/>
                  </a:lnTo>
                  <a:lnTo>
                    <a:pt x="363" y="0"/>
                  </a:lnTo>
                  <a:lnTo>
                    <a:pt x="0" y="0"/>
                  </a:lnTo>
                  <a:lnTo>
                    <a:pt x="0" y="13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5312A8E-C3ED-A99F-80BA-DA8E37BF35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0" y="2071"/>
              <a:ext cx="508" cy="1255"/>
            </a:xfrm>
            <a:custGeom>
              <a:avLst/>
              <a:gdLst>
                <a:gd name="T0" fmla="*/ 0 w 508"/>
                <a:gd name="T1" fmla="*/ 0 h 1255"/>
                <a:gd name="T2" fmla="*/ 0 w 508"/>
                <a:gd name="T3" fmla="*/ 288 h 1255"/>
                <a:gd name="T4" fmla="*/ 0 w 508"/>
                <a:gd name="T5" fmla="*/ 554 h 1255"/>
                <a:gd name="T6" fmla="*/ 0 w 508"/>
                <a:gd name="T7" fmla="*/ 887 h 1255"/>
                <a:gd name="T8" fmla="*/ 0 w 508"/>
                <a:gd name="T9" fmla="*/ 887 h 1255"/>
                <a:gd name="T10" fmla="*/ 2 w 508"/>
                <a:gd name="T11" fmla="*/ 961 h 1255"/>
                <a:gd name="T12" fmla="*/ 4 w 508"/>
                <a:gd name="T13" fmla="*/ 993 h 1255"/>
                <a:gd name="T14" fmla="*/ 8 w 508"/>
                <a:gd name="T15" fmla="*/ 1023 h 1255"/>
                <a:gd name="T16" fmla="*/ 12 w 508"/>
                <a:gd name="T17" fmla="*/ 1051 h 1255"/>
                <a:gd name="T18" fmla="*/ 18 w 508"/>
                <a:gd name="T19" fmla="*/ 1077 h 1255"/>
                <a:gd name="T20" fmla="*/ 26 w 508"/>
                <a:gd name="T21" fmla="*/ 1101 h 1255"/>
                <a:gd name="T22" fmla="*/ 34 w 508"/>
                <a:gd name="T23" fmla="*/ 1121 h 1255"/>
                <a:gd name="T24" fmla="*/ 34 w 508"/>
                <a:gd name="T25" fmla="*/ 1121 h 1255"/>
                <a:gd name="T26" fmla="*/ 44 w 508"/>
                <a:gd name="T27" fmla="*/ 1141 h 1255"/>
                <a:gd name="T28" fmla="*/ 52 w 508"/>
                <a:gd name="T29" fmla="*/ 1157 h 1255"/>
                <a:gd name="T30" fmla="*/ 62 w 508"/>
                <a:gd name="T31" fmla="*/ 1169 h 1255"/>
                <a:gd name="T32" fmla="*/ 74 w 508"/>
                <a:gd name="T33" fmla="*/ 1181 h 1255"/>
                <a:gd name="T34" fmla="*/ 86 w 508"/>
                <a:gd name="T35" fmla="*/ 1191 h 1255"/>
                <a:gd name="T36" fmla="*/ 98 w 508"/>
                <a:gd name="T37" fmla="*/ 1201 h 1255"/>
                <a:gd name="T38" fmla="*/ 126 w 508"/>
                <a:gd name="T39" fmla="*/ 1221 h 1255"/>
                <a:gd name="T40" fmla="*/ 126 w 508"/>
                <a:gd name="T41" fmla="*/ 1221 h 1255"/>
                <a:gd name="T42" fmla="*/ 142 w 508"/>
                <a:gd name="T43" fmla="*/ 1229 h 1255"/>
                <a:gd name="T44" fmla="*/ 160 w 508"/>
                <a:gd name="T45" fmla="*/ 1235 h 1255"/>
                <a:gd name="T46" fmla="*/ 180 w 508"/>
                <a:gd name="T47" fmla="*/ 1241 h 1255"/>
                <a:gd name="T48" fmla="*/ 200 w 508"/>
                <a:gd name="T49" fmla="*/ 1247 h 1255"/>
                <a:gd name="T50" fmla="*/ 224 w 508"/>
                <a:gd name="T51" fmla="*/ 1251 h 1255"/>
                <a:gd name="T52" fmla="*/ 250 w 508"/>
                <a:gd name="T53" fmla="*/ 1253 h 1255"/>
                <a:gd name="T54" fmla="*/ 312 w 508"/>
                <a:gd name="T55" fmla="*/ 1255 h 1255"/>
                <a:gd name="T56" fmla="*/ 312 w 508"/>
                <a:gd name="T57" fmla="*/ 1255 h 1255"/>
                <a:gd name="T58" fmla="*/ 352 w 508"/>
                <a:gd name="T59" fmla="*/ 1253 h 1255"/>
                <a:gd name="T60" fmla="*/ 404 w 508"/>
                <a:gd name="T61" fmla="*/ 1249 h 1255"/>
                <a:gd name="T62" fmla="*/ 458 w 508"/>
                <a:gd name="T63" fmla="*/ 1239 h 1255"/>
                <a:gd name="T64" fmla="*/ 484 w 508"/>
                <a:gd name="T65" fmla="*/ 1233 h 1255"/>
                <a:gd name="T66" fmla="*/ 508 w 508"/>
                <a:gd name="T67" fmla="*/ 1227 h 1255"/>
                <a:gd name="T68" fmla="*/ 508 w 508"/>
                <a:gd name="T69" fmla="*/ 989 h 1255"/>
                <a:gd name="T70" fmla="*/ 508 w 508"/>
                <a:gd name="T71" fmla="*/ 989 h 1255"/>
                <a:gd name="T72" fmla="*/ 500 w 508"/>
                <a:gd name="T73" fmla="*/ 993 h 1255"/>
                <a:gd name="T74" fmla="*/ 490 w 508"/>
                <a:gd name="T75" fmla="*/ 995 h 1255"/>
                <a:gd name="T76" fmla="*/ 464 w 508"/>
                <a:gd name="T77" fmla="*/ 997 h 1255"/>
                <a:gd name="T78" fmla="*/ 436 w 508"/>
                <a:gd name="T79" fmla="*/ 999 h 1255"/>
                <a:gd name="T80" fmla="*/ 410 w 508"/>
                <a:gd name="T81" fmla="*/ 999 h 1255"/>
                <a:gd name="T82" fmla="*/ 410 w 508"/>
                <a:gd name="T83" fmla="*/ 999 h 1255"/>
                <a:gd name="T84" fmla="*/ 400 w 508"/>
                <a:gd name="T85" fmla="*/ 999 h 1255"/>
                <a:gd name="T86" fmla="*/ 392 w 508"/>
                <a:gd name="T87" fmla="*/ 995 h 1255"/>
                <a:gd name="T88" fmla="*/ 384 w 508"/>
                <a:gd name="T89" fmla="*/ 991 h 1255"/>
                <a:gd name="T90" fmla="*/ 376 w 508"/>
                <a:gd name="T91" fmla="*/ 987 h 1255"/>
                <a:gd name="T92" fmla="*/ 368 w 508"/>
                <a:gd name="T93" fmla="*/ 977 h 1255"/>
                <a:gd name="T94" fmla="*/ 362 w 508"/>
                <a:gd name="T95" fmla="*/ 969 h 1255"/>
                <a:gd name="T96" fmla="*/ 362 w 508"/>
                <a:gd name="T97" fmla="*/ 969 h 1255"/>
                <a:gd name="T98" fmla="*/ 356 w 508"/>
                <a:gd name="T99" fmla="*/ 957 h 1255"/>
                <a:gd name="T100" fmla="*/ 352 w 508"/>
                <a:gd name="T101" fmla="*/ 939 h 1255"/>
                <a:gd name="T102" fmla="*/ 350 w 508"/>
                <a:gd name="T103" fmla="*/ 917 h 1255"/>
                <a:gd name="T104" fmla="*/ 350 w 508"/>
                <a:gd name="T105" fmla="*/ 889 h 1255"/>
                <a:gd name="T106" fmla="*/ 350 w 508"/>
                <a:gd name="T107" fmla="*/ 554 h 1255"/>
                <a:gd name="T108" fmla="*/ 508 w 508"/>
                <a:gd name="T109" fmla="*/ 554 h 1255"/>
                <a:gd name="T110" fmla="*/ 508 w 508"/>
                <a:gd name="T111" fmla="*/ 288 h 1255"/>
                <a:gd name="T112" fmla="*/ 350 w 508"/>
                <a:gd name="T113" fmla="*/ 288 h 1255"/>
                <a:gd name="T114" fmla="*/ 350 w 508"/>
                <a:gd name="T115" fmla="*/ 0 h 1255"/>
                <a:gd name="T116" fmla="*/ 0 w 508"/>
                <a:gd name="T117" fmla="*/ 0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8" h="1255">
                  <a:moveTo>
                    <a:pt x="0" y="0"/>
                  </a:moveTo>
                  <a:lnTo>
                    <a:pt x="0" y="288"/>
                  </a:lnTo>
                  <a:lnTo>
                    <a:pt x="0" y="554"/>
                  </a:lnTo>
                  <a:lnTo>
                    <a:pt x="0" y="887"/>
                  </a:lnTo>
                  <a:lnTo>
                    <a:pt x="0" y="887"/>
                  </a:lnTo>
                  <a:lnTo>
                    <a:pt x="2" y="961"/>
                  </a:lnTo>
                  <a:lnTo>
                    <a:pt x="4" y="993"/>
                  </a:lnTo>
                  <a:lnTo>
                    <a:pt x="8" y="1023"/>
                  </a:lnTo>
                  <a:lnTo>
                    <a:pt x="12" y="1051"/>
                  </a:lnTo>
                  <a:lnTo>
                    <a:pt x="18" y="1077"/>
                  </a:lnTo>
                  <a:lnTo>
                    <a:pt x="26" y="1101"/>
                  </a:lnTo>
                  <a:lnTo>
                    <a:pt x="34" y="1121"/>
                  </a:lnTo>
                  <a:lnTo>
                    <a:pt x="34" y="1121"/>
                  </a:lnTo>
                  <a:lnTo>
                    <a:pt x="44" y="1141"/>
                  </a:lnTo>
                  <a:lnTo>
                    <a:pt x="52" y="1157"/>
                  </a:lnTo>
                  <a:lnTo>
                    <a:pt x="62" y="1169"/>
                  </a:lnTo>
                  <a:lnTo>
                    <a:pt x="74" y="1181"/>
                  </a:lnTo>
                  <a:lnTo>
                    <a:pt x="86" y="1191"/>
                  </a:lnTo>
                  <a:lnTo>
                    <a:pt x="98" y="1201"/>
                  </a:lnTo>
                  <a:lnTo>
                    <a:pt x="126" y="1221"/>
                  </a:lnTo>
                  <a:lnTo>
                    <a:pt x="126" y="1221"/>
                  </a:lnTo>
                  <a:lnTo>
                    <a:pt x="142" y="1229"/>
                  </a:lnTo>
                  <a:lnTo>
                    <a:pt x="160" y="1235"/>
                  </a:lnTo>
                  <a:lnTo>
                    <a:pt x="180" y="1241"/>
                  </a:lnTo>
                  <a:lnTo>
                    <a:pt x="200" y="1247"/>
                  </a:lnTo>
                  <a:lnTo>
                    <a:pt x="224" y="1251"/>
                  </a:lnTo>
                  <a:lnTo>
                    <a:pt x="250" y="1253"/>
                  </a:lnTo>
                  <a:lnTo>
                    <a:pt x="312" y="1255"/>
                  </a:lnTo>
                  <a:lnTo>
                    <a:pt x="312" y="1255"/>
                  </a:lnTo>
                  <a:lnTo>
                    <a:pt x="352" y="1253"/>
                  </a:lnTo>
                  <a:lnTo>
                    <a:pt x="404" y="1249"/>
                  </a:lnTo>
                  <a:lnTo>
                    <a:pt x="458" y="1239"/>
                  </a:lnTo>
                  <a:lnTo>
                    <a:pt x="484" y="1233"/>
                  </a:lnTo>
                  <a:lnTo>
                    <a:pt x="508" y="1227"/>
                  </a:lnTo>
                  <a:lnTo>
                    <a:pt x="508" y="989"/>
                  </a:lnTo>
                  <a:lnTo>
                    <a:pt x="508" y="989"/>
                  </a:lnTo>
                  <a:lnTo>
                    <a:pt x="500" y="993"/>
                  </a:lnTo>
                  <a:lnTo>
                    <a:pt x="490" y="995"/>
                  </a:lnTo>
                  <a:lnTo>
                    <a:pt x="464" y="997"/>
                  </a:lnTo>
                  <a:lnTo>
                    <a:pt x="436" y="999"/>
                  </a:lnTo>
                  <a:lnTo>
                    <a:pt x="410" y="999"/>
                  </a:lnTo>
                  <a:lnTo>
                    <a:pt x="410" y="999"/>
                  </a:lnTo>
                  <a:lnTo>
                    <a:pt x="400" y="999"/>
                  </a:lnTo>
                  <a:lnTo>
                    <a:pt x="392" y="995"/>
                  </a:lnTo>
                  <a:lnTo>
                    <a:pt x="384" y="991"/>
                  </a:lnTo>
                  <a:lnTo>
                    <a:pt x="376" y="987"/>
                  </a:lnTo>
                  <a:lnTo>
                    <a:pt x="368" y="977"/>
                  </a:lnTo>
                  <a:lnTo>
                    <a:pt x="362" y="969"/>
                  </a:lnTo>
                  <a:lnTo>
                    <a:pt x="362" y="969"/>
                  </a:lnTo>
                  <a:lnTo>
                    <a:pt x="356" y="957"/>
                  </a:lnTo>
                  <a:lnTo>
                    <a:pt x="352" y="939"/>
                  </a:lnTo>
                  <a:lnTo>
                    <a:pt x="350" y="917"/>
                  </a:lnTo>
                  <a:lnTo>
                    <a:pt x="350" y="889"/>
                  </a:lnTo>
                  <a:lnTo>
                    <a:pt x="350" y="554"/>
                  </a:lnTo>
                  <a:lnTo>
                    <a:pt x="508" y="554"/>
                  </a:lnTo>
                  <a:lnTo>
                    <a:pt x="508" y="288"/>
                  </a:lnTo>
                  <a:lnTo>
                    <a:pt x="350" y="288"/>
                  </a:lnTo>
                  <a:lnTo>
                    <a:pt x="3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85D17D37-8028-0B55-C14D-38521716F0F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55" y="2071"/>
              <a:ext cx="353" cy="1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2ECF4D5-38F6-9491-B2EA-2A62B94F34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20" y="998"/>
              <a:ext cx="1073" cy="1119"/>
            </a:xfrm>
            <a:custGeom>
              <a:avLst/>
              <a:gdLst>
                <a:gd name="T0" fmla="*/ 0 w 1073"/>
                <a:gd name="T1" fmla="*/ 0 h 1119"/>
                <a:gd name="T2" fmla="*/ 498 w 1073"/>
                <a:gd name="T3" fmla="*/ 1119 h 1119"/>
                <a:gd name="T4" fmla="*/ 534 w 1073"/>
                <a:gd name="T5" fmla="*/ 1119 h 1119"/>
                <a:gd name="T6" fmla="*/ 604 w 1073"/>
                <a:gd name="T7" fmla="*/ 1113 h 1119"/>
                <a:gd name="T8" fmla="*/ 666 w 1073"/>
                <a:gd name="T9" fmla="*/ 1105 h 1119"/>
                <a:gd name="T10" fmla="*/ 726 w 1073"/>
                <a:gd name="T11" fmla="*/ 1089 h 1119"/>
                <a:gd name="T12" fmla="*/ 780 w 1073"/>
                <a:gd name="T13" fmla="*/ 1071 h 1119"/>
                <a:gd name="T14" fmla="*/ 828 w 1073"/>
                <a:gd name="T15" fmla="*/ 1047 h 1119"/>
                <a:gd name="T16" fmla="*/ 875 w 1073"/>
                <a:gd name="T17" fmla="*/ 1017 h 1119"/>
                <a:gd name="T18" fmla="*/ 915 w 1073"/>
                <a:gd name="T19" fmla="*/ 985 h 1119"/>
                <a:gd name="T20" fmla="*/ 949 w 1073"/>
                <a:gd name="T21" fmla="*/ 949 h 1119"/>
                <a:gd name="T22" fmla="*/ 981 w 1073"/>
                <a:gd name="T23" fmla="*/ 909 h 1119"/>
                <a:gd name="T24" fmla="*/ 1007 w 1073"/>
                <a:gd name="T25" fmla="*/ 865 h 1119"/>
                <a:gd name="T26" fmla="*/ 1029 w 1073"/>
                <a:gd name="T27" fmla="*/ 817 h 1119"/>
                <a:gd name="T28" fmla="*/ 1045 w 1073"/>
                <a:gd name="T29" fmla="*/ 765 h 1119"/>
                <a:gd name="T30" fmla="*/ 1059 w 1073"/>
                <a:gd name="T31" fmla="*/ 711 h 1119"/>
                <a:gd name="T32" fmla="*/ 1069 w 1073"/>
                <a:gd name="T33" fmla="*/ 621 h 1119"/>
                <a:gd name="T34" fmla="*/ 1073 w 1073"/>
                <a:gd name="T35" fmla="*/ 558 h 1119"/>
                <a:gd name="T36" fmla="*/ 1065 w 1073"/>
                <a:gd name="T37" fmla="*/ 452 h 1119"/>
                <a:gd name="T38" fmla="*/ 1045 w 1073"/>
                <a:gd name="T39" fmla="*/ 352 h 1119"/>
                <a:gd name="T40" fmla="*/ 1011 w 1073"/>
                <a:gd name="T41" fmla="*/ 258 h 1119"/>
                <a:gd name="T42" fmla="*/ 987 w 1073"/>
                <a:gd name="T43" fmla="*/ 214 h 1119"/>
                <a:gd name="T44" fmla="*/ 959 w 1073"/>
                <a:gd name="T45" fmla="*/ 174 h 1119"/>
                <a:gd name="T46" fmla="*/ 927 w 1073"/>
                <a:gd name="T47" fmla="*/ 136 h 1119"/>
                <a:gd name="T48" fmla="*/ 891 w 1073"/>
                <a:gd name="T49" fmla="*/ 102 h 1119"/>
                <a:gd name="T50" fmla="*/ 849 w 1073"/>
                <a:gd name="T51" fmla="*/ 72 h 1119"/>
                <a:gd name="T52" fmla="*/ 802 w 1073"/>
                <a:gd name="T53" fmla="*/ 48 h 1119"/>
                <a:gd name="T54" fmla="*/ 752 w 1073"/>
                <a:gd name="T55" fmla="*/ 28 h 1119"/>
                <a:gd name="T56" fmla="*/ 696 w 1073"/>
                <a:gd name="T57" fmla="*/ 12 h 1119"/>
                <a:gd name="T58" fmla="*/ 634 w 1073"/>
                <a:gd name="T59" fmla="*/ 4 h 1119"/>
                <a:gd name="T60" fmla="*/ 566 w 1073"/>
                <a:gd name="T61" fmla="*/ 0 h 1119"/>
                <a:gd name="T62" fmla="*/ 480 w 1073"/>
                <a:gd name="T63" fmla="*/ 833 h 1119"/>
                <a:gd name="T64" fmla="*/ 346 w 1073"/>
                <a:gd name="T65" fmla="*/ 286 h 1119"/>
                <a:gd name="T66" fmla="*/ 454 w 1073"/>
                <a:gd name="T67" fmla="*/ 286 h 1119"/>
                <a:gd name="T68" fmla="*/ 538 w 1073"/>
                <a:gd name="T69" fmla="*/ 296 h 1119"/>
                <a:gd name="T70" fmla="*/ 602 w 1073"/>
                <a:gd name="T71" fmla="*/ 318 h 1119"/>
                <a:gd name="T72" fmla="*/ 650 w 1073"/>
                <a:gd name="T73" fmla="*/ 352 h 1119"/>
                <a:gd name="T74" fmla="*/ 684 w 1073"/>
                <a:gd name="T75" fmla="*/ 394 h 1119"/>
                <a:gd name="T76" fmla="*/ 706 w 1073"/>
                <a:gd name="T77" fmla="*/ 438 h 1119"/>
                <a:gd name="T78" fmla="*/ 718 w 1073"/>
                <a:gd name="T79" fmla="*/ 482 h 1119"/>
                <a:gd name="T80" fmla="*/ 724 w 1073"/>
                <a:gd name="T81" fmla="*/ 522 h 1119"/>
                <a:gd name="T82" fmla="*/ 726 w 1073"/>
                <a:gd name="T83" fmla="*/ 552 h 1119"/>
                <a:gd name="T84" fmla="*/ 722 w 1073"/>
                <a:gd name="T85" fmla="*/ 619 h 1119"/>
                <a:gd name="T86" fmla="*/ 712 w 1073"/>
                <a:gd name="T87" fmla="*/ 665 h 1119"/>
                <a:gd name="T88" fmla="*/ 696 w 1073"/>
                <a:gd name="T89" fmla="*/ 711 h 1119"/>
                <a:gd name="T90" fmla="*/ 670 w 1073"/>
                <a:gd name="T91" fmla="*/ 753 h 1119"/>
                <a:gd name="T92" fmla="*/ 632 w 1073"/>
                <a:gd name="T93" fmla="*/ 789 h 1119"/>
                <a:gd name="T94" fmla="*/ 582 w 1073"/>
                <a:gd name="T95" fmla="*/ 817 h 1119"/>
                <a:gd name="T96" fmla="*/ 518 w 1073"/>
                <a:gd name="T97" fmla="*/ 831 h 1119"/>
                <a:gd name="T98" fmla="*/ 480 w 1073"/>
                <a:gd name="T99" fmla="*/ 833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73" h="1119">
                  <a:moveTo>
                    <a:pt x="566" y="0"/>
                  </a:moveTo>
                  <a:lnTo>
                    <a:pt x="0" y="0"/>
                  </a:lnTo>
                  <a:lnTo>
                    <a:pt x="0" y="1119"/>
                  </a:lnTo>
                  <a:lnTo>
                    <a:pt x="498" y="1119"/>
                  </a:lnTo>
                  <a:lnTo>
                    <a:pt x="498" y="1119"/>
                  </a:lnTo>
                  <a:lnTo>
                    <a:pt x="534" y="1119"/>
                  </a:lnTo>
                  <a:lnTo>
                    <a:pt x="570" y="1117"/>
                  </a:lnTo>
                  <a:lnTo>
                    <a:pt x="604" y="1113"/>
                  </a:lnTo>
                  <a:lnTo>
                    <a:pt x="636" y="1109"/>
                  </a:lnTo>
                  <a:lnTo>
                    <a:pt x="666" y="1105"/>
                  </a:lnTo>
                  <a:lnTo>
                    <a:pt x="696" y="1097"/>
                  </a:lnTo>
                  <a:lnTo>
                    <a:pt x="726" y="1089"/>
                  </a:lnTo>
                  <a:lnTo>
                    <a:pt x="752" y="1081"/>
                  </a:lnTo>
                  <a:lnTo>
                    <a:pt x="780" y="1071"/>
                  </a:lnTo>
                  <a:lnTo>
                    <a:pt x="804" y="1059"/>
                  </a:lnTo>
                  <a:lnTo>
                    <a:pt x="828" y="1047"/>
                  </a:lnTo>
                  <a:lnTo>
                    <a:pt x="853" y="1033"/>
                  </a:lnTo>
                  <a:lnTo>
                    <a:pt x="875" y="1017"/>
                  </a:lnTo>
                  <a:lnTo>
                    <a:pt x="895" y="1003"/>
                  </a:lnTo>
                  <a:lnTo>
                    <a:pt x="915" y="985"/>
                  </a:lnTo>
                  <a:lnTo>
                    <a:pt x="933" y="967"/>
                  </a:lnTo>
                  <a:lnTo>
                    <a:pt x="949" y="949"/>
                  </a:lnTo>
                  <a:lnTo>
                    <a:pt x="965" y="929"/>
                  </a:lnTo>
                  <a:lnTo>
                    <a:pt x="981" y="909"/>
                  </a:lnTo>
                  <a:lnTo>
                    <a:pt x="995" y="887"/>
                  </a:lnTo>
                  <a:lnTo>
                    <a:pt x="1007" y="865"/>
                  </a:lnTo>
                  <a:lnTo>
                    <a:pt x="1019" y="841"/>
                  </a:lnTo>
                  <a:lnTo>
                    <a:pt x="1029" y="817"/>
                  </a:lnTo>
                  <a:lnTo>
                    <a:pt x="1037" y="791"/>
                  </a:lnTo>
                  <a:lnTo>
                    <a:pt x="1045" y="765"/>
                  </a:lnTo>
                  <a:lnTo>
                    <a:pt x="1053" y="737"/>
                  </a:lnTo>
                  <a:lnTo>
                    <a:pt x="1059" y="711"/>
                  </a:lnTo>
                  <a:lnTo>
                    <a:pt x="1063" y="681"/>
                  </a:lnTo>
                  <a:lnTo>
                    <a:pt x="1069" y="621"/>
                  </a:lnTo>
                  <a:lnTo>
                    <a:pt x="1073" y="558"/>
                  </a:lnTo>
                  <a:lnTo>
                    <a:pt x="1073" y="558"/>
                  </a:lnTo>
                  <a:lnTo>
                    <a:pt x="1071" y="504"/>
                  </a:lnTo>
                  <a:lnTo>
                    <a:pt x="1065" y="452"/>
                  </a:lnTo>
                  <a:lnTo>
                    <a:pt x="1057" y="402"/>
                  </a:lnTo>
                  <a:lnTo>
                    <a:pt x="1045" y="352"/>
                  </a:lnTo>
                  <a:lnTo>
                    <a:pt x="1031" y="304"/>
                  </a:lnTo>
                  <a:lnTo>
                    <a:pt x="1011" y="258"/>
                  </a:lnTo>
                  <a:lnTo>
                    <a:pt x="999" y="236"/>
                  </a:lnTo>
                  <a:lnTo>
                    <a:pt x="987" y="214"/>
                  </a:lnTo>
                  <a:lnTo>
                    <a:pt x="975" y="192"/>
                  </a:lnTo>
                  <a:lnTo>
                    <a:pt x="959" y="174"/>
                  </a:lnTo>
                  <a:lnTo>
                    <a:pt x="945" y="154"/>
                  </a:lnTo>
                  <a:lnTo>
                    <a:pt x="927" y="136"/>
                  </a:lnTo>
                  <a:lnTo>
                    <a:pt x="909" y="118"/>
                  </a:lnTo>
                  <a:lnTo>
                    <a:pt x="891" y="102"/>
                  </a:lnTo>
                  <a:lnTo>
                    <a:pt x="871" y="86"/>
                  </a:lnTo>
                  <a:lnTo>
                    <a:pt x="849" y="72"/>
                  </a:lnTo>
                  <a:lnTo>
                    <a:pt x="826" y="60"/>
                  </a:lnTo>
                  <a:lnTo>
                    <a:pt x="802" y="48"/>
                  </a:lnTo>
                  <a:lnTo>
                    <a:pt x="778" y="36"/>
                  </a:lnTo>
                  <a:lnTo>
                    <a:pt x="752" y="28"/>
                  </a:lnTo>
                  <a:lnTo>
                    <a:pt x="724" y="20"/>
                  </a:lnTo>
                  <a:lnTo>
                    <a:pt x="696" y="12"/>
                  </a:lnTo>
                  <a:lnTo>
                    <a:pt x="664" y="6"/>
                  </a:lnTo>
                  <a:lnTo>
                    <a:pt x="634" y="4"/>
                  </a:lnTo>
                  <a:lnTo>
                    <a:pt x="600" y="0"/>
                  </a:lnTo>
                  <a:lnTo>
                    <a:pt x="566" y="0"/>
                  </a:lnTo>
                  <a:lnTo>
                    <a:pt x="566" y="0"/>
                  </a:lnTo>
                  <a:close/>
                  <a:moveTo>
                    <a:pt x="480" y="833"/>
                  </a:moveTo>
                  <a:lnTo>
                    <a:pt x="346" y="833"/>
                  </a:lnTo>
                  <a:lnTo>
                    <a:pt x="346" y="286"/>
                  </a:lnTo>
                  <a:lnTo>
                    <a:pt x="454" y="286"/>
                  </a:lnTo>
                  <a:lnTo>
                    <a:pt x="454" y="286"/>
                  </a:lnTo>
                  <a:lnTo>
                    <a:pt x="500" y="288"/>
                  </a:lnTo>
                  <a:lnTo>
                    <a:pt x="538" y="296"/>
                  </a:lnTo>
                  <a:lnTo>
                    <a:pt x="572" y="306"/>
                  </a:lnTo>
                  <a:lnTo>
                    <a:pt x="602" y="318"/>
                  </a:lnTo>
                  <a:lnTo>
                    <a:pt x="628" y="334"/>
                  </a:lnTo>
                  <a:lnTo>
                    <a:pt x="650" y="352"/>
                  </a:lnTo>
                  <a:lnTo>
                    <a:pt x="668" y="372"/>
                  </a:lnTo>
                  <a:lnTo>
                    <a:pt x="684" y="394"/>
                  </a:lnTo>
                  <a:lnTo>
                    <a:pt x="696" y="416"/>
                  </a:lnTo>
                  <a:lnTo>
                    <a:pt x="706" y="438"/>
                  </a:lnTo>
                  <a:lnTo>
                    <a:pt x="714" y="460"/>
                  </a:lnTo>
                  <a:lnTo>
                    <a:pt x="718" y="482"/>
                  </a:lnTo>
                  <a:lnTo>
                    <a:pt x="722" y="502"/>
                  </a:lnTo>
                  <a:lnTo>
                    <a:pt x="724" y="522"/>
                  </a:lnTo>
                  <a:lnTo>
                    <a:pt x="726" y="552"/>
                  </a:lnTo>
                  <a:lnTo>
                    <a:pt x="726" y="552"/>
                  </a:lnTo>
                  <a:lnTo>
                    <a:pt x="724" y="597"/>
                  </a:lnTo>
                  <a:lnTo>
                    <a:pt x="722" y="619"/>
                  </a:lnTo>
                  <a:lnTo>
                    <a:pt x="718" y="641"/>
                  </a:lnTo>
                  <a:lnTo>
                    <a:pt x="712" y="665"/>
                  </a:lnTo>
                  <a:lnTo>
                    <a:pt x="704" y="689"/>
                  </a:lnTo>
                  <a:lnTo>
                    <a:pt x="696" y="711"/>
                  </a:lnTo>
                  <a:lnTo>
                    <a:pt x="684" y="733"/>
                  </a:lnTo>
                  <a:lnTo>
                    <a:pt x="670" y="753"/>
                  </a:lnTo>
                  <a:lnTo>
                    <a:pt x="652" y="773"/>
                  </a:lnTo>
                  <a:lnTo>
                    <a:pt x="632" y="789"/>
                  </a:lnTo>
                  <a:lnTo>
                    <a:pt x="610" y="805"/>
                  </a:lnTo>
                  <a:lnTo>
                    <a:pt x="582" y="817"/>
                  </a:lnTo>
                  <a:lnTo>
                    <a:pt x="552" y="825"/>
                  </a:lnTo>
                  <a:lnTo>
                    <a:pt x="518" y="831"/>
                  </a:lnTo>
                  <a:lnTo>
                    <a:pt x="480" y="833"/>
                  </a:lnTo>
                  <a:lnTo>
                    <a:pt x="480" y="8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88FD93D-E5F0-447F-BB91-4AE742C91829}"/>
              </a:ext>
            </a:extLst>
          </p:cNvPr>
          <p:cNvSpPr/>
          <p:nvPr userDrawn="1"/>
        </p:nvSpPr>
        <p:spPr>
          <a:xfrm>
            <a:off x="-693" y="2556462"/>
            <a:ext cx="12191999" cy="2801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CF18EE-E8CD-4560-B3B5-4F82DC9AF666}"/>
              </a:ext>
            </a:extLst>
          </p:cNvPr>
          <p:cNvSpPr/>
          <p:nvPr userDrawn="1"/>
        </p:nvSpPr>
        <p:spPr>
          <a:xfrm>
            <a:off x="454920" y="4570597"/>
            <a:ext cx="455613" cy="2286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>
            <a:normAutofit fontScale="77500" lnSpcReduction="20000"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</a:pPr>
            <a:endParaRPr lang="en-US" sz="2200">
              <a:solidFill>
                <a:schemeClr val="accent2">
                  <a:alpha val="0"/>
                </a:schemeClr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DBDE36D-3071-4C00-9E59-83129F7C7C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817813"/>
            <a:ext cx="12192000" cy="742896"/>
          </a:xfrm>
          <a:solidFill>
            <a:schemeClr val="bg1"/>
          </a:solidFill>
          <a:ln>
            <a:noFill/>
          </a:ln>
        </p:spPr>
        <p:txBody>
          <a:bodyPr vert="horz" wrap="square" lIns="457200" tIns="228600" rIns="228600" bIns="0" rtlCol="0" anchor="b" anchorCtr="0">
            <a:spAutoFit/>
          </a:bodyPr>
          <a:lstStyle>
            <a:lvl1pPr>
              <a:defRPr lang="en-US" sz="3600" b="1" dirty="0">
                <a:solidFill>
                  <a:schemeClr val="accent1"/>
                </a:solidFill>
                <a:latin typeface="CDM Smith" pitchFamily="2" charset="77"/>
              </a:defRPr>
            </a:lvl1pPr>
          </a:lstStyle>
          <a:p>
            <a:pPr marL="0" lvl="0"/>
            <a:r>
              <a:rPr lang="en-US"/>
              <a:t>Presentation Title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A9891BF-6447-4041-9348-7F1C2D03AE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89309"/>
            <a:ext cx="12192000" cy="584584"/>
          </a:xfrm>
          <a:solidFill>
            <a:schemeClr val="bg1"/>
          </a:solidFill>
        </p:spPr>
        <p:txBody>
          <a:bodyPr vert="horz" wrap="square" lIns="457200" tIns="91440" rIns="228600" bIns="228600" rtlCol="0" anchor="t" anchorCtr="0">
            <a:spAutoFit/>
          </a:bodyPr>
          <a:lstStyle>
            <a:lvl1pPr marL="0" indent="0">
              <a:buNone/>
              <a:defRPr lang="en-US" sz="1800" dirty="0">
                <a:solidFill>
                  <a:schemeClr val="accent1"/>
                </a:solidFill>
                <a:latin typeface="CDM Smith" pitchFamily="2" charset="77"/>
                <a:ea typeface="+mj-ea"/>
                <a:cs typeface="+mj-cs"/>
              </a:defRPr>
            </a:lvl1pPr>
          </a:lstStyle>
          <a:p>
            <a:pPr marL="339725" lvl="0" indent="-339725">
              <a:lnSpc>
                <a:spcPts val="2000"/>
              </a:lnSpc>
              <a:spcBef>
                <a:spcPct val="0"/>
              </a:spcBef>
            </a:pPr>
            <a:r>
              <a:rPr lang="en-US"/>
              <a:t>Texas Water 2025  ⦿  Houston, TX</a:t>
            </a:r>
          </a:p>
        </p:txBody>
      </p:sp>
    </p:spTree>
    <p:extLst>
      <p:ext uri="{BB962C8B-B14F-4D97-AF65-F5344CB8AC3E}">
        <p14:creationId xmlns:p14="http://schemas.microsoft.com/office/powerpoint/2010/main" val="333598627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70B81E-3D37-4A08-BB89-8D9ED8B6745E}"/>
              </a:ext>
            </a:extLst>
          </p:cNvPr>
          <p:cNvSpPr/>
          <p:nvPr userDrawn="1"/>
        </p:nvSpPr>
        <p:spPr>
          <a:xfrm>
            <a:off x="0" y="1"/>
            <a:ext cx="4148933" cy="6858000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0" rIns="0" bIns="0" rtlCol="0" anchor="b">
            <a:normAutofit/>
          </a:bodyPr>
          <a:lstStyle/>
          <a:p>
            <a:pPr lvl="0" indent="0" algn="ctr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</a:pPr>
            <a:endParaRPr lang="en-US" sz="12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E5BF4-9311-99F5-FB56-2C1D6B8007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0516" y="228600"/>
            <a:ext cx="8041484" cy="6629400"/>
          </a:xfrm>
          <a:noFill/>
        </p:spPr>
        <p:txBody>
          <a:bodyPr wrap="square" lIns="228600" tIns="228600" rIns="91440" bIns="228600" rtlCol="0" anchor="t" anchorCtr="0">
            <a:normAutofit/>
          </a:bodyPr>
          <a:lstStyle>
            <a:lvl1pPr marL="0" indent="0">
              <a:buNone/>
              <a:defRPr kumimoji="0" lang="en-US" b="0" i="0" u="none" strike="noStrike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DM Smith" pitchFamily="2" charset="77"/>
              </a:defRPr>
            </a:lvl1pPr>
            <a:lvl2pPr marL="346075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7" indent="-28575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39725" marR="0" lvl="0" indent="-339725" fontAlgn="auto">
              <a:buClrTx/>
              <a:buSzPct val="50000"/>
              <a:tabLst/>
            </a:pPr>
            <a:r>
              <a:rPr lang="en-US"/>
              <a:t>Click to add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5AA94-AE64-FC6F-B66F-3D0826D0C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94" y="228600"/>
            <a:ext cx="3693319" cy="696729"/>
          </a:xfrm>
        </p:spPr>
        <p:txBody>
          <a:bodyPr wrap="square" lIns="0" tIns="182880" rIns="228600" bIns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>
              <a:spcAft>
                <a:spcPts val="3000"/>
              </a:spcAft>
            </a:pPr>
            <a:r>
              <a:rPr lang="en-US"/>
              <a:t>Thank You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E8E6C-792B-80FC-324D-462EB717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7F33-58A4-4A96-9726-E58A30428EC0}" type="datetime1">
              <a:rPr lang="en-US" smtClean="0"/>
              <a:t>5/14/2025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383AC-BAC7-EF96-6075-68B9FF80653A}"/>
              </a:ext>
            </a:extLst>
          </p:cNvPr>
          <p:cNvSpPr/>
          <p:nvPr userDrawn="1"/>
        </p:nvSpPr>
        <p:spPr>
          <a:xfrm>
            <a:off x="457197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BD7C462-E50A-DF65-E4AB-4E5498AAB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3013" y="6629401"/>
            <a:ext cx="5190274" cy="227862"/>
          </a:xfrm>
        </p:spPr>
        <p:txBody>
          <a:bodyPr vert="horz" lIns="228600" tIns="45720" rIns="0" bIns="45720" rtlCol="0" anchor="ctr"/>
          <a:lstStyle>
            <a:lvl1pPr algn="r">
              <a:defRPr lang="en-US" dirty="0"/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FBE1F8-62B3-5253-CDD9-834039D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86E5188-6073-499B-8487-D5547249BE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197" y="1281113"/>
            <a:ext cx="3703637" cy="369411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Speaker 1</a:t>
            </a:r>
          </a:p>
        </p:txBody>
      </p:sp>
    </p:spTree>
    <p:extLst>
      <p:ext uri="{BB962C8B-B14F-4D97-AF65-F5344CB8AC3E}">
        <p14:creationId xmlns:p14="http://schemas.microsoft.com/office/powerpoint/2010/main" val="178574387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1F66DB4-16FC-4028-9D0E-57B693D8A0A0}"/>
              </a:ext>
            </a:extLst>
          </p:cNvPr>
          <p:cNvSpPr/>
          <p:nvPr userDrawn="1"/>
        </p:nvSpPr>
        <p:spPr>
          <a:xfrm>
            <a:off x="0" y="1"/>
            <a:ext cx="4148933" cy="6858000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0" rIns="0" bIns="0" rtlCol="0" anchor="b">
            <a:normAutofit/>
          </a:bodyPr>
          <a:lstStyle/>
          <a:p>
            <a:pPr lvl="0" indent="0" algn="ctr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</a:pPr>
            <a:endParaRPr lang="en-US" sz="12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E5BF4-9311-99F5-FB56-2C1D6B8007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0516" y="228600"/>
            <a:ext cx="8041484" cy="6629400"/>
          </a:xfrm>
          <a:noFill/>
        </p:spPr>
        <p:txBody>
          <a:bodyPr wrap="square" lIns="228600" tIns="228600" rIns="228600" bIns="228600" rtlCol="0" anchor="t" anchorCtr="0">
            <a:normAutofit/>
          </a:bodyPr>
          <a:lstStyle>
            <a:lvl1pPr marL="0" indent="0">
              <a:buNone/>
              <a:defRPr kumimoji="0" lang="en-US" b="0" i="0" u="none" strike="noStrike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DM Smith" pitchFamily="2" charset="77"/>
              </a:defRPr>
            </a:lvl1pPr>
            <a:lvl2pPr marL="346075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7" indent="-28575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39725" marR="0" lvl="0" indent="-339725" fontAlgn="auto">
              <a:buClrTx/>
              <a:buSzPct val="50000"/>
              <a:tabLst/>
            </a:pPr>
            <a:r>
              <a:rPr lang="en-US"/>
              <a:t>Click to add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5AA94-AE64-FC6F-B66F-3D0826D0C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94" y="228600"/>
            <a:ext cx="3693319" cy="696729"/>
          </a:xfrm>
        </p:spPr>
        <p:txBody>
          <a:bodyPr wrap="square" lIns="0" tIns="182880" rIns="228600" bIns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>
              <a:spcAft>
                <a:spcPts val="3000"/>
              </a:spcAft>
            </a:pPr>
            <a:r>
              <a:rPr lang="en-US"/>
              <a:t>Thank You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E8E6C-792B-80FC-324D-462EB717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ADC5-1C72-4A68-A1C0-E2A96DCC44CD}" type="datetime1">
              <a:rPr lang="en-US" smtClean="0"/>
              <a:t>5/14/2025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383AC-BAC7-EF96-6075-68B9FF80653A}"/>
              </a:ext>
            </a:extLst>
          </p:cNvPr>
          <p:cNvSpPr/>
          <p:nvPr userDrawn="1"/>
        </p:nvSpPr>
        <p:spPr>
          <a:xfrm>
            <a:off x="457197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BD7C462-E50A-DF65-E4AB-4E5498AAB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3013" y="6629401"/>
            <a:ext cx="5190274" cy="227862"/>
          </a:xfrm>
        </p:spPr>
        <p:txBody>
          <a:bodyPr vert="horz" lIns="228600" tIns="45720" rIns="0" bIns="45720" rtlCol="0" anchor="ctr"/>
          <a:lstStyle>
            <a:lvl1pPr algn="r">
              <a:defRPr lang="en-US" dirty="0"/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FBE1F8-62B3-5253-CDD9-834039D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5C2BC628-0946-49E4-BC59-065E17FE3B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197" y="1281113"/>
            <a:ext cx="3703637" cy="21478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Speaker 1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146C0302-9E0A-4AEB-ACC8-D21C57209F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197" y="3705282"/>
            <a:ext cx="3703637" cy="21478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Speaker 2</a:t>
            </a:r>
          </a:p>
        </p:txBody>
      </p:sp>
    </p:spTree>
    <p:extLst>
      <p:ext uri="{BB962C8B-B14F-4D97-AF65-F5344CB8AC3E}">
        <p14:creationId xmlns:p14="http://schemas.microsoft.com/office/powerpoint/2010/main" val="103331184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64B3F2-343B-4EBF-9772-91402D0943BE}"/>
              </a:ext>
            </a:extLst>
          </p:cNvPr>
          <p:cNvSpPr/>
          <p:nvPr userDrawn="1"/>
        </p:nvSpPr>
        <p:spPr>
          <a:xfrm>
            <a:off x="0" y="1"/>
            <a:ext cx="4148933" cy="6858000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0" rIns="0" bIns="0" rtlCol="0" anchor="b">
            <a:normAutofit/>
          </a:bodyPr>
          <a:lstStyle/>
          <a:p>
            <a:pPr lvl="0" indent="0" algn="ctr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</a:pPr>
            <a:endParaRPr lang="en-US" sz="12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E5BF4-9311-99F5-FB56-2C1D6B8007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0516" y="228600"/>
            <a:ext cx="8041484" cy="6629400"/>
          </a:xfrm>
          <a:noFill/>
        </p:spPr>
        <p:txBody>
          <a:bodyPr wrap="square" lIns="228600" tIns="228600" rIns="228600" bIns="228600" rtlCol="0" anchor="t" anchorCtr="0">
            <a:normAutofit/>
          </a:bodyPr>
          <a:lstStyle>
            <a:lvl1pPr marL="0" indent="0">
              <a:buNone/>
              <a:defRPr kumimoji="0" lang="en-US" b="0" i="0" u="none" strike="noStrike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DM Smith" pitchFamily="2" charset="77"/>
              </a:defRPr>
            </a:lvl1pPr>
            <a:lvl2pPr marL="346075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7" indent="-28575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39725" marR="0" lvl="0" indent="-339725" fontAlgn="auto">
              <a:buClrTx/>
              <a:buSzPct val="50000"/>
              <a:tabLst/>
            </a:pPr>
            <a:r>
              <a:rPr lang="en-US"/>
              <a:t>Click to add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5AA94-AE64-FC6F-B66F-3D0826D0C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94" y="228600"/>
            <a:ext cx="3693319" cy="696729"/>
          </a:xfrm>
        </p:spPr>
        <p:txBody>
          <a:bodyPr wrap="square" lIns="0" tIns="182880" rIns="228600" bIns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>
              <a:spcAft>
                <a:spcPts val="3000"/>
              </a:spcAft>
            </a:pPr>
            <a:r>
              <a:rPr lang="en-US"/>
              <a:t>Thank You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E8E6C-792B-80FC-324D-462EB717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5E72-34ED-4881-BD7F-624D95F97CA6}" type="datetime1">
              <a:rPr lang="en-US" smtClean="0"/>
              <a:t>5/14/2025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383AC-BAC7-EF96-6075-68B9FF80653A}"/>
              </a:ext>
            </a:extLst>
          </p:cNvPr>
          <p:cNvSpPr/>
          <p:nvPr userDrawn="1"/>
        </p:nvSpPr>
        <p:spPr>
          <a:xfrm>
            <a:off x="457197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BD7C462-E50A-DF65-E4AB-4E5498AAB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3013" y="6629401"/>
            <a:ext cx="5190274" cy="227862"/>
          </a:xfrm>
        </p:spPr>
        <p:txBody>
          <a:bodyPr vert="horz" lIns="228600" tIns="45720" rIns="0" bIns="45720" rtlCol="0" anchor="ctr"/>
          <a:lstStyle>
            <a:lvl1pPr algn="r">
              <a:defRPr lang="en-US" dirty="0"/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FBE1F8-62B3-5253-CDD9-834039D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096E48F4-6A98-404A-B7DD-3A7FB0205A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197" y="1281113"/>
            <a:ext cx="3703637" cy="16832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Speaker 1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4247EE6E-B00C-4D0A-8BFD-07BBFDE7B2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197" y="3227936"/>
            <a:ext cx="3703637" cy="16832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Speaker 2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9687979-A833-4045-A576-21BB72B6C7A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197" y="5174760"/>
            <a:ext cx="3703637" cy="16832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Speaker 3</a:t>
            </a:r>
          </a:p>
        </p:txBody>
      </p:sp>
    </p:spTree>
    <p:extLst>
      <p:ext uri="{BB962C8B-B14F-4D97-AF65-F5344CB8AC3E}">
        <p14:creationId xmlns:p14="http://schemas.microsoft.com/office/powerpoint/2010/main" val="4026810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erson/Project Highligh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44BCF5A-135D-C834-E8FF-572707DA29A6}"/>
              </a:ext>
            </a:extLst>
          </p:cNvPr>
          <p:cNvSpPr/>
          <p:nvPr userDrawn="1"/>
        </p:nvSpPr>
        <p:spPr>
          <a:xfrm>
            <a:off x="0" y="0"/>
            <a:ext cx="6088743" cy="6857998"/>
          </a:xfrm>
          <a:custGeom>
            <a:avLst/>
            <a:gdLst>
              <a:gd name="connsiteX0" fmla="*/ 0 w 6088743"/>
              <a:gd name="connsiteY0" fmla="*/ 0 h 6857998"/>
              <a:gd name="connsiteX1" fmla="*/ 457200 w 6088743"/>
              <a:gd name="connsiteY1" fmla="*/ 0 h 6857998"/>
              <a:gd name="connsiteX2" fmla="*/ 457200 w 6088743"/>
              <a:gd name="connsiteY2" fmla="*/ 228600 h 6857998"/>
              <a:gd name="connsiteX3" fmla="*/ 914400 w 6088743"/>
              <a:gd name="connsiteY3" fmla="*/ 228600 h 6857998"/>
              <a:gd name="connsiteX4" fmla="*/ 914400 w 6088743"/>
              <a:gd name="connsiteY4" fmla="*/ 0 h 6857998"/>
              <a:gd name="connsiteX5" fmla="*/ 6088743 w 6088743"/>
              <a:gd name="connsiteY5" fmla="*/ 0 h 6857998"/>
              <a:gd name="connsiteX6" fmla="*/ 6088743 w 6088743"/>
              <a:gd name="connsiteY6" fmla="*/ 6857998 h 6857998"/>
              <a:gd name="connsiteX7" fmla="*/ 0 w 6088743"/>
              <a:gd name="connsiteY7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8743" h="6857998">
                <a:moveTo>
                  <a:pt x="0" y="0"/>
                </a:moveTo>
                <a:lnTo>
                  <a:pt x="457200" y="0"/>
                </a:lnTo>
                <a:lnTo>
                  <a:pt x="457200" y="228600"/>
                </a:lnTo>
                <a:lnTo>
                  <a:pt x="914400" y="228600"/>
                </a:lnTo>
                <a:lnTo>
                  <a:pt x="914400" y="0"/>
                </a:lnTo>
                <a:lnTo>
                  <a:pt x="6088743" y="0"/>
                </a:lnTo>
                <a:lnTo>
                  <a:pt x="6088743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6450E-9B5E-9551-3476-6EC5A71E8063}"/>
              </a:ext>
            </a:extLst>
          </p:cNvPr>
          <p:cNvSpPr/>
          <p:nvPr/>
        </p:nvSpPr>
        <p:spPr>
          <a:xfrm>
            <a:off x="6096000" y="0"/>
            <a:ext cx="6096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04FB83-FC08-3EBA-F695-958DB5A287A6}"/>
              </a:ext>
            </a:extLst>
          </p:cNvPr>
          <p:cNvSpPr/>
          <p:nvPr userDrawn="1"/>
        </p:nvSpPr>
        <p:spPr>
          <a:xfrm>
            <a:off x="6096000" y="0"/>
            <a:ext cx="6096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B1AAE-A45E-FE1E-635B-E6833CE68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5525386" cy="10509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State your main point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FD00043-ABB8-2544-D566-3F889685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AB269-8389-446D-8ED4-6297B044E376}" type="datetime1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7AAFD-9024-0AB7-916E-759C22AA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FWRC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68903-1B74-1B85-AAA3-B950824C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0000"/>
                    <a:lumOff val="40000"/>
                  </a:schemeClr>
                </a:solidFill>
              </a:defRPr>
            </a:lvl1pPr>
          </a:lstStyle>
          <a:p>
            <a:fld id="{087AD81C-07CB-403E-B0F1-2B30BE5AE7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CFAF56-F660-5A57-16B2-69F032CF7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79525"/>
            <a:ext cx="12192000" cy="40687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92CDFA19-C1E0-5F6F-0721-84A1727CD1D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1508125"/>
            <a:ext cx="3683000" cy="3611563"/>
          </a:xfrm>
          <a:solidFill>
            <a:schemeClr val="tx1">
              <a:lumMod val="85000"/>
            </a:schemeClr>
          </a:solidFill>
        </p:spPr>
        <p:txBody>
          <a:bodyPr anchor="b"/>
          <a:lstStyle>
            <a:lvl1pPr marL="0" indent="0" algn="ctr">
              <a:buFont typeface="CDM Smith" pitchFamily="2" charset="0"/>
              <a:buChar char="​"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4FC9D6B-2A7F-B0F9-76A9-76863FE392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8800" y="2559050"/>
            <a:ext cx="3683000" cy="2286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1078C3A-7909-E513-E721-D651075E43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87657" y="2559050"/>
            <a:ext cx="3675743" cy="2286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A7DB105-1137-F30F-FCDF-C7FEAC0C7C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413041" y="1508125"/>
            <a:ext cx="1603601" cy="1050923"/>
          </a:xfrm>
        </p:spPr>
        <p:txBody>
          <a:bodyPr anchor="t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icon symbol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80BAF0FD-08ED-43A8-BDB4-1ECF703C3E2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327680" y="1508125"/>
            <a:ext cx="1603601" cy="1050923"/>
          </a:xfrm>
        </p:spPr>
        <p:txBody>
          <a:bodyPr anchor="t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icon symbol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E30B1CFB-5EB0-ABF0-C0AB-448B7C2349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8800" y="2787650"/>
            <a:ext cx="3683000" cy="52546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Statement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B4F0FF8-B711-FC4A-5485-9ED8C91DE0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87657" y="2787648"/>
            <a:ext cx="3675743" cy="525465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Statement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59FF3CEA-ADED-A760-BDB7-1D35EC1A7CA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413041" y="3313113"/>
            <a:ext cx="1603601" cy="1067645"/>
          </a:xfrm>
        </p:spPr>
        <p:txBody>
          <a:bodyPr anchor="t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icon symbol</a:t>
            </a: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D119DCE1-5D99-9469-2C79-D0EBF9EF4F8C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320594" y="3313113"/>
            <a:ext cx="1603601" cy="1067647"/>
          </a:xfrm>
        </p:spPr>
        <p:txBody>
          <a:bodyPr anchor="t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icon symbol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203BE5C-C788-FE7D-38BE-13678FCB49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8800" y="4380760"/>
            <a:ext cx="3683000" cy="228602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DC7C4D4-81D8-3FD7-1545-93D75D611E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87657" y="4380762"/>
            <a:ext cx="3675743" cy="2286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9D2B403-2B06-79FF-5CCA-006B1A5820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68800" y="4609362"/>
            <a:ext cx="3683000" cy="52546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Statement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BB0CE00-527F-1309-E85F-A3F8F68C23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87657" y="4609360"/>
            <a:ext cx="3675743" cy="525465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855654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020D-10CE-8659-37B6-54A1CB1D5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State your main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BAA52-EB2D-F2CE-0747-9AA9B27508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5613" y="1509712"/>
            <a:ext cx="11507787" cy="4897437"/>
          </a:xfrm>
        </p:spPr>
        <p:txBody>
          <a:bodyPr/>
          <a:lstStyle>
            <a:lvl1pPr>
              <a:defRPr/>
            </a:lvl1pPr>
            <a:lvl4pPr marL="1025525" indent="-230188">
              <a:buFont typeface="Wingdings" panose="05000000000000000000" pitchFamily="2" charset="2"/>
              <a:buChar char="§"/>
              <a:tabLst/>
              <a:defRPr/>
            </a:lvl4pPr>
            <a:lvl5pPr marL="1255713" indent="-228600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CC8439-8716-AF55-655F-45C0956A70AF}"/>
              </a:ext>
            </a:extLst>
          </p:cNvPr>
          <p:cNvSpPr/>
          <p:nvPr userDrawn="1"/>
        </p:nvSpPr>
        <p:spPr>
          <a:xfrm>
            <a:off x="457200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0CE2B9B1-D747-CDB5-4903-1E185371F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BC8F-0FDC-418B-9196-84C7DAB4F84B}" type="datetime1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DB6926E6-38E1-4705-9865-D14018145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3012" y="6629399"/>
            <a:ext cx="5209767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lang="en-U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157813F8-DE1A-6645-BCB2-132987ACD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780" y="6629399"/>
            <a:ext cx="430620" cy="22786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947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C9B152-28D9-4DBB-9F2F-663A41244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2" t="-2" r="13968"/>
          <a:stretch/>
        </p:blipFill>
        <p:spPr>
          <a:xfrm>
            <a:off x="693" y="0"/>
            <a:ext cx="804952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76ACDF-CFEF-699F-78D2-F50ECA72B439}"/>
              </a:ext>
            </a:extLst>
          </p:cNvPr>
          <p:cNvSpPr/>
          <p:nvPr userDrawn="1"/>
        </p:nvSpPr>
        <p:spPr>
          <a:xfrm>
            <a:off x="8051800" y="0"/>
            <a:ext cx="41402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CBB5B-B28F-4EA0-0BFC-6EFC98FA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02A6-66DF-48ED-BB3B-7F012F696FE7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DBF83-7BFC-06D9-0891-08758497D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92987" y="6919279"/>
            <a:ext cx="4114800" cy="153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Texas Water 2025  ⦿  Houston, TX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D8249-02A3-E6FB-D638-2DD1FF38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7787" y="6919279"/>
            <a:ext cx="455613" cy="154173"/>
          </a:xfrm>
          <a:prstGeom prst="rect">
            <a:avLst/>
          </a:prstGeom>
        </p:spPr>
        <p:txBody>
          <a:bodyPr/>
          <a:lstStyle/>
          <a:p>
            <a:fld id="{04F3E4AD-A8FC-40F0-8329-E89C9A00A6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4017EB-A91B-4552-B1D2-9FC51443FE96}"/>
              </a:ext>
            </a:extLst>
          </p:cNvPr>
          <p:cNvSpPr/>
          <p:nvPr userDrawn="1"/>
        </p:nvSpPr>
        <p:spPr>
          <a:xfrm>
            <a:off x="0" y="2552646"/>
            <a:ext cx="10234613" cy="574012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</a:pPr>
            <a:endParaRPr lang="en-US" sz="2200">
              <a:solidFill>
                <a:schemeClr val="accent2">
                  <a:alpha val="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70BA0-454E-06D2-426F-8D52F5C4C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81247"/>
            <a:ext cx="10234613" cy="1272208"/>
          </a:xfrm>
          <a:solidFill>
            <a:schemeClr val="accent1"/>
          </a:solidFill>
        </p:spPr>
        <p:txBody>
          <a:bodyPr vert="horz" wrap="square" lIns="457200" tIns="457200" rIns="228600" bIns="182880" rtlCol="0" anchor="t" anchorCtr="0">
            <a:sp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 lang="en-US" sz="4400" b="1" dirty="0">
                <a:solidFill>
                  <a:schemeClr val="bg1"/>
                </a:solidFill>
                <a:latin typeface="CDM Smith" pitchFamily="2" charset="77"/>
              </a:defRPr>
            </a:lvl1pPr>
          </a:lstStyle>
          <a:p>
            <a:pPr marL="0" lvl="0"/>
            <a:r>
              <a:rPr lang="en-US"/>
              <a:t>Section Divider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C9EF39-4A53-4846-A092-721BD7BB0153}"/>
              </a:ext>
            </a:extLst>
          </p:cNvPr>
          <p:cNvSpPr/>
          <p:nvPr userDrawn="1"/>
        </p:nvSpPr>
        <p:spPr>
          <a:xfrm>
            <a:off x="455613" y="2552647"/>
            <a:ext cx="455613" cy="2286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>
            <a:normAutofit fontScale="77500" lnSpcReduction="20000"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</a:pPr>
            <a:endParaRPr lang="en-US" sz="2200">
              <a:solidFill>
                <a:schemeClr val="accent2">
                  <a:alpha val="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574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8040A-B805-07D4-EDEB-843A7E16F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State your main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9D44-174B-534C-91DF-659728FC1A1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5613" y="1513626"/>
            <a:ext cx="5637212" cy="4893524"/>
          </a:xfrm>
        </p:spPr>
        <p:txBody>
          <a:bodyPr/>
          <a:lstStyle>
            <a:lvl1pPr>
              <a:defRPr/>
            </a:lvl1pPr>
            <a:lvl4pPr marL="1025525" indent="-22225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5713" indent="-230188">
              <a:defRPr lang="en-US" sz="20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content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73EFF-1B84-FD2B-FA85-F29612FD262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6186" y="1509712"/>
            <a:ext cx="5637213" cy="4897437"/>
          </a:xfrm>
        </p:spPr>
        <p:txBody>
          <a:bodyPr/>
          <a:lstStyle>
            <a:lvl1pPr>
              <a:defRPr/>
            </a:lvl1pPr>
            <a:lvl4pPr marL="1025525" indent="-22225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5713" indent="-225425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content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8D4824-DC13-2ED9-3DD7-880BB869A1BF}"/>
              </a:ext>
            </a:extLst>
          </p:cNvPr>
          <p:cNvSpPr/>
          <p:nvPr userDrawn="1"/>
        </p:nvSpPr>
        <p:spPr>
          <a:xfrm>
            <a:off x="457200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253CA1A-24D9-BB2C-1308-0F85E9974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5048-16BD-4FD3-B329-BB4BAF63ED0F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D5CE8C6E-C1F6-F06A-7D95-71DCFA1CB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3012" y="6629399"/>
            <a:ext cx="5209767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lang="en-U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8201AA75-8B82-8E94-31ED-D5E327094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780" y="6629399"/>
            <a:ext cx="430620" cy="22786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5148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BD0F0-8FE1-EFF5-1C09-6FCFDB7B3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3" y="228601"/>
            <a:ext cx="11507787" cy="1052512"/>
          </a:xfrm>
        </p:spPr>
        <p:txBody>
          <a:bodyPr/>
          <a:lstStyle/>
          <a:p>
            <a:r>
              <a:rPr lang="en-US"/>
              <a:t>State your main point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7E887-0875-AA9C-C861-5B1BAF3B805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5613" y="1509712"/>
            <a:ext cx="5640387" cy="1042987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type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C17D5-E7ED-6EE7-23F7-115516A345A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5613" y="2781300"/>
            <a:ext cx="5640387" cy="3625850"/>
          </a:xfrm>
        </p:spPr>
        <p:txBody>
          <a:bodyPr/>
          <a:lstStyle>
            <a:lvl1pPr>
              <a:defRPr/>
            </a:lvl1pPr>
            <a:lvl4pPr marL="1138237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content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25C35-23B6-C368-E9FB-6565A625C01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24598" y="1509712"/>
            <a:ext cx="5638801" cy="1042987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type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06B8D-4BF6-3D29-0272-88D237C06D3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23012" y="2790821"/>
            <a:ext cx="5640388" cy="3616329"/>
          </a:xfrm>
        </p:spPr>
        <p:txBody>
          <a:bodyPr/>
          <a:lstStyle>
            <a:lvl1pPr>
              <a:defRPr/>
            </a:lvl1pPr>
            <a:lvl4pPr marL="1138237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content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E0B54A-52B4-44C4-0A59-4A62F650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1A58-527C-4494-9AEF-C6C36A826B18}" type="datetime1">
              <a:rPr lang="en-US" smtClean="0"/>
              <a:t>5/14/2025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D18325-F2AA-E3E9-F596-66B48BD1C78E}"/>
              </a:ext>
            </a:extLst>
          </p:cNvPr>
          <p:cNvSpPr/>
          <p:nvPr userDrawn="1"/>
        </p:nvSpPr>
        <p:spPr>
          <a:xfrm>
            <a:off x="457200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6ACFD63-7F82-DF52-701C-EA3B0005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3013" y="6629399"/>
            <a:ext cx="5190274" cy="227863"/>
          </a:xfrm>
        </p:spPr>
        <p:txBody>
          <a:bodyPr vert="horz" lIns="228600" tIns="45720" rIns="0" bIns="45720" rtlCol="0" anchor="ctr"/>
          <a:lstStyle>
            <a:lvl1pPr algn="r">
              <a:defRPr lang="en-US"/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9CE29B2-27A8-E8CB-D295-E2506669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CCA6782-EF6C-4191-B24C-3C7961CF6395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2472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60F935-A385-DDD1-A96B-D5FD022208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843338"/>
            <a:ext cx="12192000" cy="3014662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8040A-B805-07D4-EDEB-843A7E16F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State your main point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179AE-C85D-1168-8FD6-1CDE9ADF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B643-087B-4C0A-B9C5-344081C2701E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8D4824-DC13-2ED9-3DD7-880BB869A1BF}"/>
              </a:ext>
            </a:extLst>
          </p:cNvPr>
          <p:cNvSpPr/>
          <p:nvPr userDrawn="1"/>
        </p:nvSpPr>
        <p:spPr>
          <a:xfrm>
            <a:off x="457200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6C3559-57F6-965F-289C-779D37D297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509713"/>
            <a:ext cx="5638800" cy="1042987"/>
          </a:xfrm>
          <a:noFill/>
        </p:spPr>
        <p:txBody>
          <a:bodyPr wrap="square" lIns="0" tIns="0" rIns="0" bIns="0" rtlCol="0" anchor="b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kumimoji="0" lang="en-US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CDM Smith" pitchFamily="2" charset="77"/>
              </a:defRPr>
            </a:lvl1pPr>
          </a:lstStyle>
          <a:p>
            <a:pPr marL="0" lvl="0" algn="ctr"/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Click to type</a:t>
            </a:r>
            <a:endParaRPr lang="en-US" sz="220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B112BAE-6342-0D2B-4A13-05A6CF263A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3011" y="1509713"/>
            <a:ext cx="5641166" cy="1042987"/>
          </a:xfrm>
          <a:noFill/>
        </p:spPr>
        <p:txBody>
          <a:bodyPr wrap="square" lIns="0" tIns="0" rIns="0" bIns="0" rtlCol="0" anchor="b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kumimoji="0" lang="en-US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CDM Smith" pitchFamily="2" charset="77"/>
              </a:defRPr>
            </a:lvl1pPr>
          </a:lstStyle>
          <a:p>
            <a:pPr marL="0" lvl="0" algn="ctr"/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Click to type</a:t>
            </a:r>
            <a:endParaRPr lang="en-US" sz="220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13EDE8C-066F-8F06-0FB6-E72DF0360B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5613" y="2781299"/>
            <a:ext cx="5638800" cy="3634819"/>
          </a:xfrm>
          <a:solidFill>
            <a:schemeClr val="accent3"/>
          </a:solidFill>
          <a:ln>
            <a:noFill/>
          </a:ln>
        </p:spPr>
        <p:txBody>
          <a:bodyPr lIns="91440" rIns="182880" anchor="b">
            <a:normAutofit/>
          </a:bodyPr>
          <a:lstStyle>
            <a:lvl1pPr marL="0" indent="0" algn="ctr">
              <a:buNone/>
              <a:defRPr lang="en-US" sz="1600" kern="1200" dirty="0">
                <a:solidFill>
                  <a:schemeClr val="tx1">
                    <a:alpha val="43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079569C-C47F-77A9-DFB2-FF8D1178E1E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23011" y="2781300"/>
            <a:ext cx="5641164" cy="3625850"/>
          </a:xfrm>
          <a:solidFill>
            <a:schemeClr val="accent3"/>
          </a:solidFill>
          <a:ln>
            <a:noFill/>
          </a:ln>
        </p:spPr>
        <p:txBody>
          <a:bodyPr lIns="91440" rIns="182880" anchor="b">
            <a:normAutofit/>
          </a:bodyPr>
          <a:lstStyle>
            <a:lvl1pPr marL="0" indent="0" algn="ctr">
              <a:buNone/>
              <a:defRPr lang="en-US" sz="1600" kern="1200">
                <a:solidFill>
                  <a:schemeClr val="tx1">
                    <a:alpha val="43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E0FF0-9C07-F460-4DBE-B70FE612AA0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6323013" y="6629399"/>
            <a:ext cx="5190274" cy="227863"/>
          </a:xfrm>
        </p:spPr>
        <p:txBody>
          <a:bodyPr lIns="228600"/>
          <a:lstStyle>
            <a:lvl1pPr algn="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AC226-87C3-D102-0281-6E55FAA31EC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r"/>
            <a:fld id="{7CCA6782-EF6C-4191-B24C-3C7961CF6395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5290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8040A-B805-07D4-EDEB-843A7E16F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State your main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9D44-174B-534C-91DF-659728FC1A1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5613" y="1513626"/>
            <a:ext cx="3683000" cy="4893524"/>
          </a:xfrm>
        </p:spPr>
        <p:txBody>
          <a:bodyPr/>
          <a:lstStyle>
            <a:lvl1pPr>
              <a:defRPr/>
            </a:lvl1pPr>
            <a:lvl4pPr marL="1138237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73EFF-1B84-FD2B-FA85-F29612FD262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67213" y="1509712"/>
            <a:ext cx="3683001" cy="4897437"/>
          </a:xfrm>
        </p:spPr>
        <p:txBody>
          <a:bodyPr/>
          <a:lstStyle>
            <a:lvl1pPr>
              <a:defRPr/>
            </a:lvl1pPr>
            <a:lvl4pPr marL="1138237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179AE-C85D-1168-8FD6-1CDE9ADF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22400-EA4C-4D92-8BE3-FD50CEDAB638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8D4824-DC13-2ED9-3DD7-880BB869A1BF}"/>
              </a:ext>
            </a:extLst>
          </p:cNvPr>
          <p:cNvSpPr/>
          <p:nvPr userDrawn="1"/>
        </p:nvSpPr>
        <p:spPr>
          <a:xfrm>
            <a:off x="457200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9B03DA6-DBE7-9350-334A-9CC8CE005DA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94171" y="1509712"/>
            <a:ext cx="3669229" cy="4897437"/>
          </a:xfrm>
        </p:spPr>
        <p:txBody>
          <a:bodyPr/>
          <a:lstStyle>
            <a:lvl1pPr>
              <a:defRPr/>
            </a:lvl1pPr>
            <a:lvl4pPr marL="1138237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EFE471B-07EC-976E-A896-0378B8703F0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323013" y="6629399"/>
            <a:ext cx="5190274" cy="227863"/>
          </a:xfrm>
        </p:spPr>
        <p:txBody>
          <a:bodyPr vert="horz" lIns="228600" tIns="45720" rIns="0" bIns="45720" rtlCol="0" anchor="ctr"/>
          <a:lstStyle>
            <a:lvl1pPr algn="r">
              <a:defRPr lang="en-US" dirty="0"/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E2C6A25-F370-E821-B2C4-4EB13743D5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7CCA6782-EF6C-4191-B24C-3C7961CF6395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1897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60F935-A385-DDD1-A96B-D5FD022208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843338"/>
            <a:ext cx="12192000" cy="3014662"/>
          </a:xfrm>
          <a:solidFill>
            <a:schemeClr val="accent5"/>
          </a:solidFill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8040A-B805-07D4-EDEB-843A7E16F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State your main point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179AE-C85D-1168-8FD6-1CDE9ADF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101A-B29B-44E7-A324-E14255D8AB85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8D4824-DC13-2ED9-3DD7-880BB869A1BF}"/>
              </a:ext>
            </a:extLst>
          </p:cNvPr>
          <p:cNvSpPr/>
          <p:nvPr userDrawn="1"/>
        </p:nvSpPr>
        <p:spPr>
          <a:xfrm>
            <a:off x="457200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6C3559-57F6-965F-289C-779D37D297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509713"/>
            <a:ext cx="3683000" cy="1042987"/>
          </a:xfrm>
          <a:noFill/>
        </p:spPr>
        <p:txBody>
          <a:bodyPr wrap="square" lIns="0" tIns="0" rIns="0" bIns="0" rtlCol="0" anchor="b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kumimoji="0" lang="en-US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CDM Smith" pitchFamily="2" charset="77"/>
              </a:defRPr>
            </a:lvl1pPr>
          </a:lstStyle>
          <a:p>
            <a:pPr marL="0" lvl="0" algn="ctr"/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Click to type</a:t>
            </a:r>
            <a:endParaRPr lang="en-US" sz="220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DDA9B81-DD1E-5843-784A-A1AB9F7C37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8395" y="1509713"/>
            <a:ext cx="3683000" cy="1042987"/>
          </a:xfrm>
          <a:noFill/>
        </p:spPr>
        <p:txBody>
          <a:bodyPr wrap="square" lIns="0" tIns="0" rIns="0" bIns="0" rtlCol="0" anchor="b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kumimoji="0" lang="en-US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CDM Smith" pitchFamily="2" charset="77"/>
              </a:defRPr>
            </a:lvl1pPr>
          </a:lstStyle>
          <a:p>
            <a:pPr marL="0" lvl="0" algn="ctr"/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Click to type</a:t>
            </a:r>
            <a:endParaRPr lang="en-US" sz="220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B112BAE-6342-0D2B-4A13-05A6CF263A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81177" y="1509713"/>
            <a:ext cx="3683000" cy="1042987"/>
          </a:xfrm>
          <a:noFill/>
        </p:spPr>
        <p:txBody>
          <a:bodyPr wrap="square" lIns="0" tIns="0" rIns="0" bIns="0" rtlCol="0" anchor="b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kumimoji="0" lang="en-US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CDM Smith" pitchFamily="2" charset="77"/>
              </a:defRPr>
            </a:lvl1pPr>
          </a:lstStyle>
          <a:p>
            <a:pPr marL="0" lvl="0" algn="ctr"/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Click to type</a:t>
            </a:r>
            <a:endParaRPr lang="en-US" sz="220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13EDE8C-066F-8F06-0FB6-E72DF0360B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5613" y="2781300"/>
            <a:ext cx="3683000" cy="2573338"/>
          </a:xfrm>
          <a:solidFill>
            <a:schemeClr val="accent6"/>
          </a:solidFill>
          <a:ln>
            <a:noFill/>
          </a:ln>
        </p:spPr>
        <p:txBody>
          <a:bodyPr lIns="91440" rIns="182880" anchor="b">
            <a:normAutofit/>
          </a:bodyPr>
          <a:lstStyle>
            <a:lvl1pPr marL="0" indent="0" algn="ctr">
              <a:buNone/>
              <a:defRPr lang="en-US" sz="1600" kern="1200" dirty="0">
                <a:solidFill>
                  <a:schemeClr val="tx1">
                    <a:alpha val="43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0AB7A4BE-CA60-E973-C94F-212A5514536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68394" y="2781300"/>
            <a:ext cx="3683000" cy="2566988"/>
          </a:xfrm>
          <a:solidFill>
            <a:schemeClr val="accent6"/>
          </a:solidFill>
          <a:ln>
            <a:noFill/>
          </a:ln>
        </p:spPr>
        <p:txBody>
          <a:bodyPr lIns="91440" rIns="182880" anchor="b">
            <a:norm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>
                    <a:alpha val="43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079569C-C47F-77A9-DFB2-FF8D1178E1E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81175" y="2781300"/>
            <a:ext cx="3683000" cy="2566988"/>
          </a:xfrm>
          <a:solidFill>
            <a:schemeClr val="accent6"/>
          </a:solidFill>
          <a:ln>
            <a:noFill/>
          </a:ln>
        </p:spPr>
        <p:txBody>
          <a:bodyPr lIns="91440" rIns="182880" anchor="b">
            <a:normAutofit/>
          </a:bodyPr>
          <a:lstStyle>
            <a:lvl1pPr marL="0" indent="0" algn="ctr">
              <a:buNone/>
              <a:defRPr lang="en-US" sz="1600" kern="1200">
                <a:solidFill>
                  <a:schemeClr val="tx1">
                    <a:alpha val="43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E0FF0-9C07-F460-4DBE-B70FE612AA0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6323013" y="6629399"/>
            <a:ext cx="5190274" cy="227863"/>
          </a:xfrm>
        </p:spPr>
        <p:txBody>
          <a:bodyPr lIns="228600"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AC226-87C3-D102-0281-6E55FAA31EC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2225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DB6C73-CD6E-2979-D431-BBF00196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28601"/>
            <a:ext cx="11507787" cy="1052512"/>
          </a:xfrm>
          <a:prstGeom prst="rect">
            <a:avLst/>
          </a:prstGeom>
        </p:spPr>
        <p:txBody>
          <a:bodyPr lIns="0" tIns="182880" rIns="0" bIns="0">
            <a:normAutofit/>
          </a:bodyPr>
          <a:lstStyle/>
          <a:p>
            <a:pPr marL="0" lvl="0"/>
            <a:r>
              <a:rPr lang="en-US"/>
              <a:t>Click to edit title style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014EC-5DAE-C4DE-42C7-5F243667C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13" y="1509712"/>
            <a:ext cx="11507787" cy="4897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text styles; 22 </a:t>
            </a:r>
            <a:r>
              <a:rPr lang="en-US" err="1"/>
              <a:t>pt</a:t>
            </a:r>
            <a:r>
              <a:rPr lang="en-US"/>
              <a:t> font</a:t>
            </a:r>
          </a:p>
          <a:p>
            <a:pPr lvl="1"/>
            <a:r>
              <a:rPr lang="en-US"/>
              <a:t>Second level; 20 </a:t>
            </a:r>
            <a:r>
              <a:rPr lang="en-US" err="1"/>
              <a:t>pt</a:t>
            </a:r>
            <a:r>
              <a:rPr lang="en-US"/>
              <a:t> font</a:t>
            </a:r>
          </a:p>
          <a:p>
            <a:pPr lvl="2"/>
            <a:r>
              <a:rPr lang="en-US"/>
              <a:t>Third level; 20 </a:t>
            </a:r>
            <a:r>
              <a:rPr lang="en-US" err="1"/>
              <a:t>pt</a:t>
            </a:r>
            <a:r>
              <a:rPr lang="en-US"/>
              <a:t> font</a:t>
            </a:r>
          </a:p>
          <a:p>
            <a:pPr lvl="3"/>
            <a:r>
              <a:rPr lang="en-US"/>
              <a:t>Fourth level; 20 </a:t>
            </a:r>
            <a:r>
              <a:rPr lang="en-US" err="1"/>
              <a:t>pt</a:t>
            </a:r>
            <a:r>
              <a:rPr lang="en-US"/>
              <a:t> font</a:t>
            </a:r>
          </a:p>
          <a:p>
            <a:pPr lvl="4"/>
            <a:r>
              <a:rPr lang="en-US"/>
              <a:t>Fifth level; 20 </a:t>
            </a:r>
            <a:r>
              <a:rPr lang="en-US" err="1"/>
              <a:t>pt</a:t>
            </a:r>
            <a:r>
              <a:rPr lang="en-US"/>
              <a:t> font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197FB-7F39-68F0-D05D-DF2B71A6E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2254102" cy="1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697FE-5330-44AC-A8E6-81503C66F51E}" type="datetime1">
              <a:rPr lang="en-US" smtClean="0"/>
              <a:t>5/14/2025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82BF3C-EB16-58F9-2E8F-AA1DD972C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3012" y="6629399"/>
            <a:ext cx="5209767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lang="en-U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Texas Water 2025  ⦿  Houston, TX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E6542F-5B0B-C378-5229-A19C4D777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780" y="6629399"/>
            <a:ext cx="430620" cy="22786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CA6782-EF6C-4191-B24C-3C7961CF6395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71" r:id="rId7"/>
    <p:sldLayoutId id="2147483666" r:id="rId8"/>
    <p:sldLayoutId id="2147483667" r:id="rId9"/>
    <p:sldLayoutId id="2147483654" r:id="rId10"/>
    <p:sldLayoutId id="2147483655" r:id="rId11"/>
    <p:sldLayoutId id="2147483662" r:id="rId12"/>
    <p:sldLayoutId id="2147483657" r:id="rId13"/>
    <p:sldLayoutId id="2147483656" r:id="rId14"/>
    <p:sldLayoutId id="2147483661" r:id="rId15"/>
    <p:sldLayoutId id="2147483664" r:id="rId16"/>
    <p:sldLayoutId id="2147483665" r:id="rId17"/>
    <p:sldLayoutId id="2147483663" r:id="rId18"/>
    <p:sldLayoutId id="2147483670" r:id="rId19"/>
    <p:sldLayoutId id="2147483672" r:id="rId20"/>
    <p:sldLayoutId id="2147483673" r:id="rId21"/>
    <p:sldLayoutId id="2147483674" r:id="rId22"/>
    <p:sldLayoutId id="2147483675" r:id="rId23"/>
  </p:sldLayoutIdLst>
  <p:transition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rgbClr val="003087"/>
          </a:solidFill>
          <a:latin typeface="+mj-lt"/>
          <a:ea typeface="+mj-ea"/>
          <a:cs typeface="+mj-cs"/>
        </a:defRPr>
      </a:lvl1pPr>
    </p:titleStyle>
    <p:bodyStyle>
      <a:lvl1pPr marL="339725" indent="-339725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Clr>
          <a:schemeClr val="accent2"/>
        </a:buClr>
        <a:buFont typeface="CDM Smith" pitchFamily="2" charset="0"/>
        <a:buChar char="▬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CDM Smith" pitchFamily="2" charset="0"/>
        <a:buChar char="–"/>
        <a:tabLst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CDM Smith" pitchFamily="2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3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CDM Smith" pitchFamily="2" charset="0"/>
        <a:buChar char="–"/>
        <a:tabLst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227013" algn="l" defTabSz="914400" rtl="0" eaLnBrk="1" latinLnBrk="0" hangingPunct="1">
        <a:lnSpc>
          <a:spcPct val="90000"/>
        </a:lnSpc>
        <a:spcBef>
          <a:spcPts val="500"/>
        </a:spcBef>
        <a:buFont typeface="CDM Smith" pitchFamily="2" charset="0"/>
        <a:buChar char="–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2" userDrawn="1">
          <p15:clr>
            <a:srgbClr val="F26B43"/>
          </p15:clr>
        </p15:guide>
        <p15:guide id="3" pos="7680" userDrawn="1">
          <p15:clr>
            <a:srgbClr val="F26B43"/>
          </p15:clr>
        </p15:guide>
        <p15:guide id="4" orient="horz" userDrawn="1">
          <p15:clr>
            <a:srgbClr val="F26B43"/>
          </p15:clr>
        </p15:guide>
        <p15:guide id="5" orient="horz" pos="4320" userDrawn="1">
          <p15:clr>
            <a:srgbClr val="F26B43"/>
          </p15:clr>
        </p15:guide>
        <p15:guide id="6" pos="1375" userDrawn="1">
          <p15:clr>
            <a:srgbClr val="F26B43"/>
          </p15:clr>
        </p15:guide>
        <p15:guide id="7" pos="1519" userDrawn="1">
          <p15:clr>
            <a:srgbClr val="F26B43"/>
          </p15:clr>
        </p15:guide>
        <p15:guide id="8" pos="2607" userDrawn="1">
          <p15:clr>
            <a:srgbClr val="F26B43"/>
          </p15:clr>
        </p15:guide>
        <p15:guide id="9" pos="2751" userDrawn="1">
          <p15:clr>
            <a:srgbClr val="F26B43"/>
          </p15:clr>
        </p15:guide>
        <p15:guide id="10" pos="3839" userDrawn="1">
          <p15:clr>
            <a:srgbClr val="F26B43"/>
          </p15:clr>
        </p15:guide>
        <p15:guide id="11" pos="3983" userDrawn="1">
          <p15:clr>
            <a:srgbClr val="F26B43"/>
          </p15:clr>
        </p15:guide>
        <p15:guide id="12" pos="5071" userDrawn="1">
          <p15:clr>
            <a:srgbClr val="F26B43"/>
          </p15:clr>
        </p15:guide>
        <p15:guide id="13" pos="5215" userDrawn="1">
          <p15:clr>
            <a:srgbClr val="F26B43"/>
          </p15:clr>
        </p15:guide>
        <p15:guide id="14" pos="6303" userDrawn="1">
          <p15:clr>
            <a:srgbClr val="F26B43"/>
          </p15:clr>
        </p15:guide>
        <p15:guide id="15" pos="6447" userDrawn="1">
          <p15:clr>
            <a:srgbClr val="F26B43"/>
          </p15:clr>
        </p15:guide>
        <p15:guide id="16" orient="horz" pos="1608" userDrawn="1">
          <p15:clr>
            <a:srgbClr val="F26B43"/>
          </p15:clr>
        </p15:guide>
        <p15:guide id="17" orient="horz" pos="1752" userDrawn="1">
          <p15:clr>
            <a:srgbClr val="F26B43"/>
          </p15:clr>
        </p15:guide>
        <p15:guide id="18" orient="horz" pos="2421" userDrawn="1">
          <p15:clr>
            <a:srgbClr val="F26B43"/>
          </p15:clr>
        </p15:guide>
        <p15:guide id="19" orient="horz" pos="2565" userDrawn="1">
          <p15:clr>
            <a:srgbClr val="F26B43"/>
          </p15:clr>
        </p15:guide>
        <p15:guide id="20" orient="horz" pos="3229" userDrawn="1">
          <p15:clr>
            <a:srgbClr val="F26B43"/>
          </p15:clr>
        </p15:guide>
        <p15:guide id="21" orient="horz" pos="3373" userDrawn="1">
          <p15:clr>
            <a:srgbClr val="F26B43"/>
          </p15:clr>
        </p15:guide>
        <p15:guide id="22" orient="horz" pos="807" userDrawn="1">
          <p15:clr>
            <a:srgbClr val="F26B43"/>
          </p15:clr>
        </p15:guide>
        <p15:guide id="23" orient="horz" pos="951" userDrawn="1">
          <p15:clr>
            <a:srgbClr val="F26B43"/>
          </p15:clr>
        </p15:guide>
        <p15:guide id="24" pos="287" userDrawn="1">
          <p15:clr>
            <a:srgbClr val="F26B43"/>
          </p15:clr>
        </p15:guide>
        <p15:guide id="25" orient="horz" pos="4036" userDrawn="1">
          <p15:clr>
            <a:srgbClr val="F26B43"/>
          </p15:clr>
        </p15:guide>
        <p15:guide id="26" orient="horz" pos="4176" userDrawn="1">
          <p15:clr>
            <a:srgbClr val="F26B43"/>
          </p15:clr>
        </p15:guide>
        <p15:guide id="27" pos="7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6F31514-3072-471C-A6FF-D2274A1BA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May 16, 2025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CF773B5-D1D8-4233-B066-361426401A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0745" y="5719202"/>
            <a:ext cx="7609468" cy="215444"/>
          </a:xfrm>
        </p:spPr>
        <p:txBody>
          <a:bodyPr/>
          <a:lstStyle/>
          <a:p>
            <a:r>
              <a:rPr lang="en-US" dirty="0"/>
              <a:t>Samir Mathur, P.E., BCEE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782B5CA8-B21A-4348-9A75-A812CE1C0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20617"/>
            <a:ext cx="12192000" cy="1740092"/>
          </a:xfrm>
        </p:spPr>
        <p:txBody>
          <a:bodyPr/>
          <a:lstStyle/>
          <a:p>
            <a:r>
              <a:rPr lang="en-US" dirty="0"/>
              <a:t>Why Replace-in-Kind when You Can Build it Better? Performance Improvements from Rehabilitation of an Aging Nitrifying Facility 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E25D2D7-F856-A147-707D-024CC6415AF5}"/>
              </a:ext>
            </a:extLst>
          </p:cNvPr>
          <p:cNvSpPr txBox="1">
            <a:spLocks/>
          </p:cNvSpPr>
          <p:nvPr/>
        </p:nvSpPr>
        <p:spPr>
          <a:xfrm>
            <a:off x="440745" y="5997360"/>
            <a:ext cx="1663323" cy="215444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TACWA Meeting</a:t>
            </a:r>
          </a:p>
        </p:txBody>
      </p:sp>
    </p:spTree>
    <p:extLst>
      <p:ext uri="{BB962C8B-B14F-4D97-AF65-F5344CB8AC3E}">
        <p14:creationId xmlns:p14="http://schemas.microsoft.com/office/powerpoint/2010/main" val="345910510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74061-0F67-1CD5-D85D-EF6928CE1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263" y="1144428"/>
            <a:ext cx="9919474" cy="53946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C11C62-0432-81F0-5428-8FFBF65AC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28601"/>
            <a:ext cx="11789932" cy="1052512"/>
          </a:xfrm>
        </p:spPr>
        <p:txBody>
          <a:bodyPr>
            <a:normAutofit/>
          </a:bodyPr>
          <a:lstStyle/>
          <a:p>
            <a:r>
              <a:rPr lang="en-US" dirty="0"/>
              <a:t>Treatment Structure Process Flow – 1990s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132F5A5-F729-2AE4-6B43-68D41D377F1B}"/>
              </a:ext>
            </a:extLst>
          </p:cNvPr>
          <p:cNvCxnSpPr>
            <a:cxnSpLocks/>
          </p:cNvCxnSpPr>
          <p:nvPr/>
        </p:nvCxnSpPr>
        <p:spPr>
          <a:xfrm>
            <a:off x="6235995" y="1695893"/>
            <a:ext cx="0" cy="62200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5C7999-14CF-77CA-20ED-DF5C6BF963BC}"/>
              </a:ext>
            </a:extLst>
          </p:cNvPr>
          <p:cNvCxnSpPr>
            <a:cxnSpLocks/>
          </p:cNvCxnSpPr>
          <p:nvPr/>
        </p:nvCxnSpPr>
        <p:spPr>
          <a:xfrm flipH="1">
            <a:off x="6276753" y="1242127"/>
            <a:ext cx="2181447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84D4CF-0A0C-94BE-9DA3-76E44D2B5376}"/>
              </a:ext>
            </a:extLst>
          </p:cNvPr>
          <p:cNvCxnSpPr>
            <a:cxnSpLocks/>
          </p:cNvCxnSpPr>
          <p:nvPr/>
        </p:nvCxnSpPr>
        <p:spPr>
          <a:xfrm>
            <a:off x="6211408" y="3183800"/>
            <a:ext cx="0" cy="5114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8F5901-9916-27D6-1A44-82D3ED38B841}"/>
              </a:ext>
            </a:extLst>
          </p:cNvPr>
          <p:cNvCxnSpPr>
            <a:cxnSpLocks/>
          </p:cNvCxnSpPr>
          <p:nvPr/>
        </p:nvCxnSpPr>
        <p:spPr>
          <a:xfrm flipH="1">
            <a:off x="5127068" y="4226442"/>
            <a:ext cx="85197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53D01CD-6F7D-FD70-7468-8D03DD418F33}"/>
              </a:ext>
            </a:extLst>
          </p:cNvPr>
          <p:cNvCxnSpPr>
            <a:cxnSpLocks/>
          </p:cNvCxnSpPr>
          <p:nvPr/>
        </p:nvCxnSpPr>
        <p:spPr>
          <a:xfrm flipH="1">
            <a:off x="914803" y="4299098"/>
            <a:ext cx="85197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4EF85D3-3888-680A-0D3E-4C798A72C778}"/>
              </a:ext>
            </a:extLst>
          </p:cNvPr>
          <p:cNvCxnSpPr>
            <a:cxnSpLocks/>
          </p:cNvCxnSpPr>
          <p:nvPr/>
        </p:nvCxnSpPr>
        <p:spPr>
          <a:xfrm flipH="1" flipV="1">
            <a:off x="3301409" y="2482702"/>
            <a:ext cx="78657" cy="104016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F5DD14-FFC8-FF0A-7E4E-5D7FA8EB5023}"/>
              </a:ext>
            </a:extLst>
          </p:cNvPr>
          <p:cNvCxnSpPr>
            <a:cxnSpLocks/>
          </p:cNvCxnSpPr>
          <p:nvPr/>
        </p:nvCxnSpPr>
        <p:spPr>
          <a:xfrm flipH="1">
            <a:off x="3341623" y="5014967"/>
            <a:ext cx="76885" cy="88610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4BDE6FB-8D69-94E1-25BD-1473F9F683AB}"/>
              </a:ext>
            </a:extLst>
          </p:cNvPr>
          <p:cNvCxnSpPr>
            <a:cxnSpLocks/>
          </p:cNvCxnSpPr>
          <p:nvPr/>
        </p:nvCxnSpPr>
        <p:spPr>
          <a:xfrm>
            <a:off x="3032595" y="3439518"/>
            <a:ext cx="0" cy="40226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97604D9-5C41-6C95-7754-44E2E73B9CDE}"/>
              </a:ext>
            </a:extLst>
          </p:cNvPr>
          <p:cNvCxnSpPr>
            <a:cxnSpLocks/>
          </p:cNvCxnSpPr>
          <p:nvPr/>
        </p:nvCxnSpPr>
        <p:spPr>
          <a:xfrm flipV="1">
            <a:off x="3032595" y="4745489"/>
            <a:ext cx="0" cy="51402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C3412F-DD99-0927-74F1-E5B2DB45B91D}"/>
              </a:ext>
            </a:extLst>
          </p:cNvPr>
          <p:cNvSpPr txBox="1"/>
          <p:nvPr/>
        </p:nvSpPr>
        <p:spPr>
          <a:xfrm>
            <a:off x="7821930" y="2407454"/>
            <a:ext cx="15735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REAERATION ZONE #2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DEABA-3CC3-52BF-AE92-04F151C94303}"/>
              </a:ext>
            </a:extLst>
          </p:cNvPr>
          <p:cNvSpPr txBox="1"/>
          <p:nvPr/>
        </p:nvSpPr>
        <p:spPr>
          <a:xfrm>
            <a:off x="7582256" y="5696314"/>
            <a:ext cx="15735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REAERATION ZONE 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A9E65F-ED3B-4A81-8AC9-56D91172FFA2}"/>
              </a:ext>
            </a:extLst>
          </p:cNvPr>
          <p:cNvSpPr txBox="1"/>
          <p:nvPr/>
        </p:nvSpPr>
        <p:spPr>
          <a:xfrm>
            <a:off x="4927213" y="2630198"/>
            <a:ext cx="12344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CONTACT MIX 2A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CFB28-2CEA-10AC-BC49-37CB1A50E525}"/>
              </a:ext>
            </a:extLst>
          </p:cNvPr>
          <p:cNvSpPr txBox="1"/>
          <p:nvPr/>
        </p:nvSpPr>
        <p:spPr>
          <a:xfrm>
            <a:off x="5042313" y="5534572"/>
            <a:ext cx="12344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CONTACT MIX 1A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F04A8C-8101-A752-70DB-FD66392AC92A}"/>
              </a:ext>
            </a:extLst>
          </p:cNvPr>
          <p:cNvSpPr txBox="1"/>
          <p:nvPr/>
        </p:nvSpPr>
        <p:spPr>
          <a:xfrm>
            <a:off x="3452743" y="3622585"/>
            <a:ext cx="12344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CONTACT MIX 2B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94890-97DA-6F4D-BE1A-B556954B7D82}"/>
              </a:ext>
            </a:extLst>
          </p:cNvPr>
          <p:cNvSpPr txBox="1"/>
          <p:nvPr/>
        </p:nvSpPr>
        <p:spPr>
          <a:xfrm>
            <a:off x="3418508" y="4434525"/>
            <a:ext cx="12344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CONTACT MIX 1B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EAC32D-F128-9605-9297-46634CFF41FC}"/>
              </a:ext>
            </a:extLst>
          </p:cNvPr>
          <p:cNvSpPr txBox="1"/>
          <p:nvPr/>
        </p:nvSpPr>
        <p:spPr>
          <a:xfrm>
            <a:off x="1609448" y="3372070"/>
            <a:ext cx="13220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CHLORINE CONTACT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BCDC57-F7E0-62F0-803C-BAEC13C41790}"/>
              </a:ext>
            </a:extLst>
          </p:cNvPr>
          <p:cNvSpPr txBox="1"/>
          <p:nvPr/>
        </p:nvSpPr>
        <p:spPr>
          <a:xfrm>
            <a:off x="1556012" y="4679336"/>
            <a:ext cx="13220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CHLORINE CONTACT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F1BEC9-6C58-178B-09D6-E5D76075B8FF}"/>
              </a:ext>
            </a:extLst>
          </p:cNvPr>
          <p:cNvSpPr txBox="1"/>
          <p:nvPr/>
        </p:nvSpPr>
        <p:spPr>
          <a:xfrm>
            <a:off x="2127665" y="2054143"/>
            <a:ext cx="16908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CLARIFIER #2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AAC94B-48E9-C577-8E15-7C323620DB54}"/>
              </a:ext>
            </a:extLst>
          </p:cNvPr>
          <p:cNvSpPr txBox="1"/>
          <p:nvPr/>
        </p:nvSpPr>
        <p:spPr>
          <a:xfrm>
            <a:off x="1985313" y="5905562"/>
            <a:ext cx="16908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CLARIFIER #1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66F52E-77B9-4337-97DE-ED2750B59F1A}"/>
              </a:ext>
            </a:extLst>
          </p:cNvPr>
          <p:cNvSpPr txBox="1"/>
          <p:nvPr/>
        </p:nvSpPr>
        <p:spPr>
          <a:xfrm>
            <a:off x="3483224" y="1446755"/>
            <a:ext cx="1774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24” DEGRITTED INFLUENT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C0C232-E2A1-B2C2-E477-0BDB965AB54A}"/>
              </a:ext>
            </a:extLst>
          </p:cNvPr>
          <p:cNvSpPr txBox="1"/>
          <p:nvPr/>
        </p:nvSpPr>
        <p:spPr>
          <a:xfrm>
            <a:off x="7249027" y="1507756"/>
            <a:ext cx="16908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DISTRIBUTION BOX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B7F487-6379-FB87-E5A8-741418D53CA8}"/>
              </a:ext>
            </a:extLst>
          </p:cNvPr>
          <p:cNvCxnSpPr>
            <a:cxnSpLocks/>
          </p:cNvCxnSpPr>
          <p:nvPr/>
        </p:nvCxnSpPr>
        <p:spPr>
          <a:xfrm>
            <a:off x="7935433" y="3232069"/>
            <a:ext cx="0" cy="414898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513D8B-33D5-421E-349B-505084AE1164}"/>
              </a:ext>
            </a:extLst>
          </p:cNvPr>
          <p:cNvCxnSpPr>
            <a:cxnSpLocks/>
          </p:cNvCxnSpPr>
          <p:nvPr/>
        </p:nvCxnSpPr>
        <p:spPr>
          <a:xfrm flipV="1">
            <a:off x="9507279" y="2732567"/>
            <a:ext cx="0" cy="421648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1B4774E-0304-1357-1B01-167EFE0A2A08}"/>
              </a:ext>
            </a:extLst>
          </p:cNvPr>
          <p:cNvCxnSpPr>
            <a:cxnSpLocks/>
          </p:cNvCxnSpPr>
          <p:nvPr/>
        </p:nvCxnSpPr>
        <p:spPr>
          <a:xfrm>
            <a:off x="7935433" y="5399338"/>
            <a:ext cx="0" cy="414898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4D8B43-8237-1A8C-A4A3-7263174AA8D8}"/>
              </a:ext>
            </a:extLst>
          </p:cNvPr>
          <p:cNvCxnSpPr>
            <a:cxnSpLocks/>
          </p:cNvCxnSpPr>
          <p:nvPr/>
        </p:nvCxnSpPr>
        <p:spPr>
          <a:xfrm flipV="1">
            <a:off x="9507279" y="4899836"/>
            <a:ext cx="0" cy="421648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46377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B61356A6-789B-AE23-1A1E-3F00256F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Treatment Processes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9F58AD6-5431-DD75-F73C-703664BD42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4" y="228325"/>
            <a:ext cx="3683000" cy="1042987"/>
          </a:xfrm>
        </p:spPr>
        <p:txBody>
          <a:bodyPr/>
          <a:lstStyle/>
          <a:p>
            <a:r>
              <a:rPr lang="en-US"/>
              <a:t>Screenings + Headworks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51B25D2-6C9A-77F7-E669-08A6A122FC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8397" y="228325"/>
            <a:ext cx="3683000" cy="1042987"/>
          </a:xfrm>
        </p:spPr>
        <p:txBody>
          <a:bodyPr/>
          <a:lstStyle/>
          <a:p>
            <a:r>
              <a:rPr lang="en-US"/>
              <a:t>Grit Removal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46875A8-D869-0887-22A7-461340DFDA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1179" y="228325"/>
            <a:ext cx="3683000" cy="1042987"/>
          </a:xfrm>
        </p:spPr>
        <p:txBody>
          <a:bodyPr/>
          <a:lstStyle/>
          <a:p>
            <a:r>
              <a:rPr lang="en-US"/>
              <a:t>Secondary Treatment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D4386F0-FA6E-1983-9FC3-73A4358856D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9747"/>
          <a:stretch/>
        </p:blipFill>
        <p:spPr>
          <a:xfrm>
            <a:off x="454834" y="1268305"/>
            <a:ext cx="3532195" cy="2467970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2F39374-6C21-F8E7-4B68-8652B6C0214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r="2188"/>
          <a:stretch/>
        </p:blipFill>
        <p:spPr>
          <a:xfrm>
            <a:off x="4367212" y="1268409"/>
            <a:ext cx="3532195" cy="2461879"/>
          </a:xfrm>
        </p:spPr>
      </p:pic>
      <p:pic>
        <p:nvPicPr>
          <p:cNvPr id="34" name="Picture Placeholder 33" descr="A water treatment plant with a metal bridge&#10;&#10;AI-generated content may be incorrect.">
            <a:extLst>
              <a:ext uri="{FF2B5EF4-FFF2-40B4-BE49-F238E27FC236}">
                <a16:creationId xmlns:a16="http://schemas.microsoft.com/office/drawing/2014/main" id="{B1FBB066-BDF2-64E5-C6C3-D6E47DBAFD5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r="2175"/>
          <a:stretch>
            <a:fillRect/>
          </a:stretch>
        </p:blipFill>
        <p:spPr>
          <a:xfrm>
            <a:off x="8278812" y="1257502"/>
            <a:ext cx="3532195" cy="2461879"/>
          </a:xfrm>
        </p:spPr>
      </p:pic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2643B410-6C04-70D7-3BF8-9602C51B22A9}"/>
              </a:ext>
            </a:extLst>
          </p:cNvPr>
          <p:cNvSpPr txBox="1">
            <a:spLocks/>
          </p:cNvSpPr>
          <p:nvPr/>
        </p:nvSpPr>
        <p:spPr>
          <a:xfrm>
            <a:off x="2373701" y="3116529"/>
            <a:ext cx="3683000" cy="104298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DM Smith" pitchFamily="2" charset="0"/>
              <a:buNone/>
              <a:defRPr kumimoji="0" lang="en-US" sz="2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Clarification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C7123ECD-342F-EB12-C990-B3C0D7D6F1D6}"/>
              </a:ext>
            </a:extLst>
          </p:cNvPr>
          <p:cNvSpPr txBox="1">
            <a:spLocks/>
          </p:cNvSpPr>
          <p:nvPr/>
        </p:nvSpPr>
        <p:spPr>
          <a:xfrm>
            <a:off x="6286484" y="3116529"/>
            <a:ext cx="3683000" cy="104298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DM Smith" pitchFamily="2" charset="0"/>
              <a:buNone/>
              <a:defRPr kumimoji="0" lang="en-US" sz="2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Chlorine Contact</a:t>
            </a:r>
          </a:p>
        </p:txBody>
      </p:sp>
      <p:pic>
        <p:nvPicPr>
          <p:cNvPr id="16" name="Picture Placeholder 2">
            <a:extLst>
              <a:ext uri="{FF2B5EF4-FFF2-40B4-BE49-F238E27FC236}">
                <a16:creationId xmlns:a16="http://schemas.microsoft.com/office/drawing/2014/main" id="{2DC2EA3B-BB99-14CA-6892-8F2D9498E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" b="3467"/>
          <a:stretch/>
        </p:blipFill>
        <p:spPr>
          <a:xfrm>
            <a:off x="2372921" y="4156509"/>
            <a:ext cx="3532195" cy="24679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8E22A719-B7A2-ED66-351E-13F8967E31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r="2175"/>
          <a:stretch/>
        </p:blipFill>
        <p:spPr>
          <a:xfrm>
            <a:off x="6285299" y="4156613"/>
            <a:ext cx="3532195" cy="24618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91942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C11C62-0432-81F0-5428-8FFBF65AC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Grit Removal Basin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A3ADEDF-CA7F-B4CC-652E-36E90568DB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r="6369"/>
          <a:stretch/>
        </p:blipFill>
        <p:spPr>
          <a:xfrm>
            <a:off x="7086599" y="163308"/>
            <a:ext cx="4863500" cy="3135054"/>
          </a:xfrm>
        </p:spPr>
      </p:pic>
      <p:pic>
        <p:nvPicPr>
          <p:cNvPr id="16" name="Picture Placeholder 15" descr="A close-up of a water treatment plant&#10;&#10;AI-generated content may be incorrect.">
            <a:extLst>
              <a:ext uri="{FF2B5EF4-FFF2-40B4-BE49-F238E27FC236}">
                <a16:creationId xmlns:a16="http://schemas.microsoft.com/office/drawing/2014/main" id="{E7606E4C-2069-E2C2-F1CF-5BAE3C53E90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" b="1787"/>
          <a:stretch>
            <a:fillRect/>
          </a:stretch>
        </p:blipFill>
        <p:spPr>
          <a:xfrm>
            <a:off x="7086599" y="3448878"/>
            <a:ext cx="4877575" cy="3135054"/>
          </a:xfr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9135B1E-8874-FC20-CB82-7F8F674E85C3}"/>
              </a:ext>
            </a:extLst>
          </p:cNvPr>
          <p:cNvSpPr txBox="1">
            <a:spLocks/>
          </p:cNvSpPr>
          <p:nvPr/>
        </p:nvSpPr>
        <p:spPr>
          <a:xfrm>
            <a:off x="346282" y="1021315"/>
            <a:ext cx="6617685" cy="509161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(2) Aerated grit chambers with draft-tube style aerator and airlift for grit slurry removal</a:t>
            </a:r>
          </a:p>
          <a:p>
            <a:r>
              <a:rPr lang="en-US" sz="2000" dirty="0"/>
              <a:t>Original design sent degritted raw wastewater through a single 24” pipe to distribution box between reaeration and contact mix zones</a:t>
            </a:r>
          </a:p>
          <a:p>
            <a:r>
              <a:rPr lang="en-US" sz="2000" dirty="0"/>
              <a:t>Issues Noted: </a:t>
            </a:r>
          </a:p>
          <a:p>
            <a:pPr lvl="1"/>
            <a:r>
              <a:rPr lang="en-US" sz="1800" dirty="0"/>
              <a:t>Walls have overtopped – 24” pipe clogged</a:t>
            </a:r>
          </a:p>
          <a:p>
            <a:pPr lvl="1"/>
            <a:r>
              <a:rPr lang="en-US" sz="1800" dirty="0"/>
              <a:t>Clogging of airlift pipe</a:t>
            </a:r>
          </a:p>
          <a:p>
            <a:pPr lvl="1"/>
            <a:r>
              <a:rPr lang="en-US" sz="1800" dirty="0"/>
              <a:t>Grit classifier required replacement after 40 years</a:t>
            </a:r>
          </a:p>
          <a:p>
            <a:pPr marL="0" indent="0">
              <a:buFont typeface="CDM Smith" pitchFamily="2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1984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C11C62-0432-81F0-5428-8FFBF65AC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Treatment </a:t>
            </a:r>
          </a:p>
        </p:txBody>
      </p:sp>
      <p:pic>
        <p:nvPicPr>
          <p:cNvPr id="10" name="Picture Placeholder 9" descr="A large pipe system with water running through it&#10;&#10;AI-generated content may be incorrect.">
            <a:extLst>
              <a:ext uri="{FF2B5EF4-FFF2-40B4-BE49-F238E27FC236}">
                <a16:creationId xmlns:a16="http://schemas.microsoft.com/office/drawing/2014/main" id="{AEE2ED89-26F4-AC29-7FA9-B74C8C3AF27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r="6376"/>
          <a:stretch>
            <a:fillRect/>
          </a:stretch>
        </p:blipFill>
        <p:spPr>
          <a:xfrm>
            <a:off x="6210595" y="1414665"/>
            <a:ext cx="5981700" cy="3859185"/>
          </a:xfr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E7A6286-C1AD-3ED1-02BE-0B1AB33F8340}"/>
              </a:ext>
            </a:extLst>
          </p:cNvPr>
          <p:cNvSpPr txBox="1">
            <a:spLocks/>
          </p:cNvSpPr>
          <p:nvPr/>
        </p:nvSpPr>
        <p:spPr>
          <a:xfrm>
            <a:off x="339461" y="1283229"/>
            <a:ext cx="5651498" cy="4897437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Converted in 1990’s with the addition of an ammonia limit</a:t>
            </a:r>
          </a:p>
          <a:p>
            <a:r>
              <a:rPr lang="en-US" sz="2400" dirty="0"/>
              <a:t>Contact stabilization is not allowed as a process for nitrifying facilities</a:t>
            </a:r>
          </a:p>
          <a:p>
            <a:r>
              <a:rPr lang="en-US" sz="2400" dirty="0"/>
              <a:t>Low-cost conversion to a step feed process was implemented using airlift pumps from the grit effluent channel </a:t>
            </a:r>
          </a:p>
          <a:p>
            <a:pPr marL="566420" lvl="2" indent="-339725">
              <a:spcBef>
                <a:spcPts val="1000"/>
              </a:spcBef>
              <a:buClr>
                <a:schemeClr val="accent2"/>
              </a:buClr>
              <a:buFont typeface="CDM Smith" pitchFamily="2" charset="0"/>
              <a:buChar char="▬"/>
            </a:pPr>
            <a:r>
              <a:rPr lang="en-US" sz="2200" dirty="0"/>
              <a:t>Balanced food / microorganism ratio </a:t>
            </a:r>
          </a:p>
          <a:p>
            <a:pPr marL="566420" lvl="2" indent="-339725">
              <a:spcBef>
                <a:spcPts val="1000"/>
              </a:spcBef>
              <a:buClr>
                <a:schemeClr val="accent2"/>
              </a:buClr>
              <a:buFont typeface="CDM Smith" pitchFamily="2" charset="0"/>
              <a:buChar char="▬"/>
            </a:pPr>
            <a:r>
              <a:rPr lang="en-US" sz="2200" dirty="0"/>
              <a:t>Good sludge settleability in clarifiers</a:t>
            </a:r>
          </a:p>
          <a:p>
            <a:r>
              <a:rPr lang="en-US" sz="2400" dirty="0"/>
              <a:t>Uses single drop coarse bubble diffusers</a:t>
            </a:r>
          </a:p>
          <a:p>
            <a:endParaRPr lang="en-US" sz="2200" dirty="0"/>
          </a:p>
          <a:p>
            <a:pPr marL="0" indent="0">
              <a:buFont typeface="CDM Smith" pitchFamily="2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3244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4BB700A-81C5-8826-AD70-F07BB4DE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1247"/>
            <a:ext cx="10234613" cy="1158394"/>
          </a:xfrm>
        </p:spPr>
        <p:txBody>
          <a:bodyPr/>
          <a:lstStyle/>
          <a:p>
            <a:r>
              <a:rPr lang="en-US" sz="3600"/>
              <a:t>Design to Construction</a:t>
            </a:r>
          </a:p>
        </p:txBody>
      </p:sp>
    </p:spTree>
    <p:extLst>
      <p:ext uri="{BB962C8B-B14F-4D97-AF65-F5344CB8AC3E}">
        <p14:creationId xmlns:p14="http://schemas.microsoft.com/office/powerpoint/2010/main" val="8324099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4E40-EDDB-1844-1093-0599CF43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28600"/>
            <a:ext cx="5638799" cy="1052513"/>
          </a:xfrm>
        </p:spPr>
        <p:txBody>
          <a:bodyPr wrap="square" lIns="0" tIns="182880" rIns="0" bIns="0">
            <a:normAutofit/>
          </a:bodyPr>
          <a:lstStyle/>
          <a:p>
            <a:pPr>
              <a:spcAft>
                <a:spcPts val="3000"/>
              </a:spcAft>
            </a:pPr>
            <a:r>
              <a:rPr lang="en-US" b="1" kern="1200">
                <a:latin typeface="+mj-lt"/>
                <a:ea typeface="+mj-ea"/>
                <a:cs typeface="+mj-cs"/>
              </a:rPr>
              <a:t>Need for Rehabilitation </a:t>
            </a:r>
          </a:p>
        </p:txBody>
      </p:sp>
      <p:pic>
        <p:nvPicPr>
          <p:cNvPr id="7" name="Picture 6" descr="Several machines in a factory&#10;&#10;AI-generated content may be incorrect.">
            <a:extLst>
              <a:ext uri="{FF2B5EF4-FFF2-40B4-BE49-F238E27FC236}">
                <a16:creationId xmlns:a16="http://schemas.microsoft.com/office/drawing/2014/main" id="{5B94B02A-2F29-2294-1E60-9541F0B2C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1228130"/>
            <a:ext cx="5868986" cy="4401739"/>
          </a:xfrm>
          <a:prstGeom prst="rect">
            <a:avLst/>
          </a:prstGeom>
          <a:noFill/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805C8B5-B677-681B-A426-5FE70117CC12}"/>
              </a:ext>
            </a:extLst>
          </p:cNvPr>
          <p:cNvSpPr txBox="1">
            <a:spLocks/>
          </p:cNvSpPr>
          <p:nvPr/>
        </p:nvSpPr>
        <p:spPr>
          <a:xfrm>
            <a:off x="455612" y="1281113"/>
            <a:ext cx="5638799" cy="48974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228600" bIns="0" rtlCol="0" anchor="t">
            <a:normAutofit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ClrTx/>
              <a:buSzPct val="50000"/>
              <a:buBlip>
                <a:blip r:embed="rId4"/>
              </a:buBlip>
            </a:pPr>
            <a:r>
              <a:rPr lang="en-US" sz="2800" dirty="0">
                <a:latin typeface="CDM Smith"/>
              </a:rPr>
              <a:t>Replace aging equipment</a:t>
            </a:r>
          </a:p>
          <a:p>
            <a:pPr marL="285750" indent="-285750">
              <a:spcBef>
                <a:spcPts val="0"/>
              </a:spcBef>
              <a:buClrTx/>
              <a:buSzPct val="50000"/>
              <a:buBlip>
                <a:blip r:embed="rId4"/>
              </a:buBlip>
            </a:pPr>
            <a:r>
              <a:rPr lang="en-US" sz="2800" dirty="0">
                <a:latin typeface="CDM Smith"/>
              </a:rPr>
              <a:t>Modernize treatment technologies </a:t>
            </a:r>
          </a:p>
          <a:p>
            <a:pPr marL="285750" indent="-285750">
              <a:spcBef>
                <a:spcPts val="0"/>
              </a:spcBef>
              <a:buClrTx/>
              <a:buSzPct val="50000"/>
              <a:buBlip>
                <a:blip r:embed="rId4"/>
              </a:buBlip>
            </a:pPr>
            <a:r>
              <a:rPr lang="en-US" sz="2800" dirty="0">
                <a:latin typeface="CDM Smith"/>
              </a:rPr>
              <a:t>Improve treatment performance </a:t>
            </a:r>
          </a:p>
          <a:p>
            <a:pPr marL="285750" indent="-285750">
              <a:spcBef>
                <a:spcPts val="0"/>
              </a:spcBef>
              <a:buClrTx/>
              <a:buSzPct val="50000"/>
              <a:buBlip>
                <a:blip r:embed="rId4"/>
              </a:buBlip>
            </a:pPr>
            <a:endParaRPr lang="en-US" sz="2400" dirty="0">
              <a:latin typeface="CDM Smith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779996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5CEB8E-8C9B-AE31-245C-C2A681C36E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68"/>
          <a:stretch/>
        </p:blipFill>
        <p:spPr>
          <a:xfrm>
            <a:off x="6470763" y="1151904"/>
            <a:ext cx="5637213" cy="4897437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9EAC93F-DC23-6265-7C68-B2F5F1A30883}"/>
              </a:ext>
            </a:extLst>
          </p:cNvPr>
          <p:cNvSpPr/>
          <p:nvPr/>
        </p:nvSpPr>
        <p:spPr>
          <a:xfrm rot="5400000">
            <a:off x="10982941" y="1498269"/>
            <a:ext cx="1157456" cy="464727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734E40-EDDB-1844-1093-0599CF43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28601"/>
            <a:ext cx="11738564" cy="682398"/>
          </a:xfrm>
        </p:spPr>
        <p:txBody>
          <a:bodyPr lIns="0" tIns="182880" rIns="0" bIns="0">
            <a:normAutofit fontScale="90000"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Hydraulic Analysis 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805C8B5-B677-681B-A426-5FE70117CC12}"/>
              </a:ext>
            </a:extLst>
          </p:cNvPr>
          <p:cNvSpPr txBox="1">
            <a:spLocks/>
          </p:cNvSpPr>
          <p:nvPr/>
        </p:nvSpPr>
        <p:spPr>
          <a:xfrm>
            <a:off x="455613" y="1483147"/>
            <a:ext cx="5846480" cy="492400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Full hydraulic profile analysis to review proposed improvements:</a:t>
            </a:r>
          </a:p>
          <a:p>
            <a:pPr marL="566420" lvl="2" indent="-339725">
              <a:spcBef>
                <a:spcPts val="1000"/>
              </a:spcBef>
              <a:buClr>
                <a:schemeClr val="accent2"/>
              </a:buClr>
              <a:buFont typeface="CDM Smith" pitchFamily="2" charset="0"/>
              <a:buChar char="▬"/>
            </a:pPr>
            <a:r>
              <a:rPr lang="en-US" sz="2800" dirty="0"/>
              <a:t>New grit removal technology </a:t>
            </a:r>
          </a:p>
          <a:p>
            <a:pPr marL="566420" lvl="2" indent="-339725">
              <a:spcBef>
                <a:spcPts val="1000"/>
              </a:spcBef>
              <a:buClr>
                <a:schemeClr val="accent2"/>
              </a:buClr>
              <a:buFont typeface="CDM Smith" pitchFamily="2" charset="0"/>
              <a:buChar char="▬"/>
            </a:pPr>
            <a:r>
              <a:rPr lang="en-US" sz="2800" dirty="0"/>
              <a:t>New aeration basin influent (ABI) pipeline to retain step feed approach </a:t>
            </a:r>
          </a:p>
          <a:p>
            <a:r>
              <a:rPr lang="en-US" sz="2800" dirty="0"/>
              <a:t>Understand grit basin overtopping  </a:t>
            </a:r>
          </a:p>
          <a:p>
            <a:endParaRPr lang="en-US" sz="2800" dirty="0"/>
          </a:p>
          <a:p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9A6735-E9ED-0812-5AAF-BDC86F4C5D34}"/>
              </a:ext>
            </a:extLst>
          </p:cNvPr>
          <p:cNvCxnSpPr>
            <a:cxnSpLocks/>
          </p:cNvCxnSpPr>
          <p:nvPr/>
        </p:nvCxnSpPr>
        <p:spPr>
          <a:xfrm flipV="1">
            <a:off x="11555467" y="1462006"/>
            <a:ext cx="0" cy="823994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EAD9C614-1D81-436E-3351-A51E65D5D618}"/>
              </a:ext>
            </a:extLst>
          </p:cNvPr>
          <p:cNvSpPr/>
          <p:nvPr/>
        </p:nvSpPr>
        <p:spPr>
          <a:xfrm>
            <a:off x="6360434" y="1243198"/>
            <a:ext cx="1336675" cy="693987"/>
          </a:xfrm>
          <a:prstGeom prst="wedgeRectCallout">
            <a:avLst>
              <a:gd name="adj1" fmla="val 37599"/>
              <a:gd name="adj2" fmla="val 11877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New 20” ABI to Front of Aeration Basin</a:t>
            </a:r>
            <a:endParaRPr lang="en-US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E4E22279-B4F7-4C0B-C2A9-F2C4315728B5}"/>
              </a:ext>
            </a:extLst>
          </p:cNvPr>
          <p:cNvSpPr/>
          <p:nvPr/>
        </p:nvSpPr>
        <p:spPr>
          <a:xfrm>
            <a:off x="9554085" y="356389"/>
            <a:ext cx="1336675" cy="693987"/>
          </a:xfrm>
          <a:prstGeom prst="wedgeRectCallout">
            <a:avLst>
              <a:gd name="adj1" fmla="val 83205"/>
              <a:gd name="adj2" fmla="val 7485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Existing 24” Degritted raw to Distribution Box</a:t>
            </a:r>
            <a:endParaRPr lang="en-US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0ACFA0C0-1146-004D-35AE-75708671F35A}"/>
              </a:ext>
            </a:extLst>
          </p:cNvPr>
          <p:cNvSpPr/>
          <p:nvPr/>
        </p:nvSpPr>
        <p:spPr>
          <a:xfrm>
            <a:off x="5075747" y="5793641"/>
            <a:ext cx="1336675" cy="693987"/>
          </a:xfrm>
          <a:prstGeom prst="wedgeRectCallout">
            <a:avLst>
              <a:gd name="adj1" fmla="val 79642"/>
              <a:gd name="adj2" fmla="val -1710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Existing 18” RAW to Grit Facility</a:t>
            </a:r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EFBDAE-4C2F-C2E1-79F6-F3CE27AB6182}"/>
              </a:ext>
            </a:extLst>
          </p:cNvPr>
          <p:cNvCxnSpPr>
            <a:cxnSpLocks/>
          </p:cNvCxnSpPr>
          <p:nvPr/>
        </p:nvCxnSpPr>
        <p:spPr>
          <a:xfrm>
            <a:off x="8014607" y="5860333"/>
            <a:ext cx="331470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DDDF5C-AD29-5DA6-08CF-68BAF1DF590C}"/>
              </a:ext>
            </a:extLst>
          </p:cNvPr>
          <p:cNvCxnSpPr>
            <a:cxnSpLocks/>
          </p:cNvCxnSpPr>
          <p:nvPr/>
        </p:nvCxnSpPr>
        <p:spPr>
          <a:xfrm flipV="1">
            <a:off x="11574517" y="5076825"/>
            <a:ext cx="0" cy="86677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4DC535D-A174-4184-5CCA-411EA122E7C6}"/>
              </a:ext>
            </a:extLst>
          </p:cNvPr>
          <p:cNvSpPr/>
          <p:nvPr/>
        </p:nvSpPr>
        <p:spPr>
          <a:xfrm>
            <a:off x="7176407" y="2419350"/>
            <a:ext cx="1056371" cy="34289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E091B6-7170-1D52-4F4D-A4E752D8E647}"/>
              </a:ext>
            </a:extLst>
          </p:cNvPr>
          <p:cNvCxnSpPr>
            <a:cxnSpLocks/>
          </p:cNvCxnSpPr>
          <p:nvPr/>
        </p:nvCxnSpPr>
        <p:spPr>
          <a:xfrm flipH="1">
            <a:off x="7296238" y="2593258"/>
            <a:ext cx="105637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10350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4E40-EDDB-1844-1093-0599CF43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28601"/>
            <a:ext cx="11507787" cy="1052512"/>
          </a:xfrm>
        </p:spPr>
        <p:txBody>
          <a:bodyPr lIns="0" tIns="182880" rIns="0" bIns="0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Step Feed Process </a:t>
            </a:r>
            <a:r>
              <a:rPr lang="en-US"/>
              <a:t>and Hydraulic Analysis</a:t>
            </a:r>
            <a:r>
              <a:rPr lang="en-US" b="1" kern="120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DCDAE9-C753-4092-D4F5-05C4EDF713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28" b="-3"/>
          <a:stretch/>
        </p:blipFill>
        <p:spPr>
          <a:xfrm>
            <a:off x="228600" y="1220396"/>
            <a:ext cx="5975004" cy="5186753"/>
          </a:xfrm>
          <a:prstGeom prst="rect">
            <a:avLst/>
          </a:prstGeom>
          <a:noFill/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805C8B5-B677-681B-A426-5FE70117CC12}"/>
              </a:ext>
            </a:extLst>
          </p:cNvPr>
          <p:cNvSpPr txBox="1">
            <a:spLocks/>
          </p:cNvSpPr>
          <p:nvPr/>
        </p:nvSpPr>
        <p:spPr>
          <a:xfrm>
            <a:off x="6713717" y="1518420"/>
            <a:ext cx="5249682" cy="488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20” influent to front of aeration basins allows for more permanent and reliable solution for partial plug flow.</a:t>
            </a:r>
          </a:p>
          <a:p>
            <a:r>
              <a:rPr lang="en-US" sz="2400" dirty="0"/>
              <a:t>Design to keep step feed approach: </a:t>
            </a:r>
          </a:p>
          <a:p>
            <a:pPr lvl="1"/>
            <a:r>
              <a:rPr lang="en-US" sz="2200" dirty="0"/>
              <a:t>Passive hydraulic flow split had limitations at peak 2-hour flow</a:t>
            </a:r>
          </a:p>
          <a:p>
            <a:pPr marL="801370" lvl="2"/>
            <a:r>
              <a:rPr lang="en-US" sz="2200" dirty="0"/>
              <a:t>75% of Flow - Route new 20” influent from grit </a:t>
            </a:r>
          </a:p>
          <a:p>
            <a:pPr marL="801370" lvl="2"/>
            <a:r>
              <a:rPr lang="en-US" sz="2200" dirty="0"/>
              <a:t>25% of Flow - Utilize existing 24” DI to distribution box </a:t>
            </a:r>
          </a:p>
          <a:p>
            <a:pPr marL="572770" lvl="2" indent="0">
              <a:buNone/>
            </a:pPr>
            <a:endParaRPr lang="en-US" sz="2200" dirty="0"/>
          </a:p>
          <a:p>
            <a:endParaRPr lang="en-US" b="1" dirty="0"/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B6E00E2-709C-8A09-961B-1D55066505CE}"/>
              </a:ext>
            </a:extLst>
          </p:cNvPr>
          <p:cNvCxnSpPr>
            <a:cxnSpLocks/>
          </p:cNvCxnSpPr>
          <p:nvPr/>
        </p:nvCxnSpPr>
        <p:spPr>
          <a:xfrm flipV="1">
            <a:off x="5921022" y="2605006"/>
            <a:ext cx="0" cy="823994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324C167-519E-5B73-62BE-1B3B3B47A297}"/>
              </a:ext>
            </a:extLst>
          </p:cNvPr>
          <p:cNvCxnSpPr>
            <a:cxnSpLocks/>
          </p:cNvCxnSpPr>
          <p:nvPr/>
        </p:nvCxnSpPr>
        <p:spPr>
          <a:xfrm flipH="1">
            <a:off x="2286000" y="4469683"/>
            <a:ext cx="189057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0C3FA9-F51D-090E-08DD-79A8F960EA69}"/>
              </a:ext>
            </a:extLst>
          </p:cNvPr>
          <p:cNvCxnSpPr>
            <a:cxnSpLocks/>
          </p:cNvCxnSpPr>
          <p:nvPr/>
        </p:nvCxnSpPr>
        <p:spPr>
          <a:xfrm flipV="1">
            <a:off x="367481" y="2936158"/>
            <a:ext cx="0" cy="13024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9CE0CB-CC12-D4A6-A0D3-2EE205DFF903}"/>
              </a:ext>
            </a:extLst>
          </p:cNvPr>
          <p:cNvCxnSpPr>
            <a:cxnSpLocks/>
          </p:cNvCxnSpPr>
          <p:nvPr/>
        </p:nvCxnSpPr>
        <p:spPr>
          <a:xfrm>
            <a:off x="700856" y="2066925"/>
            <a:ext cx="57549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45FCDF-CF30-2C4F-3103-6026B2A204A7}"/>
              </a:ext>
            </a:extLst>
          </p:cNvPr>
          <p:cNvCxnSpPr>
            <a:cxnSpLocks/>
          </p:cNvCxnSpPr>
          <p:nvPr/>
        </p:nvCxnSpPr>
        <p:spPr>
          <a:xfrm>
            <a:off x="710381" y="1581150"/>
            <a:ext cx="57549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72730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4E40-EDDB-1844-1093-0599CF43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28601"/>
            <a:ext cx="11507787" cy="1052512"/>
          </a:xfrm>
        </p:spPr>
        <p:txBody>
          <a:bodyPr lIns="0" tIns="182880" rIns="0" bIns="0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Grit Facility Rehabilitation Design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805C8B5-B677-681B-A426-5FE70117CC12}"/>
              </a:ext>
            </a:extLst>
          </p:cNvPr>
          <p:cNvSpPr txBox="1">
            <a:spLocks/>
          </p:cNvSpPr>
          <p:nvPr/>
        </p:nvSpPr>
        <p:spPr>
          <a:xfrm>
            <a:off x="455613" y="1397769"/>
            <a:ext cx="6542087" cy="48935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Conversion of one of two tanks to a stacked tray grit removal system</a:t>
            </a:r>
          </a:p>
          <a:p>
            <a:pPr marL="566738" lvl="2" indent="-339725">
              <a:spcBef>
                <a:spcPts val="1000"/>
              </a:spcBef>
              <a:buClr>
                <a:schemeClr val="accent2"/>
              </a:buClr>
              <a:buFont typeface="CDM Smith" pitchFamily="2" charset="0"/>
              <a:buChar char="▬"/>
            </a:pPr>
            <a:r>
              <a:rPr lang="en-US" sz="2400" dirty="0"/>
              <a:t>Significantly greater removal efficiency of fine grit particles </a:t>
            </a:r>
          </a:p>
          <a:p>
            <a:r>
              <a:rPr lang="en-US" sz="2400" dirty="0"/>
              <a:t>Retrofit and modifications of existing tankage was feasible with Manufacturer</a:t>
            </a:r>
          </a:p>
          <a:p>
            <a:r>
              <a:rPr lang="en-US" sz="2400" dirty="0"/>
              <a:t>Use of slide gates to allow for operational flexibility with bypassing </a:t>
            </a:r>
          </a:p>
        </p:txBody>
      </p:sp>
      <p:pic>
        <p:nvPicPr>
          <p:cNvPr id="14" name="Picture 13" descr="A large white circular object with a hole in the middle&#10;&#10;AI-generated content may be incorrect.">
            <a:extLst>
              <a:ext uri="{FF2B5EF4-FFF2-40B4-BE49-F238E27FC236}">
                <a16:creationId xmlns:a16="http://schemas.microsoft.com/office/drawing/2014/main" id="{AEFFB3A9-C177-02F8-8E43-5A5EF607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70" y="88570"/>
            <a:ext cx="4179697" cy="278994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CBA2FE-C285-1A8B-D7CA-2FE0A5DF1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039" y="2993316"/>
            <a:ext cx="4295361" cy="35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7564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4E40-EDDB-1844-1093-0599CF43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28601"/>
            <a:ext cx="11507787" cy="1052512"/>
          </a:xfrm>
        </p:spPr>
        <p:txBody>
          <a:bodyPr lIns="0" tIns="182880" rIns="0" bIns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Secondary Treatment Improvements 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805C8B5-B677-681B-A426-5FE70117CC12}"/>
              </a:ext>
            </a:extLst>
          </p:cNvPr>
          <p:cNvSpPr txBox="1">
            <a:spLocks/>
          </p:cNvSpPr>
          <p:nvPr/>
        </p:nvSpPr>
        <p:spPr>
          <a:xfrm>
            <a:off x="6874826" y="1483587"/>
            <a:ext cx="5088573" cy="492356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Replacement of coarse bubble diffusers with fine bubble diffusers </a:t>
            </a:r>
          </a:p>
          <a:p>
            <a:r>
              <a:rPr lang="en-US" sz="2800" dirty="0"/>
              <a:t>New multistage blowers and </a:t>
            </a:r>
            <a:br>
              <a:rPr lang="en-US" sz="2800" dirty="0"/>
            </a:br>
            <a:r>
              <a:rPr lang="en-US" sz="2800" dirty="0"/>
              <a:t>low-pressure air lines</a:t>
            </a:r>
          </a:p>
          <a:p>
            <a:pPr marL="0" indent="0">
              <a:buNone/>
            </a:pPr>
            <a:endParaRPr lang="en-US" sz="2800" b="1" dirty="0"/>
          </a:p>
          <a:p>
            <a:endParaRPr lang="en-US" sz="2800" dirty="0"/>
          </a:p>
        </p:txBody>
      </p:sp>
      <p:pic>
        <p:nvPicPr>
          <p:cNvPr id="7" name="Picture 6" descr="A close-up of a water treatment plant&#10;&#10;AI-generated content may be incorrect.">
            <a:extLst>
              <a:ext uri="{FF2B5EF4-FFF2-40B4-BE49-F238E27FC236}">
                <a16:creationId xmlns:a16="http://schemas.microsoft.com/office/drawing/2014/main" id="{61B196C4-B88D-59EE-B4D2-EDAF829B4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6" y="1436687"/>
            <a:ext cx="5976940" cy="398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9954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8AD0C-A55A-581B-B092-95E663C3A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28601"/>
            <a:ext cx="11507787" cy="469038"/>
          </a:xfrm>
        </p:spPr>
        <p:txBody>
          <a:bodyPr>
            <a:normAutofit fontScale="90000"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BF84D-FCA6-34BD-FD1D-6EC7B631A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343" y="1126535"/>
            <a:ext cx="5227675" cy="512609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800" dirty="0"/>
              <a:t>San Gabriel Wastewater </a:t>
            </a:r>
            <a:br>
              <a:rPr lang="en-US" sz="2800" dirty="0"/>
            </a:br>
            <a:r>
              <a:rPr lang="en-US" sz="2800" dirty="0"/>
              <a:t>Treatment Plant (WWTP) Overview</a:t>
            </a:r>
          </a:p>
          <a:p>
            <a:r>
              <a:rPr lang="en-US" sz="2800" dirty="0"/>
              <a:t>Design Considerations</a:t>
            </a:r>
          </a:p>
          <a:p>
            <a:r>
              <a:rPr lang="en-US" sz="2800" dirty="0"/>
              <a:t>Maintenance of Plant Operations</a:t>
            </a:r>
          </a:p>
          <a:p>
            <a:r>
              <a:rPr lang="en-US" sz="2800" dirty="0"/>
              <a:t>Lessons Learned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DFE2BA-A255-578F-2C04-CB9AE4DDE97B}"/>
              </a:ext>
            </a:extLst>
          </p:cNvPr>
          <p:cNvGrpSpPr/>
          <p:nvPr/>
        </p:nvGrpSpPr>
        <p:grpSpPr>
          <a:xfrm>
            <a:off x="5922066" y="1124595"/>
            <a:ext cx="6270491" cy="4608810"/>
            <a:chOff x="5242797" y="1124595"/>
            <a:chExt cx="6270491" cy="46088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923343-F355-40CF-15FF-17F900E7D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2797" y="1124595"/>
              <a:ext cx="6270491" cy="4608810"/>
            </a:xfrm>
            <a:prstGeom prst="rect">
              <a:avLst/>
            </a:prstGeom>
            <a:noFill/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2C08E19-2DFE-0AFA-3B72-4F525EC0C42D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379" y="4738958"/>
              <a:ext cx="0" cy="57894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7F2DC7-0D12-5846-E6B5-F380B3BAE7BC}"/>
                </a:ext>
              </a:extLst>
            </p:cNvPr>
            <p:cNvSpPr txBox="1"/>
            <p:nvPr/>
          </p:nvSpPr>
          <p:spPr>
            <a:xfrm>
              <a:off x="10035470" y="4400053"/>
              <a:ext cx="147781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Wet Weather Basin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08AA554-4952-1FD9-3AF6-78A4E9413CF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5975141" y="4677052"/>
              <a:ext cx="0" cy="4100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4F2DFD-9778-1729-F373-AA7F0D09982E}"/>
                </a:ext>
              </a:extLst>
            </p:cNvPr>
            <p:cNvSpPr txBox="1"/>
            <p:nvPr/>
          </p:nvSpPr>
          <p:spPr>
            <a:xfrm>
              <a:off x="5349707" y="5087072"/>
              <a:ext cx="125086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Aerated Sludge Holding Tank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801A4F-7F52-95A7-E986-1CF229CD6488}"/>
                </a:ext>
              </a:extLst>
            </p:cNvPr>
            <p:cNvSpPr txBox="1"/>
            <p:nvPr/>
          </p:nvSpPr>
          <p:spPr>
            <a:xfrm>
              <a:off x="7831637" y="1187526"/>
              <a:ext cx="8620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Clarifiers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59F3121-0A2A-802A-6671-0A0E081503EE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8262668" y="1464525"/>
              <a:ext cx="645885" cy="64343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031274D-B444-A907-071F-8B73713EC555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7375317" y="1464525"/>
              <a:ext cx="887351" cy="7027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161A86-1B50-2CAC-0689-BA3BB1718EB3}"/>
                </a:ext>
              </a:extLst>
            </p:cNvPr>
            <p:cNvSpPr txBox="1"/>
            <p:nvPr/>
          </p:nvSpPr>
          <p:spPr>
            <a:xfrm>
              <a:off x="5353163" y="3024903"/>
              <a:ext cx="12877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Treatment Units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C460F0E-AC27-5A5C-9FA6-CD5F08D592C7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6640946" y="3163403"/>
              <a:ext cx="748145" cy="79502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6E7F51-3341-5403-2644-33F634BA155F}"/>
                </a:ext>
              </a:extLst>
            </p:cNvPr>
            <p:cNvSpPr txBox="1"/>
            <p:nvPr/>
          </p:nvSpPr>
          <p:spPr>
            <a:xfrm>
              <a:off x="10109200" y="3017976"/>
              <a:ext cx="9598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Headworks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97399A4-EDFC-A509-93D8-E20EF80C70CE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>
              <a:off x="9855860" y="3156476"/>
              <a:ext cx="253340" cy="6027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B30F4E-F5E4-2DC1-BD24-D7DA8D02A5D5}"/>
                </a:ext>
              </a:extLst>
            </p:cNvPr>
            <p:cNvSpPr txBox="1"/>
            <p:nvPr/>
          </p:nvSpPr>
          <p:spPr>
            <a:xfrm>
              <a:off x="10109200" y="2553751"/>
              <a:ext cx="9598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Grit Facility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FF666AB-D2B4-99EF-FAFC-13AF1D47F9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08553" y="2811411"/>
              <a:ext cx="1200647" cy="64642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6DD1E2E-7BDC-72F7-2FE6-E823A2464857}"/>
                </a:ext>
              </a:extLst>
            </p:cNvPr>
            <p:cNvSpPr txBox="1"/>
            <p:nvPr/>
          </p:nvSpPr>
          <p:spPr>
            <a:xfrm>
              <a:off x="9023927" y="4966822"/>
              <a:ext cx="8620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Blowers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C30D1BD-4707-5538-F1CB-4370945537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2109" y="5105321"/>
              <a:ext cx="461818" cy="779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B1750E-3D85-AC21-2456-D365284EEFE7}"/>
                </a:ext>
              </a:extLst>
            </p:cNvPr>
            <p:cNvSpPr txBox="1"/>
            <p:nvPr/>
          </p:nvSpPr>
          <p:spPr>
            <a:xfrm>
              <a:off x="9786319" y="1324540"/>
              <a:ext cx="156139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Sludge Drying Beds (rarely used)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2D1C1E7-C93E-C138-62D0-19440072AAA0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10567016" y="1786205"/>
              <a:ext cx="252721" cy="32175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22118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4E40-EDDB-1844-1093-0599CF43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28601"/>
            <a:ext cx="11507787" cy="1052512"/>
          </a:xfrm>
        </p:spPr>
        <p:txBody>
          <a:bodyPr lIns="0" tIns="182880" rIns="0" bIns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Secondary Treatment Improvements </a:t>
            </a:r>
          </a:p>
        </p:txBody>
      </p:sp>
      <p:pic>
        <p:nvPicPr>
          <p:cNvPr id="10" name="Picture 9" descr="A construction site with pipes and scaffolding&#10;&#10;AI-generated content may be incorrect.">
            <a:extLst>
              <a:ext uri="{FF2B5EF4-FFF2-40B4-BE49-F238E27FC236}">
                <a16:creationId xmlns:a16="http://schemas.microsoft.com/office/drawing/2014/main" id="{656F7364-35C2-4DC9-E9C1-C05DCFB9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26" y="2529968"/>
            <a:ext cx="5443538" cy="3629025"/>
          </a:xfrm>
          <a:prstGeom prst="rect">
            <a:avLst/>
          </a:prstGeom>
        </p:spPr>
      </p:pic>
      <p:pic>
        <p:nvPicPr>
          <p:cNvPr id="12" name="Picture 11" descr="A blue and white machine&#10;&#10;AI-generated content may be incorrect.">
            <a:extLst>
              <a:ext uri="{FF2B5EF4-FFF2-40B4-BE49-F238E27FC236}">
                <a16:creationId xmlns:a16="http://schemas.microsoft.com/office/drawing/2014/main" id="{7D3F0798-07FF-6F97-7130-1AED1C306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3" y="2529968"/>
            <a:ext cx="5443538" cy="3629025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2B24F26-B73F-0639-74EF-747C85422A2D}"/>
              </a:ext>
            </a:extLst>
          </p:cNvPr>
          <p:cNvSpPr txBox="1">
            <a:spLocks/>
          </p:cNvSpPr>
          <p:nvPr/>
        </p:nvSpPr>
        <p:spPr>
          <a:xfrm>
            <a:off x="455612" y="1509712"/>
            <a:ext cx="11507787" cy="489743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Critical sequence of construction to keep half the plant running during installation of new equipment </a:t>
            </a:r>
          </a:p>
          <a:p>
            <a:endParaRPr lang="en-US" sz="2800" b="1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053319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4BB700A-81C5-8826-AD70-F07BB4DE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1247"/>
            <a:ext cx="10234613" cy="1158394"/>
          </a:xfrm>
        </p:spPr>
        <p:txBody>
          <a:bodyPr/>
          <a:lstStyle/>
          <a:p>
            <a:r>
              <a:rPr lang="en-US" sz="3600"/>
              <a:t>Maintenance of Plant Operations (MOPO)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5701F14-9F51-6F2E-C673-1B2D682C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Texas Water 2025  ⦿  Houston, TX</a:t>
            </a:r>
          </a:p>
        </p:txBody>
      </p:sp>
    </p:spTree>
    <p:extLst>
      <p:ext uri="{BB962C8B-B14F-4D97-AF65-F5344CB8AC3E}">
        <p14:creationId xmlns:p14="http://schemas.microsoft.com/office/powerpoint/2010/main" val="75034311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4E40-EDDB-1844-1093-0599CF43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28601"/>
            <a:ext cx="11507787" cy="839152"/>
          </a:xfrm>
        </p:spPr>
        <p:txBody>
          <a:bodyPr lIns="0" tIns="182880" rIns="0" bIns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Bypass Creativity to Keep the Plant Running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805C8B5-B677-681B-A426-5FE70117CC12}"/>
              </a:ext>
            </a:extLst>
          </p:cNvPr>
          <p:cNvSpPr txBox="1">
            <a:spLocks/>
          </p:cNvSpPr>
          <p:nvPr/>
        </p:nvSpPr>
        <p:spPr>
          <a:xfrm>
            <a:off x="454434" y="1281113"/>
            <a:ext cx="4779625" cy="4893524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Contract required bypass pumping, however contractor thought of more creative, cost-effective approach to eliminate need of pumping</a:t>
            </a:r>
          </a:p>
          <a:p>
            <a:r>
              <a:rPr lang="en-US" dirty="0"/>
              <a:t>Temporary pipe connection from headworks to permanent 20” ABI piping to bypass grit facility using gravity </a:t>
            </a:r>
          </a:p>
          <a:p>
            <a:r>
              <a:rPr lang="en-US" dirty="0"/>
              <a:t>Temporary airlifts on the 20” ABI piping to continue step feed flow path  </a:t>
            </a:r>
          </a:p>
          <a:p>
            <a:r>
              <a:rPr lang="en-US" sz="2200" dirty="0"/>
              <a:t>Use of hydraulic modeling to confirm new flow path didn’t disrupt existing hydraulic profile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3F3A9E-BCAE-67FA-19C0-DA1CBEB92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026" y="1281113"/>
            <a:ext cx="6337533" cy="52975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0DAE26-5F52-E798-E959-89738F7B9887}"/>
              </a:ext>
            </a:extLst>
          </p:cNvPr>
          <p:cNvSpPr/>
          <p:nvPr/>
        </p:nvSpPr>
        <p:spPr>
          <a:xfrm>
            <a:off x="9152709" y="3953691"/>
            <a:ext cx="931817" cy="9877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38436-033D-D610-890F-1C07503F8409}"/>
              </a:ext>
            </a:extLst>
          </p:cNvPr>
          <p:cNvSpPr txBox="1"/>
          <p:nvPr/>
        </p:nvSpPr>
        <p:spPr>
          <a:xfrm>
            <a:off x="7871380" y="1414021"/>
            <a:ext cx="34824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Temporarily Divert Flow over Basin Wall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6010CE-F8B5-DBB5-64A4-26440810DAB7}"/>
              </a:ext>
            </a:extLst>
          </p:cNvPr>
          <p:cNvSpPr txBox="1"/>
          <p:nvPr/>
        </p:nvSpPr>
        <p:spPr>
          <a:xfrm>
            <a:off x="10084526" y="2782669"/>
            <a:ext cx="2077033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Temporary Tie Into Permanent </a:t>
            </a:r>
            <a:r>
              <a:rPr lang="en-US" sz="2000" dirty="0"/>
              <a:t>Line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E512B4-84C8-3AB3-B660-C2141C96D00C}"/>
              </a:ext>
            </a:extLst>
          </p:cNvPr>
          <p:cNvSpPr txBox="1"/>
          <p:nvPr/>
        </p:nvSpPr>
        <p:spPr>
          <a:xfrm>
            <a:off x="7361142" y="2782669"/>
            <a:ext cx="2077033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Permanent</a:t>
            </a:r>
            <a:r>
              <a:rPr lang="en-US" dirty="0"/>
              <a:t> 20” Pipe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AF24C3-62D0-237A-E07F-F9783545E416}"/>
              </a:ext>
            </a:extLst>
          </p:cNvPr>
          <p:cNvSpPr txBox="1"/>
          <p:nvPr/>
        </p:nvSpPr>
        <p:spPr>
          <a:xfrm>
            <a:off x="10282143" y="4930556"/>
            <a:ext cx="190985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Existing 18” RAW from Headworks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CDD8B5-EE1D-50BB-041F-B954F0D31EED}"/>
              </a:ext>
            </a:extLst>
          </p:cNvPr>
          <p:cNvCxnSpPr>
            <a:cxnSpLocks/>
          </p:cNvCxnSpPr>
          <p:nvPr/>
        </p:nvCxnSpPr>
        <p:spPr>
          <a:xfrm flipH="1">
            <a:off x="9789542" y="5332841"/>
            <a:ext cx="573658" cy="191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51188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DE8745E2-083A-F1E7-6316-BD480DA1F65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3854141"/>
            <a:ext cx="12192000" cy="3014662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734E40-EDDB-1844-1093-0599CF43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28601"/>
            <a:ext cx="11507787" cy="1052512"/>
          </a:xfrm>
        </p:spPr>
        <p:txBody>
          <a:bodyPr lIns="0" tIns="182880" rIns="0" bIns="0">
            <a:normAutofit/>
          </a:bodyPr>
          <a:lstStyle/>
          <a:p>
            <a:r>
              <a:rPr lang="en-US" b="1" kern="1200"/>
              <a:t>Bypass Creativity to Keep the Plant Running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6D72BF7-B0D4-94D4-C64D-F38BECF25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3" y="970382"/>
            <a:ext cx="3683000" cy="1042987"/>
          </a:xfrm>
        </p:spPr>
        <p:txBody>
          <a:bodyPr/>
          <a:lstStyle/>
          <a:p>
            <a:r>
              <a:rPr lang="en-US" dirty="0"/>
              <a:t>Connecting to Existing 18” RAW to Bypass Grit Facility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4CF5F39-3ED8-6356-C6A8-B9A6339E74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8395" y="970382"/>
            <a:ext cx="3683000" cy="1042987"/>
          </a:xfrm>
        </p:spPr>
        <p:txBody>
          <a:bodyPr/>
          <a:lstStyle/>
          <a:p>
            <a:r>
              <a:rPr lang="en-US">
                <a:latin typeface="CDM Smith"/>
              </a:rPr>
              <a:t>Temporary </a:t>
            </a:r>
            <a:br>
              <a:rPr lang="en-US">
                <a:latin typeface="CDM Smith"/>
              </a:rPr>
            </a:br>
            <a:r>
              <a:rPr lang="en-US">
                <a:latin typeface="CDM Smith"/>
              </a:rPr>
              <a:t>Airlifts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E194E40-71E0-F1A9-4AE2-B870699B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1177" y="970382"/>
            <a:ext cx="3683000" cy="1042987"/>
          </a:xfrm>
        </p:spPr>
        <p:txBody>
          <a:bodyPr/>
          <a:lstStyle/>
          <a:p>
            <a:r>
              <a:rPr lang="en-US">
                <a:latin typeface="CDM Smith"/>
              </a:rPr>
              <a:t>Temporary Routing of </a:t>
            </a:r>
            <a:br>
              <a:rPr lang="en-US">
                <a:latin typeface="CDM Smith"/>
              </a:rPr>
            </a:br>
            <a:r>
              <a:rPr lang="en-US">
                <a:latin typeface="CDM Smith"/>
              </a:rPr>
              <a:t>Piping Up and Over Wall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853D9E-4AEC-CDB5-F2F5-E3A99C0A1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r="2325"/>
          <a:stretch/>
        </p:blipFill>
        <p:spPr>
          <a:xfrm>
            <a:off x="457200" y="2781300"/>
            <a:ext cx="3664369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lose-up of a pipe&#10;&#10;AI-generated content may be incorrect.">
            <a:extLst>
              <a:ext uri="{FF2B5EF4-FFF2-40B4-BE49-F238E27FC236}">
                <a16:creationId xmlns:a16="http://schemas.microsoft.com/office/drawing/2014/main" id="{729FF284-C1E8-DFCB-B3D2-5CF458AD6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r="-2" b="-2"/>
          <a:stretch/>
        </p:blipFill>
        <p:spPr>
          <a:xfrm>
            <a:off x="8281177" y="2794484"/>
            <a:ext cx="3683000" cy="2566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513730-FC32-84A2-9678-3C58F43B7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r="2188"/>
          <a:stretch/>
        </p:blipFill>
        <p:spPr>
          <a:xfrm>
            <a:off x="4368395" y="2794484"/>
            <a:ext cx="3683000" cy="25669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A6328813-D2FB-448F-46DC-AB334BA6DBFB}"/>
              </a:ext>
            </a:extLst>
          </p:cNvPr>
          <p:cNvSpPr/>
          <p:nvPr/>
        </p:nvSpPr>
        <p:spPr>
          <a:xfrm>
            <a:off x="2183979" y="5504498"/>
            <a:ext cx="1874215" cy="1061402"/>
          </a:xfrm>
          <a:prstGeom prst="wedgeRectCallout">
            <a:avLst>
              <a:gd name="adj1" fmla="val -57653"/>
              <a:gd name="adj2" fmla="val -1331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Existing 18” RAW to Grit Facility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F4FAAA86-AC0C-105C-7064-78D7ED33D9C0}"/>
              </a:ext>
            </a:extLst>
          </p:cNvPr>
          <p:cNvSpPr/>
          <p:nvPr/>
        </p:nvSpPr>
        <p:spPr>
          <a:xfrm>
            <a:off x="123163" y="2252133"/>
            <a:ext cx="1891904" cy="617749"/>
          </a:xfrm>
          <a:prstGeom prst="wedgeRectCallout">
            <a:avLst>
              <a:gd name="adj1" fmla="val 26772"/>
              <a:gd name="adj2" fmla="val 23277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20” ABI to Front of AB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68219074-8FF0-B997-5FFD-AC57B17887B5}"/>
              </a:ext>
            </a:extLst>
          </p:cNvPr>
          <p:cNvSpPr/>
          <p:nvPr/>
        </p:nvSpPr>
        <p:spPr>
          <a:xfrm>
            <a:off x="6323013" y="5504497"/>
            <a:ext cx="1874215" cy="688869"/>
          </a:xfrm>
          <a:prstGeom prst="wedgeRectCallout">
            <a:avLst>
              <a:gd name="adj1" fmla="val -22031"/>
              <a:gd name="adj2" fmla="val -22101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Airlift and Piping</a:t>
            </a:r>
          </a:p>
        </p:txBody>
      </p:sp>
    </p:spTree>
    <p:extLst>
      <p:ext uri="{BB962C8B-B14F-4D97-AF65-F5344CB8AC3E}">
        <p14:creationId xmlns:p14="http://schemas.microsoft.com/office/powerpoint/2010/main" val="282932001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4E40-EDDB-1844-1093-0599CF43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28601"/>
            <a:ext cx="11507787" cy="1052512"/>
          </a:xfrm>
        </p:spPr>
        <p:txBody>
          <a:bodyPr lIns="0" tIns="182880" rIns="0" bIns="0" anchor="t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Slide Gate Replace</a:t>
            </a:r>
            <a:r>
              <a:rPr lang="en-US" dirty="0"/>
              <a:t>ment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805C8B5-B677-681B-A426-5FE70117CC12}"/>
              </a:ext>
            </a:extLst>
          </p:cNvPr>
          <p:cNvSpPr txBox="1">
            <a:spLocks/>
          </p:cNvSpPr>
          <p:nvPr/>
        </p:nvSpPr>
        <p:spPr>
          <a:xfrm>
            <a:off x="455613" y="1513626"/>
            <a:ext cx="5223555" cy="48935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Concrete coring of wall between aeration basin zones to aid in distribution box gate replacement </a:t>
            </a:r>
          </a:p>
          <a:p>
            <a:pPr marL="339725" lvl="1" indent="-339725">
              <a:spcBef>
                <a:spcPts val="1000"/>
              </a:spcBef>
              <a:buClr>
                <a:schemeClr val="accent2"/>
              </a:buClr>
              <a:buFont typeface="CDM Smith" pitchFamily="2" charset="0"/>
              <a:buChar char="▬"/>
            </a:pPr>
            <a:r>
              <a:rPr lang="en-US" sz="2400" dirty="0"/>
              <a:t>Eliminated need for bypass pumping </a:t>
            </a:r>
          </a:p>
          <a:p>
            <a:r>
              <a:rPr lang="en-US" sz="2400" dirty="0"/>
              <a:t>Hole must be patched and repaired upon completion of work</a:t>
            </a:r>
          </a:p>
          <a:p>
            <a:endParaRPr lang="en-US" sz="2400" dirty="0"/>
          </a:p>
        </p:txBody>
      </p:sp>
      <p:pic>
        <p:nvPicPr>
          <p:cNvPr id="6" name="Picture 5" descr="A ladder in a concrete pit&#10;&#10;AI-generated content may be incorrect.">
            <a:extLst>
              <a:ext uri="{FF2B5EF4-FFF2-40B4-BE49-F238E27FC236}">
                <a16:creationId xmlns:a16="http://schemas.microsoft.com/office/drawing/2014/main" id="{80F11956-A108-EB56-4EBF-27B616FA1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74" y="1513626"/>
            <a:ext cx="6303541" cy="4207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628442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4BB700A-81C5-8826-AD70-F07BB4DE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1247"/>
            <a:ext cx="10234613" cy="1158394"/>
          </a:xfrm>
        </p:spPr>
        <p:txBody>
          <a:bodyPr/>
          <a:lstStyle/>
          <a:p>
            <a:r>
              <a:rPr lang="en-US" sz="3600"/>
              <a:t>Lessons Learned 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5701F14-9F51-6F2E-C673-1B2D682C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Texas Water 2025  ⦿  Houston, TX</a:t>
            </a:r>
          </a:p>
        </p:txBody>
      </p:sp>
    </p:spTree>
    <p:extLst>
      <p:ext uri="{BB962C8B-B14F-4D97-AF65-F5344CB8AC3E}">
        <p14:creationId xmlns:p14="http://schemas.microsoft.com/office/powerpoint/2010/main" val="408550771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4E40-EDDB-1844-1093-0599CF43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987" y="228600"/>
            <a:ext cx="6323013" cy="1052513"/>
          </a:xfrm>
        </p:spPr>
        <p:txBody>
          <a:bodyPr wrap="square" lIns="228600" tIns="182880" rIns="228600" bIns="0">
            <a:noAutofit/>
          </a:bodyPr>
          <a:lstStyle/>
          <a:p>
            <a:pPr>
              <a:spcAft>
                <a:spcPts val="3000"/>
              </a:spcAft>
            </a:pPr>
            <a:r>
              <a:rPr lang="en-US" sz="2800" b="1" kern="1200" dirty="0">
                <a:latin typeface="+mj-lt"/>
                <a:ea typeface="+mj-ea"/>
                <a:cs typeface="+mj-cs"/>
              </a:rPr>
              <a:t>Lessons Learned and Embracing the Unknown of Rehabilitation Projects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805C8B5-B677-681B-A426-5FE70117CC12}"/>
              </a:ext>
            </a:extLst>
          </p:cNvPr>
          <p:cNvSpPr txBox="1">
            <a:spLocks/>
          </p:cNvSpPr>
          <p:nvPr/>
        </p:nvSpPr>
        <p:spPr>
          <a:xfrm>
            <a:off x="5868987" y="1509712"/>
            <a:ext cx="6323013" cy="48974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228600" tIns="228600" rIns="228600" bIns="0" rtlCol="0" anchor="t">
            <a:normAutofit fontScale="92500" lnSpcReduction="10000"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ClrTx/>
              <a:buSzPct val="50000"/>
              <a:buBlip>
                <a:blip r:embed="rId3"/>
              </a:buBlip>
            </a:pPr>
            <a:r>
              <a:rPr lang="en-US" sz="2800" dirty="0">
                <a:latin typeface="CDM Smith" pitchFamily="2" charset="77"/>
              </a:rPr>
              <a:t>Construction phase of projects requires accountability and adaptability</a:t>
            </a:r>
          </a:p>
          <a:p>
            <a:pPr marL="285750" indent="-285750">
              <a:spcBef>
                <a:spcPts val="0"/>
              </a:spcBef>
              <a:buClrTx/>
              <a:buSzPct val="50000"/>
              <a:buBlip>
                <a:blip r:embed="rId3"/>
              </a:buBlip>
            </a:pPr>
            <a:r>
              <a:rPr lang="en-US" sz="2800" dirty="0">
                <a:latin typeface="CDM Smith" pitchFamily="2" charset="77"/>
              </a:rPr>
              <a:t>Establishing rapport with the operations staff who live and breathe the facility </a:t>
            </a:r>
          </a:p>
          <a:p>
            <a:pPr marL="285750" indent="-285750">
              <a:spcBef>
                <a:spcPts val="0"/>
              </a:spcBef>
              <a:buClrTx/>
              <a:buSzPct val="50000"/>
              <a:buBlip>
                <a:blip r:embed="rId3"/>
              </a:buBlip>
            </a:pPr>
            <a:r>
              <a:rPr lang="en-US" sz="2800" dirty="0">
                <a:latin typeface="CDM Smith" pitchFamily="2" charset="77"/>
              </a:rPr>
              <a:t>Understanding construction sequencing and practicality is a critical aspect to consider during the design phase</a:t>
            </a:r>
          </a:p>
          <a:p>
            <a:pPr marL="285750" indent="-285750">
              <a:spcBef>
                <a:spcPts val="0"/>
              </a:spcBef>
              <a:buClrTx/>
              <a:buSzPct val="50000"/>
              <a:buBlip>
                <a:blip r:embed="rId3"/>
              </a:buBlip>
            </a:pPr>
            <a:r>
              <a:rPr lang="en-US" sz="2800" dirty="0">
                <a:latin typeface="CDM Smith" pitchFamily="2" charset="77"/>
              </a:rPr>
              <a:t>Importance of record drawings! </a:t>
            </a:r>
          </a:p>
          <a:p>
            <a:pPr marL="0" indent="0">
              <a:spcBef>
                <a:spcPts val="0"/>
              </a:spcBef>
              <a:buClrTx/>
              <a:buSzPct val="50000"/>
              <a:buNone/>
            </a:pPr>
            <a:endParaRPr lang="en-US" sz="2800" dirty="0">
              <a:latin typeface="CDM Smith" pitchFamily="2" charset="77"/>
            </a:endParaRPr>
          </a:p>
          <a:p>
            <a:pPr marL="285750" indent="-285750">
              <a:spcBef>
                <a:spcPts val="0"/>
              </a:spcBef>
              <a:buClrTx/>
              <a:buSzPct val="50000"/>
              <a:buBlip>
                <a:blip r:embed="rId3"/>
              </a:buBlip>
            </a:pPr>
            <a:endParaRPr lang="en-US" sz="2800" dirty="0">
              <a:latin typeface="CDM Smith" pitchFamily="2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23C69A-4482-887B-9152-405ED19AE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74" y="3544426"/>
            <a:ext cx="2383185" cy="312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erial view of a factory&#10;&#10;AI-generated content may be incorrect.">
            <a:extLst>
              <a:ext uri="{FF2B5EF4-FFF2-40B4-BE49-F238E27FC236}">
                <a16:creationId xmlns:a16="http://schemas.microsoft.com/office/drawing/2014/main" id="{B9F08AE9-4724-11EC-1F81-A103713F2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r="10763"/>
          <a:stretch/>
        </p:blipFill>
        <p:spPr>
          <a:xfrm>
            <a:off x="386518" y="320511"/>
            <a:ext cx="3205093" cy="3476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37569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0437-FB72-9EC1-DDF1-14BCAC665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4776B-F019-7B28-DE0A-CAE8B2FD9FC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B5285-0281-A47C-2FF1-EDF9749C0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612" y="1509712"/>
            <a:ext cx="7773988" cy="4467755"/>
          </a:xfrm>
        </p:spPr>
        <p:txBody>
          <a:bodyPr>
            <a:normAutofit/>
          </a:bodyPr>
          <a:lstStyle/>
          <a:p>
            <a:r>
              <a:rPr lang="en-US" sz="2400" dirty="0"/>
              <a:t>CDM Smith: Alex Doody, Chris Varnon, and Allen Woelke</a:t>
            </a:r>
          </a:p>
          <a:p>
            <a:r>
              <a:rPr lang="en-US" sz="2400" dirty="0"/>
              <a:t>City of Georgetown Staff: Chelsea Solomon, Chris Pousson, Tim Walker, Larry Taylor, Joshua Naylor, Tony Medlock, and Randall Swenson</a:t>
            </a:r>
          </a:p>
          <a:p>
            <a:r>
              <a:rPr lang="en-US" sz="2400" dirty="0"/>
              <a:t>Matous Construction: Blake Pitts and John Yanez </a:t>
            </a:r>
          </a:p>
        </p:txBody>
      </p:sp>
    </p:spTree>
    <p:extLst>
      <p:ext uri="{BB962C8B-B14F-4D97-AF65-F5344CB8AC3E}">
        <p14:creationId xmlns:p14="http://schemas.microsoft.com/office/powerpoint/2010/main" val="377139082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718432-D8B9-C70E-0A6F-445631B8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20" name="Picture Placeholder 4" descr="A person in a suit smiling&#10;&#10;Description automatically generated">
            <a:extLst>
              <a:ext uri="{FF2B5EF4-FFF2-40B4-BE49-F238E27FC236}">
                <a16:creationId xmlns:a16="http://schemas.microsoft.com/office/drawing/2014/main" id="{18E32EA3-EB6E-3644-5E9E-90E2056B63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9" t="18514" r="24483" b="15913"/>
          <a:stretch/>
        </p:blipFill>
        <p:spPr>
          <a:xfrm>
            <a:off x="457200" y="1508125"/>
            <a:ext cx="3683000" cy="3611563"/>
          </a:xfrm>
        </p:spPr>
      </p:pic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F36CE03A-48EA-7501-F0F3-4E450C4E8F7D}"/>
              </a:ext>
            </a:extLst>
          </p:cNvPr>
          <p:cNvSpPr txBox="1">
            <a:spLocks/>
          </p:cNvSpPr>
          <p:nvPr/>
        </p:nvSpPr>
        <p:spPr>
          <a:xfrm>
            <a:off x="4138613" y="1840159"/>
            <a:ext cx="5334798" cy="3321908"/>
          </a:xfrm>
          <a:prstGeom prst="rect">
            <a:avLst/>
          </a:prstGeom>
          <a:noFill/>
        </p:spPr>
        <p:txBody>
          <a:bodyPr vert="horz" wrap="square" lIns="228600" tIns="228600" rIns="91440" bIns="22860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  <a:defRPr kumimoji="0" lang="en-US" sz="2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defRPr>
            </a:lvl1pPr>
            <a:lvl2pPr marL="3460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None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None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7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7AC143"/>
              </a:buClr>
              <a:buSzTx/>
              <a:buFont typeface="CDM Smith" pitchFamily="2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To learn more, please reach out 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7AC143"/>
              </a:buClr>
              <a:buSzTx/>
              <a:buFont typeface="CDM Smith" pitchFamily="2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Samir Mathur, PE, BCEE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Global Water Reclamation Practice Leader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CDM Smith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MathurS@CDMSmith.com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rPr>
              <a:t>214-346-2800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8037E7C-06B2-F2B4-B521-FA8729B9FB74}"/>
              </a:ext>
            </a:extLst>
          </p:cNvPr>
          <p:cNvSpPr/>
          <p:nvPr/>
        </p:nvSpPr>
        <p:spPr>
          <a:xfrm>
            <a:off x="9725206" y="1840159"/>
            <a:ext cx="2061713" cy="294152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2"/>
                </a:solidFill>
              </a:rPr>
              <a:t>Connect with me on LinkedIn:</a:t>
            </a:r>
          </a:p>
        </p:txBody>
      </p:sp>
      <p:pic>
        <p:nvPicPr>
          <p:cNvPr id="26" name="Picture 2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B0662F0-9B0A-F76B-378C-D1B451A4B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599" y="2655103"/>
            <a:ext cx="1812925" cy="18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9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4BB700A-81C5-8826-AD70-F07BB4DE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1247"/>
            <a:ext cx="10234613" cy="1158394"/>
          </a:xfrm>
        </p:spPr>
        <p:txBody>
          <a:bodyPr/>
          <a:lstStyle/>
          <a:p>
            <a:r>
              <a:rPr lang="en-US" sz="3600"/>
              <a:t>San Gabriel Wastewater Treatment Facility </a:t>
            </a:r>
          </a:p>
        </p:txBody>
      </p:sp>
    </p:spTree>
    <p:extLst>
      <p:ext uri="{BB962C8B-B14F-4D97-AF65-F5344CB8AC3E}">
        <p14:creationId xmlns:p14="http://schemas.microsoft.com/office/powerpoint/2010/main" val="1991934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2B180C3-D717-6C88-A3DF-2F38D6EE0D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C11C62-0432-81F0-5428-8FFBF65AC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Plant Background</a:t>
            </a:r>
          </a:p>
        </p:txBody>
      </p:sp>
      <p:pic>
        <p:nvPicPr>
          <p:cNvPr id="13" name="Picture Placeholder 12" descr="A large concrete structure with a large round pool&#10;&#10;AI-generated content may be incorrect.">
            <a:extLst>
              <a:ext uri="{FF2B5EF4-FFF2-40B4-BE49-F238E27FC236}">
                <a16:creationId xmlns:a16="http://schemas.microsoft.com/office/drawing/2014/main" id="{287E36B0-6147-FC1E-4A2D-9894E17DF42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b="250"/>
          <a:stretch>
            <a:fillRect/>
          </a:stretch>
        </p:blipFill>
        <p:spPr>
          <a:xfrm>
            <a:off x="455613" y="3260725"/>
            <a:ext cx="5638800" cy="3155950"/>
          </a:xfr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CDB709-8799-88C4-9834-56DCFEF15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339467"/>
              </p:ext>
            </p:extLst>
          </p:nvPr>
        </p:nvGraphicFramePr>
        <p:xfrm>
          <a:off x="91440" y="-585075"/>
          <a:ext cx="11948160" cy="533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Picture 16" descr="A water treatment plant with a person standing in front of it&#10;&#10;AI-generated content may be incorrect.">
            <a:extLst>
              <a:ext uri="{FF2B5EF4-FFF2-40B4-BE49-F238E27FC236}">
                <a16:creationId xmlns:a16="http://schemas.microsoft.com/office/drawing/2014/main" id="{E8B7FD9C-BD89-D4BB-2EA1-6493AF5BDD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-910" r="23575" b="1"/>
          <a:stretch/>
        </p:blipFill>
        <p:spPr>
          <a:xfrm rot="5400000">
            <a:off x="7602538" y="1974851"/>
            <a:ext cx="3155950" cy="57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1123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778C69-7010-5966-3DA7-8D5A42CB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Georgetown, Texas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2588C1-D0A9-9C6E-8287-660662296835}"/>
              </a:ext>
            </a:extLst>
          </p:cNvPr>
          <p:cNvSpPr txBox="1">
            <a:spLocks/>
          </p:cNvSpPr>
          <p:nvPr/>
        </p:nvSpPr>
        <p:spPr>
          <a:xfrm>
            <a:off x="609442" y="1600201"/>
            <a:ext cx="9027936" cy="4525963"/>
          </a:xfrm>
          <a:prstGeom prst="rect">
            <a:avLst/>
          </a:prstGeom>
        </p:spPr>
        <p:txBody>
          <a:bodyPr/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Growing suburb outside of Austin</a:t>
            </a:r>
          </a:p>
          <a:p>
            <a:r>
              <a:rPr lang="en-US" dirty="0"/>
              <a:t>Located along I-35 corridor </a:t>
            </a:r>
          </a:p>
          <a:p>
            <a:r>
              <a:rPr lang="en-US" dirty="0"/>
              <a:t>High growth in tech companies</a:t>
            </a:r>
          </a:p>
        </p:txBody>
      </p:sp>
      <p:pic>
        <p:nvPicPr>
          <p:cNvPr id="10" name="Picture 2" descr="Samsung Logo | Brand Identity | Samsung US">
            <a:extLst>
              <a:ext uri="{FF2B5EF4-FFF2-40B4-BE49-F238E27FC236}">
                <a16:creationId xmlns:a16="http://schemas.microsoft.com/office/drawing/2014/main" id="{03E85A9F-DC51-1A16-E76E-4A012B977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38833" r="13194" b="39594"/>
          <a:stretch/>
        </p:blipFill>
        <p:spPr bwMode="auto">
          <a:xfrm>
            <a:off x="4662312" y="3863182"/>
            <a:ext cx="2294020" cy="37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F11E367-52BF-5D6B-D58A-628A922A5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6805" r="18750" b="9167"/>
          <a:stretch/>
        </p:blipFill>
        <p:spPr bwMode="auto">
          <a:xfrm>
            <a:off x="803979" y="3863182"/>
            <a:ext cx="1147010" cy="147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pple SVG Vector Logos - Vector Logo Zone">
            <a:extLst>
              <a:ext uri="{FF2B5EF4-FFF2-40B4-BE49-F238E27FC236}">
                <a16:creationId xmlns:a16="http://schemas.microsoft.com/office/drawing/2014/main" id="{C03B70C0-C033-0A27-AEB8-872869DAB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t="18500" r="5750" b="20666"/>
          <a:stretch/>
        </p:blipFill>
        <p:spPr bwMode="auto">
          <a:xfrm>
            <a:off x="4952777" y="4818091"/>
            <a:ext cx="1763907" cy="6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he Google logo: a history | Creative Bloq">
            <a:extLst>
              <a:ext uri="{FF2B5EF4-FFF2-40B4-BE49-F238E27FC236}">
                <a16:creationId xmlns:a16="http://schemas.microsoft.com/office/drawing/2014/main" id="{E5E9E240-1FEF-A0B5-5DD7-627C5DEB0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25133" r="9300" b="26376"/>
          <a:stretch/>
        </p:blipFill>
        <p:spPr bwMode="auto">
          <a:xfrm>
            <a:off x="2459372" y="4309266"/>
            <a:ext cx="1646655" cy="5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9D013E-60FB-5B63-6B35-69137622F5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</a:blip>
          <a:srcRect l="13359" t="303" r="10461" b="-417"/>
          <a:stretch/>
        </p:blipFill>
        <p:spPr>
          <a:xfrm>
            <a:off x="7484700" y="1"/>
            <a:ext cx="4704125" cy="63736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4AC61A3-9DAC-F399-59A9-AE5A4AF6762F}"/>
              </a:ext>
            </a:extLst>
          </p:cNvPr>
          <p:cNvSpPr/>
          <p:nvPr/>
        </p:nvSpPr>
        <p:spPr>
          <a:xfrm>
            <a:off x="9548919" y="456662"/>
            <a:ext cx="1602046" cy="176191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71D1EE-110D-F654-FFA2-366489122A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933" t="7519" r="27416" b="65184"/>
          <a:stretch/>
        </p:blipFill>
        <p:spPr>
          <a:xfrm>
            <a:off x="9557969" y="459317"/>
            <a:ext cx="1583945" cy="1737812"/>
          </a:xfrm>
          <a:prstGeom prst="ellipse">
            <a:avLst/>
          </a:prstGeom>
          <a:effectLst>
            <a:outerShdw blurRad="317500" sx="111000" sy="11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239135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75FC6-B33F-B863-8AC5-7A144DDBB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D0CDBF-448C-E1A8-DD31-D1E6D304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Growth</a:t>
            </a:r>
          </a:p>
        </p:txBody>
      </p:sp>
      <p:pic>
        <p:nvPicPr>
          <p:cNvPr id="2" name="Picture 2" descr="Fastest-Growing Cities From July 2020 to July 2021 ">
            <a:extLst>
              <a:ext uri="{FF2B5EF4-FFF2-40B4-BE49-F238E27FC236}">
                <a16:creationId xmlns:a16="http://schemas.microsoft.com/office/drawing/2014/main" id="{E6C5125D-EFF6-7BF2-8F81-703CDFA1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399" y="894"/>
            <a:ext cx="6374968" cy="637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6D672C4-8DB4-E567-76F4-7A31405DAF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2008595"/>
              </p:ext>
            </p:extLst>
          </p:nvPr>
        </p:nvGraphicFramePr>
        <p:xfrm>
          <a:off x="180816" y="1153526"/>
          <a:ext cx="5761180" cy="4129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357235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4B85C-3FE3-28B8-ACEC-08573B4C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6F4832-505A-8A56-E930-93162474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WWTPs Nearing Capacity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B0916-2460-5AAA-5A44-9089FA475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62" y="1417639"/>
            <a:ext cx="6651679" cy="3937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49FAC3-73FA-866E-E4C2-ED3F52A11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8574">
            <a:off x="7873072" y="875764"/>
            <a:ext cx="3666833" cy="475648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72A147A-9FB5-2854-417C-CE0678E503B8}"/>
              </a:ext>
            </a:extLst>
          </p:cNvPr>
          <p:cNvSpPr/>
          <p:nvPr/>
        </p:nvSpPr>
        <p:spPr>
          <a:xfrm>
            <a:off x="6822141" y="265958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0018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4E40-EDDB-1844-1093-0599CF43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San Gabriel Wastewater Treatment Plant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C9C7D-22BF-0526-D07F-7B8E4E2A7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140" y="1633562"/>
            <a:ext cx="6605860" cy="431427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830C14-0364-53DD-AF27-D5DC7751C08F}"/>
              </a:ext>
            </a:extLst>
          </p:cNvPr>
          <p:cNvSpPr txBox="1">
            <a:spLocks/>
          </p:cNvSpPr>
          <p:nvPr/>
        </p:nvSpPr>
        <p:spPr>
          <a:xfrm>
            <a:off x="357233" y="1281113"/>
            <a:ext cx="5228907" cy="4880020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City</a:t>
            </a:r>
            <a:r>
              <a:rPr lang="en-US" dirty="0">
                <a:ea typeface="+mn-lt"/>
                <a:cs typeface="+mn-lt"/>
              </a:rPr>
              <a:t> of Georgetown’s (</a:t>
            </a:r>
            <a:r>
              <a:rPr lang="en-US" dirty="0" err="1">
                <a:ea typeface="+mn-lt"/>
                <a:cs typeface="+mn-lt"/>
              </a:rPr>
              <a:t>CoG</a:t>
            </a:r>
            <a:r>
              <a:rPr lang="en-US" dirty="0">
                <a:ea typeface="+mn-lt"/>
                <a:cs typeface="+mn-lt"/>
              </a:rPr>
              <a:t>) oldest wastewater treatment plant operating at 90-100% of design capacity 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Cannot expand due to ban on new discharges to Edwards Aquifer recharge zone </a:t>
            </a:r>
          </a:p>
          <a:p>
            <a:pPr lvl="1">
              <a:buFont typeface="Courier New" pitchFamily="2" charset="0"/>
              <a:buChar char="o"/>
            </a:pPr>
            <a:r>
              <a:rPr lang="en-US" dirty="0">
                <a:ea typeface="+mn-lt"/>
                <a:cs typeface="+mn-lt"/>
              </a:rPr>
              <a:t>CDM Smith designed ability for San Gabriel WWTP to divert flow to Dove Springs WWTP and to store and transfer flow to Pecan Branch WWTP to allow for maintenance activities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City is a rapidly growing community for over a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50428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74061-0F67-1CD5-D85D-EF6928CE1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263" y="1144428"/>
            <a:ext cx="9919474" cy="53946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C11C62-0432-81F0-5428-8FFBF65AC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2" y="228601"/>
            <a:ext cx="12104573" cy="1052512"/>
          </a:xfrm>
        </p:spPr>
        <p:txBody>
          <a:bodyPr>
            <a:normAutofit/>
          </a:bodyPr>
          <a:lstStyle/>
          <a:p>
            <a:r>
              <a:rPr lang="en-US" dirty="0"/>
              <a:t>Treatment Structure Process Flow – Contact Stabilization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132F5A5-F729-2AE4-6B43-68D41D377F1B}"/>
              </a:ext>
            </a:extLst>
          </p:cNvPr>
          <p:cNvCxnSpPr>
            <a:cxnSpLocks/>
          </p:cNvCxnSpPr>
          <p:nvPr/>
        </p:nvCxnSpPr>
        <p:spPr>
          <a:xfrm>
            <a:off x="6235995" y="1695893"/>
            <a:ext cx="0" cy="62200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5C7999-14CF-77CA-20ED-DF5C6BF963BC}"/>
              </a:ext>
            </a:extLst>
          </p:cNvPr>
          <p:cNvCxnSpPr>
            <a:cxnSpLocks/>
          </p:cNvCxnSpPr>
          <p:nvPr/>
        </p:nvCxnSpPr>
        <p:spPr>
          <a:xfrm flipH="1">
            <a:off x="6276753" y="1242127"/>
            <a:ext cx="2181447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84D4CF-0A0C-94BE-9DA3-76E44D2B5376}"/>
              </a:ext>
            </a:extLst>
          </p:cNvPr>
          <p:cNvCxnSpPr>
            <a:cxnSpLocks/>
          </p:cNvCxnSpPr>
          <p:nvPr/>
        </p:nvCxnSpPr>
        <p:spPr>
          <a:xfrm>
            <a:off x="6211408" y="3183800"/>
            <a:ext cx="0" cy="5114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8F5901-9916-27D6-1A44-82D3ED38B841}"/>
              </a:ext>
            </a:extLst>
          </p:cNvPr>
          <p:cNvCxnSpPr>
            <a:cxnSpLocks/>
          </p:cNvCxnSpPr>
          <p:nvPr/>
        </p:nvCxnSpPr>
        <p:spPr>
          <a:xfrm flipH="1">
            <a:off x="5127068" y="4226442"/>
            <a:ext cx="85197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53D01CD-6F7D-FD70-7468-8D03DD418F33}"/>
              </a:ext>
            </a:extLst>
          </p:cNvPr>
          <p:cNvCxnSpPr>
            <a:cxnSpLocks/>
          </p:cNvCxnSpPr>
          <p:nvPr/>
        </p:nvCxnSpPr>
        <p:spPr>
          <a:xfrm flipH="1">
            <a:off x="914803" y="4299098"/>
            <a:ext cx="85197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4EF85D3-3888-680A-0D3E-4C798A72C778}"/>
              </a:ext>
            </a:extLst>
          </p:cNvPr>
          <p:cNvCxnSpPr>
            <a:cxnSpLocks/>
          </p:cNvCxnSpPr>
          <p:nvPr/>
        </p:nvCxnSpPr>
        <p:spPr>
          <a:xfrm flipH="1" flipV="1">
            <a:off x="3301409" y="2482702"/>
            <a:ext cx="78657" cy="104016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F5DD14-FFC8-FF0A-7E4E-5D7FA8EB5023}"/>
              </a:ext>
            </a:extLst>
          </p:cNvPr>
          <p:cNvCxnSpPr>
            <a:cxnSpLocks/>
          </p:cNvCxnSpPr>
          <p:nvPr/>
        </p:nvCxnSpPr>
        <p:spPr>
          <a:xfrm flipH="1">
            <a:off x="3341623" y="5014967"/>
            <a:ext cx="76885" cy="88610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4BDE6FB-8D69-94E1-25BD-1473F9F683AB}"/>
              </a:ext>
            </a:extLst>
          </p:cNvPr>
          <p:cNvCxnSpPr>
            <a:cxnSpLocks/>
          </p:cNvCxnSpPr>
          <p:nvPr/>
        </p:nvCxnSpPr>
        <p:spPr>
          <a:xfrm>
            <a:off x="3032595" y="3439518"/>
            <a:ext cx="0" cy="40226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97604D9-5C41-6C95-7754-44E2E73B9CDE}"/>
              </a:ext>
            </a:extLst>
          </p:cNvPr>
          <p:cNvCxnSpPr>
            <a:cxnSpLocks/>
          </p:cNvCxnSpPr>
          <p:nvPr/>
        </p:nvCxnSpPr>
        <p:spPr>
          <a:xfrm flipV="1">
            <a:off x="3032595" y="4745489"/>
            <a:ext cx="0" cy="51402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C3412F-DD99-0927-74F1-E5B2DB45B91D}"/>
              </a:ext>
            </a:extLst>
          </p:cNvPr>
          <p:cNvSpPr txBox="1"/>
          <p:nvPr/>
        </p:nvSpPr>
        <p:spPr>
          <a:xfrm>
            <a:off x="7821930" y="2407454"/>
            <a:ext cx="15735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REAERATION ZONE #2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DEABA-3CC3-52BF-AE92-04F151C94303}"/>
              </a:ext>
            </a:extLst>
          </p:cNvPr>
          <p:cNvSpPr txBox="1"/>
          <p:nvPr/>
        </p:nvSpPr>
        <p:spPr>
          <a:xfrm>
            <a:off x="7642860" y="5524034"/>
            <a:ext cx="15735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REAERATION ZONE 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A9E65F-ED3B-4A81-8AC9-56D91172FFA2}"/>
              </a:ext>
            </a:extLst>
          </p:cNvPr>
          <p:cNvSpPr txBox="1"/>
          <p:nvPr/>
        </p:nvSpPr>
        <p:spPr>
          <a:xfrm>
            <a:off x="4927213" y="2630198"/>
            <a:ext cx="12344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CONTACT MIX 2A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CFB28-2CEA-10AC-BC49-37CB1A50E525}"/>
              </a:ext>
            </a:extLst>
          </p:cNvPr>
          <p:cNvSpPr txBox="1"/>
          <p:nvPr/>
        </p:nvSpPr>
        <p:spPr>
          <a:xfrm>
            <a:off x="5042313" y="5534572"/>
            <a:ext cx="12344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CONTACT MIX 1A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F04A8C-8101-A752-70DB-FD66392AC92A}"/>
              </a:ext>
            </a:extLst>
          </p:cNvPr>
          <p:cNvSpPr txBox="1"/>
          <p:nvPr/>
        </p:nvSpPr>
        <p:spPr>
          <a:xfrm>
            <a:off x="3452743" y="3622585"/>
            <a:ext cx="12344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CONTACT MIX 2B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94890-97DA-6F4D-BE1A-B556954B7D82}"/>
              </a:ext>
            </a:extLst>
          </p:cNvPr>
          <p:cNvSpPr txBox="1"/>
          <p:nvPr/>
        </p:nvSpPr>
        <p:spPr>
          <a:xfrm>
            <a:off x="3418508" y="4434525"/>
            <a:ext cx="12344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CONTACT MIX 1B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EAC32D-F128-9605-9297-46634CFF41FC}"/>
              </a:ext>
            </a:extLst>
          </p:cNvPr>
          <p:cNvSpPr txBox="1"/>
          <p:nvPr/>
        </p:nvSpPr>
        <p:spPr>
          <a:xfrm>
            <a:off x="1609448" y="3372070"/>
            <a:ext cx="13220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CHLORINE CONTACT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BCDC57-F7E0-62F0-803C-BAEC13C41790}"/>
              </a:ext>
            </a:extLst>
          </p:cNvPr>
          <p:cNvSpPr txBox="1"/>
          <p:nvPr/>
        </p:nvSpPr>
        <p:spPr>
          <a:xfrm>
            <a:off x="1556012" y="4679336"/>
            <a:ext cx="13220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CHLORINE CONTACT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F1BEC9-6C58-178B-09D6-E5D76075B8FF}"/>
              </a:ext>
            </a:extLst>
          </p:cNvPr>
          <p:cNvSpPr txBox="1"/>
          <p:nvPr/>
        </p:nvSpPr>
        <p:spPr>
          <a:xfrm>
            <a:off x="2127665" y="2054143"/>
            <a:ext cx="16908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CLARIFIER #2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AAC94B-48E9-C577-8E15-7C323620DB54}"/>
              </a:ext>
            </a:extLst>
          </p:cNvPr>
          <p:cNvSpPr txBox="1"/>
          <p:nvPr/>
        </p:nvSpPr>
        <p:spPr>
          <a:xfrm>
            <a:off x="1985313" y="5905562"/>
            <a:ext cx="16908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CLARIFIER #1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66F52E-77B9-4337-97DE-ED2750B59F1A}"/>
              </a:ext>
            </a:extLst>
          </p:cNvPr>
          <p:cNvSpPr txBox="1"/>
          <p:nvPr/>
        </p:nvSpPr>
        <p:spPr>
          <a:xfrm>
            <a:off x="3483224" y="1446755"/>
            <a:ext cx="1774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24” DEGRITTED INFLUENT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C0C232-E2A1-B2C2-E477-0BDB965AB54A}"/>
              </a:ext>
            </a:extLst>
          </p:cNvPr>
          <p:cNvSpPr txBox="1"/>
          <p:nvPr/>
        </p:nvSpPr>
        <p:spPr>
          <a:xfrm>
            <a:off x="7249027" y="1507756"/>
            <a:ext cx="16908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DISTRIBUTION BOX</a:t>
            </a:r>
          </a:p>
        </p:txBody>
      </p:sp>
    </p:spTree>
    <p:extLst>
      <p:ext uri="{BB962C8B-B14F-4D97-AF65-F5344CB8AC3E}">
        <p14:creationId xmlns:p14="http://schemas.microsoft.com/office/powerpoint/2010/main" val="963367351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d165eb9c-ffcf-44b6-91af-18b61dc43e13"/>
</p:tagLst>
</file>

<file path=ppt/theme/theme1.xml><?xml version="1.0" encoding="utf-8"?>
<a:theme xmlns:a="http://schemas.openxmlformats.org/drawingml/2006/main" name="CDM Smith LFT Standard Template">
  <a:themeElements>
    <a:clrScheme name="CDMSmith2022_test">
      <a:dk1>
        <a:srgbClr val="000000"/>
      </a:dk1>
      <a:lt1>
        <a:srgbClr val="FFFFFF"/>
      </a:lt1>
      <a:dk2>
        <a:srgbClr val="3F3F3F"/>
      </a:dk2>
      <a:lt2>
        <a:srgbClr val="EAF4E0"/>
      </a:lt2>
      <a:accent1>
        <a:srgbClr val="003399"/>
      </a:accent1>
      <a:accent2>
        <a:srgbClr val="7AC143"/>
      </a:accent2>
      <a:accent3>
        <a:srgbClr val="0974BB"/>
      </a:accent3>
      <a:accent4>
        <a:srgbClr val="007487"/>
      </a:accent4>
      <a:accent5>
        <a:srgbClr val="667985"/>
      </a:accent5>
      <a:accent6>
        <a:srgbClr val="69ABD6"/>
      </a:accent6>
      <a:hlink>
        <a:srgbClr val="003399"/>
      </a:hlink>
      <a:folHlink>
        <a:srgbClr val="667985"/>
      </a:folHlink>
    </a:clrScheme>
    <a:fontScheme name="CDM Smith">
      <a:majorFont>
        <a:latin typeface="CDM Smith"/>
        <a:ea typeface=""/>
        <a:cs typeface=""/>
      </a:majorFont>
      <a:minorFont>
        <a:latin typeface="CDM Smit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M Smith TX Water PPT TEMPLATE_2024" id="{8B7DCC6F-F2E1-465A-AB6C-E10C2807DF42}" vid="{73A0A46E-146B-41A5-AE8E-438CA70AED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258B891-4F1C-407A-969F-544B4EA2C2B3}">
  <we:reference id="wa200000729" version="3.19.222.0" store="en-US" storeType="OMEX"/>
  <we:alternateReferences>
    <we:reference id="WA200000729" version="3.19.222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3035d9-507a-49d1-9913-9c47fc67c57c">
      <Terms xmlns="http://schemas.microsoft.com/office/infopath/2007/PartnerControls"/>
    </lcf76f155ced4ddcb4097134ff3c332f>
    <TaxCatchAll xmlns="b0000afa-6826-4165-9a23-f2b237bbd42f" xsi:nil="true"/>
    <SharedWithUsers xmlns="b0000afa-6826-4165-9a23-f2b237bbd42f">
      <UserInfo>
        <DisplayName>Lipford, Amanda L.</DisplayName>
        <AccountId>13</AccountId>
        <AccountType/>
      </UserInfo>
      <UserInfo>
        <DisplayName>Kooiker, Sarah</DisplayName>
        <AccountId>257</AccountId>
        <AccountType/>
      </UserInfo>
      <UserInfo>
        <DisplayName>Hargrove, Kat A.</DisplayName>
        <AccountId>206</AccountId>
        <AccountType/>
      </UserInfo>
      <UserInfo>
        <DisplayName>Barna, Stacy L.</DisplayName>
        <AccountId>72</AccountId>
        <AccountType/>
      </UserInfo>
      <UserInfo>
        <DisplayName>Heldt, Madeline N.</DisplayName>
        <AccountId>256</AccountId>
        <AccountType/>
      </UserInfo>
      <UserInfo>
        <DisplayName>Hollstein, Marielle S.</DisplayName>
        <AccountId>142</AccountId>
        <AccountType/>
      </UserInfo>
      <UserInfo>
        <DisplayName>Chanslor, Kimberly</DisplayName>
        <AccountId>68</AccountId>
        <AccountType/>
      </UserInfo>
      <UserInfo>
        <DisplayName>Doody, Alexandra</DisplayName>
        <AccountId>28</AccountId>
        <AccountType/>
      </UserInfo>
      <UserInfo>
        <DisplayName>MacNevin, David E.</DisplayName>
        <AccountId>261</AccountId>
        <AccountType/>
      </UserInfo>
      <UserInfo>
        <DisplayName>McNeill, Autumn M.</DisplayName>
        <AccountId>214</AccountId>
        <AccountType/>
      </UserInfo>
      <UserInfo>
        <DisplayName>McProud, Trevor C.</DisplayName>
        <AccountId>262</AccountId>
        <AccountType/>
      </UserInfo>
      <UserInfo>
        <DisplayName>Ko, Sarah Y.</DisplayName>
        <AccountId>260</AccountId>
        <AccountType/>
      </UserInfo>
      <UserInfo>
        <DisplayName>Baydoun, Mohamad</DisplayName>
        <AccountId>263</AccountId>
        <AccountType/>
      </UserInfo>
      <UserInfo>
        <DisplayName>Hamad, Khidir A.</DisplayName>
        <AccountId>226</AccountId>
        <AccountType/>
      </UserInfo>
      <UserInfo>
        <DisplayName>Karamalegos, Ana</DisplayName>
        <AccountId>178</AccountId>
        <AccountType/>
      </UserInfo>
      <UserInfo>
        <DisplayName>Celaya, Brandon</DisplayName>
        <AccountId>271</AccountId>
        <AccountType/>
      </UserInfo>
      <UserInfo>
        <DisplayName>Liu, Amanda H.</DisplayName>
        <AccountId>149</AccountId>
        <AccountType/>
      </UserInfo>
      <UserInfo>
        <DisplayName>Mathur, Samir</DisplayName>
        <AccountId>23</AccountId>
        <AccountType/>
      </UserInfo>
      <UserInfo>
        <DisplayName>Spargimino, Eric M.</DisplayName>
        <AccountId>78</AccountId>
        <AccountType/>
      </UserInfo>
      <UserInfo>
        <DisplayName>Abella, Karla</DisplayName>
        <AccountId>244</AccountId>
        <AccountType/>
      </UserInfo>
      <UserInfo>
        <DisplayName>Robinson, Amy</DisplayName>
        <AccountId>53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E9ADCCFC18524C81F9654322CDDB73" ma:contentTypeVersion="16" ma:contentTypeDescription="Create a new document." ma:contentTypeScope="" ma:versionID="8e4b400c4ce331f0d1b3e37fb868bfb4">
  <xsd:schema xmlns:xsd="http://www.w3.org/2001/XMLSchema" xmlns:xs="http://www.w3.org/2001/XMLSchema" xmlns:p="http://schemas.microsoft.com/office/2006/metadata/properties" xmlns:ns2="de3035d9-507a-49d1-9913-9c47fc67c57c" xmlns:ns3="b0000afa-6826-4165-9a23-f2b237bbd42f" targetNamespace="http://schemas.microsoft.com/office/2006/metadata/properties" ma:root="true" ma:fieldsID="16b07e73f0dde73fda62cad3940d4e08" ns2:_="" ns3:_="">
    <xsd:import namespace="de3035d9-507a-49d1-9913-9c47fc67c57c"/>
    <xsd:import namespace="b0000afa-6826-4165-9a23-f2b237bbd4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035d9-507a-49d1-9913-9c47fc67c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0f259f9-296d-45ec-b40f-2b565e2e21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00afa-6826-4165-9a23-f2b237bbd42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32a60ed-aaa5-4811-b3b5-3586bd3c07e9}" ma:internalName="TaxCatchAll" ma:showField="CatchAllData" ma:web="b0000afa-6826-4165-9a23-f2b237bbd4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F60849-844F-4EB2-9A21-D6A4A2B7766C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b0000afa-6826-4165-9a23-f2b237bbd42f"/>
    <ds:schemaRef ds:uri="de3035d9-507a-49d1-9913-9c47fc67c57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75CAEAF-801B-4B8E-80A7-4823F2E5F630}">
  <ds:schemaRefs>
    <ds:schemaRef ds:uri="b0000afa-6826-4165-9a23-f2b237bbd42f"/>
    <ds:schemaRef ds:uri="de3035d9-507a-49d1-9913-9c47fc67c5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A6BF731-C4C5-4E75-8DAF-DE1571AB58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CDM Smith TX Water PPT TEMPLATE_2024</Template>
  <TotalTime>2777</TotalTime>
  <Words>1004</Words>
  <Application>Microsoft Office PowerPoint</Application>
  <PresentationFormat>Widescreen</PresentationFormat>
  <Paragraphs>171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CDM Smith</vt:lpstr>
      <vt:lpstr>Courier New</vt:lpstr>
      <vt:lpstr>Wingdings</vt:lpstr>
      <vt:lpstr>CDM Smith LFT Standard Template</vt:lpstr>
      <vt:lpstr>Why Replace-in-Kind when You Can Build it Better? Performance Improvements from Rehabilitation of an Aging Nitrifying Facility </vt:lpstr>
      <vt:lpstr>Agenda</vt:lpstr>
      <vt:lpstr>San Gabriel Wastewater Treatment Facility </vt:lpstr>
      <vt:lpstr>Plant Background</vt:lpstr>
      <vt:lpstr>Georgetown, Texas</vt:lpstr>
      <vt:lpstr>Population Growth</vt:lpstr>
      <vt:lpstr>WWTPs Nearing Capacity</vt:lpstr>
      <vt:lpstr>San Gabriel Wastewater Treatment Plant</vt:lpstr>
      <vt:lpstr>Treatment Structure Process Flow – Contact Stabilization</vt:lpstr>
      <vt:lpstr>Treatment Structure Process Flow – 1990s</vt:lpstr>
      <vt:lpstr>Existing Treatment Processes </vt:lpstr>
      <vt:lpstr>Grit Removal Basin </vt:lpstr>
      <vt:lpstr>Secondary Treatment </vt:lpstr>
      <vt:lpstr>Design to Construction</vt:lpstr>
      <vt:lpstr>Need for Rehabilitation </vt:lpstr>
      <vt:lpstr>Hydraulic Analysis </vt:lpstr>
      <vt:lpstr>Step Feed Process and Hydraulic Analysis </vt:lpstr>
      <vt:lpstr>Grit Facility Rehabilitation Design</vt:lpstr>
      <vt:lpstr>Secondary Treatment Improvements </vt:lpstr>
      <vt:lpstr>Secondary Treatment Improvements </vt:lpstr>
      <vt:lpstr>Maintenance of Plant Operations (MOPO)</vt:lpstr>
      <vt:lpstr>Bypass Creativity to Keep the Plant Running</vt:lpstr>
      <vt:lpstr>Bypass Creativity to Keep the Plant Running</vt:lpstr>
      <vt:lpstr>Slide Gate Replacement</vt:lpstr>
      <vt:lpstr>Lessons Learned </vt:lpstr>
      <vt:lpstr>Lessons Learned and Embracing the Unknown of Rehabilitation Projects</vt:lpstr>
      <vt:lpstr>Acknowledgements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Lipford, Amanda L.</dc:creator>
  <cp:lastModifiedBy>Mathur, Samir</cp:lastModifiedBy>
  <cp:revision>7</cp:revision>
  <dcterms:created xsi:type="dcterms:W3CDTF">2025-01-07T14:31:23Z</dcterms:created>
  <dcterms:modified xsi:type="dcterms:W3CDTF">2025-05-15T22:21:37Z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0x010100E3E9ADCCFC18524C81F9654322CDDB73</vt:lpwstr>
  </property>
  <property fmtid="{D5CDD505-2E9C-101B-9397-08002B2CF9AE}" pid="3" name="MediaServiceImageTags">
    <vt:lpwstr/>
  </property>
</Properties>
</file>